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Malek, </a:t>
            </a:r>
            <a:r>
              <a:rPr lang="en-US" dirty="0" err="1" smtClean="0"/>
              <a:t>Ghaith</a:t>
            </a:r>
            <a:r>
              <a:rPr lang="en-US" dirty="0" smtClean="0"/>
              <a:t>, </a:t>
            </a:r>
            <a:r>
              <a:rPr lang="en-US" dirty="0" err="1" smtClean="0"/>
              <a:t>Fawwaz</a:t>
            </a:r>
            <a:r>
              <a:rPr lang="en-US" dirty="0" smtClean="0"/>
              <a:t> And Saleh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2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Relational Schema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17"/>
            <a:ext cx="12192000" cy="6220483"/>
          </a:xfrm>
        </p:spPr>
      </p:pic>
    </p:spTree>
    <p:extLst>
      <p:ext uri="{BB962C8B-B14F-4D97-AF65-F5344CB8AC3E}">
        <p14:creationId xmlns:p14="http://schemas.microsoft.com/office/powerpoint/2010/main" val="13743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37" y="0"/>
            <a:ext cx="9905998" cy="120257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75"/>
            <a:ext cx="12192000" cy="5655425"/>
          </a:xfrm>
        </p:spPr>
      </p:pic>
    </p:spTree>
    <p:extLst>
      <p:ext uri="{BB962C8B-B14F-4D97-AF65-F5344CB8AC3E}">
        <p14:creationId xmlns:p14="http://schemas.microsoft.com/office/powerpoint/2010/main" val="102062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Features -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vehicles by location</a:t>
            </a:r>
          </a:p>
          <a:p>
            <a:r>
              <a:rPr lang="en-US" dirty="0" smtClean="0"/>
              <a:t>View all car related details</a:t>
            </a:r>
          </a:p>
          <a:p>
            <a:r>
              <a:rPr lang="en-US" dirty="0" smtClean="0"/>
              <a:t>View your rental history</a:t>
            </a:r>
          </a:p>
          <a:p>
            <a:r>
              <a:rPr lang="en-US" dirty="0" smtClean="0"/>
              <a:t>Enter rating and review for past rentals</a:t>
            </a:r>
          </a:p>
          <a:p>
            <a:r>
              <a:rPr lang="en-US" dirty="0" smtClean="0"/>
              <a:t>Filter cars by color, body type, number of seats</a:t>
            </a:r>
          </a:p>
          <a:p>
            <a:r>
              <a:rPr lang="en-US" dirty="0" smtClean="0"/>
              <a:t>View online rating of car</a:t>
            </a:r>
          </a:p>
          <a:p>
            <a:r>
              <a:rPr lang="en-US" dirty="0" smtClean="0"/>
              <a:t>Rent cars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features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rental history of all, or specific user</a:t>
            </a:r>
          </a:p>
          <a:p>
            <a:r>
              <a:rPr lang="en-US" dirty="0" smtClean="0"/>
              <a:t>Enter new vehicle into the database to be displayed on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5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api</a:t>
            </a:r>
            <a:r>
              <a:rPr lang="en-US" dirty="0" smtClean="0"/>
              <a:t>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EDMUNDS CAR API used to get data about vehicle when enter into database such as: transmission, cylinders, </a:t>
            </a:r>
            <a:r>
              <a:rPr lang="en-US" dirty="0" err="1" smtClean="0"/>
              <a:t>litres</a:t>
            </a:r>
            <a:r>
              <a:rPr lang="en-US" dirty="0" smtClean="0"/>
              <a:t>, mpg</a:t>
            </a:r>
          </a:p>
          <a:p>
            <a:r>
              <a:rPr lang="en-US" dirty="0" smtClean="0"/>
              <a:t>Used to display online rating of 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Car rental website</a:t>
            </a:r>
          </a:p>
          <a:p>
            <a:r>
              <a:rPr lang="en-US" sz="2800" dirty="0" smtClean="0"/>
              <a:t>Reviews &amp; Ratings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97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Database Schema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tables</a:t>
            </a:r>
          </a:p>
          <a:p>
            <a:r>
              <a:rPr lang="en-US" dirty="0" err="1" smtClean="0"/>
              <a:t>Login_info</a:t>
            </a:r>
            <a:r>
              <a:rPr lang="en-US" dirty="0" smtClean="0"/>
              <a:t>, Customers, </a:t>
            </a:r>
            <a:r>
              <a:rPr lang="en-US" dirty="0" err="1" smtClean="0"/>
              <a:t>Owned_cars</a:t>
            </a:r>
            <a:r>
              <a:rPr lang="en-US" dirty="0" smtClean="0"/>
              <a:t>, </a:t>
            </a:r>
            <a:r>
              <a:rPr lang="en-US" dirty="0" err="1" smtClean="0"/>
              <a:t>Rentals_history</a:t>
            </a:r>
            <a:r>
              <a:rPr lang="en-US" dirty="0" smtClean="0"/>
              <a:t>, </a:t>
            </a:r>
            <a:r>
              <a:rPr lang="en-US" dirty="0" err="1" smtClean="0"/>
              <a:t>Currently_Rented</a:t>
            </a:r>
            <a:r>
              <a:rPr lang="en-US" dirty="0" smtClean="0"/>
              <a:t> and Locations</a:t>
            </a:r>
          </a:p>
        </p:txBody>
      </p:sp>
    </p:spTree>
    <p:extLst>
      <p:ext uri="{BB962C8B-B14F-4D97-AF65-F5344CB8AC3E}">
        <p14:creationId xmlns:p14="http://schemas.microsoft.com/office/powerpoint/2010/main" val="221851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Attributes</a:t>
            </a:r>
          </a:p>
          <a:p>
            <a:r>
              <a:rPr lang="en-US" dirty="0" smtClean="0"/>
              <a:t>Email, Password, </a:t>
            </a:r>
            <a:r>
              <a:rPr lang="en-US" dirty="0" err="1" smtClean="0"/>
              <a:t>CustID</a:t>
            </a:r>
            <a:endParaRPr lang="en-US" dirty="0" smtClean="0"/>
          </a:p>
          <a:p>
            <a:r>
              <a:rPr lang="en-US" dirty="0" smtClean="0"/>
              <a:t>Primary Key: </a:t>
            </a:r>
            <a:r>
              <a:rPr lang="en-US" dirty="0" err="1" smtClean="0"/>
              <a:t>CustID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Attributes</a:t>
            </a:r>
          </a:p>
          <a:p>
            <a:r>
              <a:rPr lang="en-US" dirty="0" err="1" smtClean="0"/>
              <a:t>CustID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License_class</a:t>
            </a:r>
            <a:r>
              <a:rPr lang="en-US" dirty="0" smtClean="0"/>
              <a:t>, </a:t>
            </a:r>
            <a:r>
              <a:rPr lang="en-US" dirty="0" err="1" smtClean="0"/>
              <a:t>License_number</a:t>
            </a:r>
            <a:r>
              <a:rPr lang="en-US" dirty="0" smtClean="0"/>
              <a:t>, </a:t>
            </a:r>
            <a:r>
              <a:rPr lang="en-US" dirty="0" err="1" smtClean="0"/>
              <a:t>License_issue</a:t>
            </a:r>
            <a:r>
              <a:rPr lang="en-US" dirty="0" smtClean="0"/>
              <a:t>, </a:t>
            </a:r>
            <a:r>
              <a:rPr lang="en-US" dirty="0" err="1" smtClean="0"/>
              <a:t>License_expiry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Date_of_birth</a:t>
            </a:r>
            <a:r>
              <a:rPr lang="en-US" dirty="0" smtClean="0"/>
              <a:t>, Sex, </a:t>
            </a:r>
            <a:r>
              <a:rPr lang="en-US" dirty="0" err="1" smtClean="0"/>
              <a:t>Car_rented</a:t>
            </a:r>
            <a:endParaRPr lang="en-US" dirty="0" smtClean="0"/>
          </a:p>
          <a:p>
            <a:r>
              <a:rPr lang="en-US" dirty="0" smtClean="0"/>
              <a:t>Primary Key: </a:t>
            </a:r>
            <a:r>
              <a:rPr lang="en-US" dirty="0" err="1" smtClean="0"/>
              <a:t>CustID</a:t>
            </a:r>
            <a:endParaRPr lang="en-US" dirty="0" smtClean="0"/>
          </a:p>
          <a:p>
            <a:r>
              <a:rPr lang="en-US" dirty="0" smtClean="0"/>
              <a:t>Foreign Keys: </a:t>
            </a:r>
            <a:r>
              <a:rPr lang="en-US" dirty="0" err="1" smtClean="0"/>
              <a:t>CustID</a:t>
            </a:r>
            <a:r>
              <a:rPr lang="en-US" dirty="0" smtClean="0"/>
              <a:t> references </a:t>
            </a:r>
            <a:r>
              <a:rPr lang="en-US" dirty="0" err="1" smtClean="0"/>
              <a:t>Login_info.CustID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Car_Rented</a:t>
            </a:r>
            <a:r>
              <a:rPr lang="en-US" dirty="0" smtClean="0"/>
              <a:t> references </a:t>
            </a:r>
            <a:r>
              <a:rPr lang="en-US" dirty="0" err="1" smtClean="0"/>
              <a:t>Currently_rented.RentalID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Owned_cars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Attributes</a:t>
            </a:r>
          </a:p>
          <a:p>
            <a:r>
              <a:rPr lang="en-US" dirty="0" err="1" smtClean="0"/>
              <a:t>CarID</a:t>
            </a:r>
            <a:r>
              <a:rPr lang="en-US" dirty="0" smtClean="0"/>
              <a:t>, </a:t>
            </a:r>
            <a:r>
              <a:rPr lang="en-US" dirty="0" err="1" smtClean="0"/>
              <a:t>LocationID</a:t>
            </a:r>
            <a:r>
              <a:rPr lang="en-US" dirty="0" smtClean="0"/>
              <a:t>, Make, Model, Year, Mileage, MPG, Color, Transmission, Cylinders, </a:t>
            </a:r>
            <a:r>
              <a:rPr lang="en-US" dirty="0" err="1" smtClean="0"/>
              <a:t>Litres</a:t>
            </a:r>
            <a:r>
              <a:rPr lang="en-US" dirty="0" smtClean="0"/>
              <a:t>, Price, </a:t>
            </a:r>
            <a:r>
              <a:rPr lang="en-US" dirty="0" err="1" smtClean="0"/>
              <a:t>No_of_seats</a:t>
            </a:r>
            <a:r>
              <a:rPr lang="en-US" dirty="0" smtClean="0"/>
              <a:t>, </a:t>
            </a:r>
            <a:r>
              <a:rPr lang="en-US" dirty="0" err="1" smtClean="0"/>
              <a:t>Body_type</a:t>
            </a:r>
            <a:endParaRPr lang="en-US" dirty="0" smtClean="0"/>
          </a:p>
          <a:p>
            <a:r>
              <a:rPr lang="en-US" dirty="0" smtClean="0"/>
              <a:t>Primary Key: </a:t>
            </a:r>
            <a:r>
              <a:rPr lang="en-US" dirty="0" err="1" smtClean="0"/>
              <a:t>CarID</a:t>
            </a:r>
            <a:endParaRPr lang="en-US" dirty="0" smtClean="0"/>
          </a:p>
          <a:p>
            <a:r>
              <a:rPr lang="en-US" dirty="0" smtClean="0"/>
              <a:t>Foreign Key: </a:t>
            </a:r>
            <a:r>
              <a:rPr lang="en-US" dirty="0" err="1" smtClean="0"/>
              <a:t>LocationID</a:t>
            </a:r>
            <a:r>
              <a:rPr lang="en-US" dirty="0" smtClean="0"/>
              <a:t> references </a:t>
            </a:r>
            <a:r>
              <a:rPr lang="en-US" dirty="0" err="1" smtClean="0"/>
              <a:t>Locations.LocationID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Rentals_History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Attributes</a:t>
            </a:r>
          </a:p>
          <a:p>
            <a:r>
              <a:rPr lang="en-US" dirty="0" err="1" smtClean="0"/>
              <a:t>RentalID</a:t>
            </a:r>
            <a:r>
              <a:rPr lang="en-US" dirty="0" smtClean="0"/>
              <a:t>, </a:t>
            </a:r>
            <a:r>
              <a:rPr lang="en-US" dirty="0" err="1" smtClean="0"/>
              <a:t>CarID</a:t>
            </a:r>
            <a:r>
              <a:rPr lang="en-US" dirty="0" smtClean="0"/>
              <a:t>, </a:t>
            </a:r>
            <a:r>
              <a:rPr lang="en-US" dirty="0" err="1" smtClean="0"/>
              <a:t>CustID</a:t>
            </a:r>
            <a:r>
              <a:rPr lang="en-US" dirty="0" smtClean="0"/>
              <a:t>, </a:t>
            </a:r>
            <a:r>
              <a:rPr lang="en-US" dirty="0" err="1" smtClean="0"/>
              <a:t>Pickup_date</a:t>
            </a:r>
            <a:r>
              <a:rPr lang="en-US" dirty="0" smtClean="0"/>
              <a:t>, </a:t>
            </a:r>
            <a:r>
              <a:rPr lang="en-US" dirty="0" err="1" smtClean="0"/>
              <a:t>Days_Rented</a:t>
            </a:r>
            <a:r>
              <a:rPr lang="en-US" dirty="0" smtClean="0"/>
              <a:t>, Review, Rating</a:t>
            </a:r>
          </a:p>
          <a:p>
            <a:r>
              <a:rPr lang="en-US" dirty="0" smtClean="0"/>
              <a:t>Primary Key: </a:t>
            </a:r>
            <a:r>
              <a:rPr lang="en-US" dirty="0" err="1" smtClean="0"/>
              <a:t>RentalID</a:t>
            </a:r>
            <a:endParaRPr lang="en-US" dirty="0" smtClean="0"/>
          </a:p>
          <a:p>
            <a:r>
              <a:rPr lang="en-US" dirty="0" smtClean="0"/>
              <a:t>Foreign Keys: </a:t>
            </a:r>
            <a:r>
              <a:rPr lang="en-US" dirty="0" err="1" smtClean="0"/>
              <a:t>CarID</a:t>
            </a:r>
            <a:r>
              <a:rPr lang="en-US" dirty="0" smtClean="0"/>
              <a:t> references </a:t>
            </a:r>
            <a:r>
              <a:rPr lang="en-US" dirty="0" err="1" smtClean="0"/>
              <a:t>Owned_cars.CarID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CustID</a:t>
            </a:r>
            <a:r>
              <a:rPr lang="en-US" dirty="0" smtClean="0"/>
              <a:t> references </a:t>
            </a:r>
            <a:r>
              <a:rPr lang="en-US" dirty="0" err="1" smtClean="0"/>
              <a:t>Customers.CustID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Currently_Rented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Attributes</a:t>
            </a:r>
          </a:p>
          <a:p>
            <a:r>
              <a:rPr lang="en-US" dirty="0" err="1" smtClean="0"/>
              <a:t>RentalID</a:t>
            </a:r>
            <a:r>
              <a:rPr lang="en-US" dirty="0" smtClean="0"/>
              <a:t>, </a:t>
            </a:r>
            <a:r>
              <a:rPr lang="en-US" dirty="0" err="1" smtClean="0"/>
              <a:t>Pickup_date</a:t>
            </a:r>
            <a:r>
              <a:rPr lang="en-US" dirty="0" smtClean="0"/>
              <a:t>, </a:t>
            </a:r>
            <a:r>
              <a:rPr lang="en-US" dirty="0" err="1" smtClean="0"/>
              <a:t>Return_date</a:t>
            </a:r>
            <a:endParaRPr lang="en-US" dirty="0" smtClean="0"/>
          </a:p>
          <a:p>
            <a:r>
              <a:rPr lang="en-US" dirty="0" smtClean="0"/>
              <a:t>Primary Key &amp; Foreign Key: </a:t>
            </a:r>
            <a:r>
              <a:rPr lang="en-US" dirty="0" err="1" smtClean="0"/>
              <a:t>RentalID</a:t>
            </a:r>
            <a:r>
              <a:rPr lang="en-US" dirty="0" smtClean="0"/>
              <a:t> references </a:t>
            </a:r>
            <a:r>
              <a:rPr lang="en-US" dirty="0" err="1" smtClean="0"/>
              <a:t>Rentals_History.RentalID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5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Attributes</a:t>
            </a:r>
          </a:p>
          <a:p>
            <a:r>
              <a:rPr lang="en-US" dirty="0" err="1" smtClean="0"/>
              <a:t>LocationID</a:t>
            </a:r>
            <a:r>
              <a:rPr lang="en-US" dirty="0" smtClean="0"/>
              <a:t>, </a:t>
            </a:r>
            <a:r>
              <a:rPr lang="en-US" dirty="0" err="1" smtClean="0"/>
              <a:t>Location_name</a:t>
            </a:r>
            <a:r>
              <a:rPr lang="en-US" dirty="0" smtClean="0"/>
              <a:t>, Street, City,  Province, </a:t>
            </a:r>
            <a:r>
              <a:rPr lang="en-US" dirty="0" err="1" smtClean="0"/>
              <a:t>Postal_code</a:t>
            </a:r>
            <a:endParaRPr lang="en-US" dirty="0" smtClean="0"/>
          </a:p>
          <a:p>
            <a:r>
              <a:rPr lang="en-US" dirty="0" smtClean="0"/>
              <a:t>Primary Key: </a:t>
            </a:r>
            <a:r>
              <a:rPr lang="en-US" dirty="0" err="1" smtClean="0"/>
              <a:t>LocationID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4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295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Car Rental Service</vt:lpstr>
      <vt:lpstr>Project overview</vt:lpstr>
      <vt:lpstr>Database Schema</vt:lpstr>
      <vt:lpstr>Login_info</vt:lpstr>
      <vt:lpstr>Customer</vt:lpstr>
      <vt:lpstr>Owned_cars</vt:lpstr>
      <vt:lpstr>Rentals_History</vt:lpstr>
      <vt:lpstr>Currently_Rented</vt:lpstr>
      <vt:lpstr>Locations</vt:lpstr>
      <vt:lpstr>Relational Schema</vt:lpstr>
      <vt:lpstr>Entity Relationship Diagram</vt:lpstr>
      <vt:lpstr>Website Features - User</vt:lpstr>
      <vt:lpstr>Website features - admin</vt:lpstr>
      <vt:lpstr>External api calls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Malek Abdullah</dc:creator>
  <cp:lastModifiedBy>Malek Abdullah</cp:lastModifiedBy>
  <cp:revision>3</cp:revision>
  <dcterms:created xsi:type="dcterms:W3CDTF">2016-12-01T13:54:14Z</dcterms:created>
  <dcterms:modified xsi:type="dcterms:W3CDTF">2016-12-01T14:17:34Z</dcterms:modified>
</cp:coreProperties>
</file>