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29" d="100"/>
          <a:sy n="29" d="100"/>
        </p:scale>
        <p:origin x="5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FE36-06EF-02C7-71C0-057D559E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190C0D-A792-B0CB-75D6-34403AF2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2F775-36DA-C032-2622-4E0EFEDD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CE75C-3408-2F4E-39DB-46701061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F65BA-4839-A132-8F6E-9861000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0DC29-CF98-B852-516C-D7CB8AF6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99B1A-EF75-33F7-4F6C-1756EB70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F1B31-4E39-C36C-7661-ECEA6602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64150-4107-01AB-8548-FAE3CB3F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A3671-AEB5-F65D-0DC7-29E13C80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8980FA-3704-2624-A97A-17110D9C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19BAE-981D-1475-6CB8-4C45564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66DD6-36C8-9E08-F519-3FCADA8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36FB9-4E31-CE11-A8E2-A5425301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F81E8-1C22-2EC1-BB4C-27638EF3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92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B4A25-13D9-9553-C14F-89BB0DCC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6B529-C7EC-09A9-FA07-AF481882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BAB72-A3F4-3DBF-9AFC-DB0CC70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D36FA4-51A0-F6A9-C6BA-CDDF5DC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2870C-8114-3A2F-4E24-26F4F179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C9B47-0C7B-C528-08D8-96E815F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67A5B5-AE5D-B45E-CAC1-7DA4B01D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CE2D3-5717-71C1-21ED-FE42FFD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B257A2-4C5F-9C2B-9AE8-38DE6979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93ED-946C-17C9-2D7C-73C67139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2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8BDEC-DE0F-CD12-BB05-396E6850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ED3B1-4345-AF33-77A7-379174B4F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46F29A-1099-9A0E-201A-A20A3CA5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0C2FC-2504-8F8C-F1B9-CFF5EA79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3BEDB8-DE93-3FD2-241D-A9C9BDEB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12BE3-0F4E-F1BD-3E67-97EF5FBE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131BC-8F1E-A622-F14D-639854AC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C4DD5-3006-C424-51D6-5D3AB2A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13C0F-0DDF-6BDE-079E-49418A8FA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8FE31D-6D4F-84F2-FABA-1B846F988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0562DA-270B-5293-816B-D1CFF115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D562E3-8225-62D0-7C39-F53D6DC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ADE806-9B47-3C64-461A-C095E342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30688-C528-4088-0306-0286A87A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C5D59-7F64-A87F-A8C5-27FEEBD2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3DF078-1832-91A9-FF0A-34F0D17C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DAA252-B601-5889-F669-AC27742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2F0EA9-BCAB-731F-E7EE-57016981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5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4FDE57-4FDA-E73C-7807-51746A3A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B0B8B4-DD64-8E83-D344-B244ABE9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3BDD8-965A-B4CF-BA83-247ACEDD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FBD55-F50F-40B3-B2E4-7AA5F18A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10E66-850A-053D-19E1-BC07DDA5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B9D129-3842-A7EF-4854-AC493CF7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7F022-B12A-3C56-5B2E-EAE38B49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7F934-ED1C-1DFC-4EA3-A39E6704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75C4B-F8D8-C846-75C3-F784753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B19E-78F5-CFFC-D0D6-CAECC09C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6DEA9-EA3A-905D-E38C-2370784A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781E44-F262-26E1-E028-F09E9AFB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6C341-D02B-DB01-CE06-90801EEB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F09661-C210-FD64-5589-24BF72FB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DB715-783B-4316-3068-5E0265B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D04F3-1FFE-60FD-C82A-08D4F64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CF72D-E000-A163-0E4A-60E400D4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BF5C2-F830-74F0-37AC-4D14F1D21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8F54-A785-498C-8320-3D01B240FD73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01DE9-4E68-7221-B8E5-90BA39084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2F5FA5-547A-1434-40FF-A0C26F1D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9D4B-341C-4783-BD2A-80F56A885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F3FEF-F6C4-CC08-45EC-7406AA0ED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D8F091-74FB-DB2F-0F24-8654457D7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Cc c </a:t>
            </a:r>
            <a:r>
              <a:rPr lang="fr-FR"/>
              <a:t>mlk</a:t>
            </a:r>
          </a:p>
        </p:txBody>
      </p:sp>
    </p:spTree>
    <p:extLst>
      <p:ext uri="{BB962C8B-B14F-4D97-AF65-F5344CB8AC3E}">
        <p14:creationId xmlns:p14="http://schemas.microsoft.com/office/powerpoint/2010/main" val="291378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malek.mahjoub</dc:creator>
  <cp:lastModifiedBy>malek.mahjoub</cp:lastModifiedBy>
  <cp:revision>1</cp:revision>
  <dcterms:created xsi:type="dcterms:W3CDTF">2023-03-30T00:52:25Z</dcterms:created>
  <dcterms:modified xsi:type="dcterms:W3CDTF">2023-03-30T00:52:35Z</dcterms:modified>
</cp:coreProperties>
</file>