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7" r:id="rId4"/>
    <p:sldId id="258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0" d="100"/>
          <a:sy n="110" d="100"/>
        </p:scale>
        <p:origin x="-658" y="389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F9711-5B26-4392-ABF2-51FD1E8A553B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963E4-32A9-4C47-BE87-7D0DAD462E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808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F9711-5B26-4392-ABF2-51FD1E8A553B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963E4-32A9-4C47-BE87-7D0DAD462E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39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F9711-5B26-4392-ABF2-51FD1E8A553B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963E4-32A9-4C47-BE87-7D0DAD462E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391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F9711-5B26-4392-ABF2-51FD1E8A553B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963E4-32A9-4C47-BE87-7D0DAD462E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258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F9711-5B26-4392-ABF2-51FD1E8A553B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963E4-32A9-4C47-BE87-7D0DAD462E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774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F9711-5B26-4392-ABF2-51FD1E8A553B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963E4-32A9-4C47-BE87-7D0DAD462E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169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F9711-5B26-4392-ABF2-51FD1E8A553B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963E4-32A9-4C47-BE87-7D0DAD462E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385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F9711-5B26-4392-ABF2-51FD1E8A553B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963E4-32A9-4C47-BE87-7D0DAD462E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749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F9711-5B26-4392-ABF2-51FD1E8A553B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963E4-32A9-4C47-BE87-7D0DAD462E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32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F9711-5B26-4392-ABF2-51FD1E8A553B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963E4-32A9-4C47-BE87-7D0DAD462E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924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F9711-5B26-4392-ABF2-51FD1E8A553B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963E4-32A9-4C47-BE87-7D0DAD462E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088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FF9711-5B26-4392-ABF2-51FD1E8A553B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4963E4-32A9-4C47-BE87-7D0DAD462E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296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09600" y="377952"/>
            <a:ext cx="11078387" cy="64038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48493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99645" y="381000"/>
            <a:ext cx="9643645" cy="552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43169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38200" y="457200"/>
            <a:ext cx="10439180" cy="562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67490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39010" y="228600"/>
            <a:ext cx="9564722" cy="538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47719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90600" y="304800"/>
            <a:ext cx="10308515" cy="5873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2350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09600" y="685800"/>
            <a:ext cx="9800724" cy="584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190203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</TotalTime>
  <Words>0</Words>
  <Application>Microsoft Office PowerPoint</Application>
  <PresentationFormat>On-screen Show (4:3)</PresentationFormat>
  <Paragraphs>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mf</dc:creator>
  <cp:lastModifiedBy>mf</cp:lastModifiedBy>
  <cp:revision>5</cp:revision>
  <dcterms:created xsi:type="dcterms:W3CDTF">2023-04-26T16:56:52Z</dcterms:created>
  <dcterms:modified xsi:type="dcterms:W3CDTF">2023-04-27T01:04:42Z</dcterms:modified>
</cp:coreProperties>
</file>