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F3BD1-7EC9-4E8F-AE95-C319279B058E}" v="255" dt="2022-12-06T18:39:57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7.12.2022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Baboon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Crossing</a:t>
            </a:r>
            <a:r>
              <a:rPr lang="tr-TR" dirty="0">
                <a:cs typeface="Calibri Light"/>
              </a:rPr>
              <a:t> Problem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Malek </a:t>
            </a:r>
            <a:r>
              <a:rPr lang="en-US" dirty="0" err="1"/>
              <a:t>Alismail</a:t>
            </a:r>
            <a:endParaRPr lang="en-US" dirty="0"/>
          </a:p>
          <a:p>
            <a:r>
              <a:rPr lang="en-US" dirty="0"/>
              <a:t>Ali </a:t>
            </a:r>
            <a:r>
              <a:rPr lang="tr-TR" dirty="0"/>
              <a:t>Çimen</a:t>
            </a:r>
            <a:endParaRPr lang="en-US" dirty="0"/>
          </a:p>
          <a:p>
            <a:r>
              <a:rPr lang="en-US" dirty="0"/>
              <a:t>Muhammed </a:t>
            </a:r>
            <a:r>
              <a:rPr lang="en-US" dirty="0" err="1"/>
              <a:t>Bozok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31B61A-10C5-1A13-100E-A2546393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Baboon</a:t>
            </a:r>
            <a:r>
              <a:rPr lang="tr-TR" dirty="0">
                <a:cs typeface="Calibri Light"/>
              </a:rPr>
              <a:t> </a:t>
            </a:r>
            <a:r>
              <a:rPr lang="tr-TR" dirty="0" err="1">
                <a:cs typeface="Calibri Light"/>
              </a:rPr>
              <a:t>Crossing</a:t>
            </a:r>
            <a:r>
              <a:rPr lang="tr-TR" dirty="0">
                <a:cs typeface="Calibri Light"/>
              </a:rPr>
              <a:t> Problem Nedir?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EAD9E-E2BF-3D66-A2F9-19822086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Güney Afrika'daki Kruger </a:t>
            </a:r>
            <a:r>
              <a:rPr lang="tr-TR" dirty="0" err="1">
                <a:ea typeface="+mn-lt"/>
                <a:cs typeface="+mn-lt"/>
              </a:rPr>
              <a:t>National</a:t>
            </a:r>
            <a:r>
              <a:rPr lang="tr-TR" dirty="0">
                <a:ea typeface="+mn-lt"/>
                <a:cs typeface="+mn-lt"/>
              </a:rPr>
              <a:t> Park'ta bir yerlerde derin bir kanyon ve kanyon boyunca uzanan tek bir halat var.</a:t>
            </a:r>
          </a:p>
          <a:p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Babunlar</a:t>
            </a:r>
            <a:r>
              <a:rPr lang="tr-TR" dirty="0">
                <a:ea typeface="+mn-lt"/>
                <a:cs typeface="+mn-lt"/>
              </a:rPr>
              <a:t> ipin üzerinden kanyonu geçebilir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ama zıt yönlere giden iki </a:t>
            </a:r>
            <a:r>
              <a:rPr lang="tr-TR" dirty="0" err="1">
                <a:ea typeface="+mn-lt"/>
                <a:cs typeface="+mn-lt"/>
              </a:rPr>
              <a:t>babun</a:t>
            </a:r>
            <a:r>
              <a:rPr lang="tr-TR" dirty="0">
                <a:ea typeface="+mn-lt"/>
                <a:cs typeface="+mn-lt"/>
              </a:rPr>
              <a:t> ortada buluşursa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ea typeface="+mn-lt"/>
                <a:cs typeface="+mn-lt"/>
              </a:rPr>
              <a:t>kavga edip düşerek ölürler.</a:t>
            </a:r>
          </a:p>
          <a:p>
            <a:r>
              <a:rPr lang="tr-TR" dirty="0">
                <a:ea typeface="+mn-lt"/>
                <a:cs typeface="+mn-lt"/>
              </a:rPr>
              <a:t>Ayrıca ip sadece 5 </a:t>
            </a:r>
            <a:r>
              <a:rPr lang="tr-TR" dirty="0" err="1">
                <a:ea typeface="+mn-lt"/>
                <a:cs typeface="+mn-lt"/>
              </a:rPr>
              <a:t>babunu</a:t>
            </a:r>
            <a:r>
              <a:rPr lang="tr-TR" dirty="0">
                <a:ea typeface="+mn-lt"/>
                <a:cs typeface="+mn-lt"/>
              </a:rPr>
              <a:t> tutacak kadar sağlamdır. İpin üzerinde aynı anda daha fazla </a:t>
            </a:r>
            <a:r>
              <a:rPr lang="tr-TR" dirty="0" err="1">
                <a:ea typeface="+mn-lt"/>
                <a:cs typeface="+mn-lt"/>
              </a:rPr>
              <a:t>babun</a:t>
            </a:r>
            <a:r>
              <a:rPr lang="tr-TR" dirty="0">
                <a:ea typeface="+mn-lt"/>
                <a:cs typeface="+mn-lt"/>
              </a:rPr>
              <a:t> varsa ip kopacaktır.</a:t>
            </a:r>
            <a:br>
              <a:rPr lang="tr-TR" dirty="0">
                <a:ea typeface="+mn-lt"/>
                <a:cs typeface="+mn-lt"/>
              </a:rPr>
            </a:br>
            <a:br>
              <a:rPr lang="tr-TR" dirty="0">
                <a:ea typeface="+mn-lt"/>
                <a:cs typeface="+mn-lt"/>
              </a:rPr>
            </a:br>
            <a:endParaRPr lang="tr-TR" dirty="0">
              <a:ea typeface="+mn-lt"/>
              <a:cs typeface="+mn-l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987A8F11-695E-C9D3-B576-2929BFCE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372" y="4494950"/>
            <a:ext cx="4395987" cy="22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2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9B16CF-34C2-6156-07F8-87DB51F4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Senkronizasyon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E65474-8DCB-4F1D-ABAD-80BFC000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Bir </a:t>
            </a:r>
            <a:r>
              <a:rPr lang="tr-TR" dirty="0" err="1">
                <a:ea typeface="+mn-lt"/>
                <a:cs typeface="+mn-lt"/>
              </a:rPr>
              <a:t>babun</a:t>
            </a:r>
            <a:r>
              <a:rPr lang="tr-TR" dirty="0">
                <a:ea typeface="+mn-lt"/>
                <a:cs typeface="+mn-lt"/>
              </a:rPr>
              <a:t> karşıya geçmeye başladığında, diğer yöne giden bir </a:t>
            </a:r>
            <a:r>
              <a:rPr lang="tr-TR" dirty="0" err="1">
                <a:ea typeface="+mn-lt"/>
                <a:cs typeface="+mn-lt"/>
              </a:rPr>
              <a:t>babunla</a:t>
            </a:r>
            <a:r>
              <a:rPr lang="tr-TR" dirty="0">
                <a:ea typeface="+mn-lt"/>
                <a:cs typeface="+mn-lt"/>
              </a:rPr>
              <a:t> karşılaşmadan diğer tarafa geçmesi garanti edilir.</a:t>
            </a:r>
          </a:p>
          <a:p>
            <a:r>
              <a:rPr lang="tr-TR" dirty="0">
                <a:ea typeface="+mn-lt"/>
                <a:cs typeface="+mn-lt"/>
              </a:rPr>
              <a:t>İki </a:t>
            </a:r>
            <a:r>
              <a:rPr lang="tr-TR" dirty="0" err="1">
                <a:ea typeface="+mn-lt"/>
                <a:cs typeface="+mn-lt"/>
              </a:rPr>
              <a:t>babun</a:t>
            </a:r>
            <a:r>
              <a:rPr lang="tr-TR" dirty="0">
                <a:ea typeface="+mn-lt"/>
                <a:cs typeface="+mn-lt"/>
              </a:rPr>
              <a:t> ipin ortasında buluşursa, tüm aktivite durur ve başka hiçbir </a:t>
            </a:r>
            <a:r>
              <a:rPr lang="tr-TR" dirty="0" err="1">
                <a:ea typeface="+mn-lt"/>
                <a:cs typeface="+mn-lt"/>
              </a:rPr>
              <a:t>babun</a:t>
            </a:r>
            <a:r>
              <a:rPr lang="tr-TR" dirty="0">
                <a:ea typeface="+mn-lt"/>
                <a:cs typeface="+mn-lt"/>
              </a:rPr>
              <a:t> karşıya geçemez (</a:t>
            </a:r>
            <a:r>
              <a:rPr lang="tr-TR" dirty="0" err="1">
                <a:ea typeface="+mn-lt"/>
                <a:cs typeface="+mn-lt"/>
              </a:rPr>
              <a:t>deadlock</a:t>
            </a:r>
            <a:r>
              <a:rPr lang="tr-TR" dirty="0">
                <a:ea typeface="+mn-lt"/>
                <a:cs typeface="+mn-lt"/>
              </a:rPr>
              <a:t>). Yani, herhangi bir zamanda, ipteki tüm </a:t>
            </a:r>
            <a:r>
              <a:rPr lang="tr-TR" dirty="0" err="1">
                <a:ea typeface="+mn-lt"/>
                <a:cs typeface="+mn-lt"/>
              </a:rPr>
              <a:t>babunlar</a:t>
            </a:r>
            <a:r>
              <a:rPr lang="tr-TR" dirty="0">
                <a:ea typeface="+mn-lt"/>
                <a:cs typeface="+mn-lt"/>
              </a:rPr>
              <a:t> aynı yöne gidiyor olmalıdır.</a:t>
            </a:r>
          </a:p>
          <a:p>
            <a:r>
              <a:rPr lang="tr-TR" dirty="0">
                <a:ea typeface="+mn-lt"/>
                <a:cs typeface="+mn-lt"/>
              </a:rPr>
              <a:t>İpte asla 5'ten fazla </a:t>
            </a:r>
            <a:r>
              <a:rPr lang="tr-TR" dirty="0" err="1">
                <a:ea typeface="+mn-lt"/>
                <a:cs typeface="+mn-lt"/>
              </a:rPr>
              <a:t>babun</a:t>
            </a:r>
            <a:r>
              <a:rPr lang="tr-TR" dirty="0">
                <a:ea typeface="+mn-lt"/>
                <a:cs typeface="+mn-lt"/>
              </a:rPr>
              <a:t> olmaz.</a:t>
            </a:r>
          </a:p>
          <a:p>
            <a:r>
              <a:rPr lang="tr-TR" dirty="0">
                <a:ea typeface="+mn-lt"/>
                <a:cs typeface="+mn-lt"/>
              </a:rPr>
              <a:t>Bir yönde geçmeye devam eden bir </a:t>
            </a:r>
            <a:r>
              <a:rPr lang="tr-TR" dirty="0" err="1">
                <a:ea typeface="+mn-lt"/>
                <a:cs typeface="+mn-lt"/>
              </a:rPr>
              <a:t>babun</a:t>
            </a:r>
            <a:r>
              <a:rPr lang="tr-TR" dirty="0">
                <a:ea typeface="+mn-lt"/>
                <a:cs typeface="+mn-lt"/>
              </a:rPr>
              <a:t> akışı, </a:t>
            </a:r>
            <a:r>
              <a:rPr lang="tr-TR" dirty="0" err="1">
                <a:ea typeface="+mn-lt"/>
                <a:cs typeface="+mn-lt"/>
              </a:rPr>
              <a:t>babunların</a:t>
            </a:r>
            <a:r>
              <a:rPr lang="tr-TR" dirty="0">
                <a:ea typeface="+mn-lt"/>
                <a:cs typeface="+mn-lt"/>
              </a:rPr>
              <a:t> diğer yöne gitmesini süresiz olarak engellememelidir (açlık yok).</a:t>
            </a: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139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508C2E-9F25-631F-F7E7-CE0151D4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Deadlock</a:t>
            </a:r>
            <a:endParaRPr lang="tr-TR" dirty="0" err="1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F8F6F1D3-A5D2-7C86-B37F-6B8C41BB9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338" y="1692556"/>
            <a:ext cx="9525267" cy="4885786"/>
          </a:xfrm>
        </p:spPr>
      </p:pic>
    </p:spTree>
    <p:extLst>
      <p:ext uri="{BB962C8B-B14F-4D97-AF65-F5344CB8AC3E}">
        <p14:creationId xmlns:p14="http://schemas.microsoft.com/office/powerpoint/2010/main" val="326833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0CEBDD-58B0-CE64-A389-AA49F18D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cs typeface="Calibri Light"/>
              </a:rPr>
              <a:t>Starvation</a:t>
            </a:r>
            <a:endParaRPr lang="tr-TR" dirty="0" err="1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8D7DDBA3-8893-CBC9-DB43-C6A4A1DF6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725" y="1402780"/>
            <a:ext cx="9353817" cy="5272154"/>
          </a:xfrm>
        </p:spPr>
      </p:pic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52F0BBF5-E38E-1616-3AB0-8F604E57F968}"/>
              </a:ext>
            </a:extLst>
          </p:cNvPr>
          <p:cNvCxnSpPr/>
          <p:nvPr/>
        </p:nvCxnSpPr>
        <p:spPr>
          <a:xfrm flipV="1">
            <a:off x="10500574" y="2147551"/>
            <a:ext cx="517303" cy="57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D74B85B-3D13-490F-262C-482240429AE8}"/>
              </a:ext>
            </a:extLst>
          </p:cNvPr>
          <p:cNvSpPr/>
          <p:nvPr/>
        </p:nvSpPr>
        <p:spPr>
          <a:xfrm>
            <a:off x="10756542" y="1261056"/>
            <a:ext cx="1373746" cy="95518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cs typeface="Calibri"/>
              </a:rPr>
              <a:t>Waiting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forever</a:t>
            </a:r>
            <a:endParaRPr lang="tr-TR" dirty="0" err="1"/>
          </a:p>
        </p:txBody>
      </p:sp>
    </p:spTree>
    <p:extLst>
      <p:ext uri="{BB962C8B-B14F-4D97-AF65-F5344CB8AC3E}">
        <p14:creationId xmlns:p14="http://schemas.microsoft.com/office/powerpoint/2010/main" val="332267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7773D8-F899-9077-6A02-60228E96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Aynı zamanda aynı yönde en fazla 5 </a:t>
            </a:r>
            <a:r>
              <a:rPr lang="tr-TR" dirty="0" err="1">
                <a:cs typeface="Calibri Light"/>
              </a:rPr>
              <a:t>babun</a:t>
            </a:r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72DA5F14-1EA7-0922-0EFC-9F61F5F59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17" y="1437734"/>
            <a:ext cx="8863049" cy="5308268"/>
          </a:xfrm>
        </p:spPr>
      </p:pic>
    </p:spTree>
    <p:extLst>
      <p:ext uri="{BB962C8B-B14F-4D97-AF65-F5344CB8AC3E}">
        <p14:creationId xmlns:p14="http://schemas.microsoft.com/office/powerpoint/2010/main" val="344831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Ofis Teması</vt:lpstr>
      <vt:lpstr>Baboon Crossing Problem</vt:lpstr>
      <vt:lpstr>Baboon Crossing Problem Nedir?</vt:lpstr>
      <vt:lpstr>Senkronizasyon</vt:lpstr>
      <vt:lpstr>Deadlock</vt:lpstr>
      <vt:lpstr>Starvation</vt:lpstr>
      <vt:lpstr>Aynı zamanda aynı yönde en fazla 5 babun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Malek Abo</cp:lastModifiedBy>
  <cp:revision>104</cp:revision>
  <dcterms:created xsi:type="dcterms:W3CDTF">2022-12-06T16:39:44Z</dcterms:created>
  <dcterms:modified xsi:type="dcterms:W3CDTF">2022-12-07T06:12:23Z</dcterms:modified>
</cp:coreProperties>
</file>