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58" r:id="rId5"/>
    <p:sldId id="315" r:id="rId6"/>
    <p:sldId id="318" r:id="rId7"/>
    <p:sldId id="316" r:id="rId8"/>
    <p:sldId id="319" r:id="rId9"/>
    <p:sldId id="317" r:id="rId10"/>
    <p:sldId id="264" r:id="rId11"/>
    <p:sldId id="314" r:id="rId12"/>
    <p:sldId id="260" r:id="rId13"/>
    <p:sldId id="261" r:id="rId14"/>
    <p:sldId id="270" r:id="rId15"/>
    <p:sldId id="272" r:id="rId16"/>
    <p:sldId id="309" r:id="rId17"/>
    <p:sldId id="287" r:id="rId18"/>
    <p:sldId id="293" r:id="rId19"/>
    <p:sldId id="308" r:id="rId20"/>
    <p:sldId id="297" r:id="rId21"/>
    <p:sldId id="299" r:id="rId22"/>
    <p:sldId id="276" r:id="rId23"/>
    <p:sldId id="296" r:id="rId24"/>
    <p:sldId id="300" r:id="rId25"/>
    <p:sldId id="301" r:id="rId26"/>
    <p:sldId id="302" r:id="rId27"/>
    <p:sldId id="303" r:id="rId28"/>
    <p:sldId id="304" r:id="rId29"/>
    <p:sldId id="305" r:id="rId30"/>
    <p:sldId id="306" r:id="rId31"/>
    <p:sldId id="307" r:id="rId32"/>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5C1-75EE-4B4D-BCA8-EB1BA3104A23}" v="108" dt="2020-02-24T09:36:56.31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39" autoAdjust="0"/>
    <p:restoredTop sz="94660"/>
  </p:normalViewPr>
  <p:slideViewPr>
    <p:cSldViewPr snapToGrid="0">
      <p:cViewPr varScale="1">
        <p:scale>
          <a:sx n="85" d="100"/>
          <a:sy n="85" d="100"/>
        </p:scale>
        <p:origin x="126" y="8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3E2DF99-ABA1-4B67-A69A-C92E10774CEC}" type="datetime1">
              <a:rPr lang="tr-TR" smtClean="0"/>
              <a:pPr rtl="0"/>
              <a:t>4.01.2023</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977E94-A6AB-4E02-8E43-E89F9CF4757F}" type="slidenum">
              <a:rPr lang="tr-TR" smtClean="0"/>
              <a:pPr rtl="0"/>
              <a:t>‹#›</a:t>
            </a:fld>
            <a:endParaRPr lang="tr-TR" dirty="0"/>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6238F73-5F5A-4C97-9212-80B45EFF5D02}" type="datetime1">
              <a:rPr lang="tr-TR" smtClean="0"/>
              <a:pPr rtl="0"/>
              <a:t>4.01.2023</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dirty="0"/>
              <a:t>Asıl metin stillerini düzenlemek için tıklayın</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ED491D0-8E1B-49C7-849B-A28568D94497}" type="slidenum">
              <a:rPr lang="tr-TR" smtClean="0"/>
              <a:pPr rtl="0"/>
              <a:t>‹#›</a:t>
            </a:fld>
            <a:endParaRPr lang="tr-TR"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DED491D0-8E1B-49C7-849B-A28568D94497}" type="slidenum">
              <a:rPr lang="tr-TR" smtClean="0"/>
              <a:pPr rtl="0"/>
              <a:t>1</a:t>
            </a:fld>
            <a:endParaRPr lang="tr-TR" dirty="0"/>
          </a:p>
        </p:txBody>
      </p:sp>
    </p:spTree>
    <p:extLst>
      <p:ext uri="{BB962C8B-B14F-4D97-AF65-F5344CB8AC3E}">
        <p14:creationId xmlns:p14="http://schemas.microsoft.com/office/powerpoint/2010/main" val="1877589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DED491D0-8E1B-49C7-849B-A28568D94497}" type="slidenum">
              <a:rPr lang="tr-TR" smtClean="0"/>
              <a:pPr rtl="0"/>
              <a:t>7</a:t>
            </a:fld>
            <a:endParaRPr lang="tr-TR" dirty="0"/>
          </a:p>
        </p:txBody>
      </p:sp>
    </p:spTree>
    <p:extLst>
      <p:ext uri="{BB962C8B-B14F-4D97-AF65-F5344CB8AC3E}">
        <p14:creationId xmlns:p14="http://schemas.microsoft.com/office/powerpoint/2010/main" val="3511708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DED491D0-8E1B-49C7-849B-A28568D94497}" type="slidenum">
              <a:rPr lang="tr-TR" smtClean="0"/>
              <a:pPr rtl="0"/>
              <a:t>8</a:t>
            </a:fld>
            <a:endParaRPr lang="tr-TR" dirty="0"/>
          </a:p>
        </p:txBody>
      </p:sp>
    </p:spTree>
    <p:extLst>
      <p:ext uri="{BB962C8B-B14F-4D97-AF65-F5344CB8AC3E}">
        <p14:creationId xmlns:p14="http://schemas.microsoft.com/office/powerpoint/2010/main" val="3264867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DED491D0-8E1B-49C7-849B-A28568D94497}" type="slidenum">
              <a:rPr lang="tr-TR" smtClean="0"/>
              <a:pPr rtl="0"/>
              <a:t>9</a:t>
            </a:fld>
            <a:endParaRPr lang="tr-TR" dirty="0"/>
          </a:p>
        </p:txBody>
      </p:sp>
    </p:spTree>
    <p:extLst>
      <p:ext uri="{BB962C8B-B14F-4D97-AF65-F5344CB8AC3E}">
        <p14:creationId xmlns:p14="http://schemas.microsoft.com/office/powerpoint/2010/main" val="17145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DED491D0-8E1B-49C7-849B-A28568D94497}" type="slidenum">
              <a:rPr lang="tr-TR" smtClean="0"/>
              <a:pPr rtl="0"/>
              <a:t>10</a:t>
            </a:fld>
            <a:endParaRPr lang="tr-TR" dirty="0"/>
          </a:p>
        </p:txBody>
      </p:sp>
    </p:spTree>
    <p:extLst>
      <p:ext uri="{BB962C8B-B14F-4D97-AF65-F5344CB8AC3E}">
        <p14:creationId xmlns:p14="http://schemas.microsoft.com/office/powerpoint/2010/main" val="700593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ikdörtgen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0" name="Dikdörtgen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 name="Başlık 1"/>
          <p:cNvSpPr>
            <a:spLocks noGrp="1"/>
          </p:cNvSpPr>
          <p:nvPr>
            <p:ph type="ctrTitle"/>
          </p:nvPr>
        </p:nvSpPr>
        <p:spPr bwMode="black">
          <a:xfrm>
            <a:off x="3175199" y="1943842"/>
            <a:ext cx="8500062" cy="2387600"/>
          </a:xfrm>
        </p:spPr>
        <p:txBody>
          <a:bodyPr rtlCol="0" anchor="b"/>
          <a:lstStyle>
            <a:lvl1pPr algn="l">
              <a:lnSpc>
                <a:spcPct val="90000"/>
              </a:lnSpc>
              <a:defRPr sz="6000" b="1">
                <a:solidFill>
                  <a:schemeClr val="tx1"/>
                </a:solidFill>
              </a:defRPr>
            </a:lvl1pPr>
          </a:lstStyle>
          <a:p>
            <a:pPr rtl="0"/>
            <a:r>
              <a:rPr lang="tr-TR"/>
              <a:t>Asıl başlık stilini düzenlemek için tıklayın</a:t>
            </a:r>
            <a:endParaRPr lang="tr-TR" dirty="0"/>
          </a:p>
        </p:txBody>
      </p:sp>
      <p:sp>
        <p:nvSpPr>
          <p:cNvPr id="3" name="Alt Başlık 2"/>
          <p:cNvSpPr>
            <a:spLocks noGrp="1"/>
          </p:cNvSpPr>
          <p:nvPr>
            <p:ph type="subTitle" idx="1"/>
          </p:nvPr>
        </p:nvSpPr>
        <p:spPr>
          <a:xfrm>
            <a:off x="3175199" y="4538659"/>
            <a:ext cx="8500062" cy="865321"/>
          </a:xfrm>
        </p:spPr>
        <p:txBody>
          <a:bodyPr rtlCol="0"/>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a:t>Asıl alt başlık stilini düzenlemek için tıklayın</a:t>
            </a:r>
            <a:endParaRPr lang="tr-TR" dirty="0"/>
          </a:p>
        </p:txBody>
      </p:sp>
      <p:sp>
        <p:nvSpPr>
          <p:cNvPr id="11" name="Tarih Yer Tutucusu 3"/>
          <p:cNvSpPr>
            <a:spLocks noGrp="1"/>
          </p:cNvSpPr>
          <p:nvPr>
            <p:ph type="dt" sz="half" idx="10"/>
          </p:nvPr>
        </p:nvSpPr>
        <p:spPr/>
        <p:txBody>
          <a:bodyPr rtlCol="0"/>
          <a:lstStyle>
            <a:lvl1pPr>
              <a:defRPr>
                <a:solidFill>
                  <a:schemeClr val="bg2"/>
                </a:solidFill>
              </a:defRPr>
            </a:lvl1pPr>
          </a:lstStyle>
          <a:p>
            <a:pPr rtl="0"/>
            <a:fld id="{DFFBA00A-AD06-4EA1-84B1-7C3431D37A98}" type="datetime1">
              <a:rPr lang="tr-TR" smtClean="0"/>
              <a:pPr rtl="0"/>
              <a:t>4.01.2023</a:t>
            </a:fld>
            <a:endParaRPr lang="tr-TR" dirty="0"/>
          </a:p>
        </p:txBody>
      </p:sp>
      <p:sp>
        <p:nvSpPr>
          <p:cNvPr id="12" name="Alt Bilgi Yer Tutucusu 4"/>
          <p:cNvSpPr>
            <a:spLocks noGrp="1"/>
          </p:cNvSpPr>
          <p:nvPr>
            <p:ph type="ftr" sz="quarter" idx="11"/>
          </p:nvPr>
        </p:nvSpPr>
        <p:spPr/>
        <p:txBody>
          <a:bodyPr rtlCol="0"/>
          <a:lstStyle>
            <a:lvl1pPr>
              <a:defRPr>
                <a:solidFill>
                  <a:schemeClr val="bg2"/>
                </a:solidFill>
              </a:defRPr>
            </a:lvl1pPr>
          </a:lstStyle>
          <a:p>
            <a:pPr rtl="0"/>
            <a:endParaRPr lang="tr-TR" dirty="0"/>
          </a:p>
        </p:txBody>
      </p:sp>
      <p:sp>
        <p:nvSpPr>
          <p:cNvPr id="13" name="Slayt Numarası Yer Tutucusu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tr-TR" smtClean="0"/>
              <a:pPr rtl="0"/>
              <a:t>‹#›</a:t>
            </a:fld>
            <a:endParaRPr lang="tr-TR" dirty="0"/>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tr-TR" dirty="0"/>
          </a:p>
        </p:txBody>
      </p:sp>
      <p:sp>
        <p:nvSpPr>
          <p:cNvPr id="3" name="Dikey Metin Yer Tutucusu 2"/>
          <p:cNvSpPr>
            <a:spLocks noGrp="1"/>
          </p:cNvSpPr>
          <p:nvPr>
            <p:ph type="body" orient="vert" idx="1"/>
          </p:nvPr>
        </p:nvSpPr>
        <p:spPr/>
        <p:txBody>
          <a:bodyPr vert="eaVert"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p>
            <a:pPr rtl="0"/>
            <a:fld id="{3646E5C5-19AB-4BDF-8220-4C82D8475DE7}" type="datetime1">
              <a:rPr lang="tr-TR" smtClean="0"/>
              <a:pPr rtl="0"/>
              <a:t>4.01.2023</a:t>
            </a:fld>
            <a:endParaRPr lang="tr-TR" dirty="0"/>
          </a:p>
        </p:txBody>
      </p:sp>
      <p:sp>
        <p:nvSpPr>
          <p:cNvPr id="5" name="Alt Bilgi Yer Tutucusu 4"/>
          <p:cNvSpPr>
            <a:spLocks noGrp="1"/>
          </p:cNvSpPr>
          <p:nvPr>
            <p:ph type="ftr" sz="quarter" idx="11"/>
          </p:nvPr>
        </p:nvSpPr>
        <p:spPr/>
        <p:txBody>
          <a:bodyPr rtlCol="0"/>
          <a:lstStyle/>
          <a:p>
            <a:pPr rtl="0"/>
            <a:endParaRPr lang="tr-TR" dirty="0"/>
          </a:p>
        </p:txBody>
      </p:sp>
      <p:sp>
        <p:nvSpPr>
          <p:cNvPr id="6" name="Slayt Numarası Yer Tutucusu 5"/>
          <p:cNvSpPr>
            <a:spLocks noGrp="1"/>
          </p:cNvSpPr>
          <p:nvPr>
            <p:ph type="sldNum" sz="quarter" idx="12"/>
          </p:nvPr>
        </p:nvSpPr>
        <p:spPr/>
        <p:txBody>
          <a:bodyPr rtlCol="0"/>
          <a:lstStyle/>
          <a:p>
            <a:pPr rtl="0"/>
            <a:fld id="{BD266BE7-899D-4075-917F-DBDE33B6B692}" type="slidenum">
              <a:rPr lang="tr-TR" smtClean="0"/>
              <a:pPr rtl="0"/>
              <a:t>‹#›</a:t>
            </a:fld>
            <a:endParaRPr lang="tr-TR" dirty="0"/>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10" name="Dikdörtgen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Dikey Başlık 1"/>
          <p:cNvSpPr>
            <a:spLocks noGrp="1"/>
          </p:cNvSpPr>
          <p:nvPr>
            <p:ph type="title" orient="vert"/>
          </p:nvPr>
        </p:nvSpPr>
        <p:spPr>
          <a:xfrm>
            <a:off x="10266348" y="462249"/>
            <a:ext cx="1370886" cy="5714714"/>
          </a:xfrm>
        </p:spPr>
        <p:txBody>
          <a:bodyPr vert="eaVert" rtlCol="0"/>
          <a:lstStyle/>
          <a:p>
            <a:pPr rtl="0"/>
            <a:r>
              <a:rPr lang="tr-TR"/>
              <a:t>Asıl başlık stilini düzenlemek için tıklayın</a:t>
            </a:r>
            <a:endParaRPr lang="tr-TR" dirty="0"/>
          </a:p>
        </p:txBody>
      </p:sp>
      <p:sp>
        <p:nvSpPr>
          <p:cNvPr id="3" name="Dikey Metin Yer Tutucusu 2"/>
          <p:cNvSpPr>
            <a:spLocks noGrp="1"/>
          </p:cNvSpPr>
          <p:nvPr>
            <p:ph type="body" orient="vert" idx="1"/>
          </p:nvPr>
        </p:nvSpPr>
        <p:spPr>
          <a:xfrm>
            <a:off x="378199" y="462249"/>
            <a:ext cx="9693088" cy="5714714"/>
          </a:xfrm>
        </p:spPr>
        <p:txBody>
          <a:bodyPr vert="eaVert"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a:xfrm>
            <a:off x="378199" y="6356350"/>
            <a:ext cx="1971947" cy="365125"/>
          </a:xfrm>
        </p:spPr>
        <p:txBody>
          <a:bodyPr rtlCol="0"/>
          <a:lstStyle/>
          <a:p>
            <a:pPr rtl="0"/>
            <a:fld id="{B743EFEE-F39A-4B15-A1F2-81EA4CA51E65}" type="datetime1">
              <a:rPr lang="tr-TR" smtClean="0"/>
              <a:pPr rtl="0"/>
              <a:t>4.01.2023</a:t>
            </a:fld>
            <a:endParaRPr lang="tr-TR" dirty="0"/>
          </a:p>
        </p:txBody>
      </p:sp>
      <p:sp>
        <p:nvSpPr>
          <p:cNvPr id="5" name="Alt Bilgi Yer Tutucusu 4"/>
          <p:cNvSpPr>
            <a:spLocks noGrp="1"/>
          </p:cNvSpPr>
          <p:nvPr>
            <p:ph type="ftr" sz="quarter" idx="11"/>
          </p:nvPr>
        </p:nvSpPr>
        <p:spPr>
          <a:xfrm>
            <a:off x="2382374" y="6356350"/>
            <a:ext cx="5687786" cy="365125"/>
          </a:xfrm>
        </p:spPr>
        <p:txBody>
          <a:bodyPr rtlCol="0"/>
          <a:lstStyle/>
          <a:p>
            <a:pPr rtl="0"/>
            <a:endParaRPr lang="tr-TR" dirty="0"/>
          </a:p>
        </p:txBody>
      </p:sp>
      <p:sp>
        <p:nvSpPr>
          <p:cNvPr id="6" name="Slayt Numarası Yer Tutucusu 5"/>
          <p:cNvSpPr>
            <a:spLocks noGrp="1"/>
          </p:cNvSpPr>
          <p:nvPr>
            <p:ph type="sldNum" sz="quarter" idx="12"/>
          </p:nvPr>
        </p:nvSpPr>
        <p:spPr>
          <a:xfrm>
            <a:off x="8102389" y="6356350"/>
            <a:ext cx="1968898" cy="365125"/>
          </a:xfrm>
        </p:spPr>
        <p:txBody>
          <a:bodyPr rtlCol="0"/>
          <a:lstStyle/>
          <a:p>
            <a:pPr rtl="0"/>
            <a:fld id="{BD266BE7-899D-4075-917F-DBDE33B6B692}" type="slidenum">
              <a:rPr lang="tr-TR" smtClean="0"/>
              <a:pPr rtl="0"/>
              <a:t>‹#›</a:t>
            </a:fld>
            <a:endParaRPr lang="tr-TR" dirty="0"/>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tr-TR" dirty="0"/>
          </a:p>
        </p:txBody>
      </p:sp>
      <p:sp>
        <p:nvSpPr>
          <p:cNvPr id="3" name="İçerik Yer Tutucusu 2"/>
          <p:cNvSpPr>
            <a:spLocks noGrp="1"/>
          </p:cNvSpPr>
          <p:nvPr>
            <p:ph idx="1"/>
          </p:nvPr>
        </p:nvSpPr>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p>
            <a:pPr rtl="0"/>
            <a:fld id="{25FD9E7B-8DA6-451A-8055-981E55AE9133}" type="datetime1">
              <a:rPr lang="tr-TR" smtClean="0"/>
              <a:pPr rtl="0"/>
              <a:t>4.01.2023</a:t>
            </a:fld>
            <a:endParaRPr lang="tr-TR" dirty="0"/>
          </a:p>
        </p:txBody>
      </p:sp>
      <p:sp>
        <p:nvSpPr>
          <p:cNvPr id="5" name="Alt Bilgi Yer Tutucusu 4"/>
          <p:cNvSpPr>
            <a:spLocks noGrp="1"/>
          </p:cNvSpPr>
          <p:nvPr>
            <p:ph type="ftr" sz="quarter" idx="11"/>
          </p:nvPr>
        </p:nvSpPr>
        <p:spPr/>
        <p:txBody>
          <a:bodyPr rtlCol="0"/>
          <a:lstStyle/>
          <a:p>
            <a:pPr rtl="0"/>
            <a:endParaRPr lang="tr-TR" dirty="0"/>
          </a:p>
        </p:txBody>
      </p:sp>
      <p:sp>
        <p:nvSpPr>
          <p:cNvPr id="6" name="Slayt Numarası Yer Tutucusu 5"/>
          <p:cNvSpPr>
            <a:spLocks noGrp="1"/>
          </p:cNvSpPr>
          <p:nvPr>
            <p:ph type="sldNum" sz="quarter" idx="12"/>
          </p:nvPr>
        </p:nvSpPr>
        <p:spPr/>
        <p:txBody>
          <a:bodyPr rtlCol="0"/>
          <a:lstStyle/>
          <a:p>
            <a:pPr rtl="0"/>
            <a:fld id="{BD266BE7-899D-4075-917F-DBDE33B6B692}" type="slidenum">
              <a:rPr lang="tr-TR" smtClean="0"/>
              <a:pPr rtl="0"/>
              <a:t>‹#›</a:t>
            </a:fld>
            <a:endParaRPr lang="tr-T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ikdörtgen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9" name="Dikdörtgen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 name="Başlık 1"/>
          <p:cNvSpPr>
            <a:spLocks noGrp="1"/>
          </p:cNvSpPr>
          <p:nvPr>
            <p:ph type="title"/>
          </p:nvPr>
        </p:nvSpPr>
        <p:spPr bwMode="black">
          <a:xfrm>
            <a:off x="3838015" y="658346"/>
            <a:ext cx="6597464" cy="3664417"/>
          </a:xfrm>
        </p:spPr>
        <p:txBody>
          <a:bodyPr rtlCol="0" anchor="b">
            <a:normAutofit/>
          </a:bodyPr>
          <a:lstStyle>
            <a:lvl1pPr>
              <a:lnSpc>
                <a:spcPct val="90000"/>
              </a:lnSpc>
              <a:defRPr sz="5000" b="1">
                <a:solidFill>
                  <a:schemeClr val="tx1"/>
                </a:solidFill>
              </a:defRPr>
            </a:lvl1pPr>
          </a:lstStyle>
          <a:p>
            <a:pPr rtl="0"/>
            <a:r>
              <a:rPr lang="tr-TR"/>
              <a:t>Asıl başlık stilini düzenlemek için tıklayın</a:t>
            </a:r>
            <a:endParaRPr lang="tr-TR" dirty="0"/>
          </a:p>
        </p:txBody>
      </p:sp>
      <p:sp>
        <p:nvSpPr>
          <p:cNvPr id="3" name="Metin Yer Tutucusu 2"/>
          <p:cNvSpPr>
            <a:spLocks noGrp="1"/>
          </p:cNvSpPr>
          <p:nvPr>
            <p:ph type="body" idx="1"/>
          </p:nvPr>
        </p:nvSpPr>
        <p:spPr>
          <a:xfrm>
            <a:off x="3838014" y="4589463"/>
            <a:ext cx="6597465" cy="1500187"/>
          </a:xfrm>
        </p:spPr>
        <p:txBody>
          <a:bodyPr rtlCol="0"/>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a:t>Asıl metin stillerini düzenlemek için tıklayın</a:t>
            </a:r>
          </a:p>
        </p:txBody>
      </p:sp>
      <p:sp>
        <p:nvSpPr>
          <p:cNvPr id="4" name="Tarih Yer Tutucusu 3"/>
          <p:cNvSpPr>
            <a:spLocks noGrp="1"/>
          </p:cNvSpPr>
          <p:nvPr>
            <p:ph type="dt" sz="half" idx="10"/>
          </p:nvPr>
        </p:nvSpPr>
        <p:spPr/>
        <p:txBody>
          <a:bodyPr rtlCol="0"/>
          <a:lstStyle>
            <a:lvl1pPr>
              <a:defRPr>
                <a:solidFill>
                  <a:schemeClr val="bg2"/>
                </a:solidFill>
              </a:defRPr>
            </a:lvl1pPr>
          </a:lstStyle>
          <a:p>
            <a:pPr rtl="0"/>
            <a:fld id="{696733D6-1F76-4DCA-B098-26C668967E84}" type="datetime1">
              <a:rPr lang="tr-TR" smtClean="0"/>
              <a:pPr rtl="0"/>
              <a:t>4.01.2023</a:t>
            </a:fld>
            <a:endParaRPr lang="tr-TR" dirty="0"/>
          </a:p>
        </p:txBody>
      </p:sp>
      <p:sp>
        <p:nvSpPr>
          <p:cNvPr id="5" name="Alt Bilgi Yer Tutucusu 4"/>
          <p:cNvSpPr>
            <a:spLocks noGrp="1"/>
          </p:cNvSpPr>
          <p:nvPr>
            <p:ph type="ftr" sz="quarter" idx="11"/>
          </p:nvPr>
        </p:nvSpPr>
        <p:spPr/>
        <p:txBody>
          <a:bodyPr rtlCol="0"/>
          <a:lstStyle>
            <a:lvl1pPr>
              <a:defRPr>
                <a:solidFill>
                  <a:schemeClr val="bg2"/>
                </a:solidFill>
              </a:defRPr>
            </a:lvl1pPr>
          </a:lstStyle>
          <a:p>
            <a:pPr rtl="0"/>
            <a:endParaRPr lang="tr-TR" dirty="0"/>
          </a:p>
        </p:txBody>
      </p:sp>
      <p:sp>
        <p:nvSpPr>
          <p:cNvPr id="6" name="Slayt Numarası Yer Tutucusu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tr-TR" smtClean="0"/>
              <a:pPr rtl="0"/>
              <a:t>‹#›</a:t>
            </a:fld>
            <a:endParaRPr lang="tr-TR" dirty="0"/>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tr-TR" dirty="0"/>
          </a:p>
        </p:txBody>
      </p:sp>
      <p:sp>
        <p:nvSpPr>
          <p:cNvPr id="3" name="İçerik Yer Tutucusu 2"/>
          <p:cNvSpPr>
            <a:spLocks noGrp="1"/>
          </p:cNvSpPr>
          <p:nvPr>
            <p:ph sz="half" idx="1"/>
          </p:nvPr>
        </p:nvSpPr>
        <p:spPr>
          <a:xfrm>
            <a:off x="1280160" y="2194560"/>
            <a:ext cx="4489704" cy="3986784"/>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İçerik Yer Tutucusu 3"/>
          <p:cNvSpPr>
            <a:spLocks noGrp="1"/>
          </p:cNvSpPr>
          <p:nvPr>
            <p:ph sz="half" idx="2"/>
          </p:nvPr>
        </p:nvSpPr>
        <p:spPr>
          <a:xfrm>
            <a:off x="6415368" y="2194560"/>
            <a:ext cx="4493424" cy="3986784"/>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Tarih Yer Tutucusu 4"/>
          <p:cNvSpPr>
            <a:spLocks noGrp="1"/>
          </p:cNvSpPr>
          <p:nvPr>
            <p:ph type="dt" sz="half" idx="10"/>
          </p:nvPr>
        </p:nvSpPr>
        <p:spPr/>
        <p:txBody>
          <a:bodyPr rtlCol="0"/>
          <a:lstStyle/>
          <a:p>
            <a:pPr rtl="0"/>
            <a:fld id="{C11D0E82-9113-4B82-90C4-7C1489FBC59E}" type="datetime1">
              <a:rPr lang="tr-TR" smtClean="0"/>
              <a:pPr rtl="0"/>
              <a:t>4.01.2023</a:t>
            </a:fld>
            <a:endParaRPr lang="tr-TR" dirty="0"/>
          </a:p>
        </p:txBody>
      </p:sp>
      <p:sp>
        <p:nvSpPr>
          <p:cNvPr id="6" name="Alt Bilgi Yer Tutucusu 5"/>
          <p:cNvSpPr>
            <a:spLocks noGrp="1"/>
          </p:cNvSpPr>
          <p:nvPr>
            <p:ph type="ftr" sz="quarter" idx="11"/>
          </p:nvPr>
        </p:nvSpPr>
        <p:spPr/>
        <p:txBody>
          <a:bodyPr rtlCol="0"/>
          <a:lstStyle/>
          <a:p>
            <a:pPr rtl="0"/>
            <a:endParaRPr lang="tr-TR" dirty="0"/>
          </a:p>
        </p:txBody>
      </p:sp>
      <p:sp>
        <p:nvSpPr>
          <p:cNvPr id="7" name="Slayt Numarası Yer Tutucusu 6"/>
          <p:cNvSpPr>
            <a:spLocks noGrp="1"/>
          </p:cNvSpPr>
          <p:nvPr>
            <p:ph type="sldNum" sz="quarter" idx="12"/>
          </p:nvPr>
        </p:nvSpPr>
        <p:spPr/>
        <p:txBody>
          <a:bodyPr rtlCol="0"/>
          <a:lstStyle/>
          <a:p>
            <a:pPr rtl="0"/>
            <a:fld id="{BD266BE7-899D-4075-917F-DBDE33B6B692}" type="slidenum">
              <a:rPr lang="tr-TR" smtClean="0"/>
              <a:pPr rtl="0"/>
              <a:t>‹#›</a:t>
            </a:fld>
            <a:endParaRPr lang="tr-T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tr-TR" dirty="0"/>
          </a:p>
        </p:txBody>
      </p:sp>
      <p:sp>
        <p:nvSpPr>
          <p:cNvPr id="3" name="Metin Yer Tutucusu 2"/>
          <p:cNvSpPr>
            <a:spLocks noGrp="1"/>
          </p:cNvSpPr>
          <p:nvPr>
            <p:ph type="body" idx="1"/>
          </p:nvPr>
        </p:nvSpPr>
        <p:spPr>
          <a:xfrm>
            <a:off x="1280160"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1280160" y="2743194"/>
            <a:ext cx="4489704" cy="3433769"/>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Metin Yer Tutucusu 4"/>
          <p:cNvSpPr>
            <a:spLocks noGrp="1"/>
          </p:cNvSpPr>
          <p:nvPr>
            <p:ph type="body" sz="quarter" idx="3"/>
          </p:nvPr>
        </p:nvSpPr>
        <p:spPr>
          <a:xfrm>
            <a:off x="6419088"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6" name="İçerik Yer Tutucusu 5"/>
          <p:cNvSpPr>
            <a:spLocks noGrp="1"/>
          </p:cNvSpPr>
          <p:nvPr>
            <p:ph sz="quarter" idx="4"/>
          </p:nvPr>
        </p:nvSpPr>
        <p:spPr>
          <a:xfrm>
            <a:off x="6419088" y="2743194"/>
            <a:ext cx="4489704" cy="3433769"/>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7" name="Tarih Yer Tutucusu 6"/>
          <p:cNvSpPr>
            <a:spLocks noGrp="1"/>
          </p:cNvSpPr>
          <p:nvPr>
            <p:ph type="dt" sz="half" idx="10"/>
          </p:nvPr>
        </p:nvSpPr>
        <p:spPr/>
        <p:txBody>
          <a:bodyPr rtlCol="0"/>
          <a:lstStyle/>
          <a:p>
            <a:pPr rtl="0"/>
            <a:fld id="{FC3D9337-CB75-4070-8150-B8A4FDCCAACE}" type="datetime1">
              <a:rPr lang="tr-TR" smtClean="0"/>
              <a:pPr rtl="0"/>
              <a:t>4.01.2023</a:t>
            </a:fld>
            <a:endParaRPr lang="tr-TR" dirty="0"/>
          </a:p>
        </p:txBody>
      </p:sp>
      <p:sp>
        <p:nvSpPr>
          <p:cNvPr id="8" name="Alt Bilgi Yer Tutucusu 7"/>
          <p:cNvSpPr>
            <a:spLocks noGrp="1"/>
          </p:cNvSpPr>
          <p:nvPr>
            <p:ph type="ftr" sz="quarter" idx="11"/>
          </p:nvPr>
        </p:nvSpPr>
        <p:spPr/>
        <p:txBody>
          <a:bodyPr rtlCol="0"/>
          <a:lstStyle/>
          <a:p>
            <a:pPr rtl="0"/>
            <a:endParaRPr lang="tr-TR" dirty="0"/>
          </a:p>
        </p:txBody>
      </p:sp>
      <p:sp>
        <p:nvSpPr>
          <p:cNvPr id="9" name="Slayt Numarası Yer Tutucusu 8"/>
          <p:cNvSpPr>
            <a:spLocks noGrp="1"/>
          </p:cNvSpPr>
          <p:nvPr>
            <p:ph type="sldNum" sz="quarter" idx="12"/>
          </p:nvPr>
        </p:nvSpPr>
        <p:spPr/>
        <p:txBody>
          <a:bodyPr rtlCol="0"/>
          <a:lstStyle/>
          <a:p>
            <a:pPr rtl="0"/>
            <a:fld id="{BD266BE7-899D-4075-917F-DBDE33B6B692}" type="slidenum">
              <a:rPr lang="tr-TR" smtClean="0"/>
              <a:pPr rtl="0"/>
              <a:t>‹#›</a:t>
            </a:fld>
            <a:endParaRPr lang="tr-TR" dirty="0"/>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tr-TR" dirty="0"/>
          </a:p>
        </p:txBody>
      </p:sp>
      <p:sp>
        <p:nvSpPr>
          <p:cNvPr id="3" name="Tarih Yer Tutucusu 2"/>
          <p:cNvSpPr>
            <a:spLocks noGrp="1"/>
          </p:cNvSpPr>
          <p:nvPr>
            <p:ph type="dt" sz="half" idx="10"/>
          </p:nvPr>
        </p:nvSpPr>
        <p:spPr/>
        <p:txBody>
          <a:bodyPr rtlCol="0"/>
          <a:lstStyle/>
          <a:p>
            <a:pPr rtl="0"/>
            <a:fld id="{35DFEC4D-1850-4737-A25B-88E01F55364F}" type="datetime1">
              <a:rPr lang="tr-TR" smtClean="0"/>
              <a:pPr rtl="0"/>
              <a:t>4.01.2023</a:t>
            </a:fld>
            <a:endParaRPr lang="tr-TR" dirty="0"/>
          </a:p>
        </p:txBody>
      </p:sp>
      <p:sp>
        <p:nvSpPr>
          <p:cNvPr id="4" name="Alt Bilgi Yer Tutucusu 3"/>
          <p:cNvSpPr>
            <a:spLocks noGrp="1"/>
          </p:cNvSpPr>
          <p:nvPr>
            <p:ph type="ftr" sz="quarter" idx="11"/>
          </p:nvPr>
        </p:nvSpPr>
        <p:spPr/>
        <p:txBody>
          <a:bodyPr rtlCol="0"/>
          <a:lstStyle/>
          <a:p>
            <a:pPr rtl="0"/>
            <a:endParaRPr lang="tr-TR" dirty="0"/>
          </a:p>
        </p:txBody>
      </p:sp>
      <p:sp>
        <p:nvSpPr>
          <p:cNvPr id="5" name="Slayt Numarası Yer Tutucusu 4"/>
          <p:cNvSpPr>
            <a:spLocks noGrp="1"/>
          </p:cNvSpPr>
          <p:nvPr>
            <p:ph type="sldNum" sz="quarter" idx="12"/>
          </p:nvPr>
        </p:nvSpPr>
        <p:spPr/>
        <p:txBody>
          <a:bodyPr rtlCol="0"/>
          <a:lstStyle/>
          <a:p>
            <a:pPr rtl="0"/>
            <a:fld id="{BD266BE7-899D-4075-917F-DBDE33B6B692}" type="slidenum">
              <a:rPr lang="tr-TR" smtClean="0"/>
              <a:pPr rtl="0"/>
              <a:t>‹#›</a:t>
            </a:fld>
            <a:endParaRPr lang="tr-T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0D70E2B0-6716-4F02-9334-FF52A815F5DF}" type="datetime1">
              <a:rPr lang="tr-TR" smtClean="0"/>
              <a:pPr rtl="0"/>
              <a:t>4.01.2023</a:t>
            </a:fld>
            <a:endParaRPr lang="tr-TR" dirty="0"/>
          </a:p>
        </p:txBody>
      </p:sp>
      <p:sp>
        <p:nvSpPr>
          <p:cNvPr id="3" name="Alt Bilgi Yer Tutucusu 2"/>
          <p:cNvSpPr>
            <a:spLocks noGrp="1"/>
          </p:cNvSpPr>
          <p:nvPr>
            <p:ph type="ftr" sz="quarter" idx="11"/>
          </p:nvPr>
        </p:nvSpPr>
        <p:spPr/>
        <p:txBody>
          <a:bodyPr rtlCol="0"/>
          <a:lstStyle/>
          <a:p>
            <a:pPr rtl="0"/>
            <a:endParaRPr lang="tr-TR" dirty="0"/>
          </a:p>
        </p:txBody>
      </p:sp>
      <p:sp>
        <p:nvSpPr>
          <p:cNvPr id="4" name="Slayt Numarası Yer Tutucusu 3"/>
          <p:cNvSpPr>
            <a:spLocks noGrp="1"/>
          </p:cNvSpPr>
          <p:nvPr>
            <p:ph type="sldNum" sz="quarter" idx="12"/>
          </p:nvPr>
        </p:nvSpPr>
        <p:spPr/>
        <p:txBody>
          <a:bodyPr rtlCol="0"/>
          <a:lstStyle/>
          <a:p>
            <a:pPr rtl="0"/>
            <a:fld id="{BD266BE7-899D-4075-917F-DBDE33B6B692}" type="slidenum">
              <a:rPr lang="tr-TR" smtClean="0"/>
              <a:pPr rtl="0"/>
              <a:t>‹#›</a:t>
            </a:fld>
            <a:endParaRPr lang="tr-TR" dirty="0"/>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chor="ctr">
            <a:normAutofit/>
          </a:bodyPr>
          <a:lstStyle>
            <a:lvl1pPr>
              <a:defRPr sz="3000"/>
            </a:lvl1pPr>
          </a:lstStyle>
          <a:p>
            <a:pPr rtl="0"/>
            <a:r>
              <a:rPr lang="tr-TR"/>
              <a:t>Asıl başlık stilini düzenlemek için tıklayın</a:t>
            </a:r>
            <a:endParaRPr lang="tr-TR" dirty="0"/>
          </a:p>
        </p:txBody>
      </p:sp>
      <p:sp>
        <p:nvSpPr>
          <p:cNvPr id="4" name="Metin Yer Tutucusu 2"/>
          <p:cNvSpPr>
            <a:spLocks noGrp="1"/>
          </p:cNvSpPr>
          <p:nvPr>
            <p:ph type="body" sz="half" idx="2"/>
          </p:nvPr>
        </p:nvSpPr>
        <p:spPr>
          <a:xfrm>
            <a:off x="1291818" y="2465294"/>
            <a:ext cx="3834874" cy="3711669"/>
          </a:xfrm>
        </p:spPr>
        <p:txBody>
          <a:bodyPr rtlCol="0">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a:t>Asıl metin stillerini düzenlemek için tıklayın</a:t>
            </a:r>
          </a:p>
        </p:txBody>
      </p:sp>
      <p:sp>
        <p:nvSpPr>
          <p:cNvPr id="3" name="İçerik Yer Tutucusu 3"/>
          <p:cNvSpPr>
            <a:spLocks noGrp="1"/>
          </p:cNvSpPr>
          <p:nvPr>
            <p:ph idx="1"/>
          </p:nvPr>
        </p:nvSpPr>
        <p:spPr>
          <a:xfrm>
            <a:off x="5518897" y="2465294"/>
            <a:ext cx="5174504" cy="3711669"/>
          </a:xfrm>
        </p:spPr>
        <p:txBody>
          <a:bodyPr rtlCol="0">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Tarih Yer Tutucusu 4"/>
          <p:cNvSpPr>
            <a:spLocks noGrp="1"/>
          </p:cNvSpPr>
          <p:nvPr>
            <p:ph type="dt" sz="half" idx="10"/>
          </p:nvPr>
        </p:nvSpPr>
        <p:spPr/>
        <p:txBody>
          <a:bodyPr rtlCol="0"/>
          <a:lstStyle/>
          <a:p>
            <a:pPr rtl="0"/>
            <a:fld id="{947224D0-8A0E-48F7-9877-D861B8AF989D}" type="datetime1">
              <a:rPr lang="tr-TR" smtClean="0"/>
              <a:pPr rtl="0"/>
              <a:t>4.01.2023</a:t>
            </a:fld>
            <a:endParaRPr lang="tr-TR" dirty="0"/>
          </a:p>
        </p:txBody>
      </p:sp>
      <p:sp>
        <p:nvSpPr>
          <p:cNvPr id="6" name="Alt Bilgi Yer Tutucusu 5"/>
          <p:cNvSpPr>
            <a:spLocks noGrp="1"/>
          </p:cNvSpPr>
          <p:nvPr>
            <p:ph type="ftr" sz="quarter" idx="11"/>
          </p:nvPr>
        </p:nvSpPr>
        <p:spPr/>
        <p:txBody>
          <a:bodyPr rtlCol="0"/>
          <a:lstStyle/>
          <a:p>
            <a:pPr rtl="0"/>
            <a:endParaRPr lang="tr-TR" dirty="0"/>
          </a:p>
        </p:txBody>
      </p:sp>
      <p:sp>
        <p:nvSpPr>
          <p:cNvPr id="7" name="Slayt Numarası Yer Tutucusu 6"/>
          <p:cNvSpPr>
            <a:spLocks noGrp="1"/>
          </p:cNvSpPr>
          <p:nvPr>
            <p:ph type="sldNum" sz="quarter" idx="12"/>
          </p:nvPr>
        </p:nvSpPr>
        <p:spPr/>
        <p:txBody>
          <a:bodyPr rtlCol="0"/>
          <a:lstStyle/>
          <a:p>
            <a:pPr rtl="0"/>
            <a:fld id="{BD266BE7-899D-4075-917F-DBDE33B6B692}" type="slidenum">
              <a:rPr lang="tr-TR" smtClean="0"/>
              <a:pPr rtl="0"/>
              <a:t>‹#›</a:t>
            </a:fld>
            <a:endParaRPr lang="tr-TR"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sı İçeren Resim">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chor="ctr">
            <a:normAutofit/>
          </a:bodyPr>
          <a:lstStyle>
            <a:lvl1pPr>
              <a:defRPr sz="3000"/>
            </a:lvl1pPr>
          </a:lstStyle>
          <a:p>
            <a:pPr rtl="0"/>
            <a:r>
              <a:rPr lang="tr-TR"/>
              <a:t>Asıl başlık stilini düzenlemek için tıklayın</a:t>
            </a:r>
            <a:endParaRPr lang="tr-TR" dirty="0"/>
          </a:p>
        </p:txBody>
      </p:sp>
      <p:sp>
        <p:nvSpPr>
          <p:cNvPr id="4" name="Metin Yer Tutucusu 3"/>
          <p:cNvSpPr>
            <a:spLocks noGrp="1"/>
          </p:cNvSpPr>
          <p:nvPr>
            <p:ph type="body" sz="half" idx="2"/>
          </p:nvPr>
        </p:nvSpPr>
        <p:spPr>
          <a:xfrm>
            <a:off x="1291819" y="2465293"/>
            <a:ext cx="3834874" cy="3711669"/>
          </a:xfrm>
        </p:spPr>
        <p:txBody>
          <a:bodyPr rtlCol="0">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a:t>Asıl metin stillerini düzenlemek için tıklayın</a:t>
            </a:r>
          </a:p>
        </p:txBody>
      </p:sp>
      <p:sp>
        <p:nvSpPr>
          <p:cNvPr id="3" name="Resim Yer Tutucusu 2" descr="Resim eklemek için boş yer tutucu. Yer tutucuya tıklayın ve eklemek istediğiniz resmi seçin"/>
          <p:cNvSpPr>
            <a:spLocks noGrp="1"/>
          </p:cNvSpPr>
          <p:nvPr>
            <p:ph type="pic" idx="1"/>
          </p:nvPr>
        </p:nvSpPr>
        <p:spPr>
          <a:xfrm>
            <a:off x="5518896" y="1828456"/>
            <a:ext cx="5389895" cy="5029544"/>
          </a:xfrm>
        </p:spPr>
        <p:txBody>
          <a:bodyPr tIns="13716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tr-TR" dirty="0"/>
          </a:p>
        </p:txBody>
      </p:sp>
      <p:sp>
        <p:nvSpPr>
          <p:cNvPr id="5" name="Tarih Yer Tutucusu 4"/>
          <p:cNvSpPr>
            <a:spLocks noGrp="1"/>
          </p:cNvSpPr>
          <p:nvPr>
            <p:ph type="dt" sz="half" idx="10"/>
          </p:nvPr>
        </p:nvSpPr>
        <p:spPr/>
        <p:txBody>
          <a:bodyPr rtlCol="0"/>
          <a:lstStyle/>
          <a:p>
            <a:pPr rtl="0"/>
            <a:fld id="{BABFE397-9824-4C3E-B256-C6F148CE29C6}" type="datetime1">
              <a:rPr lang="tr-TR" smtClean="0"/>
              <a:pPr rtl="0"/>
              <a:t>4.01.2023</a:t>
            </a:fld>
            <a:endParaRPr lang="tr-TR" dirty="0"/>
          </a:p>
        </p:txBody>
      </p:sp>
      <p:sp>
        <p:nvSpPr>
          <p:cNvPr id="6" name="Alt Bilgi Yer Tutucusu 5"/>
          <p:cNvSpPr>
            <a:spLocks noGrp="1"/>
          </p:cNvSpPr>
          <p:nvPr>
            <p:ph type="ftr" sz="quarter" idx="11"/>
          </p:nvPr>
        </p:nvSpPr>
        <p:spPr/>
        <p:txBody>
          <a:bodyPr rtlCol="0"/>
          <a:lstStyle/>
          <a:p>
            <a:pPr rtl="0"/>
            <a:endParaRPr lang="tr-TR" dirty="0"/>
          </a:p>
        </p:txBody>
      </p:sp>
      <p:sp>
        <p:nvSpPr>
          <p:cNvPr id="7" name="Slayt Numarası Yer Tutucusu 6"/>
          <p:cNvSpPr>
            <a:spLocks noGrp="1"/>
          </p:cNvSpPr>
          <p:nvPr>
            <p:ph type="sldNum" sz="quarter" idx="12"/>
          </p:nvPr>
        </p:nvSpPr>
        <p:spPr/>
        <p:txBody>
          <a:bodyPr rtlCol="0"/>
          <a:lstStyle/>
          <a:p>
            <a:pPr rtl="0"/>
            <a:fld id="{BD266BE7-899D-4075-917F-DBDE33B6B692}" type="slidenum">
              <a:rPr lang="tr-TR" smtClean="0"/>
              <a:pPr rtl="0"/>
              <a:t>‹#›</a:t>
            </a:fld>
            <a:endParaRPr lang="tr-TR" dirty="0"/>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Dikdörtgen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pic>
        <p:nvPicPr>
          <p:cNvPr id="8" name="Resim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Başlık Yer Tutucusu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pPr rtl="0"/>
            <a:r>
              <a:rPr lang="tr-TR" dirty="0"/>
              <a:t>Asıl başlık stili için tıklatın</a:t>
            </a:r>
          </a:p>
        </p:txBody>
      </p:sp>
      <p:sp>
        <p:nvSpPr>
          <p:cNvPr id="3" name="Metin Yer Tutucusu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rtl="0"/>
            <a:r>
              <a:rPr lang="tr-TR" dirty="0"/>
              <a:t>Asıl metin stillerini düzenlemek için tıklayın</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a:p>
            <a:pPr lvl="5" rtl="0"/>
            <a:r>
              <a:rPr lang="tr-TR" dirty="0"/>
              <a:t>Altıncı</a:t>
            </a:r>
          </a:p>
          <a:p>
            <a:pPr lvl="6" rtl="0"/>
            <a:r>
              <a:rPr lang="tr-TR" dirty="0"/>
              <a:t>Yedinci</a:t>
            </a:r>
          </a:p>
          <a:p>
            <a:pPr lvl="7" rtl="0"/>
            <a:r>
              <a:rPr lang="tr-TR" dirty="0"/>
              <a:t>Sekizinci</a:t>
            </a:r>
          </a:p>
          <a:p>
            <a:pPr lvl="8" rtl="0"/>
            <a:r>
              <a:rPr lang="tr-TR" dirty="0"/>
              <a:t>Dokuzuncu</a:t>
            </a:r>
          </a:p>
        </p:txBody>
      </p:sp>
      <p:sp>
        <p:nvSpPr>
          <p:cNvPr id="4" name="Tarih Yer Tutucusu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pPr rtl="0"/>
            <a:fld id="{CCA0A13F-F1E4-4DC9-96AA-548982DE48D2}" type="datetime1">
              <a:rPr lang="tr-TR" smtClean="0"/>
              <a:pPr rtl="0"/>
              <a:t>4.01.2023</a:t>
            </a:fld>
            <a:endParaRPr lang="tr-TR" dirty="0"/>
          </a:p>
        </p:txBody>
      </p:sp>
      <p:sp>
        <p:nvSpPr>
          <p:cNvPr id="5" name="Alt Bilgi Yer Tutucusu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pPr rtl="0"/>
            <a:endParaRPr lang="tr-TR" dirty="0"/>
          </a:p>
        </p:txBody>
      </p:sp>
      <p:sp>
        <p:nvSpPr>
          <p:cNvPr id="6" name="Slayt Numarası Yer Tutucusu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pPr rtl="0"/>
            <a:fld id="{BD266BE7-899D-4075-917F-DBDE33B6B692}" type="slidenum">
              <a:rPr lang="tr-TR" smtClean="0"/>
              <a:pPr rtl="0"/>
              <a:t>‹#›</a:t>
            </a:fld>
            <a:endParaRPr lang="tr-TR" dirty="0"/>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rtl="0"/>
            <a:r>
              <a:rPr lang="tr-TR" dirty="0">
                <a:latin typeface="Algerian" panose="020B0604020202020204" pitchFamily="82" charset="0"/>
              </a:rPr>
              <a:t>Elektronik imza kanunu</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normAutofit/>
          </a:bodyPr>
          <a:lstStyle/>
          <a:p>
            <a:r>
              <a:rPr lang="tr-TR" sz="4400" b="1" dirty="0">
                <a:effectLst>
                  <a:outerShdw blurRad="38100" dist="38100" dir="2700000" algn="tl">
                    <a:srgbClr val="000000">
                      <a:alpha val="43137"/>
                    </a:srgbClr>
                  </a:outerShdw>
                </a:effectLst>
              </a:rPr>
              <a:t>Tanımlar</a:t>
            </a:r>
          </a:p>
        </p:txBody>
      </p:sp>
      <p:sp>
        <p:nvSpPr>
          <p:cNvPr id="4" name="İçerik Yer Tutucusu 3">
            <a:extLst>
              <a:ext uri="{FF2B5EF4-FFF2-40B4-BE49-F238E27FC236}">
                <a16:creationId xmlns:a16="http://schemas.microsoft.com/office/drawing/2014/main" id="{80D28E2F-5FBC-46CA-B138-1A4AF32786E3}"/>
              </a:ext>
            </a:extLst>
          </p:cNvPr>
          <p:cNvSpPr>
            <a:spLocks noGrp="1"/>
          </p:cNvSpPr>
          <p:nvPr>
            <p:ph idx="1"/>
          </p:nvPr>
        </p:nvSpPr>
        <p:spPr>
          <a:xfrm>
            <a:off x="222068" y="1785801"/>
            <a:ext cx="11969931" cy="5072199"/>
          </a:xfrm>
        </p:spPr>
        <p:txBody>
          <a:bodyPr>
            <a:noAutofit/>
          </a:bodyPr>
          <a:lstStyle/>
          <a:p>
            <a:pPr algn="just"/>
            <a:r>
              <a:rPr lang="tr-TR" sz="2000" b="1" u="sng" dirty="0"/>
              <a:t> f) İmza doğrulama verisi: </a:t>
            </a:r>
            <a:r>
              <a:rPr lang="tr-TR" sz="2000" b="1" dirty="0"/>
              <a:t>Elektronik imzayı doğrulamak için kullanılan şifreler, </a:t>
            </a:r>
            <a:r>
              <a:rPr lang="tr-TR" sz="2000" b="1" dirty="0" err="1"/>
              <a:t>kriptografik</a:t>
            </a:r>
            <a:r>
              <a:rPr lang="tr-TR" sz="2000" b="1" dirty="0"/>
              <a:t> açık anahtarlar gibi verileri,            </a:t>
            </a:r>
          </a:p>
          <a:p>
            <a:pPr algn="just"/>
            <a:r>
              <a:rPr lang="tr-TR" sz="2000" b="1" u="sng" dirty="0"/>
              <a:t> g) İmza doğrulama aracı: </a:t>
            </a:r>
            <a:r>
              <a:rPr lang="tr-TR" sz="2000" b="1" dirty="0"/>
              <a:t>Elektronik imzayı doğrulamak amacıyla imza doğrulama verisini kullanan yazılım veya donanım aracını,           </a:t>
            </a:r>
          </a:p>
          <a:p>
            <a:pPr algn="just"/>
            <a:r>
              <a:rPr lang="tr-TR" sz="2000" b="1" u="sng" dirty="0"/>
              <a:t>  h) Zaman damgası: </a:t>
            </a:r>
            <a:r>
              <a:rPr lang="tr-TR" sz="2000" b="1" dirty="0"/>
              <a:t>Bir elektronik verinin, üretildiği, değiştirildiği, gönderildiği, alındığı ve / veya kaydedildiği zamanın tespit edilmesi amacıyla, elektronik sertifika hizmet sağlayıcısı tarafından elektronik imzayla doğrulanan kaydı,            </a:t>
            </a:r>
          </a:p>
          <a:p>
            <a:pPr algn="just"/>
            <a:r>
              <a:rPr lang="tr-TR" sz="2000" b="1" u="sng" dirty="0"/>
              <a:t> ı) Elektronik sertifika: </a:t>
            </a:r>
            <a:r>
              <a:rPr lang="tr-TR" sz="2000" b="1" dirty="0"/>
              <a:t>İmza sahibinin imza doğrulama verisini ve kimlik bilgilerini birbirine bağlayan elektronik kaydı,            </a:t>
            </a:r>
          </a:p>
          <a:p>
            <a:pPr algn="just"/>
            <a:r>
              <a:rPr lang="tr-TR" sz="2000" b="1" u="sng" dirty="0"/>
              <a:t> j) Kurum: </a:t>
            </a:r>
            <a:r>
              <a:rPr lang="tr-TR" sz="2000" b="1" dirty="0"/>
              <a:t>Telekomünikasyon Kurumunu,  ifade eder  (son değişikliklerle </a:t>
            </a:r>
            <a:r>
              <a:rPr lang="tr-TR" sz="2000" b="1" dirty="0" err="1"/>
              <a:t>BTK’ya</a:t>
            </a:r>
            <a:r>
              <a:rPr lang="tr-TR" sz="2000" b="1" dirty="0"/>
              <a:t> devredildi)         </a:t>
            </a:r>
            <a:endParaRPr lang="en-US" sz="2000" b="1" dirty="0"/>
          </a:p>
        </p:txBody>
      </p:sp>
    </p:spTree>
    <p:extLst>
      <p:ext uri="{BB962C8B-B14F-4D97-AF65-F5344CB8AC3E}">
        <p14:creationId xmlns:p14="http://schemas.microsoft.com/office/powerpoint/2010/main" val="184825682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8BFE1C-9321-4DC7-BD25-EDF55EA3EFB7}"/>
              </a:ext>
            </a:extLst>
          </p:cNvPr>
          <p:cNvSpPr>
            <a:spLocks noGrp="1"/>
          </p:cNvSpPr>
          <p:nvPr>
            <p:ph type="title"/>
          </p:nvPr>
        </p:nvSpPr>
        <p:spPr/>
        <p:txBody>
          <a:bodyPr>
            <a:normAutofit fontScale="90000"/>
          </a:bodyPr>
          <a:lstStyle/>
          <a:p>
            <a:br>
              <a:rPr lang="tr-TR" sz="4000" b="1" dirty="0"/>
            </a:br>
            <a:r>
              <a:rPr lang="en-US" sz="4000" dirty="0"/>
              <a:t> </a:t>
            </a:r>
            <a:r>
              <a:rPr lang="en-US" sz="4000" dirty="0" err="1"/>
              <a:t>Güvenli</a:t>
            </a:r>
            <a:r>
              <a:rPr lang="en-US" sz="4000" dirty="0"/>
              <a:t> </a:t>
            </a:r>
            <a:r>
              <a:rPr lang="en-US" sz="4000" dirty="0" err="1"/>
              <a:t>elektronik</a:t>
            </a:r>
            <a:r>
              <a:rPr lang="en-US" sz="4000" dirty="0"/>
              <a:t> </a:t>
            </a:r>
            <a:r>
              <a:rPr lang="en-US" sz="4000" dirty="0" err="1"/>
              <a:t>imza</a:t>
            </a:r>
            <a:r>
              <a:rPr lang="en-US" sz="4000" dirty="0"/>
              <a:t> </a:t>
            </a:r>
            <a:br>
              <a:rPr lang="en-US" dirty="0"/>
            </a:br>
            <a:endParaRPr lang="en-US" dirty="0"/>
          </a:p>
        </p:txBody>
      </p:sp>
      <p:sp>
        <p:nvSpPr>
          <p:cNvPr id="3" name="İçerik Yer Tutucusu 2">
            <a:extLst>
              <a:ext uri="{FF2B5EF4-FFF2-40B4-BE49-F238E27FC236}">
                <a16:creationId xmlns:a16="http://schemas.microsoft.com/office/drawing/2014/main" id="{0DCD0730-5834-4775-BBCE-161B2B205D19}"/>
              </a:ext>
            </a:extLst>
          </p:cNvPr>
          <p:cNvSpPr>
            <a:spLocks noGrp="1"/>
          </p:cNvSpPr>
          <p:nvPr>
            <p:ph idx="1"/>
          </p:nvPr>
        </p:nvSpPr>
        <p:spPr>
          <a:xfrm>
            <a:off x="0" y="1937531"/>
            <a:ext cx="12192000" cy="3986213"/>
          </a:xfrm>
        </p:spPr>
        <p:txBody>
          <a:bodyPr>
            <a:normAutofit/>
          </a:bodyPr>
          <a:lstStyle/>
          <a:p>
            <a:pPr marL="0" indent="0">
              <a:buNone/>
            </a:pPr>
            <a:r>
              <a:rPr lang="en-US" sz="2400" b="1" u="sng" dirty="0" err="1"/>
              <a:t>Güvenli</a:t>
            </a:r>
            <a:r>
              <a:rPr lang="en-US" sz="2400" b="1" u="sng" dirty="0"/>
              <a:t> </a:t>
            </a:r>
            <a:r>
              <a:rPr lang="en-US" sz="2400" b="1" u="sng" dirty="0" err="1"/>
              <a:t>elektronik</a:t>
            </a:r>
            <a:r>
              <a:rPr lang="en-US" sz="2400" b="1" u="sng" dirty="0"/>
              <a:t> </a:t>
            </a:r>
            <a:r>
              <a:rPr lang="en-US" sz="2400" b="1" u="sng" dirty="0" err="1"/>
              <a:t>imza</a:t>
            </a:r>
            <a:r>
              <a:rPr lang="en-US" sz="2400" b="1" u="sng" dirty="0"/>
              <a:t>;</a:t>
            </a:r>
            <a:endParaRPr lang="tr-TR" sz="2400" b="1" u="sng" dirty="0"/>
          </a:p>
          <a:p>
            <a:pPr marL="0" indent="0">
              <a:buNone/>
            </a:pPr>
            <a:r>
              <a:rPr lang="en-US" sz="2400" dirty="0"/>
              <a:t> a) </a:t>
            </a:r>
            <a:r>
              <a:rPr lang="en-US" sz="2400" dirty="0" err="1"/>
              <a:t>Münhasıran</a:t>
            </a:r>
            <a:r>
              <a:rPr lang="en-US" sz="2400" dirty="0"/>
              <a:t> </a:t>
            </a:r>
            <a:r>
              <a:rPr lang="en-US" sz="2400" dirty="0" err="1"/>
              <a:t>imza</a:t>
            </a:r>
            <a:r>
              <a:rPr lang="en-US" sz="2400" dirty="0"/>
              <a:t> </a:t>
            </a:r>
            <a:r>
              <a:rPr lang="en-US" sz="2400" dirty="0" err="1"/>
              <a:t>sahibine</a:t>
            </a:r>
            <a:r>
              <a:rPr lang="en-US" sz="2400" dirty="0"/>
              <a:t> </a:t>
            </a:r>
            <a:r>
              <a:rPr lang="en-US" sz="2400" dirty="0" err="1"/>
              <a:t>bağlı</a:t>
            </a:r>
            <a:r>
              <a:rPr lang="en-US" sz="2400" dirty="0"/>
              <a:t> </a:t>
            </a:r>
            <a:r>
              <a:rPr lang="en-US" sz="2400" dirty="0" err="1"/>
              <a:t>olan</a:t>
            </a:r>
            <a:r>
              <a:rPr lang="en-US" sz="2400" dirty="0"/>
              <a:t>, </a:t>
            </a:r>
            <a:endParaRPr lang="tr-TR" sz="2400" dirty="0"/>
          </a:p>
          <a:p>
            <a:pPr marL="0" indent="0">
              <a:buNone/>
            </a:pPr>
            <a:r>
              <a:rPr lang="en-US" sz="2400" dirty="0"/>
              <a:t> b) </a:t>
            </a:r>
            <a:r>
              <a:rPr lang="en-US" sz="2400" dirty="0" err="1"/>
              <a:t>Sadece</a:t>
            </a:r>
            <a:r>
              <a:rPr lang="en-US" sz="2400" dirty="0"/>
              <a:t> </a:t>
            </a:r>
            <a:r>
              <a:rPr lang="en-US" sz="2400" dirty="0" err="1"/>
              <a:t>imza</a:t>
            </a:r>
            <a:r>
              <a:rPr lang="en-US" sz="2400" dirty="0"/>
              <a:t> </a:t>
            </a:r>
            <a:r>
              <a:rPr lang="en-US" sz="2400" dirty="0" err="1"/>
              <a:t>sahibinin</a:t>
            </a:r>
            <a:r>
              <a:rPr lang="en-US" sz="2400" dirty="0"/>
              <a:t> </a:t>
            </a:r>
            <a:r>
              <a:rPr lang="en-US" sz="2400" dirty="0" err="1"/>
              <a:t>tasarrufunda</a:t>
            </a:r>
            <a:r>
              <a:rPr lang="en-US" sz="2400" dirty="0"/>
              <a:t> </a:t>
            </a:r>
            <a:r>
              <a:rPr lang="en-US" sz="2400" dirty="0" err="1"/>
              <a:t>bulunan</a:t>
            </a:r>
            <a:r>
              <a:rPr lang="en-US" sz="2400" dirty="0"/>
              <a:t> </a:t>
            </a:r>
            <a:r>
              <a:rPr lang="en-US" sz="2400" dirty="0" err="1"/>
              <a:t>güvenli</a:t>
            </a:r>
            <a:r>
              <a:rPr lang="en-US" sz="2400" dirty="0"/>
              <a:t> </a:t>
            </a:r>
            <a:r>
              <a:rPr lang="en-US" sz="2400" dirty="0" err="1"/>
              <a:t>elektronik</a:t>
            </a:r>
            <a:r>
              <a:rPr lang="en-US" sz="2400" dirty="0"/>
              <a:t> </a:t>
            </a:r>
            <a:r>
              <a:rPr lang="en-US" sz="2400" dirty="0" err="1"/>
              <a:t>imza</a:t>
            </a:r>
            <a:r>
              <a:rPr lang="en-US" sz="2400" dirty="0"/>
              <a:t> </a:t>
            </a:r>
            <a:r>
              <a:rPr lang="en-US" sz="2400" dirty="0" err="1"/>
              <a:t>oluşturma</a:t>
            </a:r>
            <a:r>
              <a:rPr lang="en-US" sz="2400" dirty="0"/>
              <a:t> </a:t>
            </a:r>
            <a:r>
              <a:rPr lang="en-US" sz="2400" dirty="0" err="1"/>
              <a:t>aracı</a:t>
            </a:r>
            <a:r>
              <a:rPr lang="en-US" sz="2400" dirty="0"/>
              <a:t> </a:t>
            </a:r>
            <a:r>
              <a:rPr lang="en-US" sz="2400" dirty="0" err="1"/>
              <a:t>ile</a:t>
            </a:r>
            <a:r>
              <a:rPr lang="en-US" sz="2400" dirty="0"/>
              <a:t> </a:t>
            </a:r>
            <a:r>
              <a:rPr lang="en-US" sz="2400" dirty="0" err="1"/>
              <a:t>oluşturulan</a:t>
            </a:r>
            <a:r>
              <a:rPr lang="en-US" sz="2400" dirty="0"/>
              <a:t>,  </a:t>
            </a:r>
            <a:endParaRPr lang="tr-TR" sz="2400" dirty="0"/>
          </a:p>
          <a:p>
            <a:pPr marL="0" indent="0">
              <a:buNone/>
            </a:pPr>
            <a:r>
              <a:rPr lang="en-US" sz="2400" dirty="0"/>
              <a:t>c) </a:t>
            </a:r>
            <a:r>
              <a:rPr lang="en-US" sz="2400" dirty="0" err="1"/>
              <a:t>Nitelikli</a:t>
            </a:r>
            <a:r>
              <a:rPr lang="en-US" sz="2400" dirty="0"/>
              <a:t> </a:t>
            </a:r>
            <a:r>
              <a:rPr lang="en-US" sz="2400" dirty="0" err="1"/>
              <a:t>elektronik</a:t>
            </a:r>
            <a:r>
              <a:rPr lang="en-US" sz="2400" dirty="0"/>
              <a:t> </a:t>
            </a:r>
            <a:r>
              <a:rPr lang="en-US" sz="2400" dirty="0" err="1"/>
              <a:t>sertifikaya</a:t>
            </a:r>
            <a:r>
              <a:rPr lang="en-US" sz="2400" dirty="0"/>
              <a:t> </a:t>
            </a:r>
            <a:r>
              <a:rPr lang="en-US" sz="2400" dirty="0" err="1"/>
              <a:t>dayanarak</a:t>
            </a:r>
            <a:r>
              <a:rPr lang="en-US" sz="2400" dirty="0"/>
              <a:t> </a:t>
            </a:r>
            <a:r>
              <a:rPr lang="en-US" sz="2400" dirty="0" err="1"/>
              <a:t>imza</a:t>
            </a:r>
            <a:r>
              <a:rPr lang="en-US" sz="2400" dirty="0"/>
              <a:t> </a:t>
            </a:r>
            <a:r>
              <a:rPr lang="en-US" sz="2400" dirty="0" err="1"/>
              <a:t>sahibinin</a:t>
            </a:r>
            <a:r>
              <a:rPr lang="en-US" sz="2400" dirty="0"/>
              <a:t> </a:t>
            </a:r>
            <a:r>
              <a:rPr lang="en-US" sz="2400" dirty="0" err="1"/>
              <a:t>kimliğinin</a:t>
            </a:r>
            <a:r>
              <a:rPr lang="en-US" sz="2400" dirty="0"/>
              <a:t> </a:t>
            </a:r>
            <a:r>
              <a:rPr lang="en-US" sz="2400" dirty="0" err="1"/>
              <a:t>tespitini</a:t>
            </a:r>
            <a:r>
              <a:rPr lang="en-US" sz="2400" dirty="0"/>
              <a:t> </a:t>
            </a:r>
            <a:r>
              <a:rPr lang="en-US" sz="2400" dirty="0" err="1"/>
              <a:t>sağlayan</a:t>
            </a:r>
            <a:r>
              <a:rPr lang="en-US" sz="2400" dirty="0"/>
              <a:t>,  </a:t>
            </a:r>
            <a:endParaRPr lang="tr-TR" sz="2400" dirty="0"/>
          </a:p>
          <a:p>
            <a:pPr marL="0" indent="0">
              <a:buNone/>
            </a:pPr>
            <a:r>
              <a:rPr lang="en-US" sz="2400" dirty="0"/>
              <a:t>d) </a:t>
            </a:r>
            <a:r>
              <a:rPr lang="en-US" sz="2400" dirty="0" err="1"/>
              <a:t>İmzalanmış</a:t>
            </a:r>
            <a:r>
              <a:rPr lang="en-US" sz="2400" dirty="0"/>
              <a:t> </a:t>
            </a:r>
            <a:r>
              <a:rPr lang="en-US" sz="2400" dirty="0" err="1"/>
              <a:t>elektronik</a:t>
            </a:r>
            <a:r>
              <a:rPr lang="en-US" sz="2400" dirty="0"/>
              <a:t> </a:t>
            </a:r>
            <a:r>
              <a:rPr lang="en-US" sz="2400" dirty="0" err="1"/>
              <a:t>veride</a:t>
            </a:r>
            <a:r>
              <a:rPr lang="en-US" sz="2400" dirty="0"/>
              <a:t> </a:t>
            </a:r>
            <a:r>
              <a:rPr lang="en-US" sz="2400" dirty="0" err="1"/>
              <a:t>sonradan</a:t>
            </a:r>
            <a:r>
              <a:rPr lang="en-US" sz="2400" dirty="0"/>
              <a:t> </a:t>
            </a:r>
            <a:r>
              <a:rPr lang="en-US" sz="2400" dirty="0" err="1"/>
              <a:t>herhangi</a:t>
            </a:r>
            <a:r>
              <a:rPr lang="en-US" sz="2400" dirty="0"/>
              <a:t> </a:t>
            </a:r>
            <a:r>
              <a:rPr lang="en-US" sz="2400" dirty="0" err="1"/>
              <a:t>bir</a:t>
            </a:r>
            <a:r>
              <a:rPr lang="en-US" sz="2400" dirty="0"/>
              <a:t> </a:t>
            </a:r>
            <a:r>
              <a:rPr lang="en-US" sz="2400" dirty="0" err="1"/>
              <a:t>değişiklik</a:t>
            </a:r>
            <a:r>
              <a:rPr lang="en-US" sz="2400" dirty="0"/>
              <a:t> </a:t>
            </a:r>
            <a:r>
              <a:rPr lang="en-US" sz="2400" dirty="0" err="1"/>
              <a:t>yapılıp</a:t>
            </a:r>
            <a:r>
              <a:rPr lang="en-US" sz="2400" dirty="0"/>
              <a:t> </a:t>
            </a:r>
            <a:r>
              <a:rPr lang="en-US" sz="2400" dirty="0" err="1"/>
              <a:t>yapılmadığının</a:t>
            </a:r>
            <a:r>
              <a:rPr lang="en-US" sz="2400" dirty="0"/>
              <a:t> </a:t>
            </a:r>
            <a:r>
              <a:rPr lang="en-US" sz="2400" dirty="0" err="1"/>
              <a:t>tespitini</a:t>
            </a:r>
            <a:r>
              <a:rPr lang="en-US" sz="2400" dirty="0"/>
              <a:t> </a:t>
            </a:r>
            <a:r>
              <a:rPr lang="en-US" sz="2400" dirty="0" err="1"/>
              <a:t>sağlayan</a:t>
            </a:r>
            <a:r>
              <a:rPr lang="en-US" sz="2400" dirty="0"/>
              <a:t>,  </a:t>
            </a:r>
            <a:r>
              <a:rPr lang="en-US" sz="2400" dirty="0" err="1"/>
              <a:t>Elektronik</a:t>
            </a:r>
            <a:r>
              <a:rPr lang="en-US" sz="2400" dirty="0"/>
              <a:t> </a:t>
            </a:r>
            <a:r>
              <a:rPr lang="en-US" sz="2400" dirty="0" err="1"/>
              <a:t>imzadır</a:t>
            </a:r>
            <a:r>
              <a:rPr lang="en-US" sz="2400" dirty="0"/>
              <a:t>. </a:t>
            </a:r>
            <a:endParaRPr lang="en-US" sz="3200" dirty="0"/>
          </a:p>
        </p:txBody>
      </p:sp>
    </p:spTree>
    <p:extLst>
      <p:ext uri="{BB962C8B-B14F-4D97-AF65-F5344CB8AC3E}">
        <p14:creationId xmlns:p14="http://schemas.microsoft.com/office/powerpoint/2010/main" val="396042492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179C4-FF1E-4D44-A38E-EFF51F0062D5}"/>
              </a:ext>
            </a:extLst>
          </p:cNvPr>
          <p:cNvSpPr>
            <a:spLocks noGrp="1"/>
          </p:cNvSpPr>
          <p:nvPr>
            <p:ph type="title"/>
          </p:nvPr>
        </p:nvSpPr>
        <p:spPr/>
        <p:txBody>
          <a:bodyPr>
            <a:normAutofit fontScale="90000"/>
          </a:bodyPr>
          <a:lstStyle/>
          <a:p>
            <a:br>
              <a:rPr lang="tr-TR" sz="3600" b="1" dirty="0"/>
            </a:br>
            <a:br>
              <a:rPr lang="tr-TR" sz="3600" b="1" dirty="0"/>
            </a:br>
            <a:br>
              <a:rPr lang="tr-TR" sz="3600" b="1" dirty="0"/>
            </a:br>
            <a:r>
              <a:rPr lang="en-US" sz="3200" dirty="0"/>
              <a:t> </a:t>
            </a:r>
            <a:r>
              <a:rPr lang="en-US" sz="3200" dirty="0" err="1"/>
              <a:t>Güvenli</a:t>
            </a:r>
            <a:r>
              <a:rPr lang="en-US" sz="3200" dirty="0"/>
              <a:t> </a:t>
            </a:r>
            <a:r>
              <a:rPr lang="en-US" sz="3200" dirty="0" err="1"/>
              <a:t>elektronik</a:t>
            </a:r>
            <a:r>
              <a:rPr lang="en-US" sz="3200" dirty="0"/>
              <a:t> </a:t>
            </a:r>
            <a:r>
              <a:rPr lang="en-US" sz="3200" dirty="0" err="1"/>
              <a:t>imzanın</a:t>
            </a:r>
            <a:r>
              <a:rPr lang="en-US" sz="3200" dirty="0"/>
              <a:t> </a:t>
            </a:r>
            <a:r>
              <a:rPr lang="en-US" sz="3200" dirty="0" err="1"/>
              <a:t>hukukî</a:t>
            </a:r>
            <a:r>
              <a:rPr lang="en-US" sz="3200" dirty="0"/>
              <a:t> </a:t>
            </a:r>
            <a:r>
              <a:rPr lang="en-US" sz="3200" dirty="0" err="1"/>
              <a:t>sonucu</a:t>
            </a:r>
            <a:r>
              <a:rPr lang="en-US" sz="3200" dirty="0"/>
              <a:t> </a:t>
            </a:r>
            <a:r>
              <a:rPr lang="en-US" sz="3200" dirty="0" err="1"/>
              <a:t>ve</a:t>
            </a:r>
            <a:r>
              <a:rPr lang="en-US" sz="3200" dirty="0"/>
              <a:t> </a:t>
            </a:r>
            <a:r>
              <a:rPr lang="en-US" sz="3200" dirty="0" err="1"/>
              <a:t>uygulama</a:t>
            </a:r>
            <a:r>
              <a:rPr lang="en-US" sz="3200" dirty="0"/>
              <a:t> </a:t>
            </a:r>
            <a:r>
              <a:rPr lang="en-US" sz="3200" dirty="0" err="1"/>
              <a:t>alanı</a:t>
            </a:r>
            <a:r>
              <a:rPr lang="en-US" sz="3200" dirty="0"/>
              <a:t> </a:t>
            </a:r>
            <a:br>
              <a:rPr lang="en-US" dirty="0"/>
            </a:br>
            <a:endParaRPr lang="en-US" dirty="0"/>
          </a:p>
        </p:txBody>
      </p:sp>
      <p:sp>
        <p:nvSpPr>
          <p:cNvPr id="3" name="İçerik Yer Tutucusu 2">
            <a:extLst>
              <a:ext uri="{FF2B5EF4-FFF2-40B4-BE49-F238E27FC236}">
                <a16:creationId xmlns:a16="http://schemas.microsoft.com/office/drawing/2014/main" id="{AC808FD7-B82E-4645-B46A-2EBAF2813EE5}"/>
              </a:ext>
            </a:extLst>
          </p:cNvPr>
          <p:cNvSpPr>
            <a:spLocks noGrp="1"/>
          </p:cNvSpPr>
          <p:nvPr>
            <p:ph idx="1"/>
          </p:nvPr>
        </p:nvSpPr>
        <p:spPr/>
        <p:txBody>
          <a:bodyPr>
            <a:normAutofit/>
          </a:bodyPr>
          <a:lstStyle/>
          <a:p>
            <a:pPr>
              <a:buNone/>
            </a:pPr>
            <a:r>
              <a:rPr lang="en-US" sz="2800" b="1" dirty="0" err="1"/>
              <a:t>Madde</a:t>
            </a:r>
            <a:r>
              <a:rPr lang="en-US" sz="2800" b="1" dirty="0"/>
              <a:t> 5- </a:t>
            </a:r>
            <a:endParaRPr lang="tr-TR" sz="2800" b="1" dirty="0"/>
          </a:p>
          <a:p>
            <a:r>
              <a:rPr lang="en-US" sz="2800" dirty="0" err="1"/>
              <a:t>Güvenli</a:t>
            </a:r>
            <a:r>
              <a:rPr lang="en-US" sz="2800" dirty="0"/>
              <a:t> </a:t>
            </a:r>
            <a:r>
              <a:rPr lang="en-US" sz="2800" dirty="0" err="1"/>
              <a:t>elektronik</a:t>
            </a:r>
            <a:r>
              <a:rPr lang="en-US" sz="2800" dirty="0"/>
              <a:t> </a:t>
            </a:r>
            <a:r>
              <a:rPr lang="en-US" sz="2800" dirty="0" err="1"/>
              <a:t>imza</a:t>
            </a:r>
            <a:r>
              <a:rPr lang="en-US" sz="2800" dirty="0"/>
              <a:t>, </a:t>
            </a:r>
            <a:r>
              <a:rPr lang="en-US" sz="2800" dirty="0" err="1"/>
              <a:t>elle</a:t>
            </a:r>
            <a:r>
              <a:rPr lang="en-US" sz="2800" dirty="0"/>
              <a:t> </a:t>
            </a:r>
            <a:r>
              <a:rPr lang="en-US" sz="2800" dirty="0" err="1"/>
              <a:t>atılan</a:t>
            </a:r>
            <a:r>
              <a:rPr lang="en-US" sz="2800" dirty="0"/>
              <a:t> </a:t>
            </a:r>
            <a:r>
              <a:rPr lang="en-US" sz="2800" dirty="0" err="1"/>
              <a:t>imza</a:t>
            </a:r>
            <a:r>
              <a:rPr lang="en-US" sz="2800" dirty="0"/>
              <a:t> </a:t>
            </a:r>
            <a:r>
              <a:rPr lang="en-US" sz="2800" dirty="0" err="1"/>
              <a:t>ile</a:t>
            </a:r>
            <a:r>
              <a:rPr lang="en-US" sz="2800" dirty="0"/>
              <a:t> </a:t>
            </a:r>
            <a:r>
              <a:rPr lang="en-US" sz="2800" dirty="0" err="1"/>
              <a:t>aynı</a:t>
            </a:r>
            <a:r>
              <a:rPr lang="en-US" sz="2800" dirty="0"/>
              <a:t> </a:t>
            </a:r>
            <a:r>
              <a:rPr lang="en-US" sz="2800" dirty="0" err="1"/>
              <a:t>hukukî</a:t>
            </a:r>
            <a:r>
              <a:rPr lang="en-US" sz="2800" dirty="0"/>
              <a:t> </a:t>
            </a:r>
            <a:r>
              <a:rPr lang="en-US" sz="2800" dirty="0" err="1"/>
              <a:t>sonucu</a:t>
            </a:r>
            <a:r>
              <a:rPr lang="en-US" sz="2800" dirty="0"/>
              <a:t> </a:t>
            </a:r>
            <a:r>
              <a:rPr lang="en-US" sz="2800" dirty="0" err="1"/>
              <a:t>doğurur</a:t>
            </a:r>
            <a:r>
              <a:rPr lang="en-US" sz="2800" dirty="0"/>
              <a:t>.</a:t>
            </a:r>
          </a:p>
        </p:txBody>
      </p:sp>
    </p:spTree>
    <p:extLst>
      <p:ext uri="{BB962C8B-B14F-4D97-AF65-F5344CB8AC3E}">
        <p14:creationId xmlns:p14="http://schemas.microsoft.com/office/powerpoint/2010/main" val="11930877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4" name="3 İçerik Yer Tutucusu" descr="e imza hukuki sonuçları.png"/>
          <p:cNvPicPr>
            <a:picLocks noGrp="1" noChangeAspect="1"/>
          </p:cNvPicPr>
          <p:nvPr>
            <p:ph idx="1"/>
          </p:nvPr>
        </p:nvPicPr>
        <p:blipFill>
          <a:blip r:embed="rId2"/>
          <a:stretch>
            <a:fillRect/>
          </a:stretch>
        </p:blipFill>
        <p:spPr>
          <a:xfrm>
            <a:off x="0" y="1828456"/>
            <a:ext cx="10131397" cy="4114356"/>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225A17-533A-4EC5-9154-6A85DA4C3CDF}"/>
              </a:ext>
            </a:extLst>
          </p:cNvPr>
          <p:cNvSpPr>
            <a:spLocks noGrp="1"/>
          </p:cNvSpPr>
          <p:nvPr>
            <p:ph type="title"/>
          </p:nvPr>
        </p:nvSpPr>
        <p:spPr/>
        <p:txBody>
          <a:bodyPr/>
          <a:lstStyle/>
          <a:p>
            <a:r>
              <a:rPr lang="tr-TR" sz="3200" b="1" dirty="0"/>
              <a:t>Elektronik sertifika hizmet sağlayıcısı</a:t>
            </a:r>
            <a:endParaRPr lang="en-US" dirty="0"/>
          </a:p>
        </p:txBody>
      </p:sp>
      <p:sp>
        <p:nvSpPr>
          <p:cNvPr id="3" name="İçerik Yer Tutucusu 2">
            <a:extLst>
              <a:ext uri="{FF2B5EF4-FFF2-40B4-BE49-F238E27FC236}">
                <a16:creationId xmlns:a16="http://schemas.microsoft.com/office/drawing/2014/main" id="{50AE22ED-A61E-426D-8E6B-5B38701B1B10}"/>
              </a:ext>
            </a:extLst>
          </p:cNvPr>
          <p:cNvSpPr>
            <a:spLocks noGrp="1"/>
          </p:cNvSpPr>
          <p:nvPr>
            <p:ph idx="1"/>
          </p:nvPr>
        </p:nvSpPr>
        <p:spPr>
          <a:xfrm>
            <a:off x="0" y="1828456"/>
            <a:ext cx="12192000" cy="3986213"/>
          </a:xfrm>
        </p:spPr>
        <p:txBody>
          <a:bodyPr>
            <a:normAutofit fontScale="92500" lnSpcReduction="10000"/>
          </a:bodyPr>
          <a:lstStyle/>
          <a:p>
            <a:pPr marL="0" indent="0">
              <a:buNone/>
            </a:pPr>
            <a:r>
              <a:rPr lang="tr-TR" sz="2800" b="1" dirty="0"/>
              <a:t>Elektronik sertifika, zaman damgası ve elektronik imzalarla ilgili hizmetleri sağlayan kamu kurum ve kuruluşları ile gerçek veya özel hukuk tüzel kişilerdir. Elektronik sertifika hizmet sağlayıcısı, Kuruma yapacağı bildirimden iki ay sonra faaliyete geçer.             </a:t>
            </a:r>
          </a:p>
          <a:p>
            <a:pPr marL="0" indent="0">
              <a:buNone/>
            </a:pPr>
            <a:r>
              <a:rPr lang="tr-TR" sz="2800" b="1" dirty="0"/>
              <a:t>Elektronik sertifika hizmet sağlayıcısı yapacağı bildirimde;             </a:t>
            </a:r>
          </a:p>
          <a:p>
            <a:pPr marL="514350" indent="-514350">
              <a:buAutoNum type="alphaLcParenR"/>
            </a:pPr>
            <a:r>
              <a:rPr lang="tr-TR" sz="2800" b="1" dirty="0"/>
              <a:t>Güvenli ürün ve sistemleri kullanmak,            </a:t>
            </a:r>
          </a:p>
          <a:p>
            <a:pPr marL="514350" indent="-514350">
              <a:buAutoNum type="alphaLcParenR"/>
            </a:pPr>
            <a:r>
              <a:rPr lang="tr-TR" sz="2800" b="1" dirty="0"/>
              <a:t>Hizmeti güvenilir bir biçimde yürütmek,             </a:t>
            </a:r>
          </a:p>
          <a:p>
            <a:pPr marL="514350" indent="-514350">
              <a:buAutoNum type="alphaLcParenR"/>
            </a:pPr>
            <a:r>
              <a:rPr lang="tr-TR" sz="2800" b="1" dirty="0"/>
              <a:t>Sertifikaların taklit ve tahrif edilmesini önlemekle ilgili her türlü tedbiri almak,             İle ilgili şartları sağladığını ayrıntılı bir biçimde gösterir.             </a:t>
            </a:r>
          </a:p>
        </p:txBody>
      </p:sp>
    </p:spTree>
    <p:extLst>
      <p:ext uri="{BB962C8B-B14F-4D97-AF65-F5344CB8AC3E}">
        <p14:creationId xmlns:p14="http://schemas.microsoft.com/office/powerpoint/2010/main" val="652564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225A17-533A-4EC5-9154-6A85DA4C3CDF}"/>
              </a:ext>
            </a:extLst>
          </p:cNvPr>
          <p:cNvSpPr>
            <a:spLocks noGrp="1"/>
          </p:cNvSpPr>
          <p:nvPr>
            <p:ph type="title"/>
          </p:nvPr>
        </p:nvSpPr>
        <p:spPr/>
        <p:txBody>
          <a:bodyPr/>
          <a:lstStyle/>
          <a:p>
            <a:r>
              <a:rPr lang="tr-TR" sz="3200" b="1" dirty="0"/>
              <a:t>Elektronik sertifika hizmet sağlayıcısı</a:t>
            </a:r>
            <a:endParaRPr lang="en-US" dirty="0"/>
          </a:p>
        </p:txBody>
      </p:sp>
      <p:sp>
        <p:nvSpPr>
          <p:cNvPr id="3" name="İçerik Yer Tutucusu 2">
            <a:extLst>
              <a:ext uri="{FF2B5EF4-FFF2-40B4-BE49-F238E27FC236}">
                <a16:creationId xmlns:a16="http://schemas.microsoft.com/office/drawing/2014/main" id="{50AE22ED-A61E-426D-8E6B-5B38701B1B10}"/>
              </a:ext>
            </a:extLst>
          </p:cNvPr>
          <p:cNvSpPr>
            <a:spLocks noGrp="1"/>
          </p:cNvSpPr>
          <p:nvPr>
            <p:ph idx="1"/>
          </p:nvPr>
        </p:nvSpPr>
        <p:spPr>
          <a:xfrm>
            <a:off x="0" y="1828456"/>
            <a:ext cx="12192000" cy="3986213"/>
          </a:xfrm>
        </p:spPr>
        <p:txBody>
          <a:bodyPr>
            <a:noAutofit/>
          </a:bodyPr>
          <a:lstStyle/>
          <a:p>
            <a:pPr marL="0" indent="0">
              <a:buNone/>
            </a:pPr>
            <a:r>
              <a:rPr lang="tr-TR" b="1" dirty="0"/>
              <a:t>Kurum, yukarıdaki şartlardan birinin eksikliğini veya yerine getirilmediğini tespit ederse, bu eksikliklerin giderilmesi için, elektronik sertifika hizmet sağlayıcısına bir ayı geçmemek üzere bir süre verir, bu süre içinde elektronik sertifika hizmet sağlayıcısının faaliyetlerini durdurur. Sürenin sonunda eksikliklerin giderilmemesi halinde elektronik sertifika hizmet sağlayıcısının faaliyetine son verir. </a:t>
            </a:r>
          </a:p>
          <a:p>
            <a:pPr marL="0" indent="0">
              <a:buNone/>
            </a:pPr>
            <a:r>
              <a:rPr lang="tr-TR" b="1" dirty="0"/>
              <a:t>Kurumun bu kararlarına karşı 19 uncu maddenin ikinci fıkrası hükümleri gereğince itiraz edilebilir.            </a:t>
            </a:r>
          </a:p>
          <a:p>
            <a:pPr marL="0" indent="0">
              <a:buNone/>
            </a:pPr>
            <a:r>
              <a:rPr lang="tr-TR" b="1" dirty="0"/>
              <a:t>Elektronik sertifika hizmet sağlayıcılarının faaliyetlerinin devamı sırasında bu maddede gösterilen şartları kaybetmeleri hâlinde de yukarıdaki fıkra hükümleri uygulanır.             </a:t>
            </a:r>
          </a:p>
          <a:p>
            <a:pPr marL="0" indent="0">
              <a:buNone/>
            </a:pPr>
            <a:r>
              <a:rPr lang="tr-TR" b="1" dirty="0"/>
              <a:t>Elektronik sertifika hizmet sağlayıcıları, Kurumun belirleyeceği ücret alt ve üst sınırlarına uymak zorundadır.</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52564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4" name="3 İçerik Yer Tutucusu" descr="e sertifika hizmet sağlayıcıları.png"/>
          <p:cNvPicPr>
            <a:picLocks noGrp="1" noChangeAspect="1"/>
          </p:cNvPicPr>
          <p:nvPr>
            <p:ph idx="1"/>
          </p:nvPr>
        </p:nvPicPr>
        <p:blipFill>
          <a:blip r:embed="rId2"/>
          <a:stretch>
            <a:fillRect/>
          </a:stretch>
        </p:blipFill>
        <p:spPr>
          <a:xfrm>
            <a:off x="0" y="1828456"/>
            <a:ext cx="8771224" cy="4392930"/>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225A17-533A-4EC5-9154-6A85DA4C3CDF}"/>
              </a:ext>
            </a:extLst>
          </p:cNvPr>
          <p:cNvSpPr>
            <a:spLocks noGrp="1"/>
          </p:cNvSpPr>
          <p:nvPr>
            <p:ph type="title"/>
          </p:nvPr>
        </p:nvSpPr>
        <p:spPr/>
        <p:txBody>
          <a:bodyPr/>
          <a:lstStyle/>
          <a:p>
            <a:r>
              <a:rPr lang="tr-TR" sz="3200" b="1" dirty="0"/>
              <a:t>Nitelikli elektronik sertifika</a:t>
            </a:r>
            <a:endParaRPr lang="en-US" dirty="0"/>
          </a:p>
        </p:txBody>
      </p:sp>
      <p:sp>
        <p:nvSpPr>
          <p:cNvPr id="3" name="İçerik Yer Tutucusu 2">
            <a:extLst>
              <a:ext uri="{FF2B5EF4-FFF2-40B4-BE49-F238E27FC236}">
                <a16:creationId xmlns:a16="http://schemas.microsoft.com/office/drawing/2014/main" id="{50AE22ED-A61E-426D-8E6B-5B38701B1B10}"/>
              </a:ext>
            </a:extLst>
          </p:cNvPr>
          <p:cNvSpPr>
            <a:spLocks noGrp="1"/>
          </p:cNvSpPr>
          <p:nvPr>
            <p:ph idx="1"/>
          </p:nvPr>
        </p:nvSpPr>
        <p:spPr>
          <a:xfrm>
            <a:off x="0" y="1828456"/>
            <a:ext cx="12192000" cy="3986213"/>
          </a:xfrm>
        </p:spPr>
        <p:txBody>
          <a:bodyPr>
            <a:normAutofit fontScale="92500" lnSpcReduction="10000"/>
          </a:bodyPr>
          <a:lstStyle/>
          <a:p>
            <a:pPr marL="0" indent="0">
              <a:buNone/>
            </a:pPr>
            <a:r>
              <a:rPr lang="tr-TR" sz="2800" b="1" dirty="0"/>
              <a:t>Madde 9- Nitelikli elektronik sertifikada;             </a:t>
            </a:r>
          </a:p>
          <a:p>
            <a:pPr marL="514350" indent="-514350">
              <a:buAutoNum type="alphaLcParenR"/>
            </a:pPr>
            <a:r>
              <a:rPr lang="tr-TR" sz="2800" b="1" dirty="0"/>
              <a:t>Sertifikanın "nitelikli elektronik sertifika" olduğuna dair bir ibarenin,             </a:t>
            </a:r>
          </a:p>
          <a:p>
            <a:pPr marL="514350" indent="-514350">
              <a:buAutoNum type="alphaLcParenR"/>
            </a:pPr>
            <a:r>
              <a:rPr lang="tr-TR" sz="2800" b="1" dirty="0"/>
              <a:t>Sertifika hizmet sağlayıcısının kimlik bilgileri ve kurulduğu ülke adının,             </a:t>
            </a:r>
          </a:p>
          <a:p>
            <a:pPr marL="514350" indent="-514350">
              <a:buAutoNum type="alphaLcParenR"/>
            </a:pPr>
            <a:r>
              <a:rPr lang="tr-TR" sz="2800" b="1" dirty="0"/>
              <a:t>İmza sahibinin teşhis edilebileceği kimlik bilgilerinin,            </a:t>
            </a:r>
          </a:p>
          <a:p>
            <a:pPr marL="514350" indent="-514350">
              <a:buAutoNum type="alphaLcParenR"/>
            </a:pPr>
            <a:r>
              <a:rPr lang="tr-TR" sz="2800" b="1" dirty="0"/>
              <a:t>Elektronik imza oluşturma verisine karşılık gelen imza doğrulama verisinin,             </a:t>
            </a:r>
          </a:p>
          <a:p>
            <a:pPr marL="514350" indent="-514350">
              <a:buAutoNum type="alphaLcParenR"/>
            </a:pPr>
            <a:r>
              <a:rPr lang="tr-TR" sz="2800" b="1" dirty="0"/>
              <a:t>Sertifikanın geçerlilik süresinin başlangıç ve bitiş tarihlerinin,            </a:t>
            </a:r>
          </a:p>
          <a:p>
            <a:pPr marL="514350" indent="-514350">
              <a:buAutoNum type="alphaLcParenR"/>
            </a:pPr>
            <a:r>
              <a:rPr lang="tr-TR" sz="2800" b="1" dirty="0"/>
              <a:t>Sertifikanın seri numarasının, </a:t>
            </a:r>
          </a:p>
        </p:txBody>
      </p:sp>
    </p:spTree>
    <p:extLst>
      <p:ext uri="{BB962C8B-B14F-4D97-AF65-F5344CB8AC3E}">
        <p14:creationId xmlns:p14="http://schemas.microsoft.com/office/powerpoint/2010/main" val="652564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225A17-533A-4EC5-9154-6A85DA4C3CDF}"/>
              </a:ext>
            </a:extLst>
          </p:cNvPr>
          <p:cNvSpPr>
            <a:spLocks noGrp="1"/>
          </p:cNvSpPr>
          <p:nvPr>
            <p:ph type="title"/>
          </p:nvPr>
        </p:nvSpPr>
        <p:spPr/>
        <p:txBody>
          <a:bodyPr/>
          <a:lstStyle/>
          <a:p>
            <a:r>
              <a:rPr lang="tr-TR" sz="3200" b="1" dirty="0"/>
              <a:t>Nitelikli elektronik sertifika</a:t>
            </a:r>
            <a:endParaRPr lang="en-US" dirty="0"/>
          </a:p>
        </p:txBody>
      </p:sp>
      <p:sp>
        <p:nvSpPr>
          <p:cNvPr id="3" name="İçerik Yer Tutucusu 2">
            <a:extLst>
              <a:ext uri="{FF2B5EF4-FFF2-40B4-BE49-F238E27FC236}">
                <a16:creationId xmlns:a16="http://schemas.microsoft.com/office/drawing/2014/main" id="{50AE22ED-A61E-426D-8E6B-5B38701B1B10}"/>
              </a:ext>
            </a:extLst>
          </p:cNvPr>
          <p:cNvSpPr>
            <a:spLocks noGrp="1"/>
          </p:cNvSpPr>
          <p:nvPr>
            <p:ph idx="1"/>
          </p:nvPr>
        </p:nvSpPr>
        <p:spPr>
          <a:xfrm>
            <a:off x="0" y="1828456"/>
            <a:ext cx="12192000" cy="3986213"/>
          </a:xfrm>
        </p:spPr>
        <p:txBody>
          <a:bodyPr>
            <a:normAutofit/>
          </a:bodyPr>
          <a:lstStyle/>
          <a:p>
            <a:pPr marL="0" indent="0">
              <a:buNone/>
            </a:pPr>
            <a:r>
              <a:rPr lang="tr-TR" sz="2800" b="1" dirty="0"/>
              <a:t>g) Sertifika sahibi diğer bir kişi adına hareket ediyorsa bu yetkisine ilişkin bilginin,             </a:t>
            </a:r>
          </a:p>
          <a:p>
            <a:pPr marL="0" indent="0">
              <a:buNone/>
            </a:pPr>
            <a:r>
              <a:rPr lang="tr-TR" sz="2800" b="1" dirty="0"/>
              <a:t>h) Sertifika sahibi talep ederse meslekî veya diğer kişisel bilgilerinin,             </a:t>
            </a:r>
          </a:p>
          <a:p>
            <a:pPr marL="0" indent="0">
              <a:buNone/>
            </a:pPr>
            <a:r>
              <a:rPr lang="tr-TR" sz="2800" b="1" dirty="0"/>
              <a:t>ı) Varsa sertifikanın kullanım şartları ve kullanılacağı işlemlerdeki maddî sınırlamalara ilişkin bilgilerin,            </a:t>
            </a:r>
          </a:p>
          <a:p>
            <a:pPr marL="0" indent="0">
              <a:buNone/>
            </a:pPr>
            <a:r>
              <a:rPr lang="tr-TR" sz="2800" b="1" dirty="0"/>
              <a:t>j) Sertifika hizmet sağlayıcısının sertifikada yer alan bilgileri doğrulayan güvenli elektronik imzasının,        </a:t>
            </a:r>
            <a:r>
              <a:rPr lang="en-US" sz="2800" b="1" dirty="0"/>
              <a:t>  </a:t>
            </a:r>
            <a:r>
              <a:rPr lang="tr-TR" sz="2800" b="1" dirty="0"/>
              <a:t>Bulunması zorunludur.</a:t>
            </a:r>
          </a:p>
        </p:txBody>
      </p:sp>
    </p:spTree>
    <p:extLst>
      <p:ext uri="{BB962C8B-B14F-4D97-AF65-F5344CB8AC3E}">
        <p14:creationId xmlns:p14="http://schemas.microsoft.com/office/powerpoint/2010/main" val="652564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35AD3E-8729-49B1-B4B7-E3FC37E113F3}"/>
              </a:ext>
            </a:extLst>
          </p:cNvPr>
          <p:cNvSpPr>
            <a:spLocks noGrp="1"/>
          </p:cNvSpPr>
          <p:nvPr>
            <p:ph type="title"/>
          </p:nvPr>
        </p:nvSpPr>
        <p:spPr>
          <a:xfrm>
            <a:off x="550606" y="466343"/>
            <a:ext cx="10358186" cy="1362113"/>
          </a:xfrm>
        </p:spPr>
        <p:txBody>
          <a:bodyPr>
            <a:normAutofit/>
          </a:bodyPr>
          <a:lstStyle/>
          <a:p>
            <a:r>
              <a:rPr lang="en-US" sz="3600" b="1" dirty="0" err="1"/>
              <a:t>Nitelikli</a:t>
            </a:r>
            <a:r>
              <a:rPr lang="en-US" sz="3600" b="1" dirty="0"/>
              <a:t> </a:t>
            </a:r>
            <a:r>
              <a:rPr lang="en-US" sz="3600" b="1" dirty="0" err="1"/>
              <a:t>elektronik</a:t>
            </a:r>
            <a:r>
              <a:rPr lang="en-US" sz="3600" b="1" dirty="0"/>
              <a:t> </a:t>
            </a:r>
            <a:r>
              <a:rPr lang="en-US" sz="3600" b="1" dirty="0" err="1"/>
              <a:t>sertifikaların</a:t>
            </a:r>
            <a:r>
              <a:rPr lang="en-US" sz="3600" b="1" dirty="0"/>
              <a:t> </a:t>
            </a:r>
            <a:r>
              <a:rPr lang="en-US" sz="3600" b="1" dirty="0" err="1"/>
              <a:t>iptal</a:t>
            </a:r>
            <a:r>
              <a:rPr lang="en-US" sz="3600" b="1" dirty="0"/>
              <a:t> </a:t>
            </a:r>
            <a:r>
              <a:rPr lang="en-US" sz="3600" b="1" dirty="0" err="1"/>
              <a:t>edilmesi</a:t>
            </a:r>
            <a:endParaRPr lang="en-US" sz="3600" b="1" dirty="0"/>
          </a:p>
        </p:txBody>
      </p:sp>
      <p:sp>
        <p:nvSpPr>
          <p:cNvPr id="3" name="İçerik Yer Tutucusu 2">
            <a:extLst>
              <a:ext uri="{FF2B5EF4-FFF2-40B4-BE49-F238E27FC236}">
                <a16:creationId xmlns:a16="http://schemas.microsoft.com/office/drawing/2014/main" id="{7093498E-D818-43A6-94A4-C98B4F85E518}"/>
              </a:ext>
            </a:extLst>
          </p:cNvPr>
          <p:cNvSpPr>
            <a:spLocks noGrp="1"/>
          </p:cNvSpPr>
          <p:nvPr>
            <p:ph idx="1"/>
          </p:nvPr>
        </p:nvSpPr>
        <p:spPr>
          <a:xfrm>
            <a:off x="180753" y="1997401"/>
            <a:ext cx="12011247" cy="4338083"/>
          </a:xfrm>
        </p:spPr>
        <p:txBody>
          <a:bodyPr>
            <a:normAutofit/>
          </a:bodyPr>
          <a:lstStyle/>
          <a:p>
            <a:r>
              <a:rPr lang="en-US" sz="2400" b="1" dirty="0"/>
              <a:t>a) </a:t>
            </a:r>
            <a:r>
              <a:rPr lang="en-US" sz="2400" b="1" dirty="0" err="1"/>
              <a:t>Nitelikli</a:t>
            </a:r>
            <a:r>
              <a:rPr lang="en-US" sz="2400" b="1" dirty="0"/>
              <a:t> </a:t>
            </a:r>
            <a:r>
              <a:rPr lang="en-US" sz="2400" b="1" dirty="0" err="1"/>
              <a:t>elektronik</a:t>
            </a:r>
            <a:r>
              <a:rPr lang="en-US" sz="2400" b="1" dirty="0"/>
              <a:t> </a:t>
            </a:r>
            <a:r>
              <a:rPr lang="en-US" sz="2400" b="1" dirty="0" err="1"/>
              <a:t>sertifika</a:t>
            </a:r>
            <a:r>
              <a:rPr lang="en-US" sz="2400" b="1" dirty="0"/>
              <a:t> </a:t>
            </a:r>
            <a:r>
              <a:rPr lang="en-US" sz="2400" b="1" dirty="0" err="1"/>
              <a:t>sahibinin</a:t>
            </a:r>
            <a:r>
              <a:rPr lang="en-US" sz="2400" b="1" dirty="0"/>
              <a:t> </a:t>
            </a:r>
            <a:r>
              <a:rPr lang="en-US" sz="2400" b="1" dirty="0" err="1"/>
              <a:t>talebi</a:t>
            </a:r>
            <a:r>
              <a:rPr lang="en-US" sz="2400" b="1" dirty="0"/>
              <a:t>,             </a:t>
            </a:r>
            <a:endParaRPr lang="tr-TR" sz="2400" b="1" dirty="0"/>
          </a:p>
          <a:p>
            <a:r>
              <a:rPr lang="en-US" sz="2400" b="1" dirty="0"/>
              <a:t>b) </a:t>
            </a:r>
            <a:r>
              <a:rPr lang="en-US" sz="2400" b="1" dirty="0" err="1"/>
              <a:t>Sağladığı</a:t>
            </a:r>
            <a:r>
              <a:rPr lang="en-US" sz="2400" b="1" dirty="0"/>
              <a:t> </a:t>
            </a:r>
            <a:r>
              <a:rPr lang="en-US" sz="2400" b="1" dirty="0" err="1"/>
              <a:t>nitelikli</a:t>
            </a:r>
            <a:r>
              <a:rPr lang="en-US" sz="2400" b="1" dirty="0"/>
              <a:t> </a:t>
            </a:r>
            <a:r>
              <a:rPr lang="en-US" sz="2400" b="1" dirty="0" err="1"/>
              <a:t>elektronik</a:t>
            </a:r>
            <a:r>
              <a:rPr lang="en-US" sz="2400" b="1" dirty="0"/>
              <a:t> </a:t>
            </a:r>
            <a:r>
              <a:rPr lang="en-US" sz="2400" b="1" dirty="0" err="1"/>
              <a:t>sertifikaya</a:t>
            </a:r>
            <a:r>
              <a:rPr lang="en-US" sz="2400" b="1" dirty="0"/>
              <a:t> </a:t>
            </a:r>
            <a:r>
              <a:rPr lang="en-US" sz="2400" b="1" dirty="0" err="1"/>
              <a:t>ilişkin</a:t>
            </a:r>
            <a:r>
              <a:rPr lang="en-US" sz="2400" b="1" dirty="0"/>
              <a:t> </a:t>
            </a:r>
            <a:r>
              <a:rPr lang="en-US" sz="2400" b="1" dirty="0" err="1"/>
              <a:t>veri</a:t>
            </a:r>
            <a:r>
              <a:rPr lang="en-US" sz="2400" b="1" dirty="0"/>
              <a:t> </a:t>
            </a:r>
            <a:r>
              <a:rPr lang="en-US" sz="2400" b="1" dirty="0" err="1"/>
              <a:t>tabanında</a:t>
            </a:r>
            <a:r>
              <a:rPr lang="en-US" sz="2400" b="1" dirty="0"/>
              <a:t> </a:t>
            </a:r>
            <a:r>
              <a:rPr lang="en-US" sz="2400" b="1" dirty="0" err="1"/>
              <a:t>bulunan</a:t>
            </a:r>
            <a:r>
              <a:rPr lang="en-US" sz="2400" b="1" dirty="0"/>
              <a:t> </a:t>
            </a:r>
            <a:r>
              <a:rPr lang="en-US" sz="2400" b="1" dirty="0" err="1"/>
              <a:t>bilgilerin</a:t>
            </a:r>
            <a:r>
              <a:rPr lang="en-US" sz="2400" b="1" dirty="0"/>
              <a:t> </a:t>
            </a:r>
            <a:r>
              <a:rPr lang="en-US" sz="2400" b="1" dirty="0" err="1"/>
              <a:t>sahteliğinin</a:t>
            </a:r>
            <a:r>
              <a:rPr lang="en-US" sz="2400" b="1" dirty="0"/>
              <a:t> </a:t>
            </a:r>
            <a:r>
              <a:rPr lang="en-US" sz="2400" b="1" dirty="0" err="1"/>
              <a:t>veya</a:t>
            </a:r>
            <a:r>
              <a:rPr lang="en-US" sz="2400" b="1" dirty="0"/>
              <a:t> </a:t>
            </a:r>
            <a:r>
              <a:rPr lang="en-US" sz="2400" b="1" dirty="0" err="1"/>
              <a:t>yanlışlığının</a:t>
            </a:r>
            <a:r>
              <a:rPr lang="en-US" sz="2400" b="1" dirty="0"/>
              <a:t> </a:t>
            </a:r>
            <a:r>
              <a:rPr lang="en-US" sz="2400" b="1" dirty="0" err="1"/>
              <a:t>ortaya</a:t>
            </a:r>
            <a:r>
              <a:rPr lang="en-US" sz="2400" b="1" dirty="0"/>
              <a:t> </a:t>
            </a:r>
            <a:r>
              <a:rPr lang="en-US" sz="2400" b="1" dirty="0" err="1"/>
              <a:t>çıkması</a:t>
            </a:r>
            <a:r>
              <a:rPr lang="en-US" sz="2400" b="1" dirty="0"/>
              <a:t> </a:t>
            </a:r>
            <a:r>
              <a:rPr lang="en-US" sz="2400" b="1" dirty="0" err="1"/>
              <a:t>veya</a:t>
            </a:r>
            <a:r>
              <a:rPr lang="en-US" sz="2400" b="1" dirty="0"/>
              <a:t> </a:t>
            </a:r>
            <a:r>
              <a:rPr lang="en-US" sz="2400" b="1" dirty="0" err="1"/>
              <a:t>bilgilerin</a:t>
            </a:r>
            <a:r>
              <a:rPr lang="en-US" sz="2400" b="1" dirty="0"/>
              <a:t> </a:t>
            </a:r>
            <a:r>
              <a:rPr lang="en-US" sz="2400" b="1" dirty="0" err="1"/>
              <a:t>değişmesi</a:t>
            </a:r>
            <a:r>
              <a:rPr lang="en-US" sz="2400" b="1" dirty="0"/>
              <a:t>,             </a:t>
            </a:r>
            <a:endParaRPr lang="tr-TR" sz="2400" b="1" dirty="0"/>
          </a:p>
          <a:p>
            <a:r>
              <a:rPr lang="en-US" sz="2400" b="1" dirty="0"/>
              <a:t>c) </a:t>
            </a:r>
            <a:r>
              <a:rPr lang="en-US" sz="2400" b="1" dirty="0" err="1"/>
              <a:t>Nitelikli</a:t>
            </a:r>
            <a:r>
              <a:rPr lang="en-US" sz="2400" b="1" dirty="0"/>
              <a:t> </a:t>
            </a:r>
            <a:r>
              <a:rPr lang="en-US" sz="2400" b="1" dirty="0" err="1"/>
              <a:t>elektronik</a:t>
            </a:r>
            <a:r>
              <a:rPr lang="en-US" sz="2400" b="1" dirty="0"/>
              <a:t> </a:t>
            </a:r>
            <a:r>
              <a:rPr lang="en-US" sz="2400" b="1" dirty="0" err="1"/>
              <a:t>sertifika</a:t>
            </a:r>
            <a:r>
              <a:rPr lang="en-US" sz="2400" b="1" dirty="0"/>
              <a:t> </a:t>
            </a:r>
            <a:r>
              <a:rPr lang="en-US" sz="2400" b="1" dirty="0" err="1"/>
              <a:t>sahibinin</a:t>
            </a:r>
            <a:r>
              <a:rPr lang="en-US" sz="2400" b="1" dirty="0"/>
              <a:t> </a:t>
            </a:r>
            <a:r>
              <a:rPr lang="en-US" sz="2400" b="1" dirty="0" err="1"/>
              <a:t>fiil</a:t>
            </a:r>
            <a:r>
              <a:rPr lang="en-US" sz="2400" b="1" dirty="0"/>
              <a:t> </a:t>
            </a:r>
            <a:r>
              <a:rPr lang="en-US" sz="2400" b="1" dirty="0" err="1"/>
              <a:t>ehliyetinin</a:t>
            </a:r>
            <a:r>
              <a:rPr lang="en-US" sz="2400" b="1" dirty="0"/>
              <a:t> </a:t>
            </a:r>
            <a:r>
              <a:rPr lang="en-US" sz="2400" b="1" dirty="0" err="1"/>
              <a:t>sınırlandığının</a:t>
            </a:r>
            <a:r>
              <a:rPr lang="en-US" sz="2400" b="1" dirty="0"/>
              <a:t>, </a:t>
            </a:r>
            <a:r>
              <a:rPr lang="en-US" sz="2400" b="1" dirty="0" err="1"/>
              <a:t>iflâsının</a:t>
            </a:r>
            <a:r>
              <a:rPr lang="en-US" sz="2400" b="1" dirty="0"/>
              <a:t> </a:t>
            </a:r>
            <a:r>
              <a:rPr lang="en-US" sz="2400" b="1" dirty="0" err="1"/>
              <a:t>veya</a:t>
            </a:r>
            <a:r>
              <a:rPr lang="en-US" sz="2400" b="1" dirty="0"/>
              <a:t> </a:t>
            </a:r>
            <a:r>
              <a:rPr lang="en-US" sz="2400" b="1" dirty="0" err="1"/>
              <a:t>gaipliğinin</a:t>
            </a:r>
            <a:r>
              <a:rPr lang="en-US" sz="2400" b="1" dirty="0"/>
              <a:t> </a:t>
            </a:r>
            <a:r>
              <a:rPr lang="en-US" sz="2400" b="1" dirty="0" err="1"/>
              <a:t>ya</a:t>
            </a:r>
            <a:r>
              <a:rPr lang="en-US" sz="2400" b="1" dirty="0"/>
              <a:t> </a:t>
            </a:r>
            <a:r>
              <a:rPr lang="en-US" sz="2400" b="1" dirty="0" err="1"/>
              <a:t>da</a:t>
            </a:r>
            <a:r>
              <a:rPr lang="en-US" sz="2400" b="1" dirty="0"/>
              <a:t> </a:t>
            </a:r>
            <a:r>
              <a:rPr lang="en-US" sz="2400" b="1" dirty="0" err="1"/>
              <a:t>ölümünün</a:t>
            </a:r>
            <a:r>
              <a:rPr lang="en-US" sz="2400" b="1" dirty="0"/>
              <a:t> </a:t>
            </a:r>
            <a:r>
              <a:rPr lang="en-US" sz="2400" b="1" dirty="0" err="1"/>
              <a:t>öğrenilmesi</a:t>
            </a:r>
            <a:r>
              <a:rPr lang="en-US" sz="2400" b="1" dirty="0"/>
              <a:t>,             </a:t>
            </a:r>
            <a:endParaRPr lang="tr-TR" sz="2400" b="1" dirty="0"/>
          </a:p>
          <a:p>
            <a:r>
              <a:rPr lang="en-US" sz="2400" b="1" dirty="0" err="1"/>
              <a:t>Durumunda</a:t>
            </a:r>
            <a:r>
              <a:rPr lang="en-US" sz="2400" b="1" dirty="0"/>
              <a:t> </a:t>
            </a:r>
            <a:r>
              <a:rPr lang="en-US" sz="2400" b="1" dirty="0" err="1"/>
              <a:t>vermiş</a:t>
            </a:r>
            <a:r>
              <a:rPr lang="en-US" sz="2400" b="1" dirty="0"/>
              <a:t> </a:t>
            </a:r>
            <a:r>
              <a:rPr lang="en-US" sz="2400" b="1" dirty="0" err="1"/>
              <a:t>olduğu</a:t>
            </a:r>
            <a:r>
              <a:rPr lang="en-US" sz="2400" b="1" dirty="0"/>
              <a:t> </a:t>
            </a:r>
            <a:r>
              <a:rPr lang="en-US" sz="2400" b="1" dirty="0" err="1"/>
              <a:t>nitelikli</a:t>
            </a:r>
            <a:r>
              <a:rPr lang="en-US" sz="2400" b="1" dirty="0"/>
              <a:t> </a:t>
            </a:r>
            <a:r>
              <a:rPr lang="en-US" sz="2400" b="1" dirty="0" err="1"/>
              <a:t>elektronik</a:t>
            </a:r>
            <a:r>
              <a:rPr lang="en-US" sz="2400" b="1" dirty="0"/>
              <a:t> </a:t>
            </a:r>
            <a:r>
              <a:rPr lang="en-US" sz="2400" b="1" dirty="0" err="1"/>
              <a:t>sertifikaları</a:t>
            </a:r>
            <a:r>
              <a:rPr lang="en-US" sz="2400" b="1" dirty="0"/>
              <a:t> </a:t>
            </a:r>
            <a:r>
              <a:rPr lang="en-US" sz="2400" b="1" dirty="0" err="1"/>
              <a:t>derhâl</a:t>
            </a:r>
            <a:r>
              <a:rPr lang="en-US" sz="2400" b="1" dirty="0"/>
              <a:t> </a:t>
            </a:r>
            <a:r>
              <a:rPr lang="en-US" sz="2400" b="1" dirty="0" err="1"/>
              <a:t>iptal</a:t>
            </a:r>
            <a:r>
              <a:rPr lang="en-US" sz="2400" b="1" dirty="0"/>
              <a:t> </a:t>
            </a:r>
            <a:r>
              <a:rPr lang="en-US" sz="2400" b="1" dirty="0" err="1"/>
              <a:t>eder</a:t>
            </a:r>
            <a:r>
              <a:rPr lang="en-US" sz="2400" b="1" dirty="0"/>
              <a:t>.             </a:t>
            </a:r>
            <a:endParaRPr lang="en-US" sz="2400" dirty="0"/>
          </a:p>
        </p:txBody>
      </p:sp>
    </p:spTree>
    <p:extLst>
      <p:ext uri="{BB962C8B-B14F-4D97-AF65-F5344CB8AC3E}">
        <p14:creationId xmlns:p14="http://schemas.microsoft.com/office/powerpoint/2010/main" val="2279293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7702B3-249F-47A8-8E53-E1069F3EFAE2}"/>
              </a:ext>
            </a:extLst>
          </p:cNvPr>
          <p:cNvSpPr>
            <a:spLocks noGrp="1"/>
          </p:cNvSpPr>
          <p:nvPr>
            <p:ph type="title"/>
          </p:nvPr>
        </p:nvSpPr>
        <p:spPr/>
        <p:txBody>
          <a:bodyPr/>
          <a:lstStyle/>
          <a:p>
            <a:r>
              <a:rPr lang="tr-TR" dirty="0"/>
              <a:t>İMZA </a:t>
            </a:r>
          </a:p>
        </p:txBody>
      </p:sp>
      <p:sp>
        <p:nvSpPr>
          <p:cNvPr id="3" name="İçerik Yer Tutucusu 2">
            <a:extLst>
              <a:ext uri="{FF2B5EF4-FFF2-40B4-BE49-F238E27FC236}">
                <a16:creationId xmlns:a16="http://schemas.microsoft.com/office/drawing/2014/main" id="{673F2A74-1395-42FE-A0FC-FBE01340066F}"/>
              </a:ext>
            </a:extLst>
          </p:cNvPr>
          <p:cNvSpPr>
            <a:spLocks noGrp="1"/>
          </p:cNvSpPr>
          <p:nvPr>
            <p:ph idx="1"/>
          </p:nvPr>
        </p:nvSpPr>
        <p:spPr/>
        <p:txBody>
          <a:bodyPr>
            <a:normAutofit/>
          </a:bodyPr>
          <a:lstStyle/>
          <a:p>
            <a:pPr lvl="0" algn="just">
              <a:lnSpc>
                <a:spcPct val="115000"/>
              </a:lnSpc>
              <a:buFont typeface="Wingdings" panose="05000000000000000000" pitchFamily="2" charset="2"/>
              <a:buChar char="Ø"/>
            </a:pPr>
            <a:r>
              <a:rPr lang="tr-TR" sz="2400" b="1" dirty="0">
                <a:effectLst/>
                <a:latin typeface="Times New Roman" panose="02020603050405020304" pitchFamily="18" charset="0"/>
                <a:ea typeface="Calibri" panose="020F0502020204030204" pitchFamily="34" charset="0"/>
                <a:cs typeface="Times New Roman" panose="02020603050405020304" pitchFamily="18" charset="0"/>
              </a:rPr>
              <a:t> İmza nedir? </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tr-TR" sz="2400" b="1" dirty="0">
                <a:effectLst/>
                <a:latin typeface="Times New Roman" panose="02020603050405020304" pitchFamily="18" charset="0"/>
                <a:ea typeface="Calibri" panose="020F0502020204030204" pitchFamily="34" charset="0"/>
                <a:cs typeface="Times New Roman" panose="02020603050405020304" pitchFamily="18" charset="0"/>
              </a:rPr>
              <a:t>“Bir kimsenin herhangi bir belgeyi yazdığını veya onayladığını belirtmek için her zaman aynı biçimde kullandığı işarettir</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 İmza bu yönüyle en değerli mal varlığımızdır diyebiliriz zira bir belgeyi imzalayarak kendimizi ağır borç ve yükümlülükler altına sokabileceğimiz gibi (senet imzalayarak), yine aynı şekilde örneğin tapuda atacağımız bir imza ile mal mülk sahibi olarak  zenginleşmemiz mümkündür</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893853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35AD3E-8729-49B1-B4B7-E3FC37E113F3}"/>
              </a:ext>
            </a:extLst>
          </p:cNvPr>
          <p:cNvSpPr>
            <a:spLocks noGrp="1"/>
          </p:cNvSpPr>
          <p:nvPr>
            <p:ph type="title"/>
          </p:nvPr>
        </p:nvSpPr>
        <p:spPr>
          <a:xfrm>
            <a:off x="550606" y="466343"/>
            <a:ext cx="10358186" cy="1362113"/>
          </a:xfrm>
        </p:spPr>
        <p:txBody>
          <a:bodyPr>
            <a:normAutofit/>
          </a:bodyPr>
          <a:lstStyle/>
          <a:p>
            <a:r>
              <a:rPr lang="en-US" sz="3600" b="1" dirty="0" err="1"/>
              <a:t>Nitelikli</a:t>
            </a:r>
            <a:r>
              <a:rPr lang="en-US" sz="3600" b="1" dirty="0"/>
              <a:t> </a:t>
            </a:r>
            <a:r>
              <a:rPr lang="en-US" sz="3600" b="1" dirty="0" err="1"/>
              <a:t>elektronik</a:t>
            </a:r>
            <a:r>
              <a:rPr lang="en-US" sz="3600" b="1" dirty="0"/>
              <a:t> </a:t>
            </a:r>
            <a:r>
              <a:rPr lang="en-US" sz="3600" b="1" dirty="0" err="1"/>
              <a:t>sertifikaların</a:t>
            </a:r>
            <a:r>
              <a:rPr lang="en-US" sz="3600" b="1" dirty="0"/>
              <a:t> </a:t>
            </a:r>
            <a:r>
              <a:rPr lang="en-US" sz="3600" b="1" dirty="0" err="1"/>
              <a:t>iptal</a:t>
            </a:r>
            <a:r>
              <a:rPr lang="en-US" sz="3600" b="1" dirty="0"/>
              <a:t> </a:t>
            </a:r>
            <a:r>
              <a:rPr lang="en-US" sz="3600" b="1" dirty="0" err="1"/>
              <a:t>edilmesi</a:t>
            </a:r>
            <a:endParaRPr lang="en-US" sz="3600" b="1" dirty="0"/>
          </a:p>
        </p:txBody>
      </p:sp>
      <p:sp>
        <p:nvSpPr>
          <p:cNvPr id="3" name="İçerik Yer Tutucusu 2">
            <a:extLst>
              <a:ext uri="{FF2B5EF4-FFF2-40B4-BE49-F238E27FC236}">
                <a16:creationId xmlns:a16="http://schemas.microsoft.com/office/drawing/2014/main" id="{7093498E-D818-43A6-94A4-C98B4F85E518}"/>
              </a:ext>
            </a:extLst>
          </p:cNvPr>
          <p:cNvSpPr>
            <a:spLocks noGrp="1"/>
          </p:cNvSpPr>
          <p:nvPr>
            <p:ph idx="1"/>
          </p:nvPr>
        </p:nvSpPr>
        <p:spPr>
          <a:xfrm>
            <a:off x="180753" y="1775334"/>
            <a:ext cx="12011247" cy="4616324"/>
          </a:xfrm>
        </p:spPr>
        <p:txBody>
          <a:bodyPr>
            <a:noAutofit/>
          </a:bodyPr>
          <a:lstStyle/>
          <a:p>
            <a:pPr algn="just"/>
            <a:r>
              <a:rPr lang="en-US" sz="2000" b="1" dirty="0" err="1"/>
              <a:t>Elektronik</a:t>
            </a:r>
            <a:r>
              <a:rPr lang="en-US" sz="2000" b="1" dirty="0"/>
              <a:t> </a:t>
            </a:r>
            <a:r>
              <a:rPr lang="en-US" sz="2000" b="1" dirty="0" err="1"/>
              <a:t>sertifika</a:t>
            </a:r>
            <a:r>
              <a:rPr lang="en-US" sz="2000" b="1" dirty="0"/>
              <a:t> </a:t>
            </a:r>
            <a:r>
              <a:rPr lang="en-US" sz="2000" b="1" dirty="0" err="1"/>
              <a:t>hizmet</a:t>
            </a:r>
            <a:r>
              <a:rPr lang="en-US" sz="2000" b="1" dirty="0"/>
              <a:t> </a:t>
            </a:r>
            <a:r>
              <a:rPr lang="en-US" sz="2000" b="1" dirty="0" err="1"/>
              <a:t>sağlayıcısı</a:t>
            </a:r>
            <a:r>
              <a:rPr lang="en-US" sz="2000" b="1" dirty="0"/>
              <a:t>, </a:t>
            </a:r>
            <a:r>
              <a:rPr lang="en-US" sz="2000" b="1" dirty="0" err="1"/>
              <a:t>nitelikli</a:t>
            </a:r>
            <a:r>
              <a:rPr lang="en-US" sz="2000" b="1" dirty="0"/>
              <a:t> </a:t>
            </a:r>
            <a:r>
              <a:rPr lang="en-US" sz="2000" b="1" dirty="0" err="1"/>
              <a:t>elektronik</a:t>
            </a:r>
            <a:r>
              <a:rPr lang="en-US" sz="2000" b="1" dirty="0"/>
              <a:t> </a:t>
            </a:r>
            <a:r>
              <a:rPr lang="en-US" sz="2000" b="1" dirty="0" err="1"/>
              <a:t>sertifikaların</a:t>
            </a:r>
            <a:r>
              <a:rPr lang="en-US" sz="2000" b="1" dirty="0"/>
              <a:t> </a:t>
            </a:r>
            <a:r>
              <a:rPr lang="en-US" sz="2000" b="1" dirty="0" err="1"/>
              <a:t>iptal</a:t>
            </a:r>
            <a:r>
              <a:rPr lang="en-US" sz="2000" b="1" dirty="0"/>
              <a:t> </a:t>
            </a:r>
            <a:r>
              <a:rPr lang="en-US" sz="2000" b="1" dirty="0" err="1"/>
              <a:t>edildiği</a:t>
            </a:r>
            <a:r>
              <a:rPr lang="en-US" sz="2000" b="1" dirty="0"/>
              <a:t> </a:t>
            </a:r>
            <a:r>
              <a:rPr lang="en-US" sz="2000" b="1" dirty="0" err="1"/>
              <a:t>zamanın</a:t>
            </a:r>
            <a:r>
              <a:rPr lang="en-US" sz="2000" b="1" dirty="0"/>
              <a:t> tam </a:t>
            </a:r>
            <a:r>
              <a:rPr lang="en-US" sz="2000" b="1" dirty="0" err="1"/>
              <a:t>olarak</a:t>
            </a:r>
            <a:r>
              <a:rPr lang="en-US" sz="2000" b="1" dirty="0"/>
              <a:t> </a:t>
            </a:r>
            <a:r>
              <a:rPr lang="en-US" sz="2000" b="1" dirty="0" err="1"/>
              <a:t>tespit</a:t>
            </a:r>
            <a:r>
              <a:rPr lang="en-US" sz="2000" b="1" dirty="0"/>
              <a:t> </a:t>
            </a:r>
            <a:r>
              <a:rPr lang="en-US" sz="2000" b="1" dirty="0" err="1"/>
              <a:t>edilmesine</a:t>
            </a:r>
            <a:r>
              <a:rPr lang="en-US" sz="2000" b="1" dirty="0"/>
              <a:t> </a:t>
            </a:r>
            <a:r>
              <a:rPr lang="en-US" sz="2000" b="1" dirty="0" err="1"/>
              <a:t>imkân</a:t>
            </a:r>
            <a:r>
              <a:rPr lang="en-US" sz="2000" b="1" dirty="0"/>
              <a:t> </a:t>
            </a:r>
            <a:r>
              <a:rPr lang="en-US" sz="2000" b="1" dirty="0" err="1"/>
              <a:t>veren</a:t>
            </a:r>
            <a:r>
              <a:rPr lang="en-US" sz="2000" b="1" dirty="0"/>
              <a:t> </a:t>
            </a:r>
            <a:r>
              <a:rPr lang="en-US" sz="2000" b="1" dirty="0" err="1"/>
              <a:t>ve</a:t>
            </a:r>
            <a:r>
              <a:rPr lang="en-US" sz="2000" b="1" dirty="0"/>
              <a:t> </a:t>
            </a:r>
            <a:r>
              <a:rPr lang="en-US" sz="2000" b="1" dirty="0" err="1"/>
              <a:t>üçüncü</a:t>
            </a:r>
            <a:r>
              <a:rPr lang="en-US" sz="2000" b="1" dirty="0"/>
              <a:t> </a:t>
            </a:r>
            <a:r>
              <a:rPr lang="en-US" sz="2000" b="1" dirty="0" err="1"/>
              <a:t>kişilerin</a:t>
            </a:r>
            <a:r>
              <a:rPr lang="en-US" sz="2000" b="1" dirty="0"/>
              <a:t> </a:t>
            </a:r>
            <a:r>
              <a:rPr lang="en-US" sz="2000" b="1" dirty="0" err="1"/>
              <a:t>hızlı</a:t>
            </a:r>
            <a:r>
              <a:rPr lang="en-US" sz="2000" b="1" dirty="0"/>
              <a:t> </a:t>
            </a:r>
            <a:r>
              <a:rPr lang="en-US" sz="2000" b="1" dirty="0" err="1"/>
              <a:t>ve</a:t>
            </a:r>
            <a:r>
              <a:rPr lang="en-US" sz="2000" b="1" dirty="0"/>
              <a:t> </a:t>
            </a:r>
            <a:r>
              <a:rPr lang="en-US" sz="2000" b="1" dirty="0" err="1"/>
              <a:t>güvenli</a:t>
            </a:r>
            <a:r>
              <a:rPr lang="en-US" sz="2000" b="1" dirty="0"/>
              <a:t> </a:t>
            </a:r>
            <a:r>
              <a:rPr lang="en-US" sz="2000" b="1" dirty="0" err="1"/>
              <a:t>bir</a:t>
            </a:r>
            <a:r>
              <a:rPr lang="en-US" sz="2000" b="1" dirty="0"/>
              <a:t> </a:t>
            </a:r>
            <a:r>
              <a:rPr lang="en-US" sz="2000" b="1" dirty="0" err="1"/>
              <a:t>biçimde</a:t>
            </a:r>
            <a:r>
              <a:rPr lang="en-US" sz="2000" b="1" dirty="0"/>
              <a:t> </a:t>
            </a:r>
            <a:r>
              <a:rPr lang="en-US" sz="2000" b="1" dirty="0" err="1"/>
              <a:t>ulaşabileceği</a:t>
            </a:r>
            <a:r>
              <a:rPr lang="en-US" sz="2000" b="1" dirty="0"/>
              <a:t> </a:t>
            </a:r>
            <a:r>
              <a:rPr lang="en-US" sz="2000" b="1" dirty="0" err="1"/>
              <a:t>bir</a:t>
            </a:r>
            <a:r>
              <a:rPr lang="en-US" sz="2000" b="1" dirty="0"/>
              <a:t> </a:t>
            </a:r>
            <a:r>
              <a:rPr lang="en-US" sz="2000" b="1" dirty="0" err="1"/>
              <a:t>kayıt</a:t>
            </a:r>
            <a:r>
              <a:rPr lang="en-US" sz="2000" b="1" dirty="0"/>
              <a:t> </a:t>
            </a:r>
            <a:r>
              <a:rPr lang="en-US" sz="2000" b="1" dirty="0" err="1"/>
              <a:t>oluşturur</a:t>
            </a:r>
            <a:r>
              <a:rPr lang="en-US" sz="2000" b="1" dirty="0"/>
              <a:t>.            </a:t>
            </a:r>
            <a:endParaRPr lang="tr-TR" sz="2000" b="1" dirty="0"/>
          </a:p>
          <a:p>
            <a:pPr algn="just"/>
            <a:r>
              <a:rPr lang="en-US" sz="2000" b="1" dirty="0"/>
              <a:t> </a:t>
            </a:r>
            <a:r>
              <a:rPr lang="en-US" sz="2000" b="1" dirty="0" err="1"/>
              <a:t>Elektronik</a:t>
            </a:r>
            <a:r>
              <a:rPr lang="en-US" sz="2000" b="1" dirty="0"/>
              <a:t> </a:t>
            </a:r>
            <a:r>
              <a:rPr lang="en-US" sz="2000" b="1" dirty="0" err="1"/>
              <a:t>sertifika</a:t>
            </a:r>
            <a:r>
              <a:rPr lang="en-US" sz="2000" b="1" dirty="0"/>
              <a:t> </a:t>
            </a:r>
            <a:r>
              <a:rPr lang="en-US" sz="2000" b="1" dirty="0" err="1"/>
              <a:t>hizmet</a:t>
            </a:r>
            <a:r>
              <a:rPr lang="en-US" sz="2000" b="1" dirty="0"/>
              <a:t> </a:t>
            </a:r>
            <a:r>
              <a:rPr lang="en-US" sz="2000" b="1" dirty="0" err="1"/>
              <a:t>sağlayıcısı</a:t>
            </a:r>
            <a:r>
              <a:rPr lang="en-US" sz="2000" b="1" dirty="0"/>
              <a:t>, </a:t>
            </a:r>
            <a:r>
              <a:rPr lang="en-US" sz="2000" b="1" dirty="0" err="1"/>
              <a:t>faaliyetine</a:t>
            </a:r>
            <a:r>
              <a:rPr lang="en-US" sz="2000" b="1" dirty="0"/>
              <a:t> son </a:t>
            </a:r>
            <a:r>
              <a:rPr lang="en-US" sz="2000" b="1" dirty="0" err="1"/>
              <a:t>vermesi</a:t>
            </a:r>
            <a:r>
              <a:rPr lang="en-US" sz="2000" b="1" dirty="0"/>
              <a:t> </a:t>
            </a:r>
            <a:r>
              <a:rPr lang="en-US" sz="2000" b="1" dirty="0" err="1"/>
              <a:t>ve</a:t>
            </a:r>
            <a:r>
              <a:rPr lang="en-US" sz="2000" b="1" dirty="0"/>
              <a:t> </a:t>
            </a:r>
            <a:r>
              <a:rPr lang="en-US" sz="2000" b="1" dirty="0" err="1"/>
              <a:t>vermiş</a:t>
            </a:r>
            <a:r>
              <a:rPr lang="en-US" sz="2000" b="1" dirty="0"/>
              <a:t> </a:t>
            </a:r>
            <a:r>
              <a:rPr lang="en-US" sz="2000" b="1" dirty="0" err="1"/>
              <a:t>olduğu</a:t>
            </a:r>
            <a:r>
              <a:rPr lang="en-US" sz="2000" b="1" dirty="0"/>
              <a:t> </a:t>
            </a:r>
            <a:r>
              <a:rPr lang="en-US" sz="2000" b="1" dirty="0" err="1"/>
              <a:t>nitelikli</a:t>
            </a:r>
            <a:r>
              <a:rPr lang="en-US" sz="2000" b="1" dirty="0"/>
              <a:t> </a:t>
            </a:r>
            <a:r>
              <a:rPr lang="en-US" sz="2000" b="1" dirty="0" err="1"/>
              <a:t>elektronik</a:t>
            </a:r>
            <a:r>
              <a:rPr lang="en-US" sz="2000" b="1" dirty="0"/>
              <a:t> </a:t>
            </a:r>
            <a:r>
              <a:rPr lang="en-US" sz="2000" b="1" dirty="0" err="1"/>
              <a:t>sertifikaların</a:t>
            </a:r>
            <a:r>
              <a:rPr lang="en-US" sz="2000" b="1" dirty="0"/>
              <a:t> </a:t>
            </a:r>
            <a:r>
              <a:rPr lang="en-US" sz="2000" b="1" dirty="0" err="1"/>
              <a:t>başka</a:t>
            </a:r>
            <a:r>
              <a:rPr lang="en-US" sz="2000" b="1" dirty="0"/>
              <a:t> </a:t>
            </a:r>
            <a:r>
              <a:rPr lang="en-US" sz="2000" b="1" dirty="0" err="1"/>
              <a:t>bir</a:t>
            </a:r>
            <a:r>
              <a:rPr lang="en-US" sz="2000" b="1" dirty="0"/>
              <a:t> </a:t>
            </a:r>
            <a:r>
              <a:rPr lang="en-US" sz="2000" b="1" dirty="0" err="1"/>
              <a:t>elektronik</a:t>
            </a:r>
            <a:r>
              <a:rPr lang="en-US" sz="2000" b="1" dirty="0"/>
              <a:t> </a:t>
            </a:r>
            <a:r>
              <a:rPr lang="en-US" sz="2000" b="1" dirty="0" err="1"/>
              <a:t>sertifika</a:t>
            </a:r>
            <a:r>
              <a:rPr lang="en-US" sz="2000" b="1" dirty="0"/>
              <a:t> </a:t>
            </a:r>
            <a:r>
              <a:rPr lang="en-US" sz="2000" b="1" dirty="0" err="1"/>
              <a:t>hizmet</a:t>
            </a:r>
            <a:r>
              <a:rPr lang="en-US" sz="2000" b="1" dirty="0"/>
              <a:t> </a:t>
            </a:r>
            <a:r>
              <a:rPr lang="en-US" sz="2000" b="1" dirty="0" err="1"/>
              <a:t>sağlayıcısı</a:t>
            </a:r>
            <a:r>
              <a:rPr lang="en-US" sz="2000" b="1" dirty="0"/>
              <a:t> </a:t>
            </a:r>
            <a:r>
              <a:rPr lang="en-US" sz="2000" b="1" dirty="0" err="1"/>
              <a:t>tarafından</a:t>
            </a:r>
            <a:r>
              <a:rPr lang="en-US" sz="2000" b="1" dirty="0"/>
              <a:t> </a:t>
            </a:r>
            <a:r>
              <a:rPr lang="en-US" sz="2000" b="1" dirty="0" err="1"/>
              <a:t>kullanımının</a:t>
            </a:r>
            <a:r>
              <a:rPr lang="en-US" sz="2000" b="1" dirty="0"/>
              <a:t> </a:t>
            </a:r>
            <a:r>
              <a:rPr lang="en-US" sz="2000" b="1" dirty="0" err="1"/>
              <a:t>sağlanamaması</a:t>
            </a:r>
            <a:r>
              <a:rPr lang="en-US" sz="2000" b="1" dirty="0"/>
              <a:t> </a:t>
            </a:r>
            <a:r>
              <a:rPr lang="en-US" sz="2000" b="1" dirty="0" err="1"/>
              <a:t>durumunda</a:t>
            </a:r>
            <a:r>
              <a:rPr lang="en-US" sz="2000" b="1" dirty="0"/>
              <a:t> </a:t>
            </a:r>
            <a:r>
              <a:rPr lang="en-US" sz="2000" b="1" dirty="0" err="1"/>
              <a:t>vermiş</a:t>
            </a:r>
            <a:r>
              <a:rPr lang="en-US" sz="2000" b="1" dirty="0"/>
              <a:t> </a:t>
            </a:r>
            <a:r>
              <a:rPr lang="en-US" sz="2000" b="1" dirty="0" err="1"/>
              <a:t>olduğu</a:t>
            </a:r>
            <a:r>
              <a:rPr lang="en-US" sz="2000" b="1" dirty="0"/>
              <a:t> </a:t>
            </a:r>
            <a:r>
              <a:rPr lang="en-US" sz="2000" b="1" dirty="0" err="1"/>
              <a:t>nitelikli</a:t>
            </a:r>
            <a:r>
              <a:rPr lang="en-US" sz="2000" b="1" dirty="0"/>
              <a:t> </a:t>
            </a:r>
            <a:r>
              <a:rPr lang="en-US" sz="2000" b="1" dirty="0" err="1"/>
              <a:t>elektronik</a:t>
            </a:r>
            <a:r>
              <a:rPr lang="en-US" sz="2000" b="1" dirty="0"/>
              <a:t> </a:t>
            </a:r>
            <a:r>
              <a:rPr lang="en-US" sz="2000" b="1" dirty="0" err="1"/>
              <a:t>sertifikaları</a:t>
            </a:r>
            <a:r>
              <a:rPr lang="en-US" sz="2000" b="1" dirty="0"/>
              <a:t> </a:t>
            </a:r>
            <a:r>
              <a:rPr lang="en-US" sz="2000" b="1" dirty="0" err="1"/>
              <a:t>derhâl</a:t>
            </a:r>
            <a:r>
              <a:rPr lang="en-US" sz="2000" b="1" dirty="0"/>
              <a:t> </a:t>
            </a:r>
            <a:r>
              <a:rPr lang="en-US" sz="2000" b="1" dirty="0" err="1"/>
              <a:t>iptal</a:t>
            </a:r>
            <a:r>
              <a:rPr lang="en-US" sz="2000" b="1" dirty="0"/>
              <a:t> </a:t>
            </a:r>
            <a:r>
              <a:rPr lang="en-US" sz="2000" b="1" dirty="0" err="1"/>
              <a:t>eder</a:t>
            </a:r>
            <a:r>
              <a:rPr lang="en-US" sz="2000" b="1" dirty="0"/>
              <a:t>.             </a:t>
            </a:r>
            <a:endParaRPr lang="tr-TR" sz="2000" b="1" dirty="0"/>
          </a:p>
          <a:p>
            <a:pPr algn="just"/>
            <a:r>
              <a:rPr lang="en-US" sz="2000" b="1" dirty="0" err="1"/>
              <a:t>Elektronik</a:t>
            </a:r>
            <a:r>
              <a:rPr lang="en-US" sz="2000" b="1" dirty="0"/>
              <a:t> </a:t>
            </a:r>
            <a:r>
              <a:rPr lang="en-US" sz="2000" b="1" dirty="0" err="1"/>
              <a:t>sertifika</a:t>
            </a:r>
            <a:r>
              <a:rPr lang="en-US" sz="2000" b="1" dirty="0"/>
              <a:t> </a:t>
            </a:r>
            <a:r>
              <a:rPr lang="en-US" sz="2000" b="1" dirty="0" err="1"/>
              <a:t>hizmet</a:t>
            </a:r>
            <a:r>
              <a:rPr lang="en-US" sz="2000" b="1" dirty="0"/>
              <a:t> </a:t>
            </a:r>
            <a:r>
              <a:rPr lang="en-US" sz="2000" b="1" dirty="0" err="1"/>
              <a:t>sağlayıcısının</a:t>
            </a:r>
            <a:r>
              <a:rPr lang="en-US" sz="2000" b="1" dirty="0"/>
              <a:t> </a:t>
            </a:r>
            <a:r>
              <a:rPr lang="en-US" sz="2000" b="1" dirty="0" err="1"/>
              <a:t>faaliyetine</a:t>
            </a:r>
            <a:r>
              <a:rPr lang="en-US" sz="2000" b="1" dirty="0"/>
              <a:t> </a:t>
            </a:r>
            <a:r>
              <a:rPr lang="en-US" sz="2000" b="1" dirty="0" err="1"/>
              <a:t>Kurum</a:t>
            </a:r>
            <a:r>
              <a:rPr lang="en-US" sz="2000" b="1" dirty="0"/>
              <a:t> </a:t>
            </a:r>
            <a:r>
              <a:rPr lang="en-US" sz="2000" b="1" dirty="0" err="1"/>
              <a:t>tarafından</a:t>
            </a:r>
            <a:r>
              <a:rPr lang="en-US" sz="2000" b="1" dirty="0"/>
              <a:t> son </a:t>
            </a:r>
            <a:r>
              <a:rPr lang="en-US" sz="2000" b="1" dirty="0" err="1"/>
              <a:t>verilmesi</a:t>
            </a:r>
            <a:r>
              <a:rPr lang="en-US" sz="2000" b="1" dirty="0"/>
              <a:t> </a:t>
            </a:r>
            <a:r>
              <a:rPr lang="en-US" sz="2000" b="1" dirty="0" err="1"/>
              <a:t>halinde</a:t>
            </a:r>
            <a:r>
              <a:rPr lang="en-US" sz="2000" b="1" dirty="0"/>
              <a:t> </a:t>
            </a:r>
            <a:r>
              <a:rPr lang="en-US" sz="2000" b="1" dirty="0" err="1"/>
              <a:t>Kurum</a:t>
            </a:r>
            <a:r>
              <a:rPr lang="en-US" sz="2000" b="1" dirty="0"/>
              <a:t>, </a:t>
            </a:r>
            <a:r>
              <a:rPr lang="en-US" sz="2000" b="1" dirty="0" err="1"/>
              <a:t>faaliyetine</a:t>
            </a:r>
            <a:r>
              <a:rPr lang="en-US" sz="2000" b="1" dirty="0"/>
              <a:t> son </a:t>
            </a:r>
            <a:r>
              <a:rPr lang="en-US" sz="2000" b="1" dirty="0" err="1"/>
              <a:t>verilen</a:t>
            </a:r>
            <a:r>
              <a:rPr lang="en-US" sz="2000" b="1" dirty="0"/>
              <a:t> </a:t>
            </a:r>
            <a:r>
              <a:rPr lang="en-US" sz="2000" b="1" dirty="0" err="1"/>
              <a:t>elektronik</a:t>
            </a:r>
            <a:r>
              <a:rPr lang="en-US" sz="2000" b="1" dirty="0"/>
              <a:t> </a:t>
            </a:r>
            <a:r>
              <a:rPr lang="en-US" sz="2000" b="1" dirty="0" err="1"/>
              <a:t>sertifika</a:t>
            </a:r>
            <a:r>
              <a:rPr lang="en-US" sz="2000" b="1" dirty="0"/>
              <a:t> </a:t>
            </a:r>
            <a:r>
              <a:rPr lang="en-US" sz="2000" b="1" dirty="0" err="1"/>
              <a:t>hizmet</a:t>
            </a:r>
            <a:r>
              <a:rPr lang="en-US" sz="2000" b="1" dirty="0"/>
              <a:t> </a:t>
            </a:r>
            <a:r>
              <a:rPr lang="en-US" sz="2000" b="1" dirty="0" err="1"/>
              <a:t>sağlayıcısının</a:t>
            </a:r>
            <a:r>
              <a:rPr lang="en-US" sz="2000" b="1" dirty="0"/>
              <a:t> </a:t>
            </a:r>
            <a:r>
              <a:rPr lang="en-US" sz="2000" b="1" dirty="0" err="1"/>
              <a:t>vermiş</a:t>
            </a:r>
            <a:r>
              <a:rPr lang="en-US" sz="2000" b="1" dirty="0"/>
              <a:t> </a:t>
            </a:r>
            <a:r>
              <a:rPr lang="en-US" sz="2000" b="1" dirty="0" err="1"/>
              <a:t>olduğu</a:t>
            </a:r>
            <a:r>
              <a:rPr lang="en-US" sz="2000" b="1" dirty="0"/>
              <a:t> </a:t>
            </a:r>
            <a:r>
              <a:rPr lang="en-US" sz="2000" b="1" dirty="0" err="1"/>
              <a:t>nitelikli</a:t>
            </a:r>
            <a:r>
              <a:rPr lang="en-US" sz="2000" b="1" dirty="0"/>
              <a:t> </a:t>
            </a:r>
            <a:r>
              <a:rPr lang="en-US" sz="2000" b="1" dirty="0" err="1"/>
              <a:t>elektronik</a:t>
            </a:r>
            <a:r>
              <a:rPr lang="en-US" sz="2000" b="1" dirty="0"/>
              <a:t> </a:t>
            </a:r>
            <a:r>
              <a:rPr lang="en-US" sz="2000" b="1" dirty="0" err="1"/>
              <a:t>sertifikaların</a:t>
            </a:r>
            <a:r>
              <a:rPr lang="en-US" sz="2000" b="1" dirty="0"/>
              <a:t> </a:t>
            </a:r>
            <a:r>
              <a:rPr lang="en-US" sz="2000" b="1" dirty="0" err="1"/>
              <a:t>başka</a:t>
            </a:r>
            <a:r>
              <a:rPr lang="en-US" sz="2000" b="1" dirty="0"/>
              <a:t> </a:t>
            </a:r>
            <a:r>
              <a:rPr lang="en-US" sz="2000" b="1" dirty="0" err="1"/>
              <a:t>bir</a:t>
            </a:r>
            <a:r>
              <a:rPr lang="en-US" sz="2000" b="1" dirty="0"/>
              <a:t> </a:t>
            </a:r>
            <a:r>
              <a:rPr lang="en-US" sz="2000" b="1" dirty="0" err="1"/>
              <a:t>elektronik</a:t>
            </a:r>
            <a:r>
              <a:rPr lang="en-US" sz="2000" b="1" dirty="0"/>
              <a:t> </a:t>
            </a:r>
            <a:r>
              <a:rPr lang="en-US" sz="2000" b="1" dirty="0" err="1"/>
              <a:t>sertifika</a:t>
            </a:r>
            <a:r>
              <a:rPr lang="en-US" sz="2000" b="1" dirty="0"/>
              <a:t> </a:t>
            </a:r>
            <a:r>
              <a:rPr lang="en-US" sz="2000" b="1" dirty="0" err="1"/>
              <a:t>hizmet</a:t>
            </a:r>
            <a:r>
              <a:rPr lang="en-US" sz="2000" b="1" dirty="0"/>
              <a:t> </a:t>
            </a:r>
            <a:r>
              <a:rPr lang="en-US" sz="2000" b="1" dirty="0" err="1"/>
              <a:t>sağlayıcısına</a:t>
            </a:r>
            <a:r>
              <a:rPr lang="en-US" sz="2000" b="1" dirty="0"/>
              <a:t> </a:t>
            </a:r>
            <a:r>
              <a:rPr lang="en-US" sz="2000" b="1" dirty="0" err="1"/>
              <a:t>devredilmesine</a:t>
            </a:r>
            <a:r>
              <a:rPr lang="en-US" sz="2000" b="1" dirty="0"/>
              <a:t> </a:t>
            </a:r>
            <a:r>
              <a:rPr lang="en-US" sz="2000" b="1" dirty="0" err="1"/>
              <a:t>karar</a:t>
            </a:r>
            <a:r>
              <a:rPr lang="en-US" sz="2000" b="1" dirty="0"/>
              <a:t> </a:t>
            </a:r>
            <a:r>
              <a:rPr lang="en-US" sz="2000" b="1" dirty="0" err="1"/>
              <a:t>verir</a:t>
            </a:r>
            <a:r>
              <a:rPr lang="en-US" sz="2000" b="1" dirty="0"/>
              <a:t> </a:t>
            </a:r>
            <a:r>
              <a:rPr lang="en-US" sz="2000" b="1" dirty="0" err="1"/>
              <a:t>ve</a:t>
            </a:r>
            <a:r>
              <a:rPr lang="en-US" sz="2000" b="1" dirty="0"/>
              <a:t> </a:t>
            </a:r>
            <a:r>
              <a:rPr lang="en-US" sz="2000" b="1" dirty="0" err="1"/>
              <a:t>durumu</a:t>
            </a:r>
            <a:r>
              <a:rPr lang="en-US" sz="2000" b="1" dirty="0"/>
              <a:t> </a:t>
            </a:r>
            <a:r>
              <a:rPr lang="en-US" sz="2000" b="1" dirty="0" err="1"/>
              <a:t>ilgililere</a:t>
            </a:r>
            <a:r>
              <a:rPr lang="en-US" sz="2000" b="1" dirty="0"/>
              <a:t> </a:t>
            </a:r>
            <a:r>
              <a:rPr lang="en-US" sz="2000" b="1" dirty="0" err="1"/>
              <a:t>duyurur</a:t>
            </a:r>
            <a:r>
              <a:rPr lang="en-US" sz="2000" b="1" dirty="0"/>
              <a:t>.            </a:t>
            </a:r>
            <a:endParaRPr lang="tr-TR" sz="2000" b="1" dirty="0"/>
          </a:p>
          <a:p>
            <a:pPr algn="just"/>
            <a:r>
              <a:rPr lang="en-US" sz="2000" b="1" dirty="0"/>
              <a:t> </a:t>
            </a:r>
            <a:r>
              <a:rPr lang="en-US" sz="2000" b="1" dirty="0" err="1"/>
              <a:t>Elektronik</a:t>
            </a:r>
            <a:r>
              <a:rPr lang="en-US" sz="2000" b="1" dirty="0"/>
              <a:t> </a:t>
            </a:r>
            <a:r>
              <a:rPr lang="en-US" sz="2000" b="1" dirty="0" err="1"/>
              <a:t>sertifika</a:t>
            </a:r>
            <a:r>
              <a:rPr lang="en-US" sz="2000" b="1" dirty="0"/>
              <a:t> </a:t>
            </a:r>
            <a:r>
              <a:rPr lang="en-US" sz="2000" b="1" dirty="0" err="1"/>
              <a:t>hizmet</a:t>
            </a:r>
            <a:r>
              <a:rPr lang="en-US" sz="2000" b="1" dirty="0"/>
              <a:t> </a:t>
            </a:r>
            <a:r>
              <a:rPr lang="en-US" sz="2000" b="1" dirty="0" err="1"/>
              <a:t>sağlayıcısı</a:t>
            </a:r>
            <a:r>
              <a:rPr lang="en-US" sz="2000" b="1" dirty="0"/>
              <a:t> </a:t>
            </a:r>
            <a:r>
              <a:rPr lang="en-US" sz="2000" b="1" dirty="0" err="1"/>
              <a:t>geçmişe</a:t>
            </a:r>
            <a:r>
              <a:rPr lang="en-US" sz="2000" b="1" dirty="0"/>
              <a:t> </a:t>
            </a:r>
            <a:r>
              <a:rPr lang="en-US" sz="2000" b="1" dirty="0" err="1"/>
              <a:t>yönelik</a:t>
            </a:r>
            <a:r>
              <a:rPr lang="en-US" sz="2000" b="1" dirty="0"/>
              <a:t> </a:t>
            </a:r>
            <a:r>
              <a:rPr lang="en-US" sz="2000" b="1" dirty="0" err="1"/>
              <a:t>olarak</a:t>
            </a:r>
            <a:r>
              <a:rPr lang="en-US" sz="2000" b="1" dirty="0"/>
              <a:t> </a:t>
            </a:r>
            <a:r>
              <a:rPr lang="en-US" sz="2000" b="1" dirty="0" err="1"/>
              <a:t>nitelikli</a:t>
            </a:r>
            <a:r>
              <a:rPr lang="en-US" sz="2000" b="1" dirty="0"/>
              <a:t> </a:t>
            </a:r>
            <a:r>
              <a:rPr lang="en-US" sz="2000" b="1" dirty="0" err="1"/>
              <a:t>elektronik</a:t>
            </a:r>
            <a:r>
              <a:rPr lang="en-US" sz="2000" b="1" dirty="0"/>
              <a:t> </a:t>
            </a:r>
            <a:r>
              <a:rPr lang="en-US" sz="2000" b="1" dirty="0" err="1"/>
              <a:t>sertifika</a:t>
            </a:r>
            <a:r>
              <a:rPr lang="en-US" sz="2000" b="1" dirty="0"/>
              <a:t> </a:t>
            </a:r>
            <a:r>
              <a:rPr lang="en-US" sz="2000" b="1" dirty="0" err="1"/>
              <a:t>iptal</a:t>
            </a:r>
            <a:r>
              <a:rPr lang="en-US" sz="2000" b="1" dirty="0"/>
              <a:t> </a:t>
            </a:r>
            <a:r>
              <a:rPr lang="en-US" sz="2000" b="1" dirty="0" err="1"/>
              <a:t>edemez</a:t>
            </a:r>
            <a:r>
              <a:rPr lang="en-US" sz="2000" b="1" dirty="0"/>
              <a:t>. </a:t>
            </a:r>
            <a:endParaRPr lang="en-US" sz="2000" dirty="0"/>
          </a:p>
        </p:txBody>
      </p:sp>
    </p:spTree>
    <p:extLst>
      <p:ext uri="{BB962C8B-B14F-4D97-AF65-F5344CB8AC3E}">
        <p14:creationId xmlns:p14="http://schemas.microsoft.com/office/powerpoint/2010/main" val="2279293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35AD3E-8729-49B1-B4B7-E3FC37E113F3}"/>
              </a:ext>
            </a:extLst>
          </p:cNvPr>
          <p:cNvSpPr>
            <a:spLocks noGrp="1"/>
          </p:cNvSpPr>
          <p:nvPr>
            <p:ph type="title"/>
          </p:nvPr>
        </p:nvSpPr>
        <p:spPr>
          <a:xfrm>
            <a:off x="550606" y="466343"/>
            <a:ext cx="10358186" cy="1362113"/>
          </a:xfrm>
        </p:spPr>
        <p:txBody>
          <a:bodyPr>
            <a:normAutofit/>
          </a:bodyPr>
          <a:lstStyle/>
          <a:p>
            <a:r>
              <a:rPr lang="en-US" sz="3600" b="1" dirty="0" err="1"/>
              <a:t>Bilgilerin</a:t>
            </a:r>
            <a:r>
              <a:rPr lang="en-US" sz="3600" b="1" dirty="0"/>
              <a:t> </a:t>
            </a:r>
            <a:r>
              <a:rPr lang="en-US" sz="3600" b="1" dirty="0" err="1"/>
              <a:t>korunması</a:t>
            </a:r>
            <a:endParaRPr lang="en-US" sz="3600" b="1" dirty="0"/>
          </a:p>
        </p:txBody>
      </p:sp>
      <p:sp>
        <p:nvSpPr>
          <p:cNvPr id="3" name="İçerik Yer Tutucusu 2">
            <a:extLst>
              <a:ext uri="{FF2B5EF4-FFF2-40B4-BE49-F238E27FC236}">
                <a16:creationId xmlns:a16="http://schemas.microsoft.com/office/drawing/2014/main" id="{7093498E-D818-43A6-94A4-C98B4F85E518}"/>
              </a:ext>
            </a:extLst>
          </p:cNvPr>
          <p:cNvSpPr>
            <a:spLocks noGrp="1"/>
          </p:cNvSpPr>
          <p:nvPr>
            <p:ph idx="1"/>
          </p:nvPr>
        </p:nvSpPr>
        <p:spPr>
          <a:xfrm>
            <a:off x="180753" y="1775333"/>
            <a:ext cx="12011247" cy="4062759"/>
          </a:xfrm>
        </p:spPr>
        <p:txBody>
          <a:bodyPr>
            <a:noAutofit/>
          </a:bodyPr>
          <a:lstStyle/>
          <a:p>
            <a:pPr algn="just"/>
            <a:r>
              <a:rPr lang="en-US" sz="2000" b="1" dirty="0" err="1"/>
              <a:t>Madde</a:t>
            </a:r>
            <a:r>
              <a:rPr lang="en-US" sz="2000" b="1" dirty="0"/>
              <a:t> 12- </a:t>
            </a:r>
            <a:endParaRPr lang="tr-TR" sz="2000" b="1" dirty="0"/>
          </a:p>
          <a:p>
            <a:pPr algn="just"/>
            <a:r>
              <a:rPr lang="en-US" sz="2000" b="1" dirty="0" err="1"/>
              <a:t>Elektronik</a:t>
            </a:r>
            <a:r>
              <a:rPr lang="en-US" sz="2000" b="1" dirty="0"/>
              <a:t> </a:t>
            </a:r>
            <a:r>
              <a:rPr lang="en-US" sz="2000" b="1" dirty="0" err="1"/>
              <a:t>sertifika</a:t>
            </a:r>
            <a:r>
              <a:rPr lang="en-US" sz="2000" b="1" dirty="0"/>
              <a:t> </a:t>
            </a:r>
            <a:r>
              <a:rPr lang="en-US" sz="2000" b="1" dirty="0" err="1"/>
              <a:t>hizmet</a:t>
            </a:r>
            <a:r>
              <a:rPr lang="en-US" sz="2000" b="1" dirty="0"/>
              <a:t> </a:t>
            </a:r>
            <a:r>
              <a:rPr lang="en-US" sz="2000" b="1" dirty="0" err="1"/>
              <a:t>sağlayıcısı</a:t>
            </a:r>
            <a:r>
              <a:rPr lang="en-US" sz="2000" b="1" dirty="0"/>
              <a:t>;            </a:t>
            </a:r>
            <a:endParaRPr lang="tr-TR" sz="2000" b="1" dirty="0"/>
          </a:p>
          <a:p>
            <a:pPr algn="just"/>
            <a:r>
              <a:rPr lang="en-US" sz="2000" b="1" dirty="0"/>
              <a:t> a) </a:t>
            </a:r>
            <a:r>
              <a:rPr lang="en-US" sz="2000" b="1" dirty="0" err="1"/>
              <a:t>Elektronik</a:t>
            </a:r>
            <a:r>
              <a:rPr lang="en-US" sz="2000" b="1" dirty="0"/>
              <a:t> </a:t>
            </a:r>
            <a:r>
              <a:rPr lang="en-US" sz="2000" b="1" dirty="0" err="1"/>
              <a:t>sertifika</a:t>
            </a:r>
            <a:r>
              <a:rPr lang="en-US" sz="2000" b="1" dirty="0"/>
              <a:t> </a:t>
            </a:r>
            <a:r>
              <a:rPr lang="en-US" sz="2000" b="1" dirty="0" err="1"/>
              <a:t>talep</a:t>
            </a:r>
            <a:r>
              <a:rPr lang="en-US" sz="2000" b="1" dirty="0"/>
              <a:t> </a:t>
            </a:r>
            <a:r>
              <a:rPr lang="en-US" sz="2000" b="1" dirty="0" err="1"/>
              <a:t>eden</a:t>
            </a:r>
            <a:r>
              <a:rPr lang="en-US" sz="2000" b="1" dirty="0"/>
              <a:t> </a:t>
            </a:r>
            <a:r>
              <a:rPr lang="en-US" sz="2000" b="1" dirty="0" err="1"/>
              <a:t>kişiden</a:t>
            </a:r>
            <a:r>
              <a:rPr lang="en-US" sz="2000" b="1" dirty="0"/>
              <a:t>, </a:t>
            </a:r>
            <a:r>
              <a:rPr lang="en-US" sz="2000" b="1" dirty="0" err="1"/>
              <a:t>elektronik</a:t>
            </a:r>
            <a:r>
              <a:rPr lang="en-US" sz="2000" b="1" dirty="0"/>
              <a:t> </a:t>
            </a:r>
            <a:r>
              <a:rPr lang="en-US" sz="2000" b="1" dirty="0" err="1"/>
              <a:t>sertifika</a:t>
            </a:r>
            <a:r>
              <a:rPr lang="en-US" sz="2000" b="1" dirty="0"/>
              <a:t> </a:t>
            </a:r>
            <a:r>
              <a:rPr lang="en-US" sz="2000" b="1" dirty="0" err="1"/>
              <a:t>vermek</a:t>
            </a:r>
            <a:r>
              <a:rPr lang="en-US" sz="2000" b="1" dirty="0"/>
              <a:t> </a:t>
            </a:r>
            <a:r>
              <a:rPr lang="en-US" sz="2000" b="1" dirty="0" err="1"/>
              <a:t>için</a:t>
            </a:r>
            <a:r>
              <a:rPr lang="en-US" sz="2000" b="1" dirty="0"/>
              <a:t> </a:t>
            </a:r>
            <a:r>
              <a:rPr lang="en-US" sz="2000" b="1" dirty="0" err="1"/>
              <a:t>gerekli</a:t>
            </a:r>
            <a:r>
              <a:rPr lang="en-US" sz="2000" b="1" dirty="0"/>
              <a:t> </a:t>
            </a:r>
            <a:r>
              <a:rPr lang="en-US" sz="2000" b="1" dirty="0" err="1"/>
              <a:t>bilgiler</a:t>
            </a:r>
            <a:r>
              <a:rPr lang="en-US" sz="2000" b="1" dirty="0"/>
              <a:t> </a:t>
            </a:r>
            <a:r>
              <a:rPr lang="en-US" sz="2000" b="1" dirty="0" err="1"/>
              <a:t>hariç</a:t>
            </a:r>
            <a:r>
              <a:rPr lang="en-US" sz="2000" b="1" dirty="0"/>
              <a:t> </a:t>
            </a:r>
            <a:r>
              <a:rPr lang="en-US" sz="2000" b="1" dirty="0" err="1"/>
              <a:t>bilgi</a:t>
            </a:r>
            <a:r>
              <a:rPr lang="en-US" sz="2000" b="1" dirty="0"/>
              <a:t> </a:t>
            </a:r>
            <a:r>
              <a:rPr lang="en-US" sz="2000" b="1" dirty="0" err="1"/>
              <a:t>talep</a:t>
            </a:r>
            <a:r>
              <a:rPr lang="en-US" sz="2000" b="1" dirty="0"/>
              <a:t> </a:t>
            </a:r>
            <a:r>
              <a:rPr lang="en-US" sz="2000" b="1" dirty="0" err="1"/>
              <a:t>edemez</a:t>
            </a:r>
            <a:r>
              <a:rPr lang="en-US" sz="2000" b="1" dirty="0"/>
              <a:t> </a:t>
            </a:r>
            <a:r>
              <a:rPr lang="en-US" sz="2000" b="1" dirty="0" err="1"/>
              <a:t>ve</a:t>
            </a:r>
            <a:r>
              <a:rPr lang="en-US" sz="2000" b="1" dirty="0"/>
              <a:t> </a:t>
            </a:r>
            <a:r>
              <a:rPr lang="en-US" sz="2000" b="1" dirty="0" err="1"/>
              <a:t>bu</a:t>
            </a:r>
            <a:r>
              <a:rPr lang="en-US" sz="2000" b="1" dirty="0"/>
              <a:t> </a:t>
            </a:r>
            <a:r>
              <a:rPr lang="en-US" sz="2000" b="1" dirty="0" err="1"/>
              <a:t>bilgileri</a:t>
            </a:r>
            <a:r>
              <a:rPr lang="en-US" sz="2000" b="1" dirty="0"/>
              <a:t> </a:t>
            </a:r>
            <a:r>
              <a:rPr lang="en-US" sz="2000" b="1" dirty="0" err="1"/>
              <a:t>kişinin</a:t>
            </a:r>
            <a:r>
              <a:rPr lang="en-US" sz="2000" b="1" dirty="0"/>
              <a:t> </a:t>
            </a:r>
            <a:r>
              <a:rPr lang="en-US" sz="2000" b="1" dirty="0" err="1"/>
              <a:t>rızası</a:t>
            </a:r>
            <a:r>
              <a:rPr lang="en-US" sz="2000" b="1" dirty="0"/>
              <a:t> </a:t>
            </a:r>
            <a:r>
              <a:rPr lang="en-US" sz="2000" b="1" dirty="0" err="1"/>
              <a:t>dışında</a:t>
            </a:r>
            <a:r>
              <a:rPr lang="en-US" sz="2000" b="1" dirty="0"/>
              <a:t> </a:t>
            </a:r>
            <a:r>
              <a:rPr lang="en-US" sz="2000" b="1" dirty="0" err="1"/>
              <a:t>elde</a:t>
            </a:r>
            <a:r>
              <a:rPr lang="en-US" sz="2000" b="1" dirty="0"/>
              <a:t> </a:t>
            </a:r>
            <a:r>
              <a:rPr lang="en-US" sz="2000" b="1" dirty="0" err="1"/>
              <a:t>edemez</a:t>
            </a:r>
            <a:r>
              <a:rPr lang="en-US" sz="2000" b="1" dirty="0"/>
              <a:t>,</a:t>
            </a:r>
            <a:endParaRPr lang="tr-TR" sz="2000" b="1" dirty="0"/>
          </a:p>
          <a:p>
            <a:pPr algn="just"/>
            <a:r>
              <a:rPr lang="en-US" sz="2000" b="1" dirty="0"/>
              <a:t>b) </a:t>
            </a:r>
            <a:r>
              <a:rPr lang="en-US" sz="2000" b="1" dirty="0" err="1"/>
              <a:t>Elektronik</a:t>
            </a:r>
            <a:r>
              <a:rPr lang="en-US" sz="2000" b="1" dirty="0"/>
              <a:t> </a:t>
            </a:r>
            <a:r>
              <a:rPr lang="en-US" sz="2000" b="1" dirty="0" err="1"/>
              <a:t>sertifika</a:t>
            </a:r>
            <a:r>
              <a:rPr lang="en-US" sz="2000" b="1" dirty="0"/>
              <a:t> </a:t>
            </a:r>
            <a:r>
              <a:rPr lang="en-US" sz="2000" b="1" dirty="0" err="1"/>
              <a:t>sahibinin</a:t>
            </a:r>
            <a:r>
              <a:rPr lang="en-US" sz="2000" b="1" dirty="0"/>
              <a:t> </a:t>
            </a:r>
            <a:r>
              <a:rPr lang="en-US" sz="2000" b="1" dirty="0" err="1"/>
              <a:t>izni</a:t>
            </a:r>
            <a:r>
              <a:rPr lang="en-US" sz="2000" b="1" dirty="0"/>
              <a:t> </a:t>
            </a:r>
            <a:r>
              <a:rPr lang="en-US" sz="2000" b="1" dirty="0" err="1"/>
              <a:t>olmaksızın</a:t>
            </a:r>
            <a:r>
              <a:rPr lang="en-US" sz="2000" b="1" dirty="0"/>
              <a:t> </a:t>
            </a:r>
            <a:r>
              <a:rPr lang="en-US" sz="2000" b="1" dirty="0" err="1"/>
              <a:t>sertifikayı</a:t>
            </a:r>
            <a:r>
              <a:rPr lang="en-US" sz="2000" b="1" dirty="0"/>
              <a:t> </a:t>
            </a:r>
            <a:r>
              <a:rPr lang="en-US" sz="2000" b="1" dirty="0" err="1"/>
              <a:t>üçüncü</a:t>
            </a:r>
            <a:r>
              <a:rPr lang="en-US" sz="2000" b="1" dirty="0"/>
              <a:t> </a:t>
            </a:r>
            <a:r>
              <a:rPr lang="en-US" sz="2000" b="1" dirty="0" err="1"/>
              <a:t>kişilerin</a:t>
            </a:r>
            <a:r>
              <a:rPr lang="en-US" sz="2000" b="1" dirty="0"/>
              <a:t> </a:t>
            </a:r>
            <a:r>
              <a:rPr lang="en-US" sz="2000" b="1" dirty="0" err="1"/>
              <a:t>ulaşabileceği</a:t>
            </a:r>
            <a:r>
              <a:rPr lang="en-US" sz="2000" b="1" dirty="0"/>
              <a:t> </a:t>
            </a:r>
            <a:r>
              <a:rPr lang="en-US" sz="2000" b="1" dirty="0" err="1"/>
              <a:t>ortamlarda</a:t>
            </a:r>
            <a:r>
              <a:rPr lang="en-US" sz="2000" b="1" dirty="0"/>
              <a:t> </a:t>
            </a:r>
            <a:r>
              <a:rPr lang="en-US" sz="2000" b="1" dirty="0" err="1"/>
              <a:t>bulunduramaz</a:t>
            </a:r>
            <a:r>
              <a:rPr lang="en-US" sz="2000" b="1" dirty="0"/>
              <a:t>,             </a:t>
            </a:r>
            <a:endParaRPr lang="tr-TR" sz="2000" b="1" dirty="0"/>
          </a:p>
          <a:p>
            <a:pPr algn="just"/>
            <a:r>
              <a:rPr lang="en-US" sz="2000" b="1" dirty="0"/>
              <a:t>c) </a:t>
            </a:r>
            <a:r>
              <a:rPr lang="en-US" sz="2000" b="1" dirty="0" err="1"/>
              <a:t>Elektronik</a:t>
            </a:r>
            <a:r>
              <a:rPr lang="en-US" sz="2000" b="1" dirty="0"/>
              <a:t> </a:t>
            </a:r>
            <a:r>
              <a:rPr lang="en-US" sz="2000" b="1" dirty="0" err="1"/>
              <a:t>sertifika</a:t>
            </a:r>
            <a:r>
              <a:rPr lang="en-US" sz="2000" b="1" dirty="0"/>
              <a:t> </a:t>
            </a:r>
            <a:r>
              <a:rPr lang="en-US" sz="2000" b="1" dirty="0" err="1"/>
              <a:t>talep</a:t>
            </a:r>
            <a:r>
              <a:rPr lang="en-US" sz="2000" b="1" dirty="0"/>
              <a:t> </a:t>
            </a:r>
            <a:r>
              <a:rPr lang="en-US" sz="2000" b="1" dirty="0" err="1"/>
              <a:t>eden</a:t>
            </a:r>
            <a:r>
              <a:rPr lang="en-US" sz="2000" b="1" dirty="0"/>
              <a:t> </a:t>
            </a:r>
            <a:r>
              <a:rPr lang="en-US" sz="2000" b="1" dirty="0" err="1"/>
              <a:t>kişinin</a:t>
            </a:r>
            <a:r>
              <a:rPr lang="en-US" sz="2000" b="1" dirty="0"/>
              <a:t> </a:t>
            </a:r>
            <a:r>
              <a:rPr lang="en-US" sz="2000" b="1" dirty="0" err="1"/>
              <a:t>yazılı</a:t>
            </a:r>
            <a:r>
              <a:rPr lang="en-US" sz="2000" b="1" dirty="0"/>
              <a:t> </a:t>
            </a:r>
            <a:r>
              <a:rPr lang="en-US" sz="2000" b="1" dirty="0" err="1"/>
              <a:t>rızası</a:t>
            </a:r>
            <a:r>
              <a:rPr lang="en-US" sz="2000" b="1" dirty="0"/>
              <a:t> </a:t>
            </a:r>
            <a:r>
              <a:rPr lang="en-US" sz="2000" b="1" dirty="0" err="1"/>
              <a:t>olmaksızın</a:t>
            </a:r>
            <a:r>
              <a:rPr lang="en-US" sz="2000" b="1" dirty="0"/>
              <a:t> </a:t>
            </a:r>
            <a:r>
              <a:rPr lang="en-US" sz="2000" b="1" dirty="0" err="1"/>
              <a:t>üçüncü</a:t>
            </a:r>
            <a:r>
              <a:rPr lang="en-US" sz="2000" b="1" dirty="0"/>
              <a:t> </a:t>
            </a:r>
            <a:r>
              <a:rPr lang="en-US" sz="2000" b="1" dirty="0" err="1"/>
              <a:t>kişilerin</a:t>
            </a:r>
            <a:r>
              <a:rPr lang="en-US" sz="2000" b="1" dirty="0"/>
              <a:t> </a:t>
            </a:r>
            <a:r>
              <a:rPr lang="en-US" sz="2000" b="1" dirty="0" err="1"/>
              <a:t>kişisel</a:t>
            </a:r>
            <a:r>
              <a:rPr lang="en-US" sz="2000" b="1" dirty="0"/>
              <a:t> </a:t>
            </a:r>
            <a:r>
              <a:rPr lang="en-US" sz="2000" b="1" dirty="0" err="1"/>
              <a:t>verileri</a:t>
            </a:r>
            <a:r>
              <a:rPr lang="en-US" sz="2000" b="1" dirty="0"/>
              <a:t> </a:t>
            </a:r>
            <a:r>
              <a:rPr lang="en-US" sz="2000" b="1" dirty="0" err="1"/>
              <a:t>elde</a:t>
            </a:r>
            <a:r>
              <a:rPr lang="en-US" sz="2000" b="1" dirty="0"/>
              <a:t> </a:t>
            </a:r>
            <a:r>
              <a:rPr lang="en-US" sz="2000" b="1" dirty="0" err="1"/>
              <a:t>etmesini</a:t>
            </a:r>
            <a:r>
              <a:rPr lang="en-US" sz="2000" b="1" dirty="0"/>
              <a:t> </a:t>
            </a:r>
            <a:r>
              <a:rPr lang="en-US" sz="2000" b="1" dirty="0" err="1"/>
              <a:t>engeller</a:t>
            </a:r>
            <a:r>
              <a:rPr lang="en-US" sz="2000" b="1" dirty="0"/>
              <a:t>. </a:t>
            </a:r>
            <a:endParaRPr lang="tr-TR" sz="2000" b="1" dirty="0"/>
          </a:p>
          <a:p>
            <a:pPr algn="just"/>
            <a:r>
              <a:rPr lang="en-US" sz="2000" b="1" dirty="0"/>
              <a:t>Bu </a:t>
            </a:r>
            <a:r>
              <a:rPr lang="en-US" sz="2000" b="1" dirty="0" err="1"/>
              <a:t>bilgileri</a:t>
            </a:r>
            <a:r>
              <a:rPr lang="en-US" sz="2000" b="1" dirty="0"/>
              <a:t> </a:t>
            </a:r>
            <a:r>
              <a:rPr lang="en-US" sz="2000" b="1" dirty="0" err="1"/>
              <a:t>sertifika</a:t>
            </a:r>
            <a:r>
              <a:rPr lang="en-US" sz="2000" b="1" dirty="0"/>
              <a:t> </a:t>
            </a:r>
            <a:r>
              <a:rPr lang="en-US" sz="2000" b="1" dirty="0" err="1"/>
              <a:t>sahibinin</a:t>
            </a:r>
            <a:r>
              <a:rPr lang="en-US" sz="2000" b="1" dirty="0"/>
              <a:t> </a:t>
            </a:r>
            <a:r>
              <a:rPr lang="en-US" sz="2000" b="1" dirty="0" err="1"/>
              <a:t>onayı</a:t>
            </a:r>
            <a:r>
              <a:rPr lang="en-US" sz="2000" b="1" dirty="0"/>
              <a:t> </a:t>
            </a:r>
            <a:r>
              <a:rPr lang="en-US" sz="2000" b="1" dirty="0" err="1"/>
              <a:t>olmaksızın</a:t>
            </a:r>
            <a:r>
              <a:rPr lang="en-US" sz="2000" b="1" dirty="0"/>
              <a:t> </a:t>
            </a:r>
            <a:r>
              <a:rPr lang="en-US" sz="2000" b="1" dirty="0" err="1"/>
              <a:t>üçüncü</a:t>
            </a:r>
            <a:r>
              <a:rPr lang="en-US" sz="2000" b="1" dirty="0"/>
              <a:t> </a:t>
            </a:r>
            <a:r>
              <a:rPr lang="en-US" sz="2000" b="1" dirty="0" err="1"/>
              <a:t>kişilere</a:t>
            </a:r>
            <a:r>
              <a:rPr lang="en-US" sz="2000" b="1" dirty="0"/>
              <a:t> </a:t>
            </a:r>
            <a:r>
              <a:rPr lang="en-US" sz="2000" b="1" dirty="0" err="1"/>
              <a:t>iletemez</a:t>
            </a:r>
            <a:r>
              <a:rPr lang="en-US" sz="2000" b="1" dirty="0"/>
              <a:t> </a:t>
            </a:r>
            <a:r>
              <a:rPr lang="en-US" sz="2000" b="1" dirty="0" err="1"/>
              <a:t>ve</a:t>
            </a:r>
            <a:r>
              <a:rPr lang="en-US" sz="2000" b="1" dirty="0"/>
              <a:t> </a:t>
            </a:r>
            <a:r>
              <a:rPr lang="en-US" sz="2000" b="1" dirty="0" err="1"/>
              <a:t>başka</a:t>
            </a:r>
            <a:r>
              <a:rPr lang="en-US" sz="2000" b="1" dirty="0"/>
              <a:t> </a:t>
            </a:r>
            <a:r>
              <a:rPr lang="en-US" sz="2000" b="1" dirty="0" err="1"/>
              <a:t>amaçlarla</a:t>
            </a:r>
            <a:r>
              <a:rPr lang="en-US" sz="2000" b="1" dirty="0"/>
              <a:t> </a:t>
            </a:r>
            <a:r>
              <a:rPr lang="en-US" sz="2000" b="1" dirty="0" err="1"/>
              <a:t>kullanamaz</a:t>
            </a:r>
            <a:r>
              <a:rPr lang="en-US" sz="2000" b="1" dirty="0"/>
              <a:t>.</a:t>
            </a:r>
          </a:p>
        </p:txBody>
      </p:sp>
    </p:spTree>
    <p:extLst>
      <p:ext uri="{BB962C8B-B14F-4D97-AF65-F5344CB8AC3E}">
        <p14:creationId xmlns:p14="http://schemas.microsoft.com/office/powerpoint/2010/main" val="2279293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35AD3E-8729-49B1-B4B7-E3FC37E113F3}"/>
              </a:ext>
            </a:extLst>
          </p:cNvPr>
          <p:cNvSpPr>
            <a:spLocks noGrp="1"/>
          </p:cNvSpPr>
          <p:nvPr>
            <p:ph type="title"/>
          </p:nvPr>
        </p:nvSpPr>
        <p:spPr>
          <a:xfrm>
            <a:off x="550606" y="466343"/>
            <a:ext cx="10358186" cy="1362113"/>
          </a:xfrm>
        </p:spPr>
        <p:txBody>
          <a:bodyPr>
            <a:normAutofit/>
          </a:bodyPr>
          <a:lstStyle/>
          <a:p>
            <a:r>
              <a:rPr lang="en-US" sz="3600" b="1" dirty="0" err="1"/>
              <a:t>Hukukî</a:t>
            </a:r>
            <a:r>
              <a:rPr lang="en-US" sz="3600" b="1" dirty="0"/>
              <a:t> </a:t>
            </a:r>
            <a:r>
              <a:rPr lang="en-US" sz="3600" b="1" dirty="0" err="1"/>
              <a:t>sorumluluk</a:t>
            </a:r>
            <a:endParaRPr lang="en-US" sz="3600" b="1" dirty="0"/>
          </a:p>
        </p:txBody>
      </p:sp>
      <p:sp>
        <p:nvSpPr>
          <p:cNvPr id="3" name="İçerik Yer Tutucusu 2">
            <a:extLst>
              <a:ext uri="{FF2B5EF4-FFF2-40B4-BE49-F238E27FC236}">
                <a16:creationId xmlns:a16="http://schemas.microsoft.com/office/drawing/2014/main" id="{7093498E-D818-43A6-94A4-C98B4F85E518}"/>
              </a:ext>
            </a:extLst>
          </p:cNvPr>
          <p:cNvSpPr>
            <a:spLocks noGrp="1"/>
          </p:cNvSpPr>
          <p:nvPr>
            <p:ph idx="1"/>
          </p:nvPr>
        </p:nvSpPr>
        <p:spPr>
          <a:xfrm>
            <a:off x="180753" y="1775333"/>
            <a:ext cx="12011247" cy="5448427"/>
          </a:xfrm>
        </p:spPr>
        <p:txBody>
          <a:bodyPr>
            <a:noAutofit/>
          </a:bodyPr>
          <a:lstStyle/>
          <a:p>
            <a:pPr algn="just"/>
            <a:r>
              <a:rPr lang="en-US" b="1" dirty="0" err="1"/>
              <a:t>Madde</a:t>
            </a:r>
            <a:r>
              <a:rPr lang="en-US" b="1" dirty="0"/>
              <a:t> 13- </a:t>
            </a:r>
            <a:r>
              <a:rPr lang="en-US" b="1" dirty="0" err="1"/>
              <a:t>Elektronik</a:t>
            </a:r>
            <a:r>
              <a:rPr lang="en-US" b="1" dirty="0"/>
              <a:t> </a:t>
            </a:r>
            <a:r>
              <a:rPr lang="en-US" b="1" dirty="0" err="1"/>
              <a:t>sertifika</a:t>
            </a:r>
            <a:r>
              <a:rPr lang="en-US" b="1" dirty="0"/>
              <a:t> </a:t>
            </a:r>
            <a:r>
              <a:rPr lang="en-US" b="1" dirty="0" err="1"/>
              <a:t>hizmet</a:t>
            </a:r>
            <a:r>
              <a:rPr lang="en-US" b="1" dirty="0"/>
              <a:t> </a:t>
            </a:r>
            <a:r>
              <a:rPr lang="en-US" b="1" dirty="0" err="1"/>
              <a:t>sağlayıcısının</a:t>
            </a:r>
            <a:r>
              <a:rPr lang="en-US" b="1" dirty="0"/>
              <a:t>, </a:t>
            </a:r>
            <a:r>
              <a:rPr lang="en-US" b="1" dirty="0" err="1"/>
              <a:t>elektronik</a:t>
            </a:r>
            <a:r>
              <a:rPr lang="en-US" b="1" dirty="0"/>
              <a:t> </a:t>
            </a:r>
            <a:r>
              <a:rPr lang="en-US" b="1" dirty="0" err="1"/>
              <a:t>sertifika</a:t>
            </a:r>
            <a:r>
              <a:rPr lang="en-US" b="1" dirty="0"/>
              <a:t> </a:t>
            </a:r>
            <a:r>
              <a:rPr lang="en-US" b="1" dirty="0" err="1"/>
              <a:t>sahibine</a:t>
            </a:r>
            <a:r>
              <a:rPr lang="en-US" b="1" dirty="0"/>
              <a:t> </a:t>
            </a:r>
            <a:r>
              <a:rPr lang="en-US" b="1" dirty="0" err="1"/>
              <a:t>karşı</a:t>
            </a:r>
            <a:r>
              <a:rPr lang="en-US" b="1" dirty="0"/>
              <a:t> </a:t>
            </a:r>
            <a:r>
              <a:rPr lang="en-US" b="1" dirty="0" err="1"/>
              <a:t>sorumluluğu</a:t>
            </a:r>
            <a:r>
              <a:rPr lang="en-US" b="1" dirty="0"/>
              <a:t> </a:t>
            </a:r>
            <a:r>
              <a:rPr lang="en-US" b="1" dirty="0" err="1"/>
              <a:t>genel</a:t>
            </a:r>
            <a:r>
              <a:rPr lang="en-US" b="1" dirty="0"/>
              <a:t> </a:t>
            </a:r>
            <a:r>
              <a:rPr lang="en-US" b="1" dirty="0" err="1"/>
              <a:t>hükümlere</a:t>
            </a:r>
            <a:r>
              <a:rPr lang="en-US" b="1" dirty="0"/>
              <a:t> </a:t>
            </a:r>
            <a:r>
              <a:rPr lang="en-US" b="1" dirty="0" err="1"/>
              <a:t>tâbidir</a:t>
            </a:r>
            <a:r>
              <a:rPr lang="en-US" b="1" dirty="0"/>
              <a:t>.             </a:t>
            </a:r>
            <a:endParaRPr lang="tr-TR" b="1" dirty="0"/>
          </a:p>
          <a:p>
            <a:pPr algn="just"/>
            <a:r>
              <a:rPr lang="en-US" b="1" dirty="0" err="1"/>
              <a:t>Elektronik</a:t>
            </a:r>
            <a:r>
              <a:rPr lang="en-US" b="1" dirty="0"/>
              <a:t> </a:t>
            </a:r>
            <a:r>
              <a:rPr lang="en-US" b="1" dirty="0" err="1"/>
              <a:t>sertifika</a:t>
            </a:r>
            <a:r>
              <a:rPr lang="en-US" b="1" dirty="0"/>
              <a:t> </a:t>
            </a:r>
            <a:r>
              <a:rPr lang="en-US" b="1" dirty="0" err="1"/>
              <a:t>hizmet</a:t>
            </a:r>
            <a:r>
              <a:rPr lang="en-US" b="1" dirty="0"/>
              <a:t> </a:t>
            </a:r>
            <a:r>
              <a:rPr lang="en-US" b="1" dirty="0" err="1"/>
              <a:t>sağlayıcısı</a:t>
            </a:r>
            <a:r>
              <a:rPr lang="en-US" b="1" dirty="0"/>
              <a:t>, </a:t>
            </a:r>
            <a:r>
              <a:rPr lang="en-US" b="1" dirty="0" err="1"/>
              <a:t>bu</a:t>
            </a:r>
            <a:r>
              <a:rPr lang="en-US" b="1" dirty="0"/>
              <a:t> </a:t>
            </a:r>
            <a:r>
              <a:rPr lang="en-US" b="1" dirty="0" err="1"/>
              <a:t>Kanun</a:t>
            </a:r>
            <a:r>
              <a:rPr lang="en-US" b="1" dirty="0"/>
              <a:t> </a:t>
            </a:r>
            <a:r>
              <a:rPr lang="en-US" b="1" dirty="0" err="1"/>
              <a:t>veya</a:t>
            </a:r>
            <a:r>
              <a:rPr lang="en-US" b="1" dirty="0"/>
              <a:t> </a:t>
            </a:r>
            <a:r>
              <a:rPr lang="en-US" b="1" dirty="0" err="1"/>
              <a:t>bu</a:t>
            </a:r>
            <a:r>
              <a:rPr lang="en-US" b="1" dirty="0"/>
              <a:t> </a:t>
            </a:r>
            <a:r>
              <a:rPr lang="en-US" b="1" dirty="0" err="1"/>
              <a:t>Kanuna</a:t>
            </a:r>
            <a:r>
              <a:rPr lang="en-US" b="1" dirty="0"/>
              <a:t> </a:t>
            </a:r>
            <a:r>
              <a:rPr lang="en-US" b="1" dirty="0" err="1"/>
              <a:t>dayanılarak</a:t>
            </a:r>
            <a:r>
              <a:rPr lang="en-US" b="1" dirty="0"/>
              <a:t> </a:t>
            </a:r>
            <a:r>
              <a:rPr lang="en-US" b="1" dirty="0" err="1"/>
              <a:t>çıkarılan</a:t>
            </a:r>
            <a:r>
              <a:rPr lang="en-US" b="1" dirty="0"/>
              <a:t> </a:t>
            </a:r>
            <a:r>
              <a:rPr lang="en-US" b="1" dirty="0" err="1"/>
              <a:t>yönetmelik</a:t>
            </a:r>
            <a:r>
              <a:rPr lang="en-US" b="1" dirty="0"/>
              <a:t> </a:t>
            </a:r>
            <a:r>
              <a:rPr lang="en-US" b="1" dirty="0" err="1"/>
              <a:t>hükümlerinin</a:t>
            </a:r>
            <a:r>
              <a:rPr lang="en-US" b="1" dirty="0"/>
              <a:t> </a:t>
            </a:r>
            <a:r>
              <a:rPr lang="en-US" b="1" dirty="0" err="1"/>
              <a:t>ihlâli</a:t>
            </a:r>
            <a:r>
              <a:rPr lang="en-US" b="1" dirty="0"/>
              <a:t> </a:t>
            </a:r>
            <a:r>
              <a:rPr lang="en-US" b="1" dirty="0" err="1"/>
              <a:t>suretiyle</a:t>
            </a:r>
            <a:r>
              <a:rPr lang="en-US" b="1" dirty="0"/>
              <a:t> </a:t>
            </a:r>
            <a:r>
              <a:rPr lang="en-US" b="1" dirty="0" err="1"/>
              <a:t>üçüncü</a:t>
            </a:r>
            <a:r>
              <a:rPr lang="en-US" b="1" dirty="0"/>
              <a:t> </a:t>
            </a:r>
            <a:r>
              <a:rPr lang="en-US" b="1" dirty="0" err="1"/>
              <a:t>kişilere</a:t>
            </a:r>
            <a:r>
              <a:rPr lang="en-US" b="1" dirty="0"/>
              <a:t> </a:t>
            </a:r>
            <a:r>
              <a:rPr lang="en-US" b="1" dirty="0" err="1"/>
              <a:t>verdiği</a:t>
            </a:r>
            <a:r>
              <a:rPr lang="en-US" b="1" dirty="0"/>
              <a:t> </a:t>
            </a:r>
            <a:r>
              <a:rPr lang="en-US" b="1" dirty="0" err="1"/>
              <a:t>zararları</a:t>
            </a:r>
            <a:r>
              <a:rPr lang="en-US" b="1" dirty="0"/>
              <a:t> </a:t>
            </a:r>
            <a:r>
              <a:rPr lang="en-US" b="1" dirty="0" err="1"/>
              <a:t>tazminle</a:t>
            </a:r>
            <a:r>
              <a:rPr lang="en-US" b="1" dirty="0"/>
              <a:t> </a:t>
            </a:r>
            <a:r>
              <a:rPr lang="en-US" b="1" dirty="0" err="1"/>
              <a:t>yükümlüdür</a:t>
            </a:r>
            <a:r>
              <a:rPr lang="en-US" b="1" dirty="0"/>
              <a:t>. </a:t>
            </a:r>
            <a:r>
              <a:rPr lang="en-US" b="1" dirty="0" err="1"/>
              <a:t>Elektronik</a:t>
            </a:r>
            <a:r>
              <a:rPr lang="en-US" b="1" dirty="0"/>
              <a:t> </a:t>
            </a:r>
            <a:r>
              <a:rPr lang="en-US" b="1" dirty="0" err="1"/>
              <a:t>sertifika</a:t>
            </a:r>
            <a:r>
              <a:rPr lang="en-US" b="1" dirty="0"/>
              <a:t> </a:t>
            </a:r>
            <a:r>
              <a:rPr lang="en-US" b="1" dirty="0" err="1"/>
              <a:t>hizmet</a:t>
            </a:r>
            <a:r>
              <a:rPr lang="en-US" b="1" dirty="0"/>
              <a:t> </a:t>
            </a:r>
            <a:r>
              <a:rPr lang="en-US" b="1" dirty="0" err="1"/>
              <a:t>sağlayıcısı</a:t>
            </a:r>
            <a:r>
              <a:rPr lang="en-US" b="1" dirty="0"/>
              <a:t> </a:t>
            </a:r>
            <a:r>
              <a:rPr lang="en-US" b="1" dirty="0" err="1"/>
              <a:t>kusursuzluğunu</a:t>
            </a:r>
            <a:r>
              <a:rPr lang="en-US" b="1" dirty="0"/>
              <a:t> </a:t>
            </a:r>
            <a:r>
              <a:rPr lang="en-US" b="1" dirty="0" err="1"/>
              <a:t>ispat</a:t>
            </a:r>
            <a:r>
              <a:rPr lang="en-US" b="1" dirty="0"/>
              <a:t> </a:t>
            </a:r>
            <a:r>
              <a:rPr lang="en-US" b="1" dirty="0" err="1"/>
              <a:t>ettiği</a:t>
            </a:r>
            <a:r>
              <a:rPr lang="en-US" b="1" dirty="0"/>
              <a:t> </a:t>
            </a:r>
            <a:r>
              <a:rPr lang="en-US" b="1" dirty="0" err="1"/>
              <a:t>takdirde</a:t>
            </a:r>
            <a:r>
              <a:rPr lang="en-US" b="1" dirty="0"/>
              <a:t> </a:t>
            </a:r>
            <a:r>
              <a:rPr lang="en-US" b="1" dirty="0" err="1"/>
              <a:t>tazminat</a:t>
            </a:r>
            <a:r>
              <a:rPr lang="en-US" b="1" dirty="0"/>
              <a:t> </a:t>
            </a:r>
            <a:r>
              <a:rPr lang="en-US" b="1" dirty="0" err="1"/>
              <a:t>ödeme</a:t>
            </a:r>
            <a:r>
              <a:rPr lang="en-US" b="1" dirty="0"/>
              <a:t> </a:t>
            </a:r>
            <a:r>
              <a:rPr lang="en-US" b="1" dirty="0" err="1"/>
              <a:t>yükümlülüğü</a:t>
            </a:r>
            <a:r>
              <a:rPr lang="en-US" b="1" dirty="0"/>
              <a:t> </a:t>
            </a:r>
            <a:r>
              <a:rPr lang="en-US" b="1" dirty="0" err="1"/>
              <a:t>doğmaz</a:t>
            </a:r>
            <a:r>
              <a:rPr lang="en-US" b="1" dirty="0"/>
              <a:t>.             </a:t>
            </a:r>
            <a:endParaRPr lang="tr-TR" b="1" dirty="0"/>
          </a:p>
          <a:p>
            <a:pPr algn="just"/>
            <a:r>
              <a:rPr lang="en-US" b="1" dirty="0" err="1"/>
              <a:t>Elektronik</a:t>
            </a:r>
            <a:r>
              <a:rPr lang="en-US" b="1" dirty="0"/>
              <a:t> </a:t>
            </a:r>
            <a:r>
              <a:rPr lang="en-US" b="1" dirty="0" err="1"/>
              <a:t>sertifika</a:t>
            </a:r>
            <a:r>
              <a:rPr lang="en-US" b="1" dirty="0"/>
              <a:t> </a:t>
            </a:r>
            <a:r>
              <a:rPr lang="en-US" b="1" dirty="0" err="1"/>
              <a:t>hizmet</a:t>
            </a:r>
            <a:r>
              <a:rPr lang="en-US" b="1" dirty="0"/>
              <a:t> </a:t>
            </a:r>
            <a:r>
              <a:rPr lang="en-US" b="1" dirty="0" err="1"/>
              <a:t>sağlayıcısı</a:t>
            </a:r>
            <a:r>
              <a:rPr lang="en-US" b="1" dirty="0"/>
              <a:t>, </a:t>
            </a:r>
            <a:r>
              <a:rPr lang="en-US" b="1" dirty="0" err="1"/>
              <a:t>söz</a:t>
            </a:r>
            <a:r>
              <a:rPr lang="en-US" b="1" dirty="0"/>
              <a:t> </a:t>
            </a:r>
            <a:r>
              <a:rPr lang="en-US" b="1" dirty="0" err="1"/>
              <a:t>konusu</a:t>
            </a:r>
            <a:r>
              <a:rPr lang="en-US" b="1" dirty="0"/>
              <a:t> </a:t>
            </a:r>
            <a:r>
              <a:rPr lang="en-US" b="1" dirty="0" err="1"/>
              <a:t>yükümlülük</a:t>
            </a:r>
            <a:r>
              <a:rPr lang="en-US" b="1" dirty="0"/>
              <a:t> </a:t>
            </a:r>
            <a:r>
              <a:rPr lang="en-US" b="1" dirty="0" err="1"/>
              <a:t>ihlâlinin</a:t>
            </a:r>
            <a:r>
              <a:rPr lang="en-US" b="1" dirty="0"/>
              <a:t> </a:t>
            </a:r>
            <a:r>
              <a:rPr lang="en-US" b="1" dirty="0" err="1"/>
              <a:t>istihdam</a:t>
            </a:r>
            <a:r>
              <a:rPr lang="en-US" b="1" dirty="0"/>
              <a:t> </a:t>
            </a:r>
            <a:r>
              <a:rPr lang="en-US" b="1" dirty="0" err="1"/>
              <a:t>ettiği</a:t>
            </a:r>
            <a:r>
              <a:rPr lang="en-US" b="1" dirty="0"/>
              <a:t> </a:t>
            </a:r>
            <a:r>
              <a:rPr lang="en-US" b="1" dirty="0" err="1"/>
              <a:t>kişilerin</a:t>
            </a:r>
            <a:r>
              <a:rPr lang="en-US" b="1" dirty="0"/>
              <a:t> </a:t>
            </a:r>
            <a:r>
              <a:rPr lang="en-US" b="1" dirty="0" err="1"/>
              <a:t>davranışına</a:t>
            </a:r>
            <a:r>
              <a:rPr lang="en-US" b="1" dirty="0"/>
              <a:t> </a:t>
            </a:r>
            <a:r>
              <a:rPr lang="en-US" b="1" dirty="0" err="1"/>
              <a:t>dayanması</a:t>
            </a:r>
            <a:r>
              <a:rPr lang="en-US" b="1" dirty="0"/>
              <a:t> </a:t>
            </a:r>
            <a:r>
              <a:rPr lang="en-US" b="1" dirty="0" err="1"/>
              <a:t>hâlinde</a:t>
            </a:r>
            <a:r>
              <a:rPr lang="en-US" b="1" dirty="0"/>
              <a:t> de </a:t>
            </a:r>
            <a:r>
              <a:rPr lang="en-US" b="1" dirty="0" err="1"/>
              <a:t>zarardan</a:t>
            </a:r>
            <a:r>
              <a:rPr lang="en-US" b="1" dirty="0"/>
              <a:t> </a:t>
            </a:r>
            <a:r>
              <a:rPr lang="en-US" b="1" dirty="0" err="1"/>
              <a:t>sorumlu</a:t>
            </a:r>
            <a:r>
              <a:rPr lang="en-US" b="1" dirty="0"/>
              <a:t> </a:t>
            </a:r>
            <a:r>
              <a:rPr lang="en-US" b="1" dirty="0" err="1"/>
              <a:t>olup</a:t>
            </a:r>
            <a:r>
              <a:rPr lang="en-US" b="1" dirty="0"/>
              <a:t>, </a:t>
            </a:r>
            <a:r>
              <a:rPr lang="en-US" b="1" dirty="0" err="1"/>
              <a:t>elektronik</a:t>
            </a:r>
            <a:r>
              <a:rPr lang="en-US" b="1" dirty="0"/>
              <a:t> </a:t>
            </a:r>
            <a:r>
              <a:rPr lang="en-US" b="1" dirty="0" err="1"/>
              <a:t>sertifika</a:t>
            </a:r>
            <a:r>
              <a:rPr lang="en-US" b="1" dirty="0"/>
              <a:t> </a:t>
            </a:r>
            <a:r>
              <a:rPr lang="en-US" b="1" dirty="0" err="1"/>
              <a:t>hizmet</a:t>
            </a:r>
            <a:r>
              <a:rPr lang="en-US" b="1" dirty="0"/>
              <a:t> </a:t>
            </a:r>
            <a:r>
              <a:rPr lang="en-US" b="1" dirty="0" err="1"/>
              <a:t>sağlayıcısı</a:t>
            </a:r>
            <a:r>
              <a:rPr lang="en-US" b="1" dirty="0"/>
              <a:t>, </a:t>
            </a:r>
            <a:r>
              <a:rPr lang="en-US" b="1" dirty="0" err="1"/>
              <a:t>bu</a:t>
            </a:r>
            <a:r>
              <a:rPr lang="en-US" b="1" dirty="0"/>
              <a:t> </a:t>
            </a:r>
            <a:r>
              <a:rPr lang="en-US" b="1" dirty="0" err="1"/>
              <a:t>sorumluluğundan</a:t>
            </a:r>
            <a:r>
              <a:rPr lang="en-US" b="1" dirty="0"/>
              <a:t>, </a:t>
            </a:r>
            <a:r>
              <a:rPr lang="en-US" b="1" dirty="0" err="1"/>
              <a:t>Borçlar</a:t>
            </a:r>
            <a:r>
              <a:rPr lang="en-US" b="1" dirty="0"/>
              <a:t> </a:t>
            </a:r>
            <a:r>
              <a:rPr lang="en-US" b="1" dirty="0" err="1"/>
              <a:t>Kanununun</a:t>
            </a:r>
            <a:r>
              <a:rPr lang="en-US" b="1" dirty="0"/>
              <a:t> 55 </a:t>
            </a:r>
            <a:r>
              <a:rPr lang="en-US" b="1" dirty="0" err="1"/>
              <a:t>inci</a:t>
            </a:r>
            <a:r>
              <a:rPr lang="en-US" b="1" dirty="0"/>
              <a:t> </a:t>
            </a:r>
            <a:r>
              <a:rPr lang="en-US" b="1" dirty="0" err="1"/>
              <a:t>maddesinde</a:t>
            </a:r>
            <a:r>
              <a:rPr lang="en-US" b="1" dirty="0"/>
              <a:t> </a:t>
            </a:r>
            <a:r>
              <a:rPr lang="en-US" b="1" dirty="0" err="1"/>
              <a:t>öngörülen</a:t>
            </a:r>
            <a:r>
              <a:rPr lang="en-US" b="1" dirty="0"/>
              <a:t> </a:t>
            </a:r>
            <a:r>
              <a:rPr lang="en-US" b="1" dirty="0" err="1"/>
              <a:t>türden</a:t>
            </a:r>
            <a:r>
              <a:rPr lang="en-US" b="1" dirty="0"/>
              <a:t> </a:t>
            </a:r>
            <a:r>
              <a:rPr lang="en-US" b="1" dirty="0" err="1"/>
              <a:t>bir</a:t>
            </a:r>
            <a:r>
              <a:rPr lang="en-US" b="1" dirty="0"/>
              <a:t> </a:t>
            </a:r>
            <a:r>
              <a:rPr lang="en-US" b="1" dirty="0" err="1"/>
              <a:t>kurtuluş</a:t>
            </a:r>
            <a:r>
              <a:rPr lang="en-US" b="1" dirty="0"/>
              <a:t> </a:t>
            </a:r>
            <a:r>
              <a:rPr lang="en-US" b="1" dirty="0" err="1"/>
              <a:t>kanıtı</a:t>
            </a:r>
            <a:r>
              <a:rPr lang="en-US" b="1" dirty="0"/>
              <a:t> </a:t>
            </a:r>
            <a:r>
              <a:rPr lang="en-US" b="1" dirty="0" err="1"/>
              <a:t>getirerek</a:t>
            </a:r>
            <a:r>
              <a:rPr lang="en-US" b="1" dirty="0"/>
              <a:t> </a:t>
            </a:r>
            <a:r>
              <a:rPr lang="en-US" b="1" dirty="0" err="1"/>
              <a:t>kurtulamaz</a:t>
            </a:r>
            <a:endParaRPr lang="en-US" b="1" dirty="0"/>
          </a:p>
        </p:txBody>
      </p:sp>
    </p:spTree>
    <p:extLst>
      <p:ext uri="{BB962C8B-B14F-4D97-AF65-F5344CB8AC3E}">
        <p14:creationId xmlns:p14="http://schemas.microsoft.com/office/powerpoint/2010/main" val="2279293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35AD3E-8729-49B1-B4B7-E3FC37E113F3}"/>
              </a:ext>
            </a:extLst>
          </p:cNvPr>
          <p:cNvSpPr>
            <a:spLocks noGrp="1"/>
          </p:cNvSpPr>
          <p:nvPr>
            <p:ph type="title"/>
          </p:nvPr>
        </p:nvSpPr>
        <p:spPr>
          <a:xfrm>
            <a:off x="550606" y="466343"/>
            <a:ext cx="10358186" cy="1362113"/>
          </a:xfrm>
        </p:spPr>
        <p:txBody>
          <a:bodyPr>
            <a:normAutofit/>
          </a:bodyPr>
          <a:lstStyle/>
          <a:p>
            <a:r>
              <a:rPr lang="en-US" sz="3600" b="1" dirty="0" err="1"/>
              <a:t>Hukukî</a:t>
            </a:r>
            <a:r>
              <a:rPr lang="en-US" sz="3600" b="1" dirty="0"/>
              <a:t> </a:t>
            </a:r>
            <a:r>
              <a:rPr lang="en-US" sz="3600" b="1" dirty="0" err="1"/>
              <a:t>sorumluluk</a:t>
            </a:r>
            <a:endParaRPr lang="en-US" sz="3600" b="1" dirty="0"/>
          </a:p>
        </p:txBody>
      </p:sp>
      <p:sp>
        <p:nvSpPr>
          <p:cNvPr id="3" name="İçerik Yer Tutucusu 2">
            <a:extLst>
              <a:ext uri="{FF2B5EF4-FFF2-40B4-BE49-F238E27FC236}">
                <a16:creationId xmlns:a16="http://schemas.microsoft.com/office/drawing/2014/main" id="{7093498E-D818-43A6-94A4-C98B4F85E518}"/>
              </a:ext>
            </a:extLst>
          </p:cNvPr>
          <p:cNvSpPr>
            <a:spLocks noGrp="1"/>
          </p:cNvSpPr>
          <p:nvPr>
            <p:ph idx="1"/>
          </p:nvPr>
        </p:nvSpPr>
        <p:spPr>
          <a:xfrm>
            <a:off x="180753" y="2323973"/>
            <a:ext cx="12011247" cy="3319181"/>
          </a:xfrm>
        </p:spPr>
        <p:txBody>
          <a:bodyPr>
            <a:noAutofit/>
          </a:bodyPr>
          <a:lstStyle/>
          <a:p>
            <a:pPr algn="just"/>
            <a:r>
              <a:rPr lang="en-US" sz="2300" b="1" dirty="0" err="1"/>
              <a:t>Nitelikli</a:t>
            </a:r>
            <a:r>
              <a:rPr lang="en-US" sz="2300" b="1" dirty="0"/>
              <a:t> </a:t>
            </a:r>
            <a:r>
              <a:rPr lang="en-US" sz="2300" b="1" dirty="0" err="1"/>
              <a:t>elektronik</a:t>
            </a:r>
            <a:r>
              <a:rPr lang="en-US" sz="2300" b="1" dirty="0"/>
              <a:t> </a:t>
            </a:r>
            <a:r>
              <a:rPr lang="en-US" sz="2300" b="1" dirty="0" err="1"/>
              <a:t>sertifikanın</a:t>
            </a:r>
            <a:r>
              <a:rPr lang="en-US" sz="2300" b="1" dirty="0"/>
              <a:t> </a:t>
            </a:r>
            <a:r>
              <a:rPr lang="en-US" sz="2300" b="1" dirty="0" err="1"/>
              <a:t>içerdiği</a:t>
            </a:r>
            <a:r>
              <a:rPr lang="en-US" sz="2300" b="1" dirty="0"/>
              <a:t> </a:t>
            </a:r>
            <a:r>
              <a:rPr lang="en-US" sz="2300" b="1" dirty="0" err="1"/>
              <a:t>kullanım</a:t>
            </a:r>
            <a:r>
              <a:rPr lang="en-US" sz="2300" b="1" dirty="0"/>
              <a:t> </a:t>
            </a:r>
            <a:r>
              <a:rPr lang="en-US" sz="2300" b="1" dirty="0" err="1"/>
              <a:t>ve</a:t>
            </a:r>
            <a:r>
              <a:rPr lang="en-US" sz="2300" b="1" dirty="0"/>
              <a:t> </a:t>
            </a:r>
            <a:r>
              <a:rPr lang="en-US" sz="2300" b="1" dirty="0" err="1"/>
              <a:t>maddî</a:t>
            </a:r>
            <a:r>
              <a:rPr lang="en-US" sz="2300" b="1" dirty="0"/>
              <a:t> </a:t>
            </a:r>
            <a:r>
              <a:rPr lang="en-US" sz="2300" b="1" dirty="0" err="1"/>
              <a:t>kapsamına</a:t>
            </a:r>
            <a:r>
              <a:rPr lang="en-US" sz="2300" b="1" dirty="0"/>
              <a:t> </a:t>
            </a:r>
            <a:r>
              <a:rPr lang="en-US" sz="2300" b="1" dirty="0" err="1"/>
              <a:t>ilişkin</a:t>
            </a:r>
            <a:r>
              <a:rPr lang="en-US" sz="2300" b="1" dirty="0"/>
              <a:t> </a:t>
            </a:r>
            <a:r>
              <a:rPr lang="en-US" sz="2300" b="1" dirty="0" err="1"/>
              <a:t>sınırlamalar</a:t>
            </a:r>
            <a:r>
              <a:rPr lang="en-US" sz="2300" b="1" dirty="0"/>
              <a:t> </a:t>
            </a:r>
            <a:r>
              <a:rPr lang="en-US" sz="2300" b="1" dirty="0" err="1"/>
              <a:t>hariç</a:t>
            </a:r>
            <a:r>
              <a:rPr lang="en-US" sz="2300" b="1" dirty="0"/>
              <a:t> </a:t>
            </a:r>
            <a:r>
              <a:rPr lang="en-US" sz="2300" b="1" dirty="0" err="1"/>
              <a:t>olmak</a:t>
            </a:r>
            <a:r>
              <a:rPr lang="en-US" sz="2300" b="1" dirty="0"/>
              <a:t> </a:t>
            </a:r>
            <a:r>
              <a:rPr lang="en-US" sz="2300" b="1" dirty="0" err="1"/>
              <a:t>üzere</a:t>
            </a:r>
            <a:r>
              <a:rPr lang="en-US" sz="2300" b="1" dirty="0"/>
              <a:t>, </a:t>
            </a:r>
            <a:r>
              <a:rPr lang="en-US" sz="2300" b="1" dirty="0" err="1"/>
              <a:t>elektronik</a:t>
            </a:r>
            <a:r>
              <a:rPr lang="en-US" sz="2300" b="1" dirty="0"/>
              <a:t> </a:t>
            </a:r>
            <a:r>
              <a:rPr lang="en-US" sz="2300" b="1" dirty="0" err="1"/>
              <a:t>sertifika</a:t>
            </a:r>
            <a:r>
              <a:rPr lang="en-US" sz="2300" b="1" dirty="0"/>
              <a:t> </a:t>
            </a:r>
            <a:r>
              <a:rPr lang="en-US" sz="2300" b="1" dirty="0" err="1"/>
              <a:t>hizmet</a:t>
            </a:r>
            <a:r>
              <a:rPr lang="en-US" sz="2300" b="1" dirty="0"/>
              <a:t> </a:t>
            </a:r>
            <a:r>
              <a:rPr lang="en-US" sz="2300" b="1" dirty="0" err="1"/>
              <a:t>sağlayıcısının</a:t>
            </a:r>
            <a:r>
              <a:rPr lang="en-US" sz="2300" b="1" dirty="0"/>
              <a:t> </a:t>
            </a:r>
            <a:r>
              <a:rPr lang="en-US" sz="2300" b="1" dirty="0" err="1"/>
              <a:t>üçüncü</a:t>
            </a:r>
            <a:r>
              <a:rPr lang="en-US" sz="2300" b="1" dirty="0"/>
              <a:t> </a:t>
            </a:r>
            <a:r>
              <a:rPr lang="en-US" sz="2300" b="1" dirty="0" err="1"/>
              <a:t>kişilere</a:t>
            </a:r>
            <a:r>
              <a:rPr lang="en-US" sz="2300" b="1" dirty="0"/>
              <a:t> </a:t>
            </a:r>
            <a:r>
              <a:rPr lang="en-US" sz="2300" b="1" dirty="0" err="1"/>
              <a:t>ve</a:t>
            </a:r>
            <a:r>
              <a:rPr lang="en-US" sz="2300" b="1" dirty="0"/>
              <a:t> </a:t>
            </a:r>
            <a:r>
              <a:rPr lang="en-US" sz="2300" b="1" dirty="0" err="1"/>
              <a:t>nitelikli</a:t>
            </a:r>
            <a:r>
              <a:rPr lang="en-US" sz="2300" b="1" dirty="0"/>
              <a:t> </a:t>
            </a:r>
            <a:r>
              <a:rPr lang="en-US" sz="2300" b="1" dirty="0" err="1"/>
              <a:t>elektronik</a:t>
            </a:r>
            <a:r>
              <a:rPr lang="en-US" sz="2300" b="1" dirty="0"/>
              <a:t> </a:t>
            </a:r>
            <a:r>
              <a:rPr lang="en-US" sz="2300" b="1" dirty="0" err="1"/>
              <a:t>imza</a:t>
            </a:r>
            <a:r>
              <a:rPr lang="en-US" sz="2300" b="1" dirty="0"/>
              <a:t> </a:t>
            </a:r>
            <a:r>
              <a:rPr lang="en-US" sz="2300" b="1" dirty="0" err="1"/>
              <a:t>sahibine</a:t>
            </a:r>
            <a:r>
              <a:rPr lang="en-US" sz="2300" b="1" dirty="0"/>
              <a:t> </a:t>
            </a:r>
            <a:r>
              <a:rPr lang="en-US" sz="2300" b="1" dirty="0" err="1"/>
              <a:t>karşı</a:t>
            </a:r>
            <a:r>
              <a:rPr lang="en-US" sz="2300" b="1" dirty="0"/>
              <a:t> </a:t>
            </a:r>
            <a:r>
              <a:rPr lang="en-US" sz="2300" b="1" dirty="0" err="1"/>
              <a:t>sorumluluğunu</a:t>
            </a:r>
            <a:r>
              <a:rPr lang="en-US" sz="2300" b="1" dirty="0"/>
              <a:t> </a:t>
            </a:r>
            <a:r>
              <a:rPr lang="en-US" sz="2300" b="1" dirty="0" err="1"/>
              <a:t>ortadan</a:t>
            </a:r>
            <a:r>
              <a:rPr lang="en-US" sz="2300" b="1" dirty="0"/>
              <a:t> </a:t>
            </a:r>
            <a:r>
              <a:rPr lang="en-US" sz="2300" b="1" dirty="0" err="1"/>
              <a:t>kaldıran</a:t>
            </a:r>
            <a:r>
              <a:rPr lang="en-US" sz="2300" b="1" dirty="0"/>
              <a:t> </a:t>
            </a:r>
            <a:r>
              <a:rPr lang="en-US" sz="2300" b="1" dirty="0" err="1"/>
              <a:t>veya</a:t>
            </a:r>
            <a:r>
              <a:rPr lang="en-US" sz="2300" b="1" dirty="0"/>
              <a:t> </a:t>
            </a:r>
            <a:r>
              <a:rPr lang="en-US" sz="2300" b="1" dirty="0" err="1"/>
              <a:t>sınırlandıran</a:t>
            </a:r>
            <a:r>
              <a:rPr lang="en-US" sz="2300" b="1" dirty="0"/>
              <a:t> her </a:t>
            </a:r>
            <a:r>
              <a:rPr lang="en-US" sz="2300" b="1" dirty="0" err="1"/>
              <a:t>türlü</a:t>
            </a:r>
            <a:r>
              <a:rPr lang="en-US" sz="2300" b="1" dirty="0"/>
              <a:t> </a:t>
            </a:r>
            <a:r>
              <a:rPr lang="en-US" sz="2300" b="1" dirty="0" err="1"/>
              <a:t>şart</a:t>
            </a:r>
            <a:r>
              <a:rPr lang="en-US" sz="2300" b="1" dirty="0"/>
              <a:t> </a:t>
            </a:r>
            <a:r>
              <a:rPr lang="en-US" sz="2300" b="1" dirty="0" err="1"/>
              <a:t>geçersizdir</a:t>
            </a:r>
            <a:r>
              <a:rPr lang="en-US" sz="2300" b="1" dirty="0"/>
              <a:t>.</a:t>
            </a:r>
            <a:endParaRPr lang="tr-TR" sz="2300" b="1" dirty="0"/>
          </a:p>
          <a:p>
            <a:pPr algn="just"/>
            <a:r>
              <a:rPr lang="en-US" sz="2300" b="1" dirty="0"/>
              <a:t> </a:t>
            </a:r>
            <a:r>
              <a:rPr lang="en-US" sz="2300" b="1" dirty="0" err="1"/>
              <a:t>Elektronik</a:t>
            </a:r>
            <a:r>
              <a:rPr lang="en-US" sz="2300" b="1" dirty="0"/>
              <a:t> </a:t>
            </a:r>
            <a:r>
              <a:rPr lang="en-US" sz="2300" b="1" dirty="0" err="1"/>
              <a:t>sertifika</a:t>
            </a:r>
            <a:r>
              <a:rPr lang="en-US" sz="2300" b="1" dirty="0"/>
              <a:t> </a:t>
            </a:r>
            <a:r>
              <a:rPr lang="en-US" sz="2300" b="1" dirty="0" err="1"/>
              <a:t>hizmet</a:t>
            </a:r>
            <a:r>
              <a:rPr lang="en-US" sz="2300" b="1" dirty="0"/>
              <a:t> </a:t>
            </a:r>
            <a:r>
              <a:rPr lang="en-US" sz="2300" b="1" dirty="0" err="1"/>
              <a:t>sağlayıcısı</a:t>
            </a:r>
            <a:r>
              <a:rPr lang="en-US" sz="2300" b="1" dirty="0"/>
              <a:t>, </a:t>
            </a:r>
            <a:r>
              <a:rPr lang="en-US" sz="2300" b="1" dirty="0" err="1"/>
              <a:t>bu</a:t>
            </a:r>
            <a:r>
              <a:rPr lang="en-US" sz="2300" b="1" dirty="0"/>
              <a:t> </a:t>
            </a:r>
            <a:r>
              <a:rPr lang="en-US" sz="2300" b="1" dirty="0" err="1"/>
              <a:t>Kanundan</a:t>
            </a:r>
            <a:r>
              <a:rPr lang="en-US" sz="2300" b="1" dirty="0"/>
              <a:t> </a:t>
            </a:r>
            <a:r>
              <a:rPr lang="en-US" sz="2300" b="1" dirty="0" err="1"/>
              <a:t>doğan</a:t>
            </a:r>
            <a:r>
              <a:rPr lang="en-US" sz="2300" b="1" dirty="0"/>
              <a:t> </a:t>
            </a:r>
            <a:r>
              <a:rPr lang="en-US" sz="2300" b="1" dirty="0" err="1"/>
              <a:t>yükümlülüklerini</a:t>
            </a:r>
            <a:r>
              <a:rPr lang="en-US" sz="2300" b="1" dirty="0"/>
              <a:t> </a:t>
            </a:r>
            <a:r>
              <a:rPr lang="en-US" sz="2300" b="1" dirty="0" err="1"/>
              <a:t>yerine</a:t>
            </a:r>
            <a:r>
              <a:rPr lang="en-US" sz="2300" b="1" dirty="0"/>
              <a:t> </a:t>
            </a:r>
            <a:r>
              <a:rPr lang="en-US" sz="2300" b="1" dirty="0" err="1"/>
              <a:t>getirmemesi</a:t>
            </a:r>
            <a:r>
              <a:rPr lang="en-US" sz="2300" b="1" dirty="0"/>
              <a:t> </a:t>
            </a:r>
            <a:r>
              <a:rPr lang="en-US" sz="2300" b="1" dirty="0" err="1"/>
              <a:t>sonucu</a:t>
            </a:r>
            <a:r>
              <a:rPr lang="en-US" sz="2300" b="1" dirty="0"/>
              <a:t> </a:t>
            </a:r>
            <a:r>
              <a:rPr lang="en-US" sz="2300" b="1" dirty="0" err="1"/>
              <a:t>doğan</a:t>
            </a:r>
            <a:r>
              <a:rPr lang="en-US" sz="2300" b="1" dirty="0"/>
              <a:t> </a:t>
            </a:r>
            <a:r>
              <a:rPr lang="en-US" sz="2300" b="1" dirty="0" err="1"/>
              <a:t>zararların</a:t>
            </a:r>
            <a:r>
              <a:rPr lang="en-US" sz="2300" b="1" dirty="0"/>
              <a:t> </a:t>
            </a:r>
            <a:r>
              <a:rPr lang="en-US" sz="2300" b="1" dirty="0" err="1"/>
              <a:t>karşılanması</a:t>
            </a:r>
            <a:r>
              <a:rPr lang="en-US" sz="2300" b="1" dirty="0"/>
              <a:t> </a:t>
            </a:r>
            <a:r>
              <a:rPr lang="en-US" sz="2300" b="1" dirty="0" err="1"/>
              <a:t>amacıyla</a:t>
            </a:r>
            <a:r>
              <a:rPr lang="en-US" sz="2300" b="1" dirty="0"/>
              <a:t> </a:t>
            </a:r>
            <a:r>
              <a:rPr lang="en-US" sz="2300" b="1" dirty="0" err="1"/>
              <a:t>sertifika</a:t>
            </a:r>
            <a:r>
              <a:rPr lang="en-US" sz="2300" b="1" dirty="0"/>
              <a:t> </a:t>
            </a:r>
            <a:r>
              <a:rPr lang="en-US" sz="2300" b="1" dirty="0" err="1"/>
              <a:t>malî</a:t>
            </a:r>
            <a:r>
              <a:rPr lang="en-US" sz="2300" b="1" dirty="0"/>
              <a:t> </a:t>
            </a:r>
            <a:r>
              <a:rPr lang="en-US" sz="2300" b="1" dirty="0" err="1"/>
              <a:t>sorumluluk</a:t>
            </a:r>
            <a:r>
              <a:rPr lang="en-US" sz="2300" b="1" dirty="0"/>
              <a:t> </a:t>
            </a:r>
            <a:r>
              <a:rPr lang="en-US" sz="2300" b="1" dirty="0" err="1"/>
              <a:t>sigortası</a:t>
            </a:r>
            <a:r>
              <a:rPr lang="en-US" sz="2300" b="1" dirty="0"/>
              <a:t> </a:t>
            </a:r>
            <a:r>
              <a:rPr lang="en-US" sz="2300" b="1" dirty="0" err="1"/>
              <a:t>yaptırmak</a:t>
            </a:r>
            <a:r>
              <a:rPr lang="en-US" sz="2300" b="1" dirty="0"/>
              <a:t> </a:t>
            </a:r>
            <a:r>
              <a:rPr lang="en-US" sz="2300" b="1" dirty="0" err="1"/>
              <a:t>zorundadır</a:t>
            </a:r>
            <a:r>
              <a:rPr lang="en-US" sz="2300" b="1" dirty="0"/>
              <a:t>. </a:t>
            </a:r>
            <a:r>
              <a:rPr lang="en-US" sz="2300" b="1" dirty="0" err="1"/>
              <a:t>Sigortaya</a:t>
            </a:r>
            <a:r>
              <a:rPr lang="en-US" sz="2300" b="1" dirty="0"/>
              <a:t> </a:t>
            </a:r>
            <a:r>
              <a:rPr lang="en-US" sz="2300" b="1" dirty="0" err="1"/>
              <a:t>ilişkin</a:t>
            </a:r>
            <a:r>
              <a:rPr lang="en-US" sz="2300" b="1" dirty="0"/>
              <a:t> </a:t>
            </a:r>
            <a:r>
              <a:rPr lang="en-US" sz="2300" b="1" dirty="0" err="1"/>
              <a:t>usul</a:t>
            </a:r>
            <a:r>
              <a:rPr lang="en-US" sz="2300" b="1" dirty="0"/>
              <a:t> </a:t>
            </a:r>
            <a:r>
              <a:rPr lang="en-US" sz="2300" b="1" dirty="0" err="1"/>
              <a:t>ve</a:t>
            </a:r>
            <a:r>
              <a:rPr lang="en-US" sz="2300" b="1" dirty="0"/>
              <a:t> </a:t>
            </a:r>
            <a:r>
              <a:rPr lang="en-US" sz="2300" b="1" dirty="0" err="1"/>
              <a:t>esaslar</a:t>
            </a:r>
            <a:r>
              <a:rPr lang="en-US" sz="2300" b="1" dirty="0"/>
              <a:t> </a:t>
            </a:r>
            <a:r>
              <a:rPr lang="en-US" sz="2300" b="1" dirty="0" err="1"/>
              <a:t>Hazine</a:t>
            </a:r>
            <a:r>
              <a:rPr lang="en-US" sz="2300" b="1" dirty="0"/>
              <a:t> </a:t>
            </a:r>
            <a:r>
              <a:rPr lang="en-US" sz="2300" b="1" dirty="0" err="1"/>
              <a:t>Müsteşarlığının</a:t>
            </a:r>
            <a:r>
              <a:rPr lang="en-US" sz="2300" b="1" dirty="0"/>
              <a:t> </a:t>
            </a:r>
            <a:r>
              <a:rPr lang="en-US" sz="2300" b="1" dirty="0" err="1"/>
              <a:t>görüşü</a:t>
            </a:r>
            <a:r>
              <a:rPr lang="en-US" sz="2300" b="1" dirty="0"/>
              <a:t> </a:t>
            </a:r>
            <a:r>
              <a:rPr lang="en-US" sz="2300" b="1" dirty="0" err="1"/>
              <a:t>alınarak</a:t>
            </a:r>
            <a:r>
              <a:rPr lang="en-US" sz="2300" b="1" dirty="0"/>
              <a:t> </a:t>
            </a:r>
            <a:r>
              <a:rPr lang="en-US" sz="2300" b="1" dirty="0" err="1"/>
              <a:t>Kurum</a:t>
            </a:r>
            <a:r>
              <a:rPr lang="en-US" sz="2300" b="1" dirty="0"/>
              <a:t> </a:t>
            </a:r>
            <a:r>
              <a:rPr lang="en-US" sz="2300" b="1" dirty="0" err="1"/>
              <a:t>tarafından</a:t>
            </a:r>
            <a:r>
              <a:rPr lang="en-US" sz="2300" b="1" dirty="0"/>
              <a:t> </a:t>
            </a:r>
            <a:r>
              <a:rPr lang="en-US" sz="2300" b="1" dirty="0" err="1"/>
              <a:t>çıkarılacak</a:t>
            </a:r>
            <a:r>
              <a:rPr lang="en-US" sz="2300" b="1" dirty="0"/>
              <a:t> </a:t>
            </a:r>
            <a:r>
              <a:rPr lang="en-US" sz="2300" b="1" dirty="0" err="1"/>
              <a:t>yönetmelikle</a:t>
            </a:r>
            <a:r>
              <a:rPr lang="en-US" sz="2300" b="1" dirty="0"/>
              <a:t> </a:t>
            </a:r>
            <a:r>
              <a:rPr lang="en-US" sz="2300" b="1" dirty="0" err="1"/>
              <a:t>belirlenir</a:t>
            </a:r>
            <a:r>
              <a:rPr lang="en-US" sz="2300" b="1" dirty="0"/>
              <a:t>.             </a:t>
            </a:r>
            <a:endParaRPr lang="tr-TR" sz="2300" b="1" dirty="0"/>
          </a:p>
        </p:txBody>
      </p:sp>
    </p:spTree>
    <p:extLst>
      <p:ext uri="{BB962C8B-B14F-4D97-AF65-F5344CB8AC3E}">
        <p14:creationId xmlns:p14="http://schemas.microsoft.com/office/powerpoint/2010/main" val="2279293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35AD3E-8729-49B1-B4B7-E3FC37E113F3}"/>
              </a:ext>
            </a:extLst>
          </p:cNvPr>
          <p:cNvSpPr>
            <a:spLocks noGrp="1"/>
          </p:cNvSpPr>
          <p:nvPr>
            <p:ph type="title"/>
          </p:nvPr>
        </p:nvSpPr>
        <p:spPr>
          <a:xfrm>
            <a:off x="550606" y="466343"/>
            <a:ext cx="10358186" cy="1362113"/>
          </a:xfrm>
        </p:spPr>
        <p:txBody>
          <a:bodyPr>
            <a:normAutofit/>
          </a:bodyPr>
          <a:lstStyle/>
          <a:p>
            <a:r>
              <a:rPr lang="en-US" sz="3600" b="1" dirty="0" err="1"/>
              <a:t>Hukukî</a:t>
            </a:r>
            <a:r>
              <a:rPr lang="en-US" sz="3600" b="1" dirty="0"/>
              <a:t> </a:t>
            </a:r>
            <a:r>
              <a:rPr lang="en-US" sz="3600" b="1" dirty="0" err="1"/>
              <a:t>sorumluluk</a:t>
            </a:r>
            <a:endParaRPr lang="en-US" sz="3600" b="1" dirty="0"/>
          </a:p>
        </p:txBody>
      </p:sp>
      <p:sp>
        <p:nvSpPr>
          <p:cNvPr id="3" name="İçerik Yer Tutucusu 2">
            <a:extLst>
              <a:ext uri="{FF2B5EF4-FFF2-40B4-BE49-F238E27FC236}">
                <a16:creationId xmlns:a16="http://schemas.microsoft.com/office/drawing/2014/main" id="{7093498E-D818-43A6-94A4-C98B4F85E518}"/>
              </a:ext>
            </a:extLst>
          </p:cNvPr>
          <p:cNvSpPr>
            <a:spLocks noGrp="1"/>
          </p:cNvSpPr>
          <p:nvPr>
            <p:ph idx="1"/>
          </p:nvPr>
        </p:nvSpPr>
        <p:spPr>
          <a:xfrm>
            <a:off x="0" y="1828456"/>
            <a:ext cx="12011247" cy="3227741"/>
          </a:xfrm>
        </p:spPr>
        <p:txBody>
          <a:bodyPr>
            <a:noAutofit/>
          </a:bodyPr>
          <a:lstStyle/>
          <a:p>
            <a:pPr algn="just"/>
            <a:r>
              <a:rPr lang="en-US" sz="2300" b="1" dirty="0"/>
              <a:t>Bu </a:t>
            </a:r>
            <a:r>
              <a:rPr lang="en-US" sz="2300" b="1" dirty="0" err="1"/>
              <a:t>maddede</a:t>
            </a:r>
            <a:r>
              <a:rPr lang="en-US" sz="2300" b="1" dirty="0"/>
              <a:t> </a:t>
            </a:r>
            <a:r>
              <a:rPr lang="en-US" sz="2300" b="1" dirty="0" err="1"/>
              <a:t>öngörülen</a:t>
            </a:r>
            <a:r>
              <a:rPr lang="en-US" sz="2300" b="1" dirty="0"/>
              <a:t> </a:t>
            </a:r>
            <a:r>
              <a:rPr lang="en-US" sz="2300" b="1" dirty="0" err="1"/>
              <a:t>sertifika</a:t>
            </a:r>
            <a:r>
              <a:rPr lang="en-US" sz="2300" b="1" dirty="0"/>
              <a:t> </a:t>
            </a:r>
            <a:r>
              <a:rPr lang="en-US" sz="2300" b="1" dirty="0" err="1"/>
              <a:t>malî</a:t>
            </a:r>
            <a:r>
              <a:rPr lang="en-US" sz="2300" b="1" dirty="0"/>
              <a:t> </a:t>
            </a:r>
            <a:r>
              <a:rPr lang="en-US" sz="2300" b="1" dirty="0" err="1"/>
              <a:t>sorumluluk</a:t>
            </a:r>
            <a:r>
              <a:rPr lang="en-US" sz="2300" b="1" dirty="0"/>
              <a:t> </a:t>
            </a:r>
            <a:r>
              <a:rPr lang="en-US" sz="2300" b="1" dirty="0" err="1"/>
              <a:t>sigortası</a:t>
            </a:r>
            <a:r>
              <a:rPr lang="en-US" sz="2300" b="1" dirty="0"/>
              <a:t> </a:t>
            </a:r>
            <a:r>
              <a:rPr lang="en-US" sz="2300" b="1" dirty="0" err="1"/>
              <a:t>Türkiye'de</a:t>
            </a:r>
            <a:r>
              <a:rPr lang="en-US" sz="2300" b="1" dirty="0"/>
              <a:t> </a:t>
            </a:r>
            <a:r>
              <a:rPr lang="en-US" sz="2300" b="1" dirty="0" err="1"/>
              <a:t>ilgili</a:t>
            </a:r>
            <a:r>
              <a:rPr lang="en-US" sz="2300" b="1" dirty="0"/>
              <a:t> </a:t>
            </a:r>
            <a:r>
              <a:rPr lang="en-US" sz="2300" b="1" dirty="0" err="1"/>
              <a:t>branşta</a:t>
            </a:r>
            <a:r>
              <a:rPr lang="en-US" sz="2300" b="1" dirty="0"/>
              <a:t> </a:t>
            </a:r>
            <a:r>
              <a:rPr lang="en-US" sz="2300" b="1" dirty="0" err="1"/>
              <a:t>çalışmaya</a:t>
            </a:r>
            <a:r>
              <a:rPr lang="en-US" sz="2300" b="1" dirty="0"/>
              <a:t> </a:t>
            </a:r>
            <a:r>
              <a:rPr lang="en-US" sz="2300" b="1" dirty="0" err="1"/>
              <a:t>yetkili</a:t>
            </a:r>
            <a:r>
              <a:rPr lang="en-US" sz="2300" b="1" dirty="0"/>
              <a:t> </a:t>
            </a:r>
            <a:r>
              <a:rPr lang="en-US" sz="2300" b="1" dirty="0" err="1"/>
              <a:t>olan</a:t>
            </a:r>
            <a:r>
              <a:rPr lang="en-US" sz="2300" b="1" dirty="0"/>
              <a:t> </a:t>
            </a:r>
            <a:r>
              <a:rPr lang="en-US" sz="2300" b="1" dirty="0" err="1"/>
              <a:t>sigorta</a:t>
            </a:r>
            <a:r>
              <a:rPr lang="en-US" sz="2300" b="1" dirty="0"/>
              <a:t> </a:t>
            </a:r>
            <a:r>
              <a:rPr lang="en-US" sz="2300" b="1" dirty="0" err="1"/>
              <a:t>şirketleri</a:t>
            </a:r>
            <a:r>
              <a:rPr lang="en-US" sz="2300" b="1" dirty="0"/>
              <a:t> </a:t>
            </a:r>
            <a:r>
              <a:rPr lang="en-US" sz="2300" b="1" dirty="0" err="1"/>
              <a:t>tarafından</a:t>
            </a:r>
            <a:r>
              <a:rPr lang="en-US" sz="2300" b="1" dirty="0"/>
              <a:t> </a:t>
            </a:r>
            <a:r>
              <a:rPr lang="en-US" sz="2300" b="1" dirty="0" err="1"/>
              <a:t>yapılır</a:t>
            </a:r>
            <a:r>
              <a:rPr lang="en-US" sz="2300" b="1" dirty="0"/>
              <a:t>. Bu </a:t>
            </a:r>
            <a:r>
              <a:rPr lang="en-US" sz="2300" b="1" dirty="0" err="1"/>
              <a:t>sigorta</a:t>
            </a:r>
            <a:r>
              <a:rPr lang="en-US" sz="2300" b="1" dirty="0"/>
              <a:t> </a:t>
            </a:r>
            <a:r>
              <a:rPr lang="en-US" sz="2300" b="1" dirty="0" err="1"/>
              <a:t>şirketleri</a:t>
            </a:r>
            <a:r>
              <a:rPr lang="en-US" sz="2300" b="1" dirty="0"/>
              <a:t> </a:t>
            </a:r>
            <a:r>
              <a:rPr lang="en-US" sz="2300" b="1" dirty="0" err="1"/>
              <a:t>sertifika</a:t>
            </a:r>
            <a:r>
              <a:rPr lang="en-US" sz="2300" b="1" dirty="0"/>
              <a:t> </a:t>
            </a:r>
            <a:r>
              <a:rPr lang="en-US" sz="2300" b="1" dirty="0" err="1"/>
              <a:t>malî</a:t>
            </a:r>
            <a:r>
              <a:rPr lang="en-US" sz="2300" b="1" dirty="0"/>
              <a:t> </a:t>
            </a:r>
            <a:r>
              <a:rPr lang="en-US" sz="2300" b="1" dirty="0" err="1"/>
              <a:t>sorumluluk</a:t>
            </a:r>
            <a:r>
              <a:rPr lang="en-US" sz="2300" b="1" dirty="0"/>
              <a:t> </a:t>
            </a:r>
            <a:r>
              <a:rPr lang="en-US" sz="2300" b="1" dirty="0" err="1"/>
              <a:t>sigortasını</a:t>
            </a:r>
            <a:r>
              <a:rPr lang="en-US" sz="2300" b="1" dirty="0"/>
              <a:t> </a:t>
            </a:r>
            <a:r>
              <a:rPr lang="en-US" sz="2300" b="1" dirty="0" err="1"/>
              <a:t>yapmakla</a:t>
            </a:r>
            <a:r>
              <a:rPr lang="en-US" sz="2300" b="1" dirty="0"/>
              <a:t> </a:t>
            </a:r>
            <a:r>
              <a:rPr lang="en-US" sz="2300" b="1" dirty="0" err="1"/>
              <a:t>yükümlüdürler</a:t>
            </a:r>
            <a:r>
              <a:rPr lang="en-US" sz="2300" b="1" dirty="0"/>
              <a:t>. </a:t>
            </a:r>
            <a:endParaRPr lang="tr-TR" sz="2300" b="1" dirty="0"/>
          </a:p>
          <a:p>
            <a:pPr algn="just"/>
            <a:r>
              <a:rPr lang="en-US" sz="2300" b="1" dirty="0"/>
              <a:t>Bu </a:t>
            </a:r>
            <a:r>
              <a:rPr lang="en-US" sz="2300" b="1" dirty="0" err="1"/>
              <a:t>yükümlülüğe</a:t>
            </a:r>
            <a:r>
              <a:rPr lang="en-US" sz="2300" b="1" dirty="0"/>
              <a:t> </a:t>
            </a:r>
            <a:r>
              <a:rPr lang="en-US" sz="2300" b="1" dirty="0" err="1"/>
              <a:t>uymayan</a:t>
            </a:r>
            <a:r>
              <a:rPr lang="en-US" sz="2300" b="1" dirty="0"/>
              <a:t> </a:t>
            </a:r>
            <a:r>
              <a:rPr lang="en-US" sz="2300" b="1" dirty="0" err="1"/>
              <a:t>sigorta</a:t>
            </a:r>
            <a:r>
              <a:rPr lang="en-US" sz="2300" b="1" dirty="0"/>
              <a:t> </a:t>
            </a:r>
            <a:r>
              <a:rPr lang="en-US" sz="2300" b="1" dirty="0" err="1"/>
              <a:t>şirketlerine</a:t>
            </a:r>
            <a:r>
              <a:rPr lang="en-US" sz="2300" b="1" dirty="0"/>
              <a:t> </a:t>
            </a:r>
            <a:r>
              <a:rPr lang="en-US" sz="2300" b="1" dirty="0" err="1"/>
              <a:t>Hazine</a:t>
            </a:r>
            <a:r>
              <a:rPr lang="en-US" sz="2300" b="1" dirty="0"/>
              <a:t> </a:t>
            </a:r>
            <a:r>
              <a:rPr lang="en-US" sz="2300" b="1" dirty="0" err="1"/>
              <a:t>Müsteşarlığınca</a:t>
            </a:r>
            <a:r>
              <a:rPr lang="en-US" sz="2300" b="1" dirty="0"/>
              <a:t> </a:t>
            </a:r>
            <a:r>
              <a:rPr lang="en-US" sz="2300" b="1" dirty="0" err="1"/>
              <a:t>sekizmilyar</a:t>
            </a:r>
            <a:r>
              <a:rPr lang="en-US" sz="2300" b="1" dirty="0"/>
              <a:t> lira </a:t>
            </a:r>
            <a:r>
              <a:rPr lang="en-US" sz="2300" b="1" dirty="0" err="1"/>
              <a:t>idarî</a:t>
            </a:r>
            <a:r>
              <a:rPr lang="en-US" sz="2300" b="1" dirty="0"/>
              <a:t> </a:t>
            </a:r>
            <a:r>
              <a:rPr lang="en-US" sz="2300" b="1" dirty="0" err="1"/>
              <a:t>para</a:t>
            </a:r>
            <a:r>
              <a:rPr lang="en-US" sz="2300" b="1" dirty="0"/>
              <a:t> </a:t>
            </a:r>
            <a:r>
              <a:rPr lang="en-US" sz="2300" b="1" dirty="0" err="1"/>
              <a:t>cezası</a:t>
            </a:r>
            <a:r>
              <a:rPr lang="en-US" sz="2300" b="1" dirty="0"/>
              <a:t> </a:t>
            </a:r>
            <a:r>
              <a:rPr lang="en-US" sz="2300" b="1" dirty="0" err="1"/>
              <a:t>verilir</a:t>
            </a:r>
            <a:r>
              <a:rPr lang="en-US" sz="2300" b="1" dirty="0"/>
              <a:t>. Bu </a:t>
            </a:r>
            <a:r>
              <a:rPr lang="en-US" sz="2300" b="1" dirty="0" err="1"/>
              <a:t>para</a:t>
            </a:r>
            <a:r>
              <a:rPr lang="en-US" sz="2300" b="1" dirty="0"/>
              <a:t> </a:t>
            </a:r>
            <a:r>
              <a:rPr lang="en-US" sz="2300" b="1" dirty="0" err="1"/>
              <a:t>cezasının</a:t>
            </a:r>
            <a:r>
              <a:rPr lang="en-US" sz="2300" b="1" dirty="0"/>
              <a:t> </a:t>
            </a:r>
            <a:r>
              <a:rPr lang="en-US" sz="2300" b="1" dirty="0" err="1"/>
              <a:t>tahsilinde</a:t>
            </a:r>
            <a:r>
              <a:rPr lang="en-US" sz="2300" b="1" dirty="0"/>
              <a:t> </a:t>
            </a:r>
            <a:r>
              <a:rPr lang="en-US" sz="2300" b="1" dirty="0" err="1"/>
              <a:t>ve</a:t>
            </a:r>
            <a:r>
              <a:rPr lang="en-US" sz="2300" b="1" dirty="0"/>
              <a:t> </a:t>
            </a:r>
            <a:r>
              <a:rPr lang="en-US" sz="2300" b="1" dirty="0" err="1"/>
              <a:t>cezaya</a:t>
            </a:r>
            <a:r>
              <a:rPr lang="en-US" sz="2300" b="1" dirty="0"/>
              <a:t> </a:t>
            </a:r>
            <a:r>
              <a:rPr lang="en-US" sz="2300" b="1" dirty="0" err="1"/>
              <a:t>itiraz</a:t>
            </a:r>
            <a:r>
              <a:rPr lang="en-US" sz="2300" b="1" dirty="0"/>
              <a:t> </a:t>
            </a:r>
            <a:r>
              <a:rPr lang="en-US" sz="2300" b="1" dirty="0" err="1"/>
              <a:t>usulünde</a:t>
            </a:r>
            <a:r>
              <a:rPr lang="en-US" sz="2300" b="1" dirty="0"/>
              <a:t> 18 </a:t>
            </a:r>
            <a:r>
              <a:rPr lang="en-US" sz="2300" b="1" dirty="0" err="1"/>
              <a:t>inci</a:t>
            </a:r>
            <a:r>
              <a:rPr lang="en-US" sz="2300" b="1" dirty="0"/>
              <a:t> </a:t>
            </a:r>
            <a:r>
              <a:rPr lang="en-US" sz="2300" b="1" dirty="0" err="1"/>
              <a:t>madde</a:t>
            </a:r>
            <a:r>
              <a:rPr lang="en-US" sz="2300" b="1" dirty="0"/>
              <a:t> </a:t>
            </a:r>
            <a:r>
              <a:rPr lang="en-US" sz="2300" b="1" dirty="0" err="1"/>
              <a:t>hükümleri</a:t>
            </a:r>
            <a:r>
              <a:rPr lang="en-US" sz="2300" b="1" dirty="0"/>
              <a:t> </a:t>
            </a:r>
            <a:r>
              <a:rPr lang="en-US" sz="2300" b="1" dirty="0" err="1"/>
              <a:t>uygulanır</a:t>
            </a:r>
            <a:r>
              <a:rPr lang="en-US" sz="2300" b="1" dirty="0"/>
              <a:t>.             </a:t>
            </a:r>
            <a:endParaRPr lang="tr-TR" sz="2300" b="1" dirty="0"/>
          </a:p>
          <a:p>
            <a:pPr algn="just"/>
            <a:r>
              <a:rPr lang="en-US" sz="2300" b="1" dirty="0" err="1"/>
              <a:t>Elektronik</a:t>
            </a:r>
            <a:r>
              <a:rPr lang="en-US" sz="2300" b="1" dirty="0"/>
              <a:t> </a:t>
            </a:r>
            <a:r>
              <a:rPr lang="en-US" sz="2300" b="1" dirty="0" err="1"/>
              <a:t>sertifika</a:t>
            </a:r>
            <a:r>
              <a:rPr lang="en-US" sz="2300" b="1" dirty="0"/>
              <a:t> </a:t>
            </a:r>
            <a:r>
              <a:rPr lang="en-US" sz="2300" b="1" dirty="0" err="1"/>
              <a:t>hizmet</a:t>
            </a:r>
            <a:r>
              <a:rPr lang="en-US" sz="2300" b="1" dirty="0"/>
              <a:t> </a:t>
            </a:r>
            <a:r>
              <a:rPr lang="en-US" sz="2300" b="1" dirty="0" err="1"/>
              <a:t>sağlayıcısı</a:t>
            </a:r>
            <a:r>
              <a:rPr lang="en-US" sz="2300" b="1" dirty="0"/>
              <a:t>, </a:t>
            </a:r>
            <a:r>
              <a:rPr lang="en-US" sz="2300" b="1" dirty="0" err="1"/>
              <a:t>nitelikli</a:t>
            </a:r>
            <a:r>
              <a:rPr lang="en-US" sz="2300" b="1" dirty="0"/>
              <a:t> </a:t>
            </a:r>
            <a:r>
              <a:rPr lang="en-US" sz="2300" b="1" dirty="0" err="1"/>
              <a:t>elektronik</a:t>
            </a:r>
            <a:r>
              <a:rPr lang="en-US" sz="2300" b="1" dirty="0"/>
              <a:t> </a:t>
            </a:r>
            <a:r>
              <a:rPr lang="en-US" sz="2300" b="1" dirty="0" err="1"/>
              <a:t>sertifikayı</a:t>
            </a:r>
            <a:r>
              <a:rPr lang="en-US" sz="2300" b="1" dirty="0"/>
              <a:t> </a:t>
            </a:r>
            <a:r>
              <a:rPr lang="en-US" sz="2300" b="1" dirty="0" err="1"/>
              <a:t>elektronik</a:t>
            </a:r>
            <a:r>
              <a:rPr lang="en-US" sz="2300" b="1" dirty="0"/>
              <a:t> </a:t>
            </a:r>
            <a:r>
              <a:rPr lang="en-US" sz="2300" b="1" dirty="0" err="1"/>
              <a:t>imza</a:t>
            </a:r>
            <a:r>
              <a:rPr lang="en-US" sz="2300" b="1" dirty="0"/>
              <a:t> </a:t>
            </a:r>
            <a:r>
              <a:rPr lang="en-US" sz="2300" b="1" dirty="0" err="1"/>
              <a:t>sahibine</a:t>
            </a:r>
            <a:r>
              <a:rPr lang="en-US" sz="2300" b="1" dirty="0"/>
              <a:t> </a:t>
            </a:r>
            <a:r>
              <a:rPr lang="en-US" sz="2300" b="1" dirty="0" err="1"/>
              <a:t>sigorta</a:t>
            </a:r>
            <a:r>
              <a:rPr lang="en-US" sz="2300" b="1" dirty="0"/>
              <a:t> </a:t>
            </a:r>
            <a:r>
              <a:rPr lang="en-US" sz="2300" b="1" dirty="0" err="1"/>
              <a:t>ettirerek</a:t>
            </a:r>
            <a:r>
              <a:rPr lang="en-US" sz="2300" b="1" dirty="0"/>
              <a:t> </a:t>
            </a:r>
            <a:r>
              <a:rPr lang="en-US" sz="2300" b="1" dirty="0" err="1"/>
              <a:t>teslim</a:t>
            </a:r>
            <a:r>
              <a:rPr lang="en-US" sz="2300" b="1" dirty="0"/>
              <a:t> </a:t>
            </a:r>
            <a:r>
              <a:rPr lang="en-US" sz="2300" b="1" dirty="0" err="1"/>
              <a:t>etmekle</a:t>
            </a:r>
            <a:r>
              <a:rPr lang="en-US" sz="2300" b="1" dirty="0"/>
              <a:t> </a:t>
            </a:r>
            <a:r>
              <a:rPr lang="en-US" sz="2300" b="1" dirty="0" err="1"/>
              <a:t>yükümlüdür</a:t>
            </a:r>
            <a:r>
              <a:rPr lang="en-US" sz="2300" b="1" dirty="0"/>
              <a:t>.</a:t>
            </a:r>
          </a:p>
        </p:txBody>
      </p:sp>
    </p:spTree>
    <p:extLst>
      <p:ext uri="{BB962C8B-B14F-4D97-AF65-F5344CB8AC3E}">
        <p14:creationId xmlns:p14="http://schemas.microsoft.com/office/powerpoint/2010/main" val="2279293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35AD3E-8729-49B1-B4B7-E3FC37E113F3}"/>
              </a:ext>
            </a:extLst>
          </p:cNvPr>
          <p:cNvSpPr>
            <a:spLocks noGrp="1"/>
          </p:cNvSpPr>
          <p:nvPr>
            <p:ph type="title"/>
          </p:nvPr>
        </p:nvSpPr>
        <p:spPr>
          <a:xfrm>
            <a:off x="550606" y="466343"/>
            <a:ext cx="10358186" cy="1362113"/>
          </a:xfrm>
        </p:spPr>
        <p:txBody>
          <a:bodyPr>
            <a:normAutofit/>
          </a:bodyPr>
          <a:lstStyle/>
          <a:p>
            <a:r>
              <a:rPr lang="en-US" sz="3600" b="1" dirty="0" err="1"/>
              <a:t>Yabancı</a:t>
            </a:r>
            <a:r>
              <a:rPr lang="en-US" sz="3600" b="1" dirty="0"/>
              <a:t> </a:t>
            </a:r>
            <a:r>
              <a:rPr lang="en-US" sz="3600" b="1" dirty="0" err="1"/>
              <a:t>elektronik</a:t>
            </a:r>
            <a:r>
              <a:rPr lang="en-US" sz="3600" b="1" dirty="0"/>
              <a:t> </a:t>
            </a:r>
            <a:r>
              <a:rPr lang="en-US" sz="3600" b="1" dirty="0" err="1"/>
              <a:t>sertifikalar</a:t>
            </a:r>
            <a:endParaRPr lang="en-US" sz="3600" b="1" dirty="0"/>
          </a:p>
        </p:txBody>
      </p:sp>
      <p:sp>
        <p:nvSpPr>
          <p:cNvPr id="3" name="İçerik Yer Tutucusu 2">
            <a:extLst>
              <a:ext uri="{FF2B5EF4-FFF2-40B4-BE49-F238E27FC236}">
                <a16:creationId xmlns:a16="http://schemas.microsoft.com/office/drawing/2014/main" id="{7093498E-D818-43A6-94A4-C98B4F85E518}"/>
              </a:ext>
            </a:extLst>
          </p:cNvPr>
          <p:cNvSpPr>
            <a:spLocks noGrp="1"/>
          </p:cNvSpPr>
          <p:nvPr>
            <p:ph idx="1"/>
          </p:nvPr>
        </p:nvSpPr>
        <p:spPr>
          <a:xfrm>
            <a:off x="0" y="1828456"/>
            <a:ext cx="12011247" cy="3227741"/>
          </a:xfrm>
        </p:spPr>
        <p:txBody>
          <a:bodyPr>
            <a:noAutofit/>
          </a:bodyPr>
          <a:lstStyle/>
          <a:p>
            <a:pPr algn="just"/>
            <a:r>
              <a:rPr lang="en-US" sz="2300" b="1" dirty="0" err="1"/>
              <a:t>Madde</a:t>
            </a:r>
            <a:r>
              <a:rPr lang="en-US" sz="2300" b="1" dirty="0"/>
              <a:t> 14- </a:t>
            </a:r>
            <a:endParaRPr lang="tr-TR" sz="2300" b="1" dirty="0"/>
          </a:p>
          <a:p>
            <a:pPr algn="just"/>
            <a:r>
              <a:rPr lang="en-US" sz="2300" b="1" dirty="0" err="1"/>
              <a:t>Yabancı</a:t>
            </a:r>
            <a:r>
              <a:rPr lang="en-US" sz="2300" b="1" dirty="0"/>
              <a:t> </a:t>
            </a:r>
            <a:r>
              <a:rPr lang="en-US" sz="2300" b="1" dirty="0" err="1"/>
              <a:t>bir</a:t>
            </a:r>
            <a:r>
              <a:rPr lang="en-US" sz="2300" b="1" dirty="0"/>
              <a:t> </a:t>
            </a:r>
            <a:r>
              <a:rPr lang="en-US" sz="2300" b="1" dirty="0" err="1"/>
              <a:t>ülkede</a:t>
            </a:r>
            <a:r>
              <a:rPr lang="en-US" sz="2300" b="1" dirty="0"/>
              <a:t> </a:t>
            </a:r>
            <a:r>
              <a:rPr lang="en-US" sz="2300" b="1" dirty="0" err="1"/>
              <a:t>kurulu</a:t>
            </a:r>
            <a:r>
              <a:rPr lang="en-US" sz="2300" b="1" dirty="0"/>
              <a:t> </a:t>
            </a:r>
            <a:r>
              <a:rPr lang="en-US" sz="2300" b="1" dirty="0" err="1"/>
              <a:t>bir</a:t>
            </a:r>
            <a:r>
              <a:rPr lang="en-US" sz="2300" b="1" dirty="0"/>
              <a:t> </a:t>
            </a:r>
            <a:r>
              <a:rPr lang="en-US" sz="2300" b="1" dirty="0" err="1"/>
              <a:t>elektronik</a:t>
            </a:r>
            <a:r>
              <a:rPr lang="en-US" sz="2300" b="1" dirty="0"/>
              <a:t> </a:t>
            </a:r>
            <a:r>
              <a:rPr lang="en-US" sz="2300" b="1" dirty="0" err="1"/>
              <a:t>sertifika</a:t>
            </a:r>
            <a:r>
              <a:rPr lang="en-US" sz="2300" b="1" dirty="0"/>
              <a:t> </a:t>
            </a:r>
            <a:r>
              <a:rPr lang="en-US" sz="2300" b="1" dirty="0" err="1"/>
              <a:t>hizmet</a:t>
            </a:r>
            <a:r>
              <a:rPr lang="en-US" sz="2300" b="1" dirty="0"/>
              <a:t> </a:t>
            </a:r>
            <a:r>
              <a:rPr lang="en-US" sz="2300" b="1" dirty="0" err="1"/>
              <a:t>sağlayıcısı</a:t>
            </a:r>
            <a:r>
              <a:rPr lang="en-US" sz="2300" b="1" dirty="0"/>
              <a:t> </a:t>
            </a:r>
            <a:r>
              <a:rPr lang="en-US" sz="2300" b="1" dirty="0" err="1"/>
              <a:t>tarafından</a:t>
            </a:r>
            <a:r>
              <a:rPr lang="en-US" sz="2300" b="1" dirty="0"/>
              <a:t> </a:t>
            </a:r>
            <a:r>
              <a:rPr lang="en-US" sz="2300" b="1" dirty="0" err="1"/>
              <a:t>verilen</a:t>
            </a:r>
            <a:r>
              <a:rPr lang="en-US" sz="2300" b="1" dirty="0"/>
              <a:t> </a:t>
            </a:r>
            <a:r>
              <a:rPr lang="en-US" sz="2300" b="1" dirty="0" err="1"/>
              <a:t>elektronik</a:t>
            </a:r>
            <a:r>
              <a:rPr lang="en-US" sz="2300" b="1" dirty="0"/>
              <a:t> </a:t>
            </a:r>
            <a:r>
              <a:rPr lang="en-US" sz="2300" b="1" dirty="0" err="1"/>
              <a:t>sertifikaların</a:t>
            </a:r>
            <a:r>
              <a:rPr lang="en-US" sz="2300" b="1" dirty="0"/>
              <a:t> </a:t>
            </a:r>
            <a:r>
              <a:rPr lang="en-US" sz="2300" b="1" dirty="0" err="1"/>
              <a:t>hukukî</a:t>
            </a:r>
            <a:r>
              <a:rPr lang="en-US" sz="2300" b="1" dirty="0"/>
              <a:t> </a:t>
            </a:r>
            <a:r>
              <a:rPr lang="en-US" sz="2300" b="1" dirty="0" err="1"/>
              <a:t>sonuçları</a:t>
            </a:r>
            <a:r>
              <a:rPr lang="en-US" sz="2300" b="1" dirty="0"/>
              <a:t> </a:t>
            </a:r>
            <a:r>
              <a:rPr lang="en-US" sz="2300" b="1" dirty="0" err="1"/>
              <a:t>milletlerarası</a:t>
            </a:r>
            <a:r>
              <a:rPr lang="en-US" sz="2300" b="1" dirty="0"/>
              <a:t> </a:t>
            </a:r>
            <a:r>
              <a:rPr lang="en-US" sz="2300" b="1" dirty="0" err="1"/>
              <a:t>anlaşmalarla</a:t>
            </a:r>
            <a:r>
              <a:rPr lang="en-US" sz="2300" b="1" dirty="0"/>
              <a:t> </a:t>
            </a:r>
            <a:r>
              <a:rPr lang="en-US" sz="2300" b="1" dirty="0" err="1"/>
              <a:t>belirlenir</a:t>
            </a:r>
            <a:r>
              <a:rPr lang="en-US" sz="2300" b="1" dirty="0"/>
              <a:t>.             </a:t>
            </a:r>
            <a:endParaRPr lang="tr-TR" sz="2300" b="1" dirty="0"/>
          </a:p>
          <a:p>
            <a:pPr algn="just"/>
            <a:r>
              <a:rPr lang="en-US" sz="2300" b="1" dirty="0" err="1"/>
              <a:t>Yabancı</a:t>
            </a:r>
            <a:r>
              <a:rPr lang="en-US" sz="2300" b="1" dirty="0"/>
              <a:t> </a:t>
            </a:r>
            <a:r>
              <a:rPr lang="en-US" sz="2300" b="1" dirty="0" err="1"/>
              <a:t>bir</a:t>
            </a:r>
            <a:r>
              <a:rPr lang="en-US" sz="2300" b="1" dirty="0"/>
              <a:t> </a:t>
            </a:r>
            <a:r>
              <a:rPr lang="en-US" sz="2300" b="1" dirty="0" err="1"/>
              <a:t>ülkede</a:t>
            </a:r>
            <a:r>
              <a:rPr lang="en-US" sz="2300" b="1" dirty="0"/>
              <a:t> </a:t>
            </a:r>
            <a:r>
              <a:rPr lang="en-US" sz="2300" b="1" dirty="0" err="1"/>
              <a:t>kurulu</a:t>
            </a:r>
            <a:r>
              <a:rPr lang="en-US" sz="2300" b="1" dirty="0"/>
              <a:t> </a:t>
            </a:r>
            <a:r>
              <a:rPr lang="en-US" sz="2300" b="1" dirty="0" err="1"/>
              <a:t>bir</a:t>
            </a:r>
            <a:r>
              <a:rPr lang="en-US" sz="2300" b="1" dirty="0"/>
              <a:t> </a:t>
            </a:r>
            <a:r>
              <a:rPr lang="en-US" sz="2300" b="1" dirty="0" err="1"/>
              <a:t>elektronik</a:t>
            </a:r>
            <a:r>
              <a:rPr lang="en-US" sz="2300" b="1" dirty="0"/>
              <a:t> </a:t>
            </a:r>
            <a:r>
              <a:rPr lang="en-US" sz="2300" b="1" dirty="0" err="1"/>
              <a:t>sertifika</a:t>
            </a:r>
            <a:r>
              <a:rPr lang="en-US" sz="2300" b="1" dirty="0"/>
              <a:t> </a:t>
            </a:r>
            <a:r>
              <a:rPr lang="en-US" sz="2300" b="1" dirty="0" err="1"/>
              <a:t>hizmet</a:t>
            </a:r>
            <a:r>
              <a:rPr lang="en-US" sz="2300" b="1" dirty="0"/>
              <a:t> </a:t>
            </a:r>
            <a:r>
              <a:rPr lang="en-US" sz="2300" b="1" dirty="0" err="1"/>
              <a:t>sağlayıcısı</a:t>
            </a:r>
            <a:r>
              <a:rPr lang="en-US" sz="2300" b="1" dirty="0"/>
              <a:t> </a:t>
            </a:r>
            <a:r>
              <a:rPr lang="en-US" sz="2300" b="1" dirty="0" err="1"/>
              <a:t>tarafından</a:t>
            </a:r>
            <a:r>
              <a:rPr lang="en-US" sz="2300" b="1" dirty="0"/>
              <a:t> </a:t>
            </a:r>
            <a:r>
              <a:rPr lang="en-US" sz="2300" b="1" dirty="0" err="1"/>
              <a:t>verilen</a:t>
            </a:r>
            <a:r>
              <a:rPr lang="en-US" sz="2300" b="1" dirty="0"/>
              <a:t> </a:t>
            </a:r>
            <a:r>
              <a:rPr lang="en-US" sz="2300" b="1" dirty="0" err="1"/>
              <a:t>elektronik</a:t>
            </a:r>
            <a:r>
              <a:rPr lang="en-US" sz="2300" b="1" dirty="0"/>
              <a:t> </a:t>
            </a:r>
            <a:r>
              <a:rPr lang="en-US" sz="2300" b="1" dirty="0" err="1"/>
              <a:t>sertifikaların</a:t>
            </a:r>
            <a:r>
              <a:rPr lang="en-US" sz="2300" b="1" dirty="0"/>
              <a:t>, </a:t>
            </a:r>
            <a:r>
              <a:rPr lang="en-US" sz="2300" b="1" dirty="0" err="1"/>
              <a:t>Türkiye'de</a:t>
            </a:r>
            <a:r>
              <a:rPr lang="en-US" sz="2300" b="1" dirty="0"/>
              <a:t> </a:t>
            </a:r>
            <a:r>
              <a:rPr lang="en-US" sz="2300" b="1" dirty="0" err="1"/>
              <a:t>kurulu</a:t>
            </a:r>
            <a:r>
              <a:rPr lang="en-US" sz="2300" b="1" dirty="0"/>
              <a:t> </a:t>
            </a:r>
            <a:r>
              <a:rPr lang="en-US" sz="2300" b="1" dirty="0" err="1"/>
              <a:t>bir</a:t>
            </a:r>
            <a:r>
              <a:rPr lang="en-US" sz="2300" b="1" dirty="0"/>
              <a:t> </a:t>
            </a:r>
            <a:r>
              <a:rPr lang="en-US" sz="2300" b="1" dirty="0" err="1"/>
              <a:t>elektronik</a:t>
            </a:r>
            <a:r>
              <a:rPr lang="en-US" sz="2300" b="1" dirty="0"/>
              <a:t> </a:t>
            </a:r>
            <a:r>
              <a:rPr lang="en-US" sz="2300" b="1" dirty="0" err="1"/>
              <a:t>sertifika</a:t>
            </a:r>
            <a:r>
              <a:rPr lang="en-US" sz="2300" b="1" dirty="0"/>
              <a:t> </a:t>
            </a:r>
            <a:r>
              <a:rPr lang="en-US" sz="2300" b="1" dirty="0" err="1"/>
              <a:t>hizmet</a:t>
            </a:r>
            <a:r>
              <a:rPr lang="en-US" sz="2300" b="1" dirty="0"/>
              <a:t> </a:t>
            </a:r>
            <a:r>
              <a:rPr lang="en-US" sz="2300" b="1" dirty="0" err="1"/>
              <a:t>sağlayıcısı</a:t>
            </a:r>
            <a:r>
              <a:rPr lang="en-US" sz="2300" b="1" dirty="0"/>
              <a:t> </a:t>
            </a:r>
            <a:r>
              <a:rPr lang="en-US" sz="2300" b="1" dirty="0" err="1"/>
              <a:t>tarafından</a:t>
            </a:r>
            <a:r>
              <a:rPr lang="en-US" sz="2300" b="1" dirty="0"/>
              <a:t> </a:t>
            </a:r>
            <a:r>
              <a:rPr lang="en-US" sz="2300" b="1" dirty="0" err="1"/>
              <a:t>kabul</a:t>
            </a:r>
            <a:r>
              <a:rPr lang="en-US" sz="2300" b="1" dirty="0"/>
              <a:t> </a:t>
            </a:r>
            <a:r>
              <a:rPr lang="en-US" sz="2300" b="1" dirty="0" err="1"/>
              <a:t>edilmesi</a:t>
            </a:r>
            <a:r>
              <a:rPr lang="en-US" sz="2300" b="1" dirty="0"/>
              <a:t> </a:t>
            </a:r>
            <a:r>
              <a:rPr lang="en-US" sz="2300" b="1" dirty="0" err="1"/>
              <a:t>durumunda</a:t>
            </a:r>
            <a:r>
              <a:rPr lang="en-US" sz="2300" b="1" dirty="0"/>
              <a:t>, </a:t>
            </a:r>
            <a:r>
              <a:rPr lang="en-US" sz="2300" b="1" dirty="0" err="1"/>
              <a:t>bu</a:t>
            </a:r>
            <a:r>
              <a:rPr lang="en-US" sz="2300" b="1" dirty="0"/>
              <a:t> </a:t>
            </a:r>
            <a:r>
              <a:rPr lang="en-US" sz="2300" b="1" dirty="0" err="1"/>
              <a:t>elektronik</a:t>
            </a:r>
            <a:r>
              <a:rPr lang="en-US" sz="2300" b="1" dirty="0"/>
              <a:t> </a:t>
            </a:r>
            <a:r>
              <a:rPr lang="en-US" sz="2300" b="1" dirty="0" err="1"/>
              <a:t>sertifikalar</a:t>
            </a:r>
            <a:r>
              <a:rPr lang="en-US" sz="2300" b="1" dirty="0"/>
              <a:t> </a:t>
            </a:r>
            <a:r>
              <a:rPr lang="en-US" sz="2300" b="1" dirty="0" err="1"/>
              <a:t>nitelikli</a:t>
            </a:r>
            <a:r>
              <a:rPr lang="en-US" sz="2300" b="1" dirty="0"/>
              <a:t> </a:t>
            </a:r>
            <a:r>
              <a:rPr lang="en-US" sz="2300" b="1" dirty="0" err="1"/>
              <a:t>elektronik</a:t>
            </a:r>
            <a:r>
              <a:rPr lang="en-US" sz="2300" b="1" dirty="0"/>
              <a:t> </a:t>
            </a:r>
            <a:r>
              <a:rPr lang="en-US" sz="2300" b="1" dirty="0" err="1"/>
              <a:t>sertifika</a:t>
            </a:r>
            <a:r>
              <a:rPr lang="en-US" sz="2300" b="1" dirty="0"/>
              <a:t> </a:t>
            </a:r>
            <a:r>
              <a:rPr lang="en-US" sz="2300" b="1" dirty="0" err="1"/>
              <a:t>sayılır</a:t>
            </a:r>
            <a:r>
              <a:rPr lang="en-US" sz="2300" b="1" dirty="0"/>
              <a:t>. Bu </a:t>
            </a:r>
            <a:r>
              <a:rPr lang="en-US" sz="2300" b="1" dirty="0" err="1"/>
              <a:t>elektronik</a:t>
            </a:r>
            <a:r>
              <a:rPr lang="en-US" sz="2300" b="1" dirty="0"/>
              <a:t> </a:t>
            </a:r>
            <a:r>
              <a:rPr lang="en-US" sz="2300" b="1" dirty="0" err="1"/>
              <a:t>sertifikaların</a:t>
            </a:r>
            <a:r>
              <a:rPr lang="en-US" sz="2300" b="1" dirty="0"/>
              <a:t> </a:t>
            </a:r>
            <a:r>
              <a:rPr lang="en-US" sz="2300" b="1" dirty="0" err="1"/>
              <a:t>kullanılması</a:t>
            </a:r>
            <a:r>
              <a:rPr lang="en-US" sz="2300" b="1" dirty="0"/>
              <a:t> </a:t>
            </a:r>
            <a:r>
              <a:rPr lang="en-US" sz="2300" b="1" dirty="0" err="1"/>
              <a:t>sonucunda</a:t>
            </a:r>
            <a:r>
              <a:rPr lang="en-US" sz="2300" b="1" dirty="0"/>
              <a:t> </a:t>
            </a:r>
            <a:r>
              <a:rPr lang="en-US" sz="2300" b="1" dirty="0" err="1"/>
              <a:t>doğacak</a:t>
            </a:r>
            <a:r>
              <a:rPr lang="en-US" sz="2300" b="1" dirty="0"/>
              <a:t> </a:t>
            </a:r>
            <a:r>
              <a:rPr lang="en-US" sz="2300" b="1" dirty="0" err="1"/>
              <a:t>zararlardan</a:t>
            </a:r>
            <a:r>
              <a:rPr lang="en-US" sz="2300" b="1" dirty="0"/>
              <a:t>, </a:t>
            </a:r>
            <a:r>
              <a:rPr lang="en-US" sz="2300" b="1" dirty="0" err="1"/>
              <a:t>Türkiye'deki</a:t>
            </a:r>
            <a:r>
              <a:rPr lang="en-US" sz="2300" b="1" dirty="0"/>
              <a:t> </a:t>
            </a:r>
            <a:r>
              <a:rPr lang="en-US" sz="2300" b="1" dirty="0" err="1"/>
              <a:t>elektronik</a:t>
            </a:r>
            <a:r>
              <a:rPr lang="en-US" sz="2300" b="1" dirty="0"/>
              <a:t> </a:t>
            </a:r>
            <a:r>
              <a:rPr lang="en-US" sz="2300" b="1" dirty="0" err="1"/>
              <a:t>sertifika</a:t>
            </a:r>
            <a:r>
              <a:rPr lang="en-US" sz="2300" b="1" dirty="0"/>
              <a:t> </a:t>
            </a:r>
            <a:r>
              <a:rPr lang="en-US" sz="2300" b="1" dirty="0" err="1"/>
              <a:t>hizmet</a:t>
            </a:r>
            <a:r>
              <a:rPr lang="en-US" sz="2300" b="1" dirty="0"/>
              <a:t> </a:t>
            </a:r>
            <a:r>
              <a:rPr lang="en-US" sz="2300" b="1" dirty="0" err="1"/>
              <a:t>sağlayıcısı</a:t>
            </a:r>
            <a:r>
              <a:rPr lang="en-US" sz="2300" b="1" dirty="0"/>
              <a:t> </a:t>
            </a:r>
            <a:r>
              <a:rPr lang="en-US" sz="2300" b="1" dirty="0" err="1"/>
              <a:t>da</a:t>
            </a:r>
            <a:r>
              <a:rPr lang="en-US" sz="2300" b="1" dirty="0"/>
              <a:t> </a:t>
            </a:r>
            <a:r>
              <a:rPr lang="en-US" sz="2300" b="1" dirty="0" err="1"/>
              <a:t>sorumludur</a:t>
            </a:r>
            <a:r>
              <a:rPr lang="en-US" sz="2300" b="1" dirty="0"/>
              <a:t>.</a:t>
            </a:r>
          </a:p>
        </p:txBody>
      </p:sp>
    </p:spTree>
    <p:extLst>
      <p:ext uri="{BB962C8B-B14F-4D97-AF65-F5344CB8AC3E}">
        <p14:creationId xmlns:p14="http://schemas.microsoft.com/office/powerpoint/2010/main" val="2279293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35AD3E-8729-49B1-B4B7-E3FC37E113F3}"/>
              </a:ext>
            </a:extLst>
          </p:cNvPr>
          <p:cNvSpPr>
            <a:spLocks noGrp="1"/>
          </p:cNvSpPr>
          <p:nvPr>
            <p:ph type="title"/>
          </p:nvPr>
        </p:nvSpPr>
        <p:spPr>
          <a:xfrm>
            <a:off x="550606" y="466343"/>
            <a:ext cx="10358186" cy="1362113"/>
          </a:xfrm>
        </p:spPr>
        <p:txBody>
          <a:bodyPr>
            <a:normAutofit/>
          </a:bodyPr>
          <a:lstStyle/>
          <a:p>
            <a:r>
              <a:rPr lang="en-US" sz="3600" b="1" dirty="0" err="1"/>
              <a:t>Denetim</a:t>
            </a:r>
            <a:endParaRPr lang="en-US" sz="3600" b="1" dirty="0"/>
          </a:p>
        </p:txBody>
      </p:sp>
      <p:sp>
        <p:nvSpPr>
          <p:cNvPr id="3" name="İçerik Yer Tutucusu 2">
            <a:extLst>
              <a:ext uri="{FF2B5EF4-FFF2-40B4-BE49-F238E27FC236}">
                <a16:creationId xmlns:a16="http://schemas.microsoft.com/office/drawing/2014/main" id="{7093498E-D818-43A6-94A4-C98B4F85E518}"/>
              </a:ext>
            </a:extLst>
          </p:cNvPr>
          <p:cNvSpPr>
            <a:spLocks noGrp="1"/>
          </p:cNvSpPr>
          <p:nvPr>
            <p:ph idx="1"/>
          </p:nvPr>
        </p:nvSpPr>
        <p:spPr>
          <a:xfrm>
            <a:off x="0" y="1828456"/>
            <a:ext cx="12011247" cy="3227741"/>
          </a:xfrm>
        </p:spPr>
        <p:txBody>
          <a:bodyPr>
            <a:noAutofit/>
          </a:bodyPr>
          <a:lstStyle/>
          <a:p>
            <a:pPr algn="just"/>
            <a:r>
              <a:rPr lang="en-US" sz="2300" b="1" dirty="0" err="1"/>
              <a:t>Madde</a:t>
            </a:r>
            <a:r>
              <a:rPr lang="en-US" sz="2300" b="1" dirty="0"/>
              <a:t> 15- </a:t>
            </a:r>
            <a:endParaRPr lang="tr-TR" sz="2300" b="1" dirty="0"/>
          </a:p>
          <a:p>
            <a:pPr algn="just"/>
            <a:r>
              <a:rPr lang="en-US" sz="2300" b="1" dirty="0" err="1"/>
              <a:t>Elektronik</a:t>
            </a:r>
            <a:r>
              <a:rPr lang="en-US" sz="2300" b="1" dirty="0"/>
              <a:t> </a:t>
            </a:r>
            <a:r>
              <a:rPr lang="en-US" sz="2300" b="1" dirty="0" err="1"/>
              <a:t>sertifika</a:t>
            </a:r>
            <a:r>
              <a:rPr lang="en-US" sz="2300" b="1" dirty="0"/>
              <a:t> </a:t>
            </a:r>
            <a:r>
              <a:rPr lang="en-US" sz="2300" b="1" dirty="0" err="1"/>
              <a:t>hizmet</a:t>
            </a:r>
            <a:r>
              <a:rPr lang="en-US" sz="2300" b="1" dirty="0"/>
              <a:t> </a:t>
            </a:r>
            <a:r>
              <a:rPr lang="en-US" sz="2300" b="1" dirty="0" err="1"/>
              <a:t>sağlayıcılarının</a:t>
            </a:r>
            <a:r>
              <a:rPr lang="en-US" sz="2300" b="1" dirty="0"/>
              <a:t> </a:t>
            </a:r>
            <a:r>
              <a:rPr lang="en-US" sz="2300" b="1" dirty="0" err="1"/>
              <a:t>bu</a:t>
            </a:r>
            <a:r>
              <a:rPr lang="en-US" sz="2300" b="1" dirty="0"/>
              <a:t> </a:t>
            </a:r>
            <a:r>
              <a:rPr lang="en-US" sz="2300" b="1" dirty="0" err="1"/>
              <a:t>Kanunun</a:t>
            </a:r>
            <a:r>
              <a:rPr lang="en-US" sz="2300" b="1" dirty="0"/>
              <a:t> </a:t>
            </a:r>
            <a:r>
              <a:rPr lang="en-US" sz="2300" b="1" dirty="0" err="1"/>
              <a:t>uygulanmasına</a:t>
            </a:r>
            <a:r>
              <a:rPr lang="en-US" sz="2300" b="1" dirty="0"/>
              <a:t> </a:t>
            </a:r>
            <a:r>
              <a:rPr lang="en-US" sz="2300" b="1" dirty="0" err="1"/>
              <a:t>ilişkin</a:t>
            </a:r>
            <a:r>
              <a:rPr lang="en-US" sz="2300" b="1" dirty="0"/>
              <a:t> </a:t>
            </a:r>
            <a:r>
              <a:rPr lang="en-US" sz="2300" b="1" dirty="0" err="1"/>
              <a:t>faaliyet</a:t>
            </a:r>
            <a:r>
              <a:rPr lang="en-US" sz="2300" b="1" dirty="0"/>
              <a:t> </a:t>
            </a:r>
            <a:r>
              <a:rPr lang="en-US" sz="2300" b="1" dirty="0" err="1"/>
              <a:t>ve</a:t>
            </a:r>
            <a:r>
              <a:rPr lang="en-US" sz="2300" b="1" dirty="0"/>
              <a:t> </a:t>
            </a:r>
            <a:r>
              <a:rPr lang="en-US" sz="2300" b="1" dirty="0" err="1"/>
              <a:t>işlemlerinin</a:t>
            </a:r>
            <a:r>
              <a:rPr lang="en-US" sz="2300" b="1" dirty="0"/>
              <a:t> </a:t>
            </a:r>
            <a:r>
              <a:rPr lang="en-US" sz="2300" b="1" dirty="0" err="1"/>
              <a:t>denetimi</a:t>
            </a:r>
            <a:r>
              <a:rPr lang="en-US" sz="2300" b="1" dirty="0"/>
              <a:t> </a:t>
            </a:r>
            <a:r>
              <a:rPr lang="en-US" sz="2300" b="1" dirty="0" err="1"/>
              <a:t>Kurumca</a:t>
            </a:r>
            <a:r>
              <a:rPr lang="en-US" sz="2300" b="1" dirty="0"/>
              <a:t> </a:t>
            </a:r>
            <a:r>
              <a:rPr lang="en-US" sz="2300" b="1" dirty="0" err="1"/>
              <a:t>yerine</a:t>
            </a:r>
            <a:r>
              <a:rPr lang="en-US" sz="2300" b="1" dirty="0"/>
              <a:t> </a:t>
            </a:r>
            <a:r>
              <a:rPr lang="en-US" sz="2300" b="1" dirty="0" err="1"/>
              <a:t>getirilir</a:t>
            </a:r>
            <a:r>
              <a:rPr lang="en-US" sz="2300" b="1" dirty="0"/>
              <a:t>. </a:t>
            </a:r>
            <a:endParaRPr lang="tr-TR" sz="2300" b="1" dirty="0"/>
          </a:p>
          <a:p>
            <a:pPr algn="just"/>
            <a:r>
              <a:rPr lang="en-US" sz="2300" b="1" dirty="0" err="1"/>
              <a:t>Kurum</a:t>
            </a:r>
            <a:r>
              <a:rPr lang="en-US" sz="2300" b="1" dirty="0"/>
              <a:t>, </a:t>
            </a:r>
            <a:r>
              <a:rPr lang="en-US" sz="2300" b="1" dirty="0" err="1"/>
              <a:t>gerekli</a:t>
            </a:r>
            <a:r>
              <a:rPr lang="en-US" sz="2300" b="1" dirty="0"/>
              <a:t> </a:t>
            </a:r>
            <a:r>
              <a:rPr lang="en-US" sz="2300" b="1" dirty="0" err="1"/>
              <a:t>gördüğü</a:t>
            </a:r>
            <a:r>
              <a:rPr lang="en-US" sz="2300" b="1" dirty="0"/>
              <a:t> </a:t>
            </a:r>
            <a:r>
              <a:rPr lang="en-US" sz="2300" b="1" dirty="0" err="1"/>
              <a:t>zamanlarda</a:t>
            </a:r>
            <a:r>
              <a:rPr lang="en-US" sz="2300" b="1" dirty="0"/>
              <a:t> </a:t>
            </a:r>
            <a:r>
              <a:rPr lang="en-US" sz="2300" b="1" dirty="0" err="1"/>
              <a:t>elektronik</a:t>
            </a:r>
            <a:r>
              <a:rPr lang="en-US" sz="2300" b="1" dirty="0"/>
              <a:t> </a:t>
            </a:r>
            <a:r>
              <a:rPr lang="en-US" sz="2300" b="1" dirty="0" err="1"/>
              <a:t>sertifika</a:t>
            </a:r>
            <a:r>
              <a:rPr lang="en-US" sz="2300" b="1" dirty="0"/>
              <a:t> </a:t>
            </a:r>
            <a:r>
              <a:rPr lang="en-US" sz="2300" b="1" dirty="0" err="1"/>
              <a:t>hizmet</a:t>
            </a:r>
            <a:r>
              <a:rPr lang="en-US" sz="2300" b="1" dirty="0"/>
              <a:t> </a:t>
            </a:r>
            <a:r>
              <a:rPr lang="en-US" sz="2300" b="1" dirty="0" err="1"/>
              <a:t>sağlayıcılarını</a:t>
            </a:r>
            <a:r>
              <a:rPr lang="en-US" sz="2300" b="1" dirty="0"/>
              <a:t> </a:t>
            </a:r>
            <a:r>
              <a:rPr lang="en-US" sz="2300" b="1" dirty="0" err="1"/>
              <a:t>denetleyebilir</a:t>
            </a:r>
            <a:r>
              <a:rPr lang="en-US" sz="2300" b="1" dirty="0"/>
              <a:t>. </a:t>
            </a:r>
            <a:r>
              <a:rPr lang="en-US" sz="2300" b="1" dirty="0" err="1"/>
              <a:t>Denetleme</a:t>
            </a:r>
            <a:r>
              <a:rPr lang="en-US" sz="2300" b="1" dirty="0"/>
              <a:t> </a:t>
            </a:r>
            <a:r>
              <a:rPr lang="en-US" sz="2300" b="1" dirty="0" err="1"/>
              <a:t>sırasında</a:t>
            </a:r>
            <a:r>
              <a:rPr lang="en-US" sz="2300" b="1" dirty="0"/>
              <a:t>, </a:t>
            </a:r>
            <a:r>
              <a:rPr lang="en-US" sz="2300" b="1" dirty="0" err="1"/>
              <a:t>denetleme</a:t>
            </a:r>
            <a:r>
              <a:rPr lang="en-US" sz="2300" b="1" dirty="0"/>
              <a:t> </a:t>
            </a:r>
            <a:r>
              <a:rPr lang="en-US" sz="2300" b="1" dirty="0" err="1"/>
              <a:t>yapmaya</a:t>
            </a:r>
            <a:r>
              <a:rPr lang="en-US" sz="2300" b="1" dirty="0"/>
              <a:t> </a:t>
            </a:r>
            <a:r>
              <a:rPr lang="en-US" sz="2300" b="1" dirty="0" err="1"/>
              <a:t>yetkili</a:t>
            </a:r>
            <a:r>
              <a:rPr lang="en-US" sz="2300" b="1" dirty="0"/>
              <a:t> </a:t>
            </a:r>
            <a:r>
              <a:rPr lang="en-US" sz="2300" b="1" dirty="0" err="1"/>
              <a:t>görevliler</a:t>
            </a:r>
            <a:r>
              <a:rPr lang="en-US" sz="2300" b="1" dirty="0"/>
              <a:t> </a:t>
            </a:r>
            <a:r>
              <a:rPr lang="en-US" sz="2300" b="1" dirty="0" err="1"/>
              <a:t>tarafından</a:t>
            </a:r>
            <a:r>
              <a:rPr lang="en-US" sz="2300" b="1" dirty="0"/>
              <a:t> her </a:t>
            </a:r>
            <a:r>
              <a:rPr lang="en-US" sz="2300" b="1" dirty="0" err="1"/>
              <a:t>türlü</a:t>
            </a:r>
            <a:r>
              <a:rPr lang="en-US" sz="2300" b="1" dirty="0"/>
              <a:t> defter, </a:t>
            </a:r>
            <a:r>
              <a:rPr lang="en-US" sz="2300" b="1" dirty="0" err="1"/>
              <a:t>belge</a:t>
            </a:r>
            <a:r>
              <a:rPr lang="en-US" sz="2300" b="1" dirty="0"/>
              <a:t> </a:t>
            </a:r>
            <a:r>
              <a:rPr lang="en-US" sz="2300" b="1" dirty="0" err="1"/>
              <a:t>ve</a:t>
            </a:r>
            <a:r>
              <a:rPr lang="en-US" sz="2300" b="1" dirty="0"/>
              <a:t> </a:t>
            </a:r>
            <a:r>
              <a:rPr lang="en-US" sz="2300" b="1" dirty="0" err="1"/>
              <a:t>kayıtların</a:t>
            </a:r>
            <a:r>
              <a:rPr lang="en-US" sz="2300" b="1" dirty="0"/>
              <a:t> </a:t>
            </a:r>
            <a:r>
              <a:rPr lang="en-US" sz="2300" b="1" dirty="0" err="1"/>
              <a:t>verilmesi</a:t>
            </a:r>
            <a:r>
              <a:rPr lang="en-US" sz="2300" b="1" dirty="0"/>
              <a:t>, </a:t>
            </a:r>
            <a:r>
              <a:rPr lang="en-US" sz="2300" b="1" dirty="0" err="1"/>
              <a:t>yönetim</a:t>
            </a:r>
            <a:r>
              <a:rPr lang="en-US" sz="2300" b="1" dirty="0"/>
              <a:t> </a:t>
            </a:r>
            <a:r>
              <a:rPr lang="en-US" sz="2300" b="1" dirty="0" err="1"/>
              <a:t>yerleri</a:t>
            </a:r>
            <a:r>
              <a:rPr lang="en-US" sz="2300" b="1" dirty="0"/>
              <a:t>, </a:t>
            </a:r>
            <a:r>
              <a:rPr lang="en-US" sz="2300" b="1" dirty="0" err="1"/>
              <a:t>binalar</a:t>
            </a:r>
            <a:r>
              <a:rPr lang="en-US" sz="2300" b="1" dirty="0"/>
              <a:t> </a:t>
            </a:r>
            <a:r>
              <a:rPr lang="en-US" sz="2300" b="1" dirty="0" err="1"/>
              <a:t>ve</a:t>
            </a:r>
            <a:r>
              <a:rPr lang="en-US" sz="2300" b="1" dirty="0"/>
              <a:t> </a:t>
            </a:r>
            <a:r>
              <a:rPr lang="en-US" sz="2300" b="1" dirty="0" err="1"/>
              <a:t>eklentilerine</a:t>
            </a:r>
            <a:r>
              <a:rPr lang="en-US" sz="2300" b="1" dirty="0"/>
              <a:t> </a:t>
            </a:r>
            <a:r>
              <a:rPr lang="en-US" sz="2300" b="1" dirty="0" err="1"/>
              <a:t>girme</a:t>
            </a:r>
            <a:r>
              <a:rPr lang="en-US" sz="2300" b="1" dirty="0"/>
              <a:t>, </a:t>
            </a:r>
            <a:r>
              <a:rPr lang="en-US" sz="2300" b="1" dirty="0" err="1"/>
              <a:t>yazılı</a:t>
            </a:r>
            <a:r>
              <a:rPr lang="en-US" sz="2300" b="1" dirty="0"/>
              <a:t> </a:t>
            </a:r>
            <a:r>
              <a:rPr lang="en-US" sz="2300" b="1" dirty="0" err="1"/>
              <a:t>ve</a:t>
            </a:r>
            <a:r>
              <a:rPr lang="en-US" sz="2300" b="1" dirty="0"/>
              <a:t> </a:t>
            </a:r>
            <a:r>
              <a:rPr lang="en-US" sz="2300" b="1" dirty="0" err="1"/>
              <a:t>sözlü</a:t>
            </a:r>
            <a:r>
              <a:rPr lang="en-US" sz="2300" b="1" dirty="0"/>
              <a:t> </a:t>
            </a:r>
            <a:r>
              <a:rPr lang="en-US" sz="2300" b="1" dirty="0" err="1"/>
              <a:t>bilgi</a:t>
            </a:r>
            <a:r>
              <a:rPr lang="en-US" sz="2300" b="1" dirty="0"/>
              <a:t> alma, </a:t>
            </a:r>
            <a:r>
              <a:rPr lang="en-US" sz="2300" b="1" dirty="0" err="1"/>
              <a:t>örnek</a:t>
            </a:r>
            <a:r>
              <a:rPr lang="en-US" sz="2300" b="1" dirty="0"/>
              <a:t> alma </a:t>
            </a:r>
            <a:r>
              <a:rPr lang="en-US" sz="2300" b="1" dirty="0" err="1"/>
              <a:t>ve</a:t>
            </a:r>
            <a:r>
              <a:rPr lang="en-US" sz="2300" b="1" dirty="0"/>
              <a:t> </a:t>
            </a:r>
            <a:r>
              <a:rPr lang="en-US" sz="2300" b="1" dirty="0" err="1"/>
              <a:t>işlem</a:t>
            </a:r>
            <a:r>
              <a:rPr lang="en-US" sz="2300" b="1" dirty="0"/>
              <a:t> </a:t>
            </a:r>
            <a:r>
              <a:rPr lang="en-US" sz="2300" b="1" dirty="0" err="1"/>
              <a:t>ve</a:t>
            </a:r>
            <a:r>
              <a:rPr lang="en-US" sz="2300" b="1" dirty="0"/>
              <a:t> </a:t>
            </a:r>
            <a:r>
              <a:rPr lang="en-US" sz="2300" b="1" dirty="0" err="1"/>
              <a:t>hesapları</a:t>
            </a:r>
            <a:r>
              <a:rPr lang="en-US" sz="2300" b="1" dirty="0"/>
              <a:t> </a:t>
            </a:r>
            <a:r>
              <a:rPr lang="en-US" sz="2300" b="1" dirty="0" err="1"/>
              <a:t>denetleme</a:t>
            </a:r>
            <a:r>
              <a:rPr lang="en-US" sz="2300" b="1" dirty="0"/>
              <a:t> </a:t>
            </a:r>
            <a:r>
              <a:rPr lang="en-US" sz="2300" b="1" dirty="0" err="1"/>
              <a:t>isteminin</a:t>
            </a:r>
            <a:r>
              <a:rPr lang="en-US" sz="2300" b="1" dirty="0"/>
              <a:t> </a:t>
            </a:r>
            <a:r>
              <a:rPr lang="en-US" sz="2300" b="1" dirty="0" err="1"/>
              <a:t>elektronik</a:t>
            </a:r>
            <a:r>
              <a:rPr lang="en-US" sz="2300" b="1" dirty="0"/>
              <a:t> </a:t>
            </a:r>
            <a:r>
              <a:rPr lang="en-US" sz="2300" b="1" dirty="0" err="1"/>
              <a:t>sertifika</a:t>
            </a:r>
            <a:r>
              <a:rPr lang="en-US" sz="2300" b="1" dirty="0"/>
              <a:t> </a:t>
            </a:r>
            <a:r>
              <a:rPr lang="en-US" sz="2300" b="1" dirty="0" err="1"/>
              <a:t>hizmet</a:t>
            </a:r>
            <a:r>
              <a:rPr lang="en-US" sz="2300" b="1" dirty="0"/>
              <a:t> </a:t>
            </a:r>
            <a:r>
              <a:rPr lang="en-US" sz="2300" b="1" dirty="0" err="1"/>
              <a:t>sağlayıcıları</a:t>
            </a:r>
            <a:r>
              <a:rPr lang="en-US" sz="2300" b="1" dirty="0"/>
              <a:t> </a:t>
            </a:r>
            <a:r>
              <a:rPr lang="en-US" sz="2300" b="1" dirty="0" err="1"/>
              <a:t>ve</a:t>
            </a:r>
            <a:r>
              <a:rPr lang="en-US" sz="2300" b="1" dirty="0"/>
              <a:t> </a:t>
            </a:r>
            <a:r>
              <a:rPr lang="en-US" sz="2300" b="1" dirty="0" err="1"/>
              <a:t>ilgililer</a:t>
            </a:r>
            <a:r>
              <a:rPr lang="en-US" sz="2300" b="1" dirty="0"/>
              <a:t> </a:t>
            </a:r>
            <a:r>
              <a:rPr lang="en-US" sz="2300" b="1" dirty="0" err="1"/>
              <a:t>tarafından</a:t>
            </a:r>
            <a:r>
              <a:rPr lang="en-US" sz="2300" b="1" dirty="0"/>
              <a:t> </a:t>
            </a:r>
            <a:r>
              <a:rPr lang="en-US" sz="2300" b="1" dirty="0" err="1"/>
              <a:t>yerine</a:t>
            </a:r>
            <a:r>
              <a:rPr lang="en-US" sz="2300" b="1" dirty="0"/>
              <a:t> </a:t>
            </a:r>
            <a:r>
              <a:rPr lang="en-US" sz="2300" b="1" dirty="0" err="1"/>
              <a:t>getirilmesi</a:t>
            </a:r>
            <a:r>
              <a:rPr lang="en-US" sz="2300" b="1" dirty="0"/>
              <a:t> </a:t>
            </a:r>
            <a:r>
              <a:rPr lang="en-US" sz="2300" b="1" dirty="0" err="1"/>
              <a:t>zorunludur</a:t>
            </a:r>
            <a:r>
              <a:rPr lang="en-US" sz="2300" b="1" dirty="0"/>
              <a:t>.</a:t>
            </a:r>
          </a:p>
        </p:txBody>
      </p:sp>
    </p:spTree>
    <p:extLst>
      <p:ext uri="{BB962C8B-B14F-4D97-AF65-F5344CB8AC3E}">
        <p14:creationId xmlns:p14="http://schemas.microsoft.com/office/powerpoint/2010/main" val="2279293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35AD3E-8729-49B1-B4B7-E3FC37E113F3}"/>
              </a:ext>
            </a:extLst>
          </p:cNvPr>
          <p:cNvSpPr>
            <a:spLocks noGrp="1"/>
          </p:cNvSpPr>
          <p:nvPr>
            <p:ph type="title"/>
          </p:nvPr>
        </p:nvSpPr>
        <p:spPr>
          <a:xfrm>
            <a:off x="550606" y="466343"/>
            <a:ext cx="10358186" cy="1362113"/>
          </a:xfrm>
        </p:spPr>
        <p:txBody>
          <a:bodyPr>
            <a:normAutofit/>
          </a:bodyPr>
          <a:lstStyle/>
          <a:p>
            <a:r>
              <a:rPr lang="en-US" sz="3600" b="1" dirty="0"/>
              <a:t> </a:t>
            </a:r>
            <a:r>
              <a:rPr lang="en-US" sz="3600" b="1" dirty="0" err="1"/>
              <a:t>İmza</a:t>
            </a:r>
            <a:r>
              <a:rPr lang="en-US" sz="3600" b="1" dirty="0"/>
              <a:t> </a:t>
            </a:r>
            <a:r>
              <a:rPr lang="en-US" sz="3600" b="1" dirty="0" err="1"/>
              <a:t>oluşturma</a:t>
            </a:r>
            <a:r>
              <a:rPr lang="en-US" sz="3600" b="1" dirty="0"/>
              <a:t> </a:t>
            </a:r>
            <a:r>
              <a:rPr lang="en-US" sz="3600" b="1" dirty="0" err="1"/>
              <a:t>verilerinin</a:t>
            </a:r>
            <a:r>
              <a:rPr lang="en-US" sz="3600" b="1" dirty="0"/>
              <a:t> </a:t>
            </a:r>
            <a:r>
              <a:rPr lang="en-US" sz="3600" b="1" dirty="0" err="1"/>
              <a:t>izinsiz</a:t>
            </a:r>
            <a:r>
              <a:rPr lang="en-US" sz="3600" b="1" dirty="0"/>
              <a:t> </a:t>
            </a:r>
            <a:r>
              <a:rPr lang="en-US" sz="3600" b="1" dirty="0" err="1"/>
              <a:t>kullanımı</a:t>
            </a:r>
            <a:r>
              <a:rPr lang="en-US" sz="3600" b="1" dirty="0"/>
              <a:t> </a:t>
            </a:r>
          </a:p>
        </p:txBody>
      </p:sp>
      <p:sp>
        <p:nvSpPr>
          <p:cNvPr id="3" name="İçerik Yer Tutucusu 2">
            <a:extLst>
              <a:ext uri="{FF2B5EF4-FFF2-40B4-BE49-F238E27FC236}">
                <a16:creationId xmlns:a16="http://schemas.microsoft.com/office/drawing/2014/main" id="{7093498E-D818-43A6-94A4-C98B4F85E518}"/>
              </a:ext>
            </a:extLst>
          </p:cNvPr>
          <p:cNvSpPr>
            <a:spLocks noGrp="1"/>
          </p:cNvSpPr>
          <p:nvPr>
            <p:ph idx="1"/>
          </p:nvPr>
        </p:nvSpPr>
        <p:spPr>
          <a:xfrm>
            <a:off x="0" y="1828456"/>
            <a:ext cx="12011247" cy="3227741"/>
          </a:xfrm>
        </p:spPr>
        <p:txBody>
          <a:bodyPr>
            <a:noAutofit/>
          </a:bodyPr>
          <a:lstStyle/>
          <a:p>
            <a:pPr algn="just"/>
            <a:r>
              <a:rPr lang="en-US" sz="2300" b="1" dirty="0" err="1"/>
              <a:t>Elektronik</a:t>
            </a:r>
            <a:r>
              <a:rPr lang="en-US" sz="2300" b="1" dirty="0"/>
              <a:t> </a:t>
            </a:r>
            <a:r>
              <a:rPr lang="en-US" sz="2300" b="1" dirty="0" err="1"/>
              <a:t>imza</a:t>
            </a:r>
            <a:r>
              <a:rPr lang="en-US" sz="2300" b="1" dirty="0"/>
              <a:t> </a:t>
            </a:r>
            <a:r>
              <a:rPr lang="en-US" sz="2300" b="1" dirty="0" err="1"/>
              <a:t>oluşturma</a:t>
            </a:r>
            <a:r>
              <a:rPr lang="en-US" sz="2300" b="1" dirty="0"/>
              <a:t> </a:t>
            </a:r>
            <a:r>
              <a:rPr lang="en-US" sz="2300" b="1" dirty="0" err="1"/>
              <a:t>amacı</a:t>
            </a:r>
            <a:r>
              <a:rPr lang="en-US" sz="2300" b="1" dirty="0"/>
              <a:t> </a:t>
            </a:r>
            <a:r>
              <a:rPr lang="en-US" sz="2300" b="1" dirty="0" err="1"/>
              <a:t>ile</a:t>
            </a:r>
            <a:r>
              <a:rPr lang="en-US" sz="2300" b="1" dirty="0"/>
              <a:t> </a:t>
            </a:r>
            <a:r>
              <a:rPr lang="en-US" sz="2300" b="1" dirty="0" err="1"/>
              <a:t>ilgili</a:t>
            </a:r>
            <a:r>
              <a:rPr lang="en-US" sz="2300" b="1" dirty="0"/>
              <a:t> </a:t>
            </a:r>
            <a:r>
              <a:rPr lang="en-US" sz="2300" b="1" dirty="0" err="1"/>
              <a:t>kişinin</a:t>
            </a:r>
            <a:r>
              <a:rPr lang="en-US" sz="2300" b="1" dirty="0"/>
              <a:t> </a:t>
            </a:r>
            <a:r>
              <a:rPr lang="en-US" sz="2300" b="1" dirty="0" err="1"/>
              <a:t>rızası</a:t>
            </a:r>
            <a:r>
              <a:rPr lang="en-US" sz="2300" b="1" dirty="0"/>
              <a:t> </a:t>
            </a:r>
            <a:r>
              <a:rPr lang="en-US" sz="2300" b="1" dirty="0" err="1"/>
              <a:t>dışında</a:t>
            </a:r>
            <a:r>
              <a:rPr lang="en-US" sz="2300" b="1" dirty="0"/>
              <a:t>; </a:t>
            </a:r>
            <a:r>
              <a:rPr lang="en-US" sz="2300" b="1" dirty="0" err="1"/>
              <a:t>imza</a:t>
            </a:r>
            <a:r>
              <a:rPr lang="en-US" sz="2300" b="1" dirty="0"/>
              <a:t> </a:t>
            </a:r>
            <a:r>
              <a:rPr lang="en-US" sz="2300" b="1" dirty="0" err="1"/>
              <a:t>oluşturma</a:t>
            </a:r>
            <a:r>
              <a:rPr lang="en-US" sz="2300" b="1" dirty="0"/>
              <a:t> </a:t>
            </a:r>
            <a:r>
              <a:rPr lang="en-US" sz="2300" b="1" dirty="0" err="1"/>
              <a:t>verisi</a:t>
            </a:r>
            <a:r>
              <a:rPr lang="en-US" sz="2300" b="1" dirty="0"/>
              <a:t> </a:t>
            </a:r>
            <a:r>
              <a:rPr lang="en-US" sz="2300" b="1" dirty="0" err="1"/>
              <a:t>veya</a:t>
            </a:r>
            <a:r>
              <a:rPr lang="en-US" sz="2300" b="1" dirty="0"/>
              <a:t> </a:t>
            </a:r>
            <a:r>
              <a:rPr lang="en-US" sz="2300" b="1" dirty="0" err="1"/>
              <a:t>imza</a:t>
            </a:r>
            <a:r>
              <a:rPr lang="en-US" sz="2300" b="1" dirty="0"/>
              <a:t> </a:t>
            </a:r>
            <a:r>
              <a:rPr lang="en-US" sz="2300" b="1" dirty="0" err="1"/>
              <a:t>oluşturma</a:t>
            </a:r>
            <a:r>
              <a:rPr lang="en-US" sz="2300" b="1" dirty="0"/>
              <a:t> </a:t>
            </a:r>
            <a:r>
              <a:rPr lang="en-US" sz="2300" b="1" dirty="0" err="1"/>
              <a:t>aracını</a:t>
            </a:r>
            <a:r>
              <a:rPr lang="en-US" sz="2300" b="1" dirty="0"/>
              <a:t> </a:t>
            </a:r>
            <a:r>
              <a:rPr lang="en-US" sz="2300" b="1" dirty="0" err="1"/>
              <a:t>elde</a:t>
            </a:r>
            <a:r>
              <a:rPr lang="en-US" sz="2300" b="1" dirty="0"/>
              <a:t> </a:t>
            </a:r>
            <a:r>
              <a:rPr lang="en-US" sz="2300" b="1" dirty="0" err="1"/>
              <a:t>eden</a:t>
            </a:r>
            <a:r>
              <a:rPr lang="en-US" sz="2300" b="1" dirty="0"/>
              <a:t>, </a:t>
            </a:r>
            <a:r>
              <a:rPr lang="en-US" sz="2300" b="1" dirty="0" err="1"/>
              <a:t>veren</a:t>
            </a:r>
            <a:r>
              <a:rPr lang="en-US" sz="2300" b="1" dirty="0"/>
              <a:t>, </a:t>
            </a:r>
            <a:r>
              <a:rPr lang="en-US" sz="2300" b="1" dirty="0" err="1"/>
              <a:t>kopyalayan</a:t>
            </a:r>
            <a:r>
              <a:rPr lang="en-US" sz="2300" b="1" dirty="0"/>
              <a:t> </a:t>
            </a:r>
            <a:r>
              <a:rPr lang="en-US" sz="2300" b="1" dirty="0" err="1"/>
              <a:t>ve</a:t>
            </a:r>
            <a:r>
              <a:rPr lang="en-US" sz="2300" b="1" dirty="0"/>
              <a:t> </a:t>
            </a:r>
            <a:r>
              <a:rPr lang="en-US" sz="2300" b="1" dirty="0" err="1"/>
              <a:t>bu</a:t>
            </a:r>
            <a:r>
              <a:rPr lang="en-US" sz="2300" b="1" dirty="0"/>
              <a:t> </a:t>
            </a:r>
            <a:r>
              <a:rPr lang="en-US" sz="2300" b="1" dirty="0" err="1"/>
              <a:t>araçları</a:t>
            </a:r>
            <a:r>
              <a:rPr lang="en-US" sz="2300" b="1" dirty="0"/>
              <a:t> </a:t>
            </a:r>
            <a:r>
              <a:rPr lang="en-US" sz="2300" b="1" dirty="0" err="1"/>
              <a:t>yeniden</a:t>
            </a:r>
            <a:r>
              <a:rPr lang="en-US" sz="2300" b="1" dirty="0"/>
              <a:t> </a:t>
            </a:r>
            <a:r>
              <a:rPr lang="en-US" sz="2300" b="1" dirty="0" err="1"/>
              <a:t>oluşturanlar</a:t>
            </a:r>
            <a:r>
              <a:rPr lang="en-US" sz="2300" b="1" dirty="0"/>
              <a:t> </a:t>
            </a:r>
            <a:r>
              <a:rPr lang="en-US" sz="2300" b="1" dirty="0" err="1"/>
              <a:t>ile</a:t>
            </a:r>
            <a:r>
              <a:rPr lang="en-US" sz="2300" b="1" dirty="0"/>
              <a:t> </a:t>
            </a:r>
            <a:r>
              <a:rPr lang="en-US" sz="2300" b="1" dirty="0" err="1"/>
              <a:t>izinsiz</a:t>
            </a:r>
            <a:r>
              <a:rPr lang="en-US" sz="2300" b="1" dirty="0"/>
              <a:t> </a:t>
            </a:r>
            <a:r>
              <a:rPr lang="en-US" sz="2300" b="1" dirty="0" err="1"/>
              <a:t>elde</a:t>
            </a:r>
            <a:r>
              <a:rPr lang="en-US" sz="2300" b="1" dirty="0"/>
              <a:t> </a:t>
            </a:r>
            <a:r>
              <a:rPr lang="en-US" sz="2300" b="1" dirty="0" err="1"/>
              <a:t>edilen</a:t>
            </a:r>
            <a:r>
              <a:rPr lang="en-US" sz="2300" b="1" dirty="0"/>
              <a:t> </a:t>
            </a:r>
            <a:r>
              <a:rPr lang="en-US" sz="2300" b="1" dirty="0" err="1"/>
              <a:t>imza</a:t>
            </a:r>
            <a:r>
              <a:rPr lang="en-US" sz="2300" b="1" dirty="0"/>
              <a:t> </a:t>
            </a:r>
            <a:r>
              <a:rPr lang="en-US" sz="2300" b="1" dirty="0" err="1"/>
              <a:t>oluşturma</a:t>
            </a:r>
            <a:r>
              <a:rPr lang="en-US" sz="2300" b="1" dirty="0"/>
              <a:t> </a:t>
            </a:r>
            <a:r>
              <a:rPr lang="en-US" sz="2300" b="1" dirty="0" err="1"/>
              <a:t>araçlarını</a:t>
            </a:r>
            <a:r>
              <a:rPr lang="en-US" sz="2300" b="1" dirty="0"/>
              <a:t> </a:t>
            </a:r>
            <a:r>
              <a:rPr lang="en-US" sz="2300" b="1" dirty="0" err="1"/>
              <a:t>kullanarak</a:t>
            </a:r>
            <a:r>
              <a:rPr lang="en-US" sz="2300" b="1" dirty="0"/>
              <a:t> </a:t>
            </a:r>
            <a:r>
              <a:rPr lang="en-US" sz="2300" b="1" dirty="0" err="1"/>
              <a:t>izinsiz</a:t>
            </a:r>
            <a:r>
              <a:rPr lang="en-US" sz="2300" b="1" dirty="0"/>
              <a:t> </a:t>
            </a:r>
            <a:r>
              <a:rPr lang="en-US" sz="2300" b="1" dirty="0" err="1"/>
              <a:t>elektronik</a:t>
            </a:r>
            <a:r>
              <a:rPr lang="en-US" sz="2300" b="1" dirty="0"/>
              <a:t> </a:t>
            </a:r>
            <a:r>
              <a:rPr lang="en-US" sz="2300" b="1" dirty="0" err="1"/>
              <a:t>imza</a:t>
            </a:r>
            <a:r>
              <a:rPr lang="en-US" sz="2300" b="1" dirty="0"/>
              <a:t> </a:t>
            </a:r>
            <a:r>
              <a:rPr lang="en-US" sz="2300" b="1" dirty="0" err="1"/>
              <a:t>oluşturanlar</a:t>
            </a:r>
            <a:r>
              <a:rPr lang="en-US" sz="2300" b="1" dirty="0"/>
              <a:t> </a:t>
            </a:r>
            <a:r>
              <a:rPr lang="en-US" sz="2300" b="1" dirty="0" err="1"/>
              <a:t>bir</a:t>
            </a:r>
            <a:r>
              <a:rPr lang="en-US" sz="2300" b="1" dirty="0"/>
              <a:t> </a:t>
            </a:r>
            <a:r>
              <a:rPr lang="en-US" sz="2300" b="1" dirty="0" err="1"/>
              <a:t>yıldan</a:t>
            </a:r>
            <a:r>
              <a:rPr lang="en-US" sz="2300" b="1" dirty="0"/>
              <a:t> </a:t>
            </a:r>
            <a:r>
              <a:rPr lang="en-US" sz="2300" b="1" dirty="0" err="1"/>
              <a:t>üç</a:t>
            </a:r>
            <a:r>
              <a:rPr lang="en-US" sz="2300" b="1" dirty="0"/>
              <a:t> </a:t>
            </a:r>
            <a:r>
              <a:rPr lang="en-US" sz="2300" b="1" dirty="0" err="1"/>
              <a:t>yıla</a:t>
            </a:r>
            <a:r>
              <a:rPr lang="en-US" sz="2300" b="1" dirty="0"/>
              <a:t> </a:t>
            </a:r>
            <a:r>
              <a:rPr lang="en-US" sz="2300" b="1" dirty="0" err="1"/>
              <a:t>kadar</a:t>
            </a:r>
            <a:r>
              <a:rPr lang="en-US" sz="2300" b="1" dirty="0"/>
              <a:t> </a:t>
            </a:r>
            <a:r>
              <a:rPr lang="en-US" sz="2300" b="1" dirty="0" err="1"/>
              <a:t>hapis</a:t>
            </a:r>
            <a:r>
              <a:rPr lang="en-US" sz="2300" b="1" dirty="0"/>
              <a:t> </a:t>
            </a:r>
            <a:r>
              <a:rPr lang="en-US" sz="2300" b="1" dirty="0" err="1"/>
              <a:t>ve</a:t>
            </a:r>
            <a:r>
              <a:rPr lang="en-US" sz="2300" b="1" dirty="0"/>
              <a:t> </a:t>
            </a:r>
            <a:r>
              <a:rPr lang="en-US" sz="2300" b="1" dirty="0" err="1"/>
              <a:t>elli</a:t>
            </a:r>
            <a:r>
              <a:rPr lang="en-US" sz="2300" b="1" dirty="0"/>
              <a:t> </a:t>
            </a:r>
            <a:r>
              <a:rPr lang="en-US" sz="2300" b="1" dirty="0" err="1"/>
              <a:t>günden</a:t>
            </a:r>
            <a:r>
              <a:rPr lang="en-US" sz="2300" b="1" dirty="0"/>
              <a:t> </a:t>
            </a:r>
            <a:r>
              <a:rPr lang="en-US" sz="2300" b="1" dirty="0" err="1"/>
              <a:t>az</a:t>
            </a:r>
            <a:r>
              <a:rPr lang="en-US" sz="2300" b="1" dirty="0"/>
              <a:t> </a:t>
            </a:r>
            <a:r>
              <a:rPr lang="en-US" sz="2300" b="1" dirty="0" err="1"/>
              <a:t>olmamak</a:t>
            </a:r>
            <a:r>
              <a:rPr lang="en-US" sz="2300" b="1" dirty="0"/>
              <a:t> </a:t>
            </a:r>
            <a:r>
              <a:rPr lang="en-US" sz="2300" b="1" dirty="0" err="1"/>
              <a:t>üzere</a:t>
            </a:r>
            <a:r>
              <a:rPr lang="en-US" sz="2300" b="1" dirty="0"/>
              <a:t> </a:t>
            </a:r>
            <a:r>
              <a:rPr lang="en-US" sz="2300" b="1" dirty="0" err="1"/>
              <a:t>adlî</a:t>
            </a:r>
            <a:r>
              <a:rPr lang="en-US" sz="2300" b="1" dirty="0"/>
              <a:t> </a:t>
            </a:r>
            <a:r>
              <a:rPr lang="en-US" sz="2300" b="1" dirty="0" err="1"/>
              <a:t>para</a:t>
            </a:r>
            <a:r>
              <a:rPr lang="en-US" sz="2300" b="1" dirty="0"/>
              <a:t> </a:t>
            </a:r>
            <a:r>
              <a:rPr lang="en-US" sz="2300" b="1" dirty="0" err="1"/>
              <a:t>cezasıyla</a:t>
            </a:r>
            <a:r>
              <a:rPr lang="en-US" sz="2300" b="1" dirty="0"/>
              <a:t> </a:t>
            </a:r>
            <a:r>
              <a:rPr lang="en-US" sz="2300" b="1" dirty="0" err="1"/>
              <a:t>cezalandırılırlar</a:t>
            </a:r>
            <a:r>
              <a:rPr lang="en-US" sz="2300" b="1" dirty="0"/>
              <a:t>.              </a:t>
            </a:r>
            <a:endParaRPr lang="tr-TR" sz="2300" b="1" dirty="0"/>
          </a:p>
          <a:p>
            <a:pPr algn="just"/>
            <a:r>
              <a:rPr lang="en-US" sz="2300" b="1" dirty="0" err="1"/>
              <a:t>Yukarıdaki</a:t>
            </a:r>
            <a:r>
              <a:rPr lang="en-US" sz="2300" b="1" dirty="0"/>
              <a:t> </a:t>
            </a:r>
            <a:r>
              <a:rPr lang="en-US" sz="2300" b="1" dirty="0" err="1"/>
              <a:t>fıkrada</a:t>
            </a:r>
            <a:r>
              <a:rPr lang="en-US" sz="2300" b="1" dirty="0"/>
              <a:t> </a:t>
            </a:r>
            <a:r>
              <a:rPr lang="en-US" sz="2300" b="1" dirty="0" err="1"/>
              <a:t>belirtilen</a:t>
            </a:r>
            <a:r>
              <a:rPr lang="en-US" sz="2300" b="1" dirty="0"/>
              <a:t> </a:t>
            </a:r>
            <a:r>
              <a:rPr lang="en-US" sz="2300" b="1" dirty="0" err="1"/>
              <a:t>suçlar</a:t>
            </a:r>
            <a:r>
              <a:rPr lang="en-US" sz="2300" b="1" dirty="0"/>
              <a:t> </a:t>
            </a:r>
            <a:r>
              <a:rPr lang="en-US" sz="2300" b="1" dirty="0" err="1"/>
              <a:t>elektronik</a:t>
            </a:r>
            <a:r>
              <a:rPr lang="en-US" sz="2300" b="1" dirty="0"/>
              <a:t> </a:t>
            </a:r>
            <a:r>
              <a:rPr lang="en-US" sz="2300" b="1" dirty="0" err="1"/>
              <a:t>sertifika</a:t>
            </a:r>
            <a:r>
              <a:rPr lang="en-US" sz="2300" b="1" dirty="0"/>
              <a:t> </a:t>
            </a:r>
            <a:r>
              <a:rPr lang="en-US" sz="2300" b="1" dirty="0" err="1"/>
              <a:t>hizmet</a:t>
            </a:r>
            <a:r>
              <a:rPr lang="en-US" sz="2300" b="1" dirty="0"/>
              <a:t> </a:t>
            </a:r>
            <a:r>
              <a:rPr lang="en-US" sz="2300" b="1" dirty="0" err="1"/>
              <a:t>sağlayıcısı</a:t>
            </a:r>
            <a:r>
              <a:rPr lang="en-US" sz="2300" b="1" dirty="0"/>
              <a:t> </a:t>
            </a:r>
            <a:r>
              <a:rPr lang="en-US" sz="2300" b="1" dirty="0" err="1"/>
              <a:t>çalışanları</a:t>
            </a:r>
            <a:r>
              <a:rPr lang="en-US" sz="2300" b="1" dirty="0"/>
              <a:t> </a:t>
            </a:r>
            <a:r>
              <a:rPr lang="en-US" sz="2300" b="1" dirty="0" err="1"/>
              <a:t>tarafından</a:t>
            </a:r>
            <a:r>
              <a:rPr lang="en-US" sz="2300" b="1" dirty="0"/>
              <a:t> </a:t>
            </a:r>
            <a:r>
              <a:rPr lang="en-US" sz="2300" b="1" dirty="0" err="1"/>
              <a:t>işlenirse</a:t>
            </a:r>
            <a:r>
              <a:rPr lang="en-US" sz="2300" b="1" dirty="0"/>
              <a:t> </a:t>
            </a:r>
            <a:r>
              <a:rPr lang="en-US" sz="2300" b="1" dirty="0" err="1"/>
              <a:t>bu</a:t>
            </a:r>
            <a:r>
              <a:rPr lang="en-US" sz="2300" b="1" dirty="0"/>
              <a:t> </a:t>
            </a:r>
            <a:r>
              <a:rPr lang="en-US" sz="2300" b="1" dirty="0" err="1"/>
              <a:t>cezalar</a:t>
            </a:r>
            <a:r>
              <a:rPr lang="en-US" sz="2300" b="1" dirty="0"/>
              <a:t> </a:t>
            </a:r>
            <a:r>
              <a:rPr lang="en-US" sz="2300" b="1" dirty="0" err="1"/>
              <a:t>yarısına</a:t>
            </a:r>
            <a:r>
              <a:rPr lang="en-US" sz="2300" b="1" dirty="0"/>
              <a:t> </a:t>
            </a:r>
            <a:r>
              <a:rPr lang="en-US" sz="2300" b="1" dirty="0" err="1"/>
              <a:t>kadar</a:t>
            </a:r>
            <a:r>
              <a:rPr lang="en-US" sz="2300" b="1" dirty="0"/>
              <a:t> </a:t>
            </a:r>
            <a:r>
              <a:rPr lang="en-US" sz="2300" b="1" dirty="0" err="1"/>
              <a:t>artırılır</a:t>
            </a:r>
            <a:r>
              <a:rPr lang="en-US" sz="2300" b="1" dirty="0"/>
              <a:t>. </a:t>
            </a:r>
          </a:p>
        </p:txBody>
      </p:sp>
    </p:spTree>
    <p:extLst>
      <p:ext uri="{BB962C8B-B14F-4D97-AF65-F5344CB8AC3E}">
        <p14:creationId xmlns:p14="http://schemas.microsoft.com/office/powerpoint/2010/main" val="2279293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35AD3E-8729-49B1-B4B7-E3FC37E113F3}"/>
              </a:ext>
            </a:extLst>
          </p:cNvPr>
          <p:cNvSpPr>
            <a:spLocks noGrp="1"/>
          </p:cNvSpPr>
          <p:nvPr>
            <p:ph type="title"/>
          </p:nvPr>
        </p:nvSpPr>
        <p:spPr>
          <a:xfrm>
            <a:off x="550606" y="466343"/>
            <a:ext cx="10358186" cy="1362113"/>
          </a:xfrm>
        </p:spPr>
        <p:txBody>
          <a:bodyPr>
            <a:normAutofit/>
          </a:bodyPr>
          <a:lstStyle/>
          <a:p>
            <a:r>
              <a:rPr lang="en-US" sz="3600" b="1" dirty="0"/>
              <a:t> </a:t>
            </a:r>
            <a:r>
              <a:rPr lang="en-US" sz="3600" b="1" dirty="0" err="1"/>
              <a:t>Elektronik</a:t>
            </a:r>
            <a:r>
              <a:rPr lang="en-US" sz="3600" b="1" dirty="0"/>
              <a:t> </a:t>
            </a:r>
            <a:r>
              <a:rPr lang="en-US" sz="3600" b="1" dirty="0" err="1"/>
              <a:t>sertifikalarda</a:t>
            </a:r>
            <a:r>
              <a:rPr lang="en-US" sz="3600" b="1" dirty="0"/>
              <a:t> </a:t>
            </a:r>
            <a:r>
              <a:rPr lang="en-US" sz="3600" b="1"/>
              <a:t>sahtekârlık</a:t>
            </a:r>
            <a:endParaRPr lang="en-US" sz="3600" b="1" dirty="0"/>
          </a:p>
        </p:txBody>
      </p:sp>
      <p:sp>
        <p:nvSpPr>
          <p:cNvPr id="3" name="İçerik Yer Tutucusu 2">
            <a:extLst>
              <a:ext uri="{FF2B5EF4-FFF2-40B4-BE49-F238E27FC236}">
                <a16:creationId xmlns:a16="http://schemas.microsoft.com/office/drawing/2014/main" id="{7093498E-D818-43A6-94A4-C98B4F85E518}"/>
              </a:ext>
            </a:extLst>
          </p:cNvPr>
          <p:cNvSpPr>
            <a:spLocks noGrp="1"/>
          </p:cNvSpPr>
          <p:nvPr>
            <p:ph idx="1"/>
          </p:nvPr>
        </p:nvSpPr>
        <p:spPr>
          <a:xfrm>
            <a:off x="0" y="1828456"/>
            <a:ext cx="12011247" cy="3227741"/>
          </a:xfrm>
        </p:spPr>
        <p:txBody>
          <a:bodyPr>
            <a:noAutofit/>
          </a:bodyPr>
          <a:lstStyle/>
          <a:p>
            <a:pPr algn="just"/>
            <a:r>
              <a:rPr lang="en-US" sz="2300" b="1" dirty="0" err="1"/>
              <a:t>Madde</a:t>
            </a:r>
            <a:r>
              <a:rPr lang="en-US" sz="2300" b="1" dirty="0"/>
              <a:t> 17- (</a:t>
            </a:r>
            <a:r>
              <a:rPr lang="en-US" sz="2300" b="1" dirty="0" err="1"/>
              <a:t>Değişik</a:t>
            </a:r>
            <a:r>
              <a:rPr lang="en-US" sz="2300" b="1" dirty="0"/>
              <a:t>: 23/1/2008 – 5728/526 </a:t>
            </a:r>
            <a:r>
              <a:rPr lang="en-US" sz="2300" b="1" dirty="0" err="1"/>
              <a:t>md</a:t>
            </a:r>
            <a:r>
              <a:rPr lang="en-US" sz="2300" b="1" dirty="0"/>
              <a:t>.) </a:t>
            </a:r>
            <a:r>
              <a:rPr lang="en-US" sz="2300" b="1" dirty="0" err="1"/>
              <a:t>Tamamen</a:t>
            </a:r>
            <a:r>
              <a:rPr lang="en-US" sz="2300" b="1" dirty="0"/>
              <a:t> </a:t>
            </a:r>
            <a:r>
              <a:rPr lang="en-US" sz="2300" b="1" dirty="0" err="1"/>
              <a:t>veya</a:t>
            </a:r>
            <a:r>
              <a:rPr lang="en-US" sz="2300" b="1" dirty="0"/>
              <a:t> </a:t>
            </a:r>
            <a:r>
              <a:rPr lang="en-US" sz="2300" b="1" dirty="0" err="1"/>
              <a:t>kısmen</a:t>
            </a:r>
            <a:r>
              <a:rPr lang="en-US" sz="2300" b="1" dirty="0"/>
              <a:t> </a:t>
            </a:r>
            <a:r>
              <a:rPr lang="en-US" sz="2300" b="1" dirty="0" err="1"/>
              <a:t>sahte</a:t>
            </a:r>
            <a:r>
              <a:rPr lang="en-US" sz="2300" b="1" dirty="0"/>
              <a:t> </a:t>
            </a:r>
            <a:r>
              <a:rPr lang="en-US" sz="2300" b="1" dirty="0" err="1"/>
              <a:t>elektronik</a:t>
            </a:r>
            <a:r>
              <a:rPr lang="en-US" sz="2300" b="1" dirty="0"/>
              <a:t> </a:t>
            </a:r>
            <a:r>
              <a:rPr lang="en-US" sz="2300" b="1" dirty="0" err="1"/>
              <a:t>sertifika</a:t>
            </a:r>
            <a:r>
              <a:rPr lang="en-US" sz="2300" b="1" dirty="0"/>
              <a:t> </a:t>
            </a:r>
            <a:r>
              <a:rPr lang="en-US" sz="2300" b="1" dirty="0" err="1"/>
              <a:t>oluşturanlar</a:t>
            </a:r>
            <a:r>
              <a:rPr lang="en-US" sz="2300" b="1" dirty="0"/>
              <a:t> </a:t>
            </a:r>
            <a:r>
              <a:rPr lang="en-US" sz="2300" b="1" dirty="0" err="1"/>
              <a:t>veya</a:t>
            </a:r>
            <a:r>
              <a:rPr lang="en-US" sz="2300" b="1" dirty="0"/>
              <a:t> </a:t>
            </a:r>
            <a:r>
              <a:rPr lang="en-US" sz="2300" b="1" dirty="0" err="1"/>
              <a:t>geçerli</a:t>
            </a:r>
            <a:r>
              <a:rPr lang="en-US" sz="2300" b="1" dirty="0"/>
              <a:t> </a:t>
            </a:r>
            <a:r>
              <a:rPr lang="en-US" sz="2300" b="1" dirty="0" err="1"/>
              <a:t>olarak</a:t>
            </a:r>
            <a:r>
              <a:rPr lang="en-US" sz="2300" b="1" dirty="0"/>
              <a:t> </a:t>
            </a:r>
            <a:r>
              <a:rPr lang="en-US" sz="2300" b="1" dirty="0" err="1"/>
              <a:t>oluşturulan</a:t>
            </a:r>
            <a:r>
              <a:rPr lang="en-US" sz="2300" b="1" dirty="0"/>
              <a:t> </a:t>
            </a:r>
            <a:r>
              <a:rPr lang="en-US" sz="2300" b="1" dirty="0" err="1"/>
              <a:t>elektronik</a:t>
            </a:r>
            <a:r>
              <a:rPr lang="en-US" sz="2300" b="1" dirty="0"/>
              <a:t> </a:t>
            </a:r>
            <a:r>
              <a:rPr lang="en-US" sz="2300" b="1" dirty="0" err="1"/>
              <a:t>sertifikaları</a:t>
            </a:r>
            <a:r>
              <a:rPr lang="en-US" sz="2300" b="1" dirty="0"/>
              <a:t> </a:t>
            </a:r>
            <a:r>
              <a:rPr lang="en-US" sz="2300" b="1" dirty="0" err="1"/>
              <a:t>taklit</a:t>
            </a:r>
            <a:r>
              <a:rPr lang="en-US" sz="2300" b="1" dirty="0"/>
              <a:t> </a:t>
            </a:r>
            <a:r>
              <a:rPr lang="en-US" sz="2300" b="1" dirty="0" err="1"/>
              <a:t>veya</a:t>
            </a:r>
            <a:r>
              <a:rPr lang="en-US" sz="2300" b="1" dirty="0"/>
              <a:t> </a:t>
            </a:r>
            <a:r>
              <a:rPr lang="en-US" sz="2300" b="1" dirty="0" err="1"/>
              <a:t>tahrif</a:t>
            </a:r>
            <a:r>
              <a:rPr lang="en-US" sz="2300" b="1" dirty="0"/>
              <a:t> </a:t>
            </a:r>
            <a:r>
              <a:rPr lang="en-US" sz="2300" b="1" dirty="0" err="1"/>
              <a:t>edenler</a:t>
            </a:r>
            <a:r>
              <a:rPr lang="en-US" sz="2300" b="1" dirty="0"/>
              <a:t> </a:t>
            </a:r>
            <a:r>
              <a:rPr lang="en-US" sz="2300" b="1" dirty="0" err="1"/>
              <a:t>ile</a:t>
            </a:r>
            <a:r>
              <a:rPr lang="en-US" sz="2300" b="1" dirty="0"/>
              <a:t> </a:t>
            </a:r>
            <a:r>
              <a:rPr lang="en-US" sz="2300" b="1" dirty="0" err="1"/>
              <a:t>bu</a:t>
            </a:r>
            <a:r>
              <a:rPr lang="en-US" sz="2300" b="1" dirty="0"/>
              <a:t> </a:t>
            </a:r>
            <a:r>
              <a:rPr lang="en-US" sz="2300" b="1" dirty="0" err="1"/>
              <a:t>elektronik</a:t>
            </a:r>
            <a:r>
              <a:rPr lang="en-US" sz="2300" b="1" dirty="0"/>
              <a:t> </a:t>
            </a:r>
            <a:r>
              <a:rPr lang="en-US" sz="2300" b="1" dirty="0" err="1"/>
              <a:t>sertifikaları</a:t>
            </a:r>
            <a:r>
              <a:rPr lang="en-US" sz="2300" b="1" dirty="0"/>
              <a:t> </a:t>
            </a:r>
            <a:r>
              <a:rPr lang="en-US" sz="2300" b="1" dirty="0" err="1"/>
              <a:t>bilerek</a:t>
            </a:r>
            <a:r>
              <a:rPr lang="en-US" sz="2300" b="1" dirty="0"/>
              <a:t> </a:t>
            </a:r>
            <a:r>
              <a:rPr lang="en-US" sz="2300" b="1" dirty="0" err="1"/>
              <a:t>kullananlar</a:t>
            </a:r>
            <a:r>
              <a:rPr lang="en-US" sz="2300" b="1" dirty="0"/>
              <a:t>, </a:t>
            </a:r>
            <a:r>
              <a:rPr lang="en-US" sz="2300" b="1" dirty="0" err="1"/>
              <a:t>iki</a:t>
            </a:r>
            <a:r>
              <a:rPr lang="en-US" sz="2300" b="1" dirty="0"/>
              <a:t> </a:t>
            </a:r>
            <a:r>
              <a:rPr lang="en-US" sz="2300" b="1" dirty="0" err="1"/>
              <a:t>yıldan</a:t>
            </a:r>
            <a:r>
              <a:rPr lang="en-US" sz="2300" b="1" dirty="0"/>
              <a:t> </a:t>
            </a:r>
            <a:r>
              <a:rPr lang="en-US" sz="2300" b="1" dirty="0" err="1"/>
              <a:t>beş</a:t>
            </a:r>
            <a:r>
              <a:rPr lang="en-US" sz="2300" b="1" dirty="0"/>
              <a:t> </a:t>
            </a:r>
            <a:r>
              <a:rPr lang="en-US" sz="2300" b="1" dirty="0" err="1"/>
              <a:t>yıla</a:t>
            </a:r>
            <a:r>
              <a:rPr lang="en-US" sz="2300" b="1" dirty="0"/>
              <a:t> </a:t>
            </a:r>
            <a:r>
              <a:rPr lang="en-US" sz="2300" b="1" dirty="0" err="1"/>
              <a:t>kadar</a:t>
            </a:r>
            <a:r>
              <a:rPr lang="en-US" sz="2300" b="1" dirty="0"/>
              <a:t> </a:t>
            </a:r>
            <a:r>
              <a:rPr lang="en-US" sz="2300" b="1" dirty="0" err="1"/>
              <a:t>hapis</a:t>
            </a:r>
            <a:r>
              <a:rPr lang="en-US" sz="2300" b="1" dirty="0"/>
              <a:t> </a:t>
            </a:r>
            <a:r>
              <a:rPr lang="en-US" sz="2300" b="1" dirty="0" err="1"/>
              <a:t>ve</a:t>
            </a:r>
            <a:r>
              <a:rPr lang="en-US" sz="2300" b="1" dirty="0"/>
              <a:t> </a:t>
            </a:r>
            <a:r>
              <a:rPr lang="en-US" sz="2300" b="1" dirty="0" err="1"/>
              <a:t>yüz</a:t>
            </a:r>
            <a:r>
              <a:rPr lang="en-US" sz="2300" b="1" dirty="0"/>
              <a:t> </a:t>
            </a:r>
            <a:r>
              <a:rPr lang="en-US" sz="2300" b="1" dirty="0" err="1"/>
              <a:t>günden</a:t>
            </a:r>
            <a:r>
              <a:rPr lang="en-US" sz="2300" b="1" dirty="0"/>
              <a:t> </a:t>
            </a:r>
            <a:r>
              <a:rPr lang="en-US" sz="2300" b="1" dirty="0" err="1"/>
              <a:t>az</a:t>
            </a:r>
            <a:r>
              <a:rPr lang="en-US" sz="2300" b="1" dirty="0"/>
              <a:t> </a:t>
            </a:r>
            <a:r>
              <a:rPr lang="en-US" sz="2300" b="1" dirty="0" err="1"/>
              <a:t>olmamak</a:t>
            </a:r>
            <a:r>
              <a:rPr lang="en-US" sz="2300" b="1" dirty="0"/>
              <a:t> </a:t>
            </a:r>
            <a:r>
              <a:rPr lang="en-US" sz="2300" b="1" dirty="0" err="1"/>
              <a:t>üzere</a:t>
            </a:r>
            <a:r>
              <a:rPr lang="en-US" sz="2300" b="1" dirty="0"/>
              <a:t> </a:t>
            </a:r>
            <a:r>
              <a:rPr lang="en-US" sz="2300" b="1" dirty="0" err="1"/>
              <a:t>adlî</a:t>
            </a:r>
            <a:r>
              <a:rPr lang="en-US" sz="2300" b="1" dirty="0"/>
              <a:t> </a:t>
            </a:r>
            <a:r>
              <a:rPr lang="en-US" sz="2300" b="1" dirty="0" err="1"/>
              <a:t>para</a:t>
            </a:r>
            <a:r>
              <a:rPr lang="en-US" sz="2300" b="1" dirty="0"/>
              <a:t> </a:t>
            </a:r>
            <a:r>
              <a:rPr lang="en-US" sz="2300" b="1" dirty="0" err="1"/>
              <a:t>cezasıyla</a:t>
            </a:r>
            <a:r>
              <a:rPr lang="en-US" sz="2300" b="1" dirty="0"/>
              <a:t> </a:t>
            </a:r>
            <a:r>
              <a:rPr lang="en-US" sz="2300" b="1" dirty="0" err="1"/>
              <a:t>cezalandırılır</a:t>
            </a:r>
            <a:r>
              <a:rPr lang="en-US" sz="2300" b="1" dirty="0"/>
              <a:t>.              </a:t>
            </a:r>
            <a:r>
              <a:rPr lang="en-US" sz="2300" b="1" dirty="0" err="1"/>
              <a:t>Yukarıdaki</a:t>
            </a:r>
            <a:r>
              <a:rPr lang="en-US" sz="2300" b="1" dirty="0"/>
              <a:t> </a:t>
            </a:r>
            <a:r>
              <a:rPr lang="en-US" sz="2300" b="1" dirty="0" err="1"/>
              <a:t>fıkrada</a:t>
            </a:r>
            <a:r>
              <a:rPr lang="en-US" sz="2300" b="1" dirty="0"/>
              <a:t> </a:t>
            </a:r>
            <a:r>
              <a:rPr lang="en-US" sz="2300" b="1" dirty="0" err="1"/>
              <a:t>belirtilen</a:t>
            </a:r>
            <a:r>
              <a:rPr lang="en-US" sz="2300" b="1" dirty="0"/>
              <a:t> </a:t>
            </a:r>
            <a:r>
              <a:rPr lang="en-US" sz="2300" b="1" dirty="0" err="1"/>
              <a:t>suçlar</a:t>
            </a:r>
            <a:r>
              <a:rPr lang="en-US" sz="2300" b="1" dirty="0"/>
              <a:t> </a:t>
            </a:r>
            <a:r>
              <a:rPr lang="en-US" sz="2300" b="1" dirty="0" err="1"/>
              <a:t>elektronik</a:t>
            </a:r>
            <a:r>
              <a:rPr lang="en-US" sz="2300" b="1" dirty="0"/>
              <a:t> </a:t>
            </a:r>
            <a:r>
              <a:rPr lang="en-US" sz="2300" b="1" dirty="0" err="1"/>
              <a:t>sertifika</a:t>
            </a:r>
            <a:r>
              <a:rPr lang="en-US" sz="2300" b="1" dirty="0"/>
              <a:t> </a:t>
            </a:r>
            <a:r>
              <a:rPr lang="en-US" sz="2300" b="1" dirty="0" err="1"/>
              <a:t>hizmet</a:t>
            </a:r>
            <a:r>
              <a:rPr lang="en-US" sz="2300" b="1" dirty="0"/>
              <a:t> </a:t>
            </a:r>
            <a:r>
              <a:rPr lang="en-US" sz="2300" b="1" dirty="0" err="1"/>
              <a:t>sağlayıcısı</a:t>
            </a:r>
            <a:r>
              <a:rPr lang="en-US" sz="2300" b="1" dirty="0"/>
              <a:t> </a:t>
            </a:r>
            <a:r>
              <a:rPr lang="en-US" sz="2300" b="1" dirty="0" err="1"/>
              <a:t>çalışanları</a:t>
            </a:r>
            <a:r>
              <a:rPr lang="en-US" sz="2300" b="1" dirty="0"/>
              <a:t> </a:t>
            </a:r>
            <a:r>
              <a:rPr lang="en-US" sz="2300" b="1" dirty="0" err="1"/>
              <a:t>tarafından</a:t>
            </a:r>
            <a:r>
              <a:rPr lang="en-US" sz="2300" b="1" dirty="0"/>
              <a:t> </a:t>
            </a:r>
            <a:r>
              <a:rPr lang="en-US" sz="2300" b="1" dirty="0" err="1"/>
              <a:t>işlenirse</a:t>
            </a:r>
            <a:r>
              <a:rPr lang="en-US" sz="2300" b="1" dirty="0"/>
              <a:t> </a:t>
            </a:r>
            <a:r>
              <a:rPr lang="en-US" sz="2300" b="1" dirty="0" err="1"/>
              <a:t>bu</a:t>
            </a:r>
            <a:r>
              <a:rPr lang="en-US" sz="2300" b="1" dirty="0"/>
              <a:t> </a:t>
            </a:r>
            <a:r>
              <a:rPr lang="en-US" sz="2300" b="1" dirty="0" err="1"/>
              <a:t>cezalar</a:t>
            </a:r>
            <a:r>
              <a:rPr lang="en-US" sz="2300" b="1" dirty="0"/>
              <a:t> </a:t>
            </a:r>
            <a:r>
              <a:rPr lang="en-US" sz="2300" b="1" dirty="0" err="1"/>
              <a:t>yarısına</a:t>
            </a:r>
            <a:r>
              <a:rPr lang="en-US" sz="2300" b="1" dirty="0"/>
              <a:t> </a:t>
            </a:r>
            <a:r>
              <a:rPr lang="en-US" sz="2300" b="1" dirty="0" err="1"/>
              <a:t>kadar</a:t>
            </a:r>
            <a:r>
              <a:rPr lang="en-US" sz="2300" b="1" dirty="0"/>
              <a:t> </a:t>
            </a:r>
            <a:r>
              <a:rPr lang="en-US" sz="2300" b="1" dirty="0" err="1"/>
              <a:t>artırılır</a:t>
            </a:r>
            <a:r>
              <a:rPr lang="en-US" sz="2300" b="1" dirty="0"/>
              <a:t>.</a:t>
            </a:r>
          </a:p>
        </p:txBody>
      </p:sp>
    </p:spTree>
    <p:extLst>
      <p:ext uri="{BB962C8B-B14F-4D97-AF65-F5344CB8AC3E}">
        <p14:creationId xmlns:p14="http://schemas.microsoft.com/office/powerpoint/2010/main" val="2279293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DCB233-96F9-4B0D-8EAE-9F2525E6986C}"/>
              </a:ext>
            </a:extLst>
          </p:cNvPr>
          <p:cNvSpPr>
            <a:spLocks noGrp="1"/>
          </p:cNvSpPr>
          <p:nvPr>
            <p:ph type="title"/>
          </p:nvPr>
        </p:nvSpPr>
        <p:spPr/>
        <p:txBody>
          <a:bodyPr/>
          <a:lstStyle/>
          <a:p>
            <a:r>
              <a:rPr lang="tr-TR" dirty="0"/>
              <a:t>ISLAK İMZA </a:t>
            </a:r>
          </a:p>
        </p:txBody>
      </p:sp>
      <p:sp>
        <p:nvSpPr>
          <p:cNvPr id="3" name="İçerik Yer Tutucusu 2">
            <a:extLst>
              <a:ext uri="{FF2B5EF4-FFF2-40B4-BE49-F238E27FC236}">
                <a16:creationId xmlns:a16="http://schemas.microsoft.com/office/drawing/2014/main" id="{3D128B48-FDD7-4ED9-BDF0-8361EE6ABA1E}"/>
              </a:ext>
            </a:extLst>
          </p:cNvPr>
          <p:cNvSpPr>
            <a:spLocks noGrp="1"/>
          </p:cNvSpPr>
          <p:nvPr>
            <p:ph idx="1"/>
          </p:nvPr>
        </p:nvSpPr>
        <p:spPr/>
        <p:txBody>
          <a:bodyPr/>
          <a:lstStyle/>
          <a:p>
            <a:r>
              <a:rPr lang="tr-TR" dirty="0"/>
              <a:t>Islak imza tabiri genelde halk arasında kabul gören bir terim olmakla birlikte anlamı; gerçek imza (</a:t>
            </a:r>
            <a:r>
              <a:rPr lang="tr-TR" dirty="0" err="1"/>
              <a:t>genuine</a:t>
            </a:r>
            <a:r>
              <a:rPr lang="tr-TR" dirty="0"/>
              <a:t> </a:t>
            </a:r>
            <a:r>
              <a:rPr lang="tr-TR" dirty="0" err="1"/>
              <a:t>signature</a:t>
            </a:r>
            <a:r>
              <a:rPr lang="tr-TR" dirty="0"/>
              <a:t>) veya orijinal imza ile eşdeğerdir. Biraz daha açmak gerekirse mürekkep, boya gibi yazı oluşturan kimyasal maddenin kalem veya benzeri bir materyal ile kağıt veya herhangi bir yüzeye bizzat kişi tarafından kendisini tanımlayan çizgi veya şekillerin aktarılması ile oluşan izlerdir</a:t>
            </a:r>
          </a:p>
        </p:txBody>
      </p:sp>
    </p:spTree>
    <p:extLst>
      <p:ext uri="{BB962C8B-B14F-4D97-AF65-F5344CB8AC3E}">
        <p14:creationId xmlns:p14="http://schemas.microsoft.com/office/powerpoint/2010/main" val="28691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0CEB3-92EB-4570-A732-E1DEB94BF22F}"/>
              </a:ext>
            </a:extLst>
          </p:cNvPr>
          <p:cNvSpPr>
            <a:spLocks noGrp="1"/>
          </p:cNvSpPr>
          <p:nvPr>
            <p:ph type="title"/>
          </p:nvPr>
        </p:nvSpPr>
        <p:spPr/>
        <p:txBody>
          <a:bodyPr/>
          <a:lstStyle/>
          <a:p>
            <a:r>
              <a:rPr lang="tr-TR" dirty="0"/>
              <a:t>İMZA NASIL ATILMALI ?</a:t>
            </a:r>
          </a:p>
        </p:txBody>
      </p:sp>
      <p:sp>
        <p:nvSpPr>
          <p:cNvPr id="3" name="İçerik Yer Tutucusu 2">
            <a:extLst>
              <a:ext uri="{FF2B5EF4-FFF2-40B4-BE49-F238E27FC236}">
                <a16:creationId xmlns:a16="http://schemas.microsoft.com/office/drawing/2014/main" id="{17BBB511-2AED-46DA-968E-D4EA089EE870}"/>
              </a:ext>
            </a:extLst>
          </p:cNvPr>
          <p:cNvSpPr>
            <a:spLocks noGrp="1"/>
          </p:cNvSpPr>
          <p:nvPr>
            <p:ph idx="1"/>
          </p:nvPr>
        </p:nvSpPr>
        <p:spPr/>
        <p:txBody>
          <a:bodyPr>
            <a:normAutofit lnSpcReduction="10000"/>
          </a:bodyPr>
          <a:lstStyle/>
          <a:p>
            <a:pPr lvl="0" algn="just">
              <a:lnSpc>
                <a:spcPct val="115000"/>
              </a:lnSpc>
              <a:buFont typeface="Wingdings" panose="05000000000000000000" pitchFamily="2" charset="2"/>
              <a:buChar char="Ø"/>
            </a:pPr>
            <a:r>
              <a:rPr lang="tr-TR" sz="2400" b="1" dirty="0">
                <a:effectLst/>
                <a:latin typeface="Times New Roman" panose="02020603050405020304" pitchFamily="18" charset="0"/>
                <a:ea typeface="Calibri" panose="020F0502020204030204" pitchFamily="34" charset="0"/>
                <a:cs typeface="Times New Roman" panose="02020603050405020304" pitchFamily="18" charset="0"/>
              </a:rPr>
              <a:t> İmza nasıl atılmalıdır?</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İmza ile ilgili özel bir kanun bulunmamakla birlikte çeşitli kanunlarda imzaya ilişkin maddeler bulunmaktadır. Buna göre 2525 sayılı Soyadı Kanunu’nun </a:t>
            </a:r>
            <a:r>
              <a:rPr lang="tr-TR" sz="2400" b="1" dirty="0">
                <a:effectLst/>
                <a:latin typeface="Times New Roman" panose="02020603050405020304" pitchFamily="18" charset="0"/>
                <a:ea typeface="Calibri" panose="020F0502020204030204" pitchFamily="34" charset="0"/>
                <a:cs typeface="Times New Roman" panose="02020603050405020304" pitchFamily="18" charset="0"/>
              </a:rPr>
              <a:t>2.</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 Maddesi uyarınca “imzada önce ad sonra soyadı “yer alır. </a:t>
            </a:r>
          </a:p>
          <a:p>
            <a:pPr marL="342900" lvl="0" indent="-342900" algn="just">
              <a:lnSpc>
                <a:spcPct val="115000"/>
              </a:lnSpc>
              <a:buFont typeface="Symbol" panose="05050102010706020507" pitchFamily="18" charset="2"/>
              <a:buChar char=""/>
            </a:pP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818 sayılı Borçlar Kanununun 14. Maddesi uyarınca imza “el yazısı” ile atılmalıdır. </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TTK 668. Maddesinin “imzalar” başlığı altında, </a:t>
            </a:r>
            <a:r>
              <a:rPr lang="tr-TR" sz="2400" dirty="0" err="1">
                <a:effectLst/>
                <a:latin typeface="Times New Roman" panose="02020603050405020304" pitchFamily="18" charset="0"/>
                <a:ea typeface="Calibri" panose="020F0502020204030204" pitchFamily="34" charset="0"/>
                <a:cs typeface="Times New Roman" panose="02020603050405020304" pitchFamily="18" charset="0"/>
              </a:rPr>
              <a:t>İİK’nun</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 68. Maddesi uyarınca yine imzanın el yazısı ile atılması gerektiği belirtilmiştir. </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9730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3E0E608-8CE3-2B81-1BA0-383D87C67A2D}"/>
              </a:ext>
            </a:extLst>
          </p:cNvPr>
          <p:cNvSpPr>
            <a:spLocks noGrp="1"/>
          </p:cNvSpPr>
          <p:nvPr>
            <p:ph type="title"/>
          </p:nvPr>
        </p:nvSpPr>
        <p:spPr>
          <a:xfrm>
            <a:off x="1280160" y="466343"/>
            <a:ext cx="9628632" cy="1362113"/>
          </a:xfrm>
        </p:spPr>
        <p:txBody>
          <a:bodyPr/>
          <a:lstStyle/>
          <a:p>
            <a:r>
              <a:rPr lang="tr-TR" dirty="0"/>
              <a:t> </a:t>
            </a:r>
            <a:endParaRPr lang="en-US" dirty="0"/>
          </a:p>
        </p:txBody>
      </p:sp>
      <p:pic>
        <p:nvPicPr>
          <p:cNvPr id="5" name="İçerik Yer Tutucusu 4" descr="metin, beyaz tahta içeren bir resim&#10;&#10;Açıklama otomatik olarak oluşturuldu">
            <a:extLst>
              <a:ext uri="{FF2B5EF4-FFF2-40B4-BE49-F238E27FC236}">
                <a16:creationId xmlns:a16="http://schemas.microsoft.com/office/drawing/2014/main" id="{A5DDA1F3-6578-4951-A184-BC8D43F5E9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176" b="17008"/>
          <a:stretch/>
        </p:blipFill>
        <p:spPr>
          <a:xfrm>
            <a:off x="1280160" y="2190749"/>
            <a:ext cx="9628632" cy="3986213"/>
          </a:xfrm>
          <a:noFill/>
        </p:spPr>
      </p:pic>
    </p:spTree>
    <p:extLst>
      <p:ext uri="{BB962C8B-B14F-4D97-AF65-F5344CB8AC3E}">
        <p14:creationId xmlns:p14="http://schemas.microsoft.com/office/powerpoint/2010/main" val="148658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C7AF41-C393-4277-88A1-AE0B463D9E16}"/>
              </a:ext>
            </a:extLst>
          </p:cNvPr>
          <p:cNvSpPr>
            <a:spLocks noGrp="1"/>
          </p:cNvSpPr>
          <p:nvPr>
            <p:ph type="title"/>
          </p:nvPr>
        </p:nvSpPr>
        <p:spPr/>
        <p:txBody>
          <a:bodyPr/>
          <a:lstStyle/>
          <a:p>
            <a:r>
              <a:rPr lang="tr-TR" dirty="0"/>
              <a:t>İMZA İNCELEMESİ </a:t>
            </a:r>
          </a:p>
        </p:txBody>
      </p:sp>
      <p:sp>
        <p:nvSpPr>
          <p:cNvPr id="3" name="İçerik Yer Tutucusu 2">
            <a:extLst>
              <a:ext uri="{FF2B5EF4-FFF2-40B4-BE49-F238E27FC236}">
                <a16:creationId xmlns:a16="http://schemas.microsoft.com/office/drawing/2014/main" id="{97FEE133-A441-4D70-B35E-BDD64151A192}"/>
              </a:ext>
            </a:extLst>
          </p:cNvPr>
          <p:cNvSpPr>
            <a:spLocks noGrp="1"/>
          </p:cNvSpPr>
          <p:nvPr>
            <p:ph idx="1"/>
          </p:nvPr>
        </p:nvSpPr>
        <p:spPr/>
        <p:txBody>
          <a:bodyPr/>
          <a:lstStyle/>
          <a:p>
            <a:r>
              <a:rPr lang="tr-TR" b="0" i="0" dirty="0">
                <a:solidFill>
                  <a:srgbClr val="666666"/>
                </a:solidFill>
                <a:effectLst/>
                <a:latin typeface="Open Sans" panose="020B0606030504020204" pitchFamily="34" charset="0"/>
              </a:rPr>
              <a:t>İmza, kişinin kendi isteğiyle resmi evraklarda sorumluluk alarak kullandığı, sadece kişiye özel olan bir nevi işaret ya da semboldür. İmza kişiye özel olduğu gibi taklit edilmesi veya art niyetli kullanılması sıkça rastlanan bir durumdur. Bu nedenle yasal evraklarda sahte imza ile karşılaşılabilir. Sorumlu kişinin, imzanın kendisine ait olmadığını beyan ederek mahkemeye müracaat etmesi gerekmektedir.</a:t>
            </a:r>
            <a:endParaRPr lang="tr-TR" dirty="0"/>
          </a:p>
        </p:txBody>
      </p:sp>
    </p:spTree>
    <p:extLst>
      <p:ext uri="{BB962C8B-B14F-4D97-AF65-F5344CB8AC3E}">
        <p14:creationId xmlns:p14="http://schemas.microsoft.com/office/powerpoint/2010/main" val="306361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
          <p:cNvSpPr>
            <a:spLocks noGrp="1"/>
          </p:cNvSpPr>
          <p:nvPr>
            <p:ph type="title"/>
          </p:nvPr>
        </p:nvSpPr>
        <p:spPr>
          <a:xfrm>
            <a:off x="3444119" y="0"/>
            <a:ext cx="6871550" cy="3693985"/>
          </a:xfrm>
        </p:spPr>
        <p:txBody>
          <a:bodyPr rtlCol="0">
            <a:normAutofit/>
          </a:bodyPr>
          <a:lstStyle/>
          <a:p>
            <a:pPr marL="228600" lvl="0" indent="-228600">
              <a:lnSpc>
                <a:spcPct val="100000"/>
              </a:lnSpc>
              <a:spcBef>
                <a:spcPts val="1500"/>
              </a:spcBef>
            </a:pPr>
            <a:r>
              <a:rPr lang="en-US" sz="2800" dirty="0">
                <a:solidFill>
                  <a:srgbClr val="3C4743"/>
                </a:solidFill>
                <a:ea typeface="+mn-ea"/>
                <a:cs typeface="+mn-cs"/>
              </a:rPr>
              <a:t> </a:t>
            </a:r>
            <a:r>
              <a:rPr lang="en-US" sz="2800" dirty="0" err="1">
                <a:solidFill>
                  <a:srgbClr val="3C4743"/>
                </a:solidFill>
                <a:ea typeface="+mn-ea"/>
                <a:cs typeface="+mn-cs"/>
              </a:rPr>
              <a:t>Amaç</a:t>
            </a:r>
            <a:r>
              <a:rPr lang="en-US" sz="2800" dirty="0">
                <a:solidFill>
                  <a:srgbClr val="3C4743"/>
                </a:solidFill>
                <a:ea typeface="+mn-ea"/>
                <a:cs typeface="+mn-cs"/>
              </a:rPr>
              <a:t>             </a:t>
            </a:r>
            <a:br>
              <a:rPr lang="tr-TR" sz="2800" dirty="0">
                <a:solidFill>
                  <a:srgbClr val="3C4743"/>
                </a:solidFill>
                <a:ea typeface="+mn-ea"/>
                <a:cs typeface="+mn-cs"/>
              </a:rPr>
            </a:br>
            <a:r>
              <a:rPr lang="en-US" sz="2800" b="0" dirty="0" err="1">
                <a:solidFill>
                  <a:srgbClr val="3C4743"/>
                </a:solidFill>
                <a:ea typeface="+mn-ea"/>
                <a:cs typeface="+mn-cs"/>
              </a:rPr>
              <a:t>Madde</a:t>
            </a:r>
            <a:r>
              <a:rPr lang="en-US" sz="2800" b="0" dirty="0">
                <a:solidFill>
                  <a:srgbClr val="3C4743"/>
                </a:solidFill>
                <a:ea typeface="+mn-ea"/>
                <a:cs typeface="+mn-cs"/>
              </a:rPr>
              <a:t> 1- </a:t>
            </a:r>
            <a:br>
              <a:rPr lang="tr-TR" sz="2800" b="0" dirty="0">
                <a:solidFill>
                  <a:srgbClr val="3C4743"/>
                </a:solidFill>
                <a:ea typeface="+mn-ea"/>
                <a:cs typeface="+mn-cs"/>
              </a:rPr>
            </a:br>
            <a:r>
              <a:rPr lang="en-US" sz="2800" b="0" dirty="0">
                <a:solidFill>
                  <a:srgbClr val="3C4743"/>
                </a:solidFill>
                <a:ea typeface="+mn-ea"/>
                <a:cs typeface="+mn-cs"/>
              </a:rPr>
              <a:t>Bu </a:t>
            </a:r>
            <a:r>
              <a:rPr lang="en-US" sz="2800" b="0" dirty="0" err="1">
                <a:solidFill>
                  <a:srgbClr val="3C4743"/>
                </a:solidFill>
                <a:ea typeface="+mn-ea"/>
                <a:cs typeface="+mn-cs"/>
              </a:rPr>
              <a:t>Kanunun</a:t>
            </a:r>
            <a:r>
              <a:rPr lang="en-US" sz="2800" b="0" dirty="0">
                <a:solidFill>
                  <a:srgbClr val="3C4743"/>
                </a:solidFill>
                <a:ea typeface="+mn-ea"/>
                <a:cs typeface="+mn-cs"/>
              </a:rPr>
              <a:t> </a:t>
            </a:r>
            <a:r>
              <a:rPr lang="en-US" sz="2800" b="0" dirty="0" err="1">
                <a:solidFill>
                  <a:srgbClr val="3C4743"/>
                </a:solidFill>
                <a:ea typeface="+mn-ea"/>
                <a:cs typeface="+mn-cs"/>
              </a:rPr>
              <a:t>amacı</a:t>
            </a:r>
            <a:r>
              <a:rPr lang="en-US" sz="2800" b="0" dirty="0">
                <a:solidFill>
                  <a:srgbClr val="3C4743"/>
                </a:solidFill>
                <a:ea typeface="+mn-ea"/>
                <a:cs typeface="+mn-cs"/>
              </a:rPr>
              <a:t>, </a:t>
            </a:r>
            <a:r>
              <a:rPr lang="en-US" sz="2800" b="0" dirty="0" err="1">
                <a:solidFill>
                  <a:srgbClr val="3C4743"/>
                </a:solidFill>
                <a:ea typeface="+mn-ea"/>
                <a:cs typeface="+mn-cs"/>
              </a:rPr>
              <a:t>elektronik</a:t>
            </a:r>
            <a:r>
              <a:rPr lang="en-US" sz="2800" b="0" dirty="0">
                <a:solidFill>
                  <a:srgbClr val="3C4743"/>
                </a:solidFill>
                <a:ea typeface="+mn-ea"/>
                <a:cs typeface="+mn-cs"/>
              </a:rPr>
              <a:t> </a:t>
            </a:r>
            <a:r>
              <a:rPr lang="en-US" sz="2800" b="0" dirty="0" err="1">
                <a:solidFill>
                  <a:srgbClr val="3C4743"/>
                </a:solidFill>
                <a:ea typeface="+mn-ea"/>
                <a:cs typeface="+mn-cs"/>
              </a:rPr>
              <a:t>imzanın</a:t>
            </a:r>
            <a:r>
              <a:rPr lang="en-US" sz="2800" b="0" dirty="0">
                <a:solidFill>
                  <a:srgbClr val="3C4743"/>
                </a:solidFill>
                <a:ea typeface="+mn-ea"/>
                <a:cs typeface="+mn-cs"/>
              </a:rPr>
              <a:t> </a:t>
            </a:r>
            <a:r>
              <a:rPr lang="en-US" sz="2800" b="0" dirty="0" err="1">
                <a:solidFill>
                  <a:srgbClr val="3C4743"/>
                </a:solidFill>
                <a:ea typeface="+mn-ea"/>
                <a:cs typeface="+mn-cs"/>
              </a:rPr>
              <a:t>hukukî</a:t>
            </a:r>
            <a:r>
              <a:rPr lang="en-US" sz="2800" b="0" dirty="0">
                <a:solidFill>
                  <a:srgbClr val="3C4743"/>
                </a:solidFill>
                <a:ea typeface="+mn-ea"/>
                <a:cs typeface="+mn-cs"/>
              </a:rPr>
              <a:t> </a:t>
            </a:r>
            <a:r>
              <a:rPr lang="en-US" sz="2800" b="0" dirty="0" err="1">
                <a:solidFill>
                  <a:srgbClr val="3C4743"/>
                </a:solidFill>
                <a:ea typeface="+mn-ea"/>
                <a:cs typeface="+mn-cs"/>
              </a:rPr>
              <a:t>ve</a:t>
            </a:r>
            <a:r>
              <a:rPr lang="en-US" sz="2800" b="0" dirty="0">
                <a:solidFill>
                  <a:srgbClr val="3C4743"/>
                </a:solidFill>
                <a:ea typeface="+mn-ea"/>
                <a:cs typeface="+mn-cs"/>
              </a:rPr>
              <a:t> </a:t>
            </a:r>
            <a:r>
              <a:rPr lang="en-US" sz="2800" b="0" dirty="0" err="1">
                <a:solidFill>
                  <a:srgbClr val="3C4743"/>
                </a:solidFill>
                <a:ea typeface="+mn-ea"/>
                <a:cs typeface="+mn-cs"/>
              </a:rPr>
              <a:t>teknik</a:t>
            </a:r>
            <a:r>
              <a:rPr lang="en-US" sz="2800" b="0" dirty="0">
                <a:solidFill>
                  <a:srgbClr val="3C4743"/>
                </a:solidFill>
                <a:ea typeface="+mn-ea"/>
                <a:cs typeface="+mn-cs"/>
              </a:rPr>
              <a:t> </a:t>
            </a:r>
            <a:r>
              <a:rPr lang="en-US" sz="2800" b="0" dirty="0" err="1">
                <a:solidFill>
                  <a:srgbClr val="3C4743"/>
                </a:solidFill>
                <a:ea typeface="+mn-ea"/>
                <a:cs typeface="+mn-cs"/>
              </a:rPr>
              <a:t>yönleri</a:t>
            </a:r>
            <a:r>
              <a:rPr lang="en-US" sz="2800" b="0" dirty="0">
                <a:solidFill>
                  <a:srgbClr val="3C4743"/>
                </a:solidFill>
                <a:ea typeface="+mn-ea"/>
                <a:cs typeface="+mn-cs"/>
              </a:rPr>
              <a:t> </a:t>
            </a:r>
            <a:r>
              <a:rPr lang="en-US" sz="2800" b="0" dirty="0" err="1">
                <a:solidFill>
                  <a:srgbClr val="3C4743"/>
                </a:solidFill>
                <a:ea typeface="+mn-ea"/>
                <a:cs typeface="+mn-cs"/>
              </a:rPr>
              <a:t>ile</a:t>
            </a:r>
            <a:r>
              <a:rPr lang="en-US" sz="2800" b="0" dirty="0">
                <a:solidFill>
                  <a:srgbClr val="3C4743"/>
                </a:solidFill>
                <a:ea typeface="+mn-ea"/>
                <a:cs typeface="+mn-cs"/>
              </a:rPr>
              <a:t> </a:t>
            </a:r>
            <a:r>
              <a:rPr lang="en-US" sz="2800" b="0" dirty="0" err="1">
                <a:solidFill>
                  <a:srgbClr val="3C4743"/>
                </a:solidFill>
                <a:ea typeface="+mn-ea"/>
                <a:cs typeface="+mn-cs"/>
              </a:rPr>
              <a:t>kullanımına</a:t>
            </a:r>
            <a:r>
              <a:rPr lang="en-US" sz="2800" b="0" dirty="0">
                <a:solidFill>
                  <a:srgbClr val="3C4743"/>
                </a:solidFill>
                <a:ea typeface="+mn-ea"/>
                <a:cs typeface="+mn-cs"/>
              </a:rPr>
              <a:t> </a:t>
            </a:r>
            <a:r>
              <a:rPr lang="en-US" sz="2800" b="0" dirty="0" err="1">
                <a:solidFill>
                  <a:srgbClr val="3C4743"/>
                </a:solidFill>
                <a:ea typeface="+mn-ea"/>
                <a:cs typeface="+mn-cs"/>
              </a:rPr>
              <a:t>ilişkin</a:t>
            </a:r>
            <a:r>
              <a:rPr lang="en-US" sz="2800" b="0" dirty="0">
                <a:solidFill>
                  <a:srgbClr val="3C4743"/>
                </a:solidFill>
                <a:ea typeface="+mn-ea"/>
                <a:cs typeface="+mn-cs"/>
              </a:rPr>
              <a:t> </a:t>
            </a:r>
            <a:r>
              <a:rPr lang="en-US" sz="2800" b="0" dirty="0" err="1">
                <a:solidFill>
                  <a:srgbClr val="3C4743"/>
                </a:solidFill>
                <a:ea typeface="+mn-ea"/>
                <a:cs typeface="+mn-cs"/>
              </a:rPr>
              <a:t>esasları</a:t>
            </a:r>
            <a:r>
              <a:rPr lang="en-US" sz="2800" b="0" dirty="0">
                <a:solidFill>
                  <a:srgbClr val="3C4743"/>
                </a:solidFill>
                <a:ea typeface="+mn-ea"/>
                <a:cs typeface="+mn-cs"/>
              </a:rPr>
              <a:t> </a:t>
            </a:r>
            <a:r>
              <a:rPr lang="en-US" sz="2800" b="0" dirty="0" err="1">
                <a:solidFill>
                  <a:srgbClr val="3C4743"/>
                </a:solidFill>
                <a:ea typeface="+mn-ea"/>
                <a:cs typeface="+mn-cs"/>
              </a:rPr>
              <a:t>düzenlemektir</a:t>
            </a:r>
            <a:r>
              <a:rPr lang="en-US" sz="2800" b="0" dirty="0">
                <a:solidFill>
                  <a:srgbClr val="3C4743"/>
                </a:solidFill>
                <a:ea typeface="+mn-ea"/>
                <a:cs typeface="+mn-cs"/>
              </a:rPr>
              <a:t>. </a:t>
            </a:r>
            <a:br>
              <a:rPr lang="en-US" sz="2800" b="0" dirty="0">
                <a:solidFill>
                  <a:srgbClr val="3C4743"/>
                </a:solidFill>
                <a:ea typeface="+mn-ea"/>
                <a:cs typeface="+mn-cs"/>
              </a:rPr>
            </a:br>
            <a:endParaRPr lang="tr-TR" dirty="0"/>
          </a:p>
        </p:txBody>
      </p:sp>
      <p:sp>
        <p:nvSpPr>
          <p:cNvPr id="14" name="Metin Yer Tutucusu 2"/>
          <p:cNvSpPr>
            <a:spLocks noGrp="1"/>
          </p:cNvSpPr>
          <p:nvPr>
            <p:ph type="body" idx="1"/>
          </p:nvPr>
        </p:nvSpPr>
        <p:spPr>
          <a:xfrm>
            <a:off x="3550867" y="4354331"/>
            <a:ext cx="6871550" cy="1500187"/>
          </a:xfrm>
        </p:spPr>
        <p:txBody>
          <a:bodyPr rtlCol="0">
            <a:noAutofit/>
          </a:bodyPr>
          <a:lstStyle/>
          <a:p>
            <a:r>
              <a:rPr lang="en-US" b="1" dirty="0" err="1">
                <a:solidFill>
                  <a:srgbClr val="3C4743"/>
                </a:solidFill>
              </a:rPr>
              <a:t>Kapsam</a:t>
            </a:r>
            <a:r>
              <a:rPr lang="en-US" b="1" dirty="0">
                <a:solidFill>
                  <a:srgbClr val="3C4743"/>
                </a:solidFill>
              </a:rPr>
              <a:t> </a:t>
            </a:r>
            <a:r>
              <a:rPr lang="en-US" dirty="0">
                <a:solidFill>
                  <a:srgbClr val="3C4743"/>
                </a:solidFill>
              </a:rPr>
              <a:t>           </a:t>
            </a:r>
            <a:endParaRPr lang="tr-TR" dirty="0">
              <a:solidFill>
                <a:srgbClr val="3C4743"/>
              </a:solidFill>
            </a:endParaRPr>
          </a:p>
          <a:p>
            <a:r>
              <a:rPr lang="en-US" dirty="0">
                <a:solidFill>
                  <a:srgbClr val="3C4743"/>
                </a:solidFill>
              </a:rPr>
              <a:t> </a:t>
            </a:r>
            <a:r>
              <a:rPr lang="en-US" dirty="0" err="1">
                <a:solidFill>
                  <a:srgbClr val="3C4743"/>
                </a:solidFill>
              </a:rPr>
              <a:t>Madde</a:t>
            </a:r>
            <a:r>
              <a:rPr lang="en-US" dirty="0">
                <a:solidFill>
                  <a:srgbClr val="3C4743"/>
                </a:solidFill>
              </a:rPr>
              <a:t> 2- Bu </a:t>
            </a:r>
            <a:r>
              <a:rPr lang="en-US" dirty="0" err="1">
                <a:solidFill>
                  <a:srgbClr val="3C4743"/>
                </a:solidFill>
              </a:rPr>
              <a:t>Kanun</a:t>
            </a:r>
            <a:r>
              <a:rPr lang="en-US" dirty="0">
                <a:solidFill>
                  <a:srgbClr val="3C4743"/>
                </a:solidFill>
              </a:rPr>
              <a:t>, </a:t>
            </a:r>
            <a:r>
              <a:rPr lang="en-US" dirty="0" err="1">
                <a:solidFill>
                  <a:srgbClr val="3C4743"/>
                </a:solidFill>
              </a:rPr>
              <a:t>elektronik</a:t>
            </a:r>
            <a:r>
              <a:rPr lang="en-US" dirty="0">
                <a:solidFill>
                  <a:srgbClr val="3C4743"/>
                </a:solidFill>
              </a:rPr>
              <a:t> </a:t>
            </a:r>
            <a:r>
              <a:rPr lang="en-US" dirty="0" err="1">
                <a:solidFill>
                  <a:srgbClr val="3C4743"/>
                </a:solidFill>
              </a:rPr>
              <a:t>imzanın</a:t>
            </a:r>
            <a:r>
              <a:rPr lang="en-US" dirty="0">
                <a:solidFill>
                  <a:srgbClr val="3C4743"/>
                </a:solidFill>
              </a:rPr>
              <a:t> </a:t>
            </a:r>
            <a:r>
              <a:rPr lang="en-US" dirty="0" err="1">
                <a:solidFill>
                  <a:srgbClr val="3C4743"/>
                </a:solidFill>
              </a:rPr>
              <a:t>hukukî</a:t>
            </a:r>
            <a:r>
              <a:rPr lang="en-US" dirty="0">
                <a:solidFill>
                  <a:srgbClr val="3C4743"/>
                </a:solidFill>
              </a:rPr>
              <a:t> </a:t>
            </a:r>
            <a:r>
              <a:rPr lang="en-US" dirty="0" err="1">
                <a:solidFill>
                  <a:srgbClr val="3C4743"/>
                </a:solidFill>
              </a:rPr>
              <a:t>yapısını</a:t>
            </a:r>
            <a:r>
              <a:rPr lang="en-US" dirty="0">
                <a:solidFill>
                  <a:srgbClr val="3C4743"/>
                </a:solidFill>
              </a:rPr>
              <a:t>, </a:t>
            </a:r>
            <a:r>
              <a:rPr lang="en-US" dirty="0" err="1">
                <a:solidFill>
                  <a:srgbClr val="3C4743"/>
                </a:solidFill>
              </a:rPr>
              <a:t>elektronik</a:t>
            </a:r>
            <a:r>
              <a:rPr lang="en-US" dirty="0">
                <a:solidFill>
                  <a:srgbClr val="3C4743"/>
                </a:solidFill>
              </a:rPr>
              <a:t> </a:t>
            </a:r>
            <a:r>
              <a:rPr lang="en-US" dirty="0" err="1">
                <a:solidFill>
                  <a:srgbClr val="3C4743"/>
                </a:solidFill>
              </a:rPr>
              <a:t>sertifika</a:t>
            </a:r>
            <a:r>
              <a:rPr lang="en-US" dirty="0">
                <a:solidFill>
                  <a:srgbClr val="3C4743"/>
                </a:solidFill>
              </a:rPr>
              <a:t> </a:t>
            </a:r>
            <a:r>
              <a:rPr lang="en-US" dirty="0" err="1">
                <a:solidFill>
                  <a:srgbClr val="3C4743"/>
                </a:solidFill>
              </a:rPr>
              <a:t>hizmet</a:t>
            </a:r>
            <a:r>
              <a:rPr lang="en-US" dirty="0">
                <a:solidFill>
                  <a:srgbClr val="3C4743"/>
                </a:solidFill>
              </a:rPr>
              <a:t> </a:t>
            </a:r>
            <a:r>
              <a:rPr lang="en-US" dirty="0" err="1">
                <a:solidFill>
                  <a:srgbClr val="3C4743"/>
                </a:solidFill>
              </a:rPr>
              <a:t>sağlayıcılarının</a:t>
            </a:r>
            <a:r>
              <a:rPr lang="en-US" dirty="0">
                <a:solidFill>
                  <a:srgbClr val="3C4743"/>
                </a:solidFill>
              </a:rPr>
              <a:t> </a:t>
            </a:r>
            <a:r>
              <a:rPr lang="en-US" dirty="0" err="1">
                <a:solidFill>
                  <a:srgbClr val="3C4743"/>
                </a:solidFill>
              </a:rPr>
              <a:t>faaliyetlerini</a:t>
            </a:r>
            <a:r>
              <a:rPr lang="en-US" dirty="0">
                <a:solidFill>
                  <a:srgbClr val="3C4743"/>
                </a:solidFill>
              </a:rPr>
              <a:t> </a:t>
            </a:r>
            <a:r>
              <a:rPr lang="en-US" dirty="0" err="1">
                <a:solidFill>
                  <a:srgbClr val="3C4743"/>
                </a:solidFill>
              </a:rPr>
              <a:t>ve</a:t>
            </a:r>
            <a:r>
              <a:rPr lang="en-US" dirty="0">
                <a:solidFill>
                  <a:srgbClr val="3C4743"/>
                </a:solidFill>
              </a:rPr>
              <a:t> her </a:t>
            </a:r>
            <a:r>
              <a:rPr lang="en-US" dirty="0" err="1">
                <a:solidFill>
                  <a:srgbClr val="3C4743"/>
                </a:solidFill>
              </a:rPr>
              <a:t>alanda</a:t>
            </a:r>
            <a:r>
              <a:rPr lang="en-US" dirty="0">
                <a:solidFill>
                  <a:srgbClr val="3C4743"/>
                </a:solidFill>
              </a:rPr>
              <a:t> </a:t>
            </a:r>
            <a:r>
              <a:rPr lang="en-US" dirty="0" err="1">
                <a:solidFill>
                  <a:srgbClr val="3C4743"/>
                </a:solidFill>
              </a:rPr>
              <a:t>elektronik</a:t>
            </a:r>
            <a:r>
              <a:rPr lang="en-US" dirty="0">
                <a:solidFill>
                  <a:srgbClr val="3C4743"/>
                </a:solidFill>
              </a:rPr>
              <a:t> </a:t>
            </a:r>
            <a:r>
              <a:rPr lang="en-US" dirty="0" err="1">
                <a:solidFill>
                  <a:srgbClr val="3C4743"/>
                </a:solidFill>
              </a:rPr>
              <a:t>imzanın</a:t>
            </a:r>
            <a:r>
              <a:rPr lang="en-US" dirty="0">
                <a:solidFill>
                  <a:srgbClr val="3C4743"/>
                </a:solidFill>
              </a:rPr>
              <a:t> </a:t>
            </a:r>
            <a:r>
              <a:rPr lang="en-US" dirty="0" err="1">
                <a:solidFill>
                  <a:srgbClr val="3C4743"/>
                </a:solidFill>
              </a:rPr>
              <a:t>kullanımına</a:t>
            </a:r>
            <a:r>
              <a:rPr lang="en-US" dirty="0">
                <a:solidFill>
                  <a:srgbClr val="3C4743"/>
                </a:solidFill>
              </a:rPr>
              <a:t> </a:t>
            </a:r>
            <a:r>
              <a:rPr lang="en-US" dirty="0" err="1">
                <a:solidFill>
                  <a:srgbClr val="3C4743"/>
                </a:solidFill>
              </a:rPr>
              <a:t>ilişkin</a:t>
            </a:r>
            <a:r>
              <a:rPr lang="en-US" dirty="0">
                <a:solidFill>
                  <a:srgbClr val="3C4743"/>
                </a:solidFill>
              </a:rPr>
              <a:t> </a:t>
            </a:r>
            <a:r>
              <a:rPr lang="en-US" dirty="0" err="1">
                <a:solidFill>
                  <a:srgbClr val="3C4743"/>
                </a:solidFill>
              </a:rPr>
              <a:t>işlemleri</a:t>
            </a:r>
            <a:r>
              <a:rPr lang="en-US" dirty="0">
                <a:solidFill>
                  <a:srgbClr val="3C4743"/>
                </a:solidFill>
              </a:rPr>
              <a:t> </a:t>
            </a:r>
            <a:r>
              <a:rPr lang="en-US" dirty="0" err="1">
                <a:solidFill>
                  <a:srgbClr val="3C4743"/>
                </a:solidFill>
              </a:rPr>
              <a:t>kapsar</a:t>
            </a:r>
            <a:r>
              <a:rPr lang="en-US" dirty="0">
                <a:solidFill>
                  <a:srgbClr val="3C4743"/>
                </a:solidFill>
              </a:rPr>
              <a:t>.</a:t>
            </a:r>
            <a:endParaRPr lang="tr-TR" dirty="0"/>
          </a:p>
        </p:txBody>
      </p:sp>
    </p:spTree>
    <p:extLst>
      <p:ext uri="{BB962C8B-B14F-4D97-AF65-F5344CB8AC3E}">
        <p14:creationId xmlns:p14="http://schemas.microsoft.com/office/powerpoint/2010/main" val="324079751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6EA7D1B0-A6D8-4122-89B4-B5060A97F185}"/>
              </a:ext>
            </a:extLst>
          </p:cNvPr>
          <p:cNvSpPr>
            <a:spLocks noGrp="1"/>
          </p:cNvSpPr>
          <p:nvPr>
            <p:ph type="title"/>
          </p:nvPr>
        </p:nvSpPr>
        <p:spPr/>
        <p:txBody>
          <a:bodyPr/>
          <a:lstStyle/>
          <a:p>
            <a:endParaRPr lang="tr-TR" dirty="0"/>
          </a:p>
        </p:txBody>
      </p:sp>
      <p:sp>
        <p:nvSpPr>
          <p:cNvPr id="5" name="Metin Yer Tutucusu 4">
            <a:extLst>
              <a:ext uri="{FF2B5EF4-FFF2-40B4-BE49-F238E27FC236}">
                <a16:creationId xmlns:a16="http://schemas.microsoft.com/office/drawing/2014/main" id="{52A2E451-9443-4134-9401-7D73FA8693AC}"/>
              </a:ext>
            </a:extLst>
          </p:cNvPr>
          <p:cNvSpPr>
            <a:spLocks noGrp="1"/>
          </p:cNvSpPr>
          <p:nvPr>
            <p:ph type="body" idx="1"/>
          </p:nvPr>
        </p:nvSpPr>
        <p:spPr/>
        <p:txBody>
          <a:bodyPr/>
          <a:lstStyle/>
          <a:p>
            <a:endParaRPr lang="tr-TR" dirty="0"/>
          </a:p>
        </p:txBody>
      </p:sp>
      <p:pic>
        <p:nvPicPr>
          <p:cNvPr id="7" name="Resim 6">
            <a:extLst>
              <a:ext uri="{FF2B5EF4-FFF2-40B4-BE49-F238E27FC236}">
                <a16:creationId xmlns:a16="http://schemas.microsoft.com/office/drawing/2014/main" id="{DA2435EE-B86F-4C85-AC8D-EC36E91FB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014" y="153271"/>
            <a:ext cx="6773243" cy="5936379"/>
          </a:xfrm>
          <a:prstGeom prst="rect">
            <a:avLst/>
          </a:prstGeom>
        </p:spPr>
      </p:pic>
    </p:spTree>
    <p:extLst>
      <p:ext uri="{BB962C8B-B14F-4D97-AF65-F5344CB8AC3E}">
        <p14:creationId xmlns:p14="http://schemas.microsoft.com/office/powerpoint/2010/main" val="252142237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
          <p:cNvSpPr>
            <a:spLocks noGrp="1"/>
          </p:cNvSpPr>
          <p:nvPr>
            <p:ph type="title"/>
          </p:nvPr>
        </p:nvSpPr>
        <p:spPr>
          <a:xfrm>
            <a:off x="1280160" y="447294"/>
            <a:ext cx="9628632" cy="495242"/>
          </a:xfrm>
        </p:spPr>
        <p:txBody>
          <a:bodyPr rtlCol="0">
            <a:normAutofit fontScale="90000"/>
          </a:bodyPr>
          <a:lstStyle/>
          <a:p>
            <a:r>
              <a:rPr lang="tr-TR" dirty="0"/>
              <a:t> </a:t>
            </a:r>
            <a:br>
              <a:rPr lang="tr-TR" dirty="0"/>
            </a:br>
            <a:r>
              <a:rPr lang="tr-TR" sz="6000" b="1" dirty="0">
                <a:effectLst>
                  <a:outerShdw blurRad="38100" dist="38100" dir="2700000" algn="tl">
                    <a:srgbClr val="000000">
                      <a:alpha val="43137"/>
                    </a:srgbClr>
                  </a:outerShdw>
                </a:effectLst>
              </a:rPr>
              <a:t>Tanımlar</a:t>
            </a:r>
            <a:endParaRPr lang="tr-TR" b="1" dirty="0">
              <a:effectLst>
                <a:outerShdw blurRad="38100" dist="38100" dir="2700000" algn="tl">
                  <a:srgbClr val="000000">
                    <a:alpha val="43137"/>
                  </a:srgbClr>
                </a:outerShdw>
              </a:effectLst>
            </a:endParaRPr>
          </a:p>
        </p:txBody>
      </p:sp>
      <p:sp>
        <p:nvSpPr>
          <p:cNvPr id="14" name="İçerik Yer Tutucusu 2"/>
          <p:cNvSpPr>
            <a:spLocks noGrp="1"/>
          </p:cNvSpPr>
          <p:nvPr>
            <p:ph idx="1"/>
          </p:nvPr>
        </p:nvSpPr>
        <p:spPr>
          <a:xfrm>
            <a:off x="328748" y="1790824"/>
            <a:ext cx="11534503" cy="4619882"/>
          </a:xfrm>
        </p:spPr>
        <p:txBody>
          <a:bodyPr rtlCol="0">
            <a:noAutofit/>
          </a:bodyPr>
          <a:lstStyle/>
          <a:p>
            <a:r>
              <a:rPr lang="tr-TR" sz="2000" b="1" u="sng" dirty="0"/>
              <a:t>a) Elektronik veri: </a:t>
            </a:r>
            <a:r>
              <a:rPr lang="tr-TR" sz="2000" b="1" dirty="0"/>
              <a:t>Elektronik, optik veya benzeri yollarla üretilen, taşınan veya saklanan kayıtları,            </a:t>
            </a:r>
          </a:p>
          <a:p>
            <a:r>
              <a:rPr lang="tr-TR" sz="2000" b="1" u="sng" dirty="0"/>
              <a:t>b) Elektronik imza: </a:t>
            </a:r>
            <a:r>
              <a:rPr lang="tr-TR" sz="2000" b="1" dirty="0"/>
              <a:t>Başka bir elektronik veriye eklenen veya elektronik veriyle mantıksal bağlantısı bulunan ve kimlik doğrulama amacıyla kullanılan elektronik veriyi,            </a:t>
            </a:r>
          </a:p>
          <a:p>
            <a:r>
              <a:rPr lang="tr-TR" sz="2000" b="1" u="sng" dirty="0"/>
              <a:t> c) İmza sahibi: </a:t>
            </a:r>
            <a:r>
              <a:rPr lang="tr-TR" sz="2000" b="1" dirty="0"/>
              <a:t>Elektronik imza oluşturmak amacıyla bir imza oluşturma aracını kullanan gerçek kişiyi,   </a:t>
            </a:r>
          </a:p>
          <a:p>
            <a:r>
              <a:rPr lang="tr-TR" sz="2000" b="1" u="sng" dirty="0"/>
              <a:t>d) İmza oluşturma verisi: </a:t>
            </a:r>
            <a:r>
              <a:rPr lang="tr-TR" sz="2000" b="1" dirty="0"/>
              <a:t>İmza sahibine ait olan, imza sahibi tarafından elektronik imza oluşturma amacıyla kullanılan ve bir eşi daha olmayan şifreler, </a:t>
            </a:r>
            <a:r>
              <a:rPr lang="tr-TR" sz="2000" b="1" dirty="0" err="1"/>
              <a:t>kriptografik</a:t>
            </a:r>
            <a:r>
              <a:rPr lang="tr-TR" sz="2000" b="1" dirty="0"/>
              <a:t> gizli anahtarlar gibi verileri,            </a:t>
            </a:r>
          </a:p>
          <a:p>
            <a:r>
              <a:rPr lang="tr-TR" sz="2000" b="1" u="sng" dirty="0"/>
              <a:t> e) İmza oluşturma aracı: </a:t>
            </a:r>
            <a:r>
              <a:rPr lang="tr-TR" sz="2000" b="1" dirty="0"/>
              <a:t>Elektronik imza oluşturmak üzere, imza oluşturma verisini kullanan yazılım veya donanım aracını,          </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Eğitim konuları 16 x 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625_TF03462902" id="{7B4C2E45-99C9-4ADD-BD2A-16D937FFF717}" vid="{A443C106-4964-4080-B8D6-2AC5C721CDF9}"/>
    </a:ext>
  </a:extLst>
</a:theme>
</file>

<file path=ppt/theme/theme2.xml><?xml version="1.0" encoding="utf-8"?>
<a:theme xmlns:a="http://schemas.openxmlformats.org/drawingml/2006/main" name="Ofis Teması">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Belge" ma:contentTypeID="0x010100300AA28B9A6C3F4BAE956C6D931807ED" ma:contentTypeVersion="2" ma:contentTypeDescription="Yeni belge oluşturun." ma:contentTypeScope="" ma:versionID="0a025ecddc579497192148df55b2fe7a">
  <xsd:schema xmlns:xsd="http://www.w3.org/2001/XMLSchema" xmlns:xs="http://www.w3.org/2001/XMLSchema" xmlns:p="http://schemas.microsoft.com/office/2006/metadata/properties" xmlns:ns3="5d594297-263b-4fd0-883d-5a7b99883d79" targetNamespace="http://schemas.microsoft.com/office/2006/metadata/properties" ma:root="true" ma:fieldsID="c2f2aac76df8b9fed4e800d125f023fd" ns3:_="">
    <xsd:import namespace="5d594297-263b-4fd0-883d-5a7b99883d7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594297-263b-4fd0-883d-5a7b99883d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0909FA-BCCA-424C-A43F-0A29831DE08D}">
  <ds:schemaRefs>
    <ds:schemaRef ds:uri="http://schemas.microsoft.com/sharepoint/v3/contenttype/forms"/>
  </ds:schemaRefs>
</ds:datastoreItem>
</file>

<file path=customXml/itemProps2.xml><?xml version="1.0" encoding="utf-8"?>
<ds:datastoreItem xmlns:ds="http://schemas.openxmlformats.org/officeDocument/2006/customXml" ds:itemID="{260C12BC-06AF-462A-9B01-5E4799293E12}">
  <ds:schemaRefs>
    <ds:schemaRef ds:uri="http://purl.org/dc/terms/"/>
    <ds:schemaRef ds:uri="http://purl.org/dc/dcmitype/"/>
    <ds:schemaRef ds:uri="http://www.w3.org/XML/1998/namespace"/>
    <ds:schemaRef ds:uri="http://schemas.openxmlformats.org/package/2006/metadata/core-properties"/>
    <ds:schemaRef ds:uri="http://schemas.microsoft.com/office/2006/documentManagement/types"/>
    <ds:schemaRef ds:uri="5d594297-263b-4fd0-883d-5a7b99883d79"/>
    <ds:schemaRef ds:uri="http://schemas.microsoft.com/office/infopath/2007/PartnerControls"/>
    <ds:schemaRef ds:uri="http://purl.org/dc/elements/1.1/"/>
    <ds:schemaRef ds:uri="http://schemas.microsoft.com/office/2006/metadata/properties"/>
  </ds:schemaRefs>
</ds:datastoreItem>
</file>

<file path=customXml/itemProps3.xml><?xml version="1.0" encoding="utf-8"?>
<ds:datastoreItem xmlns:ds="http://schemas.openxmlformats.org/officeDocument/2006/customXml" ds:itemID="{E7E51BA6-5D4E-44ED-A4C6-FB86CCE7B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594297-263b-4fd0-883d-5a7b99883d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Eğitim konulu sunu, kara tahta çizimleri tasarımı (geniş ekran)</Template>
  <TotalTime>351</TotalTime>
  <Words>1773</Words>
  <Application>Microsoft Office PowerPoint</Application>
  <PresentationFormat>Widescreen</PresentationFormat>
  <Paragraphs>108</Paragraphs>
  <Slides>28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Algerian</vt:lpstr>
      <vt:lpstr>Calibri</vt:lpstr>
      <vt:lpstr>Open Sans</vt:lpstr>
      <vt:lpstr>Symbol</vt:lpstr>
      <vt:lpstr>Times New Roman</vt:lpstr>
      <vt:lpstr>Wingdings</vt:lpstr>
      <vt:lpstr>Eğitim konuları 16 x 9</vt:lpstr>
      <vt:lpstr>Elektronik imza kanunu</vt:lpstr>
      <vt:lpstr>İMZA </vt:lpstr>
      <vt:lpstr>ISLAK İMZA </vt:lpstr>
      <vt:lpstr>İMZA NASIL ATILMALI ?</vt:lpstr>
      <vt:lpstr> </vt:lpstr>
      <vt:lpstr>İMZA İNCELEMESİ </vt:lpstr>
      <vt:lpstr> Amaç              Madde 1-  Bu Kanunun amacı, elektronik imzanın hukukî ve teknik yönleri ile kullanımına ilişkin esasları düzenlemektir.  </vt:lpstr>
      <vt:lpstr>PowerPoint Presentation</vt:lpstr>
      <vt:lpstr>  Tanımlar</vt:lpstr>
      <vt:lpstr>Tanımlar</vt:lpstr>
      <vt:lpstr>  Güvenli elektronik imza  </vt:lpstr>
      <vt:lpstr>    Güvenli elektronik imzanın hukukî sonucu ve uygulama alanı  </vt:lpstr>
      <vt:lpstr>PowerPoint Presentation</vt:lpstr>
      <vt:lpstr>Elektronik sertifika hizmet sağlayıcısı</vt:lpstr>
      <vt:lpstr>Elektronik sertifika hizmet sağlayıcısı</vt:lpstr>
      <vt:lpstr>PowerPoint Presentation</vt:lpstr>
      <vt:lpstr>Nitelikli elektronik sertifika</vt:lpstr>
      <vt:lpstr>Nitelikli elektronik sertifika</vt:lpstr>
      <vt:lpstr>Nitelikli elektronik sertifikaların iptal edilmesi</vt:lpstr>
      <vt:lpstr>Nitelikli elektronik sertifikaların iptal edilmesi</vt:lpstr>
      <vt:lpstr>Bilgilerin korunması</vt:lpstr>
      <vt:lpstr>Hukukî sorumluluk</vt:lpstr>
      <vt:lpstr>Hukukî sorumluluk</vt:lpstr>
      <vt:lpstr>Hukukî sorumluluk</vt:lpstr>
      <vt:lpstr>Yabancı elektronik sertifikalar</vt:lpstr>
      <vt:lpstr>Denetim</vt:lpstr>
      <vt:lpstr> İmza oluşturma verilerinin izinsiz kullanımı </vt:lpstr>
      <vt:lpstr> Elektronik sertifikalarda sahtekârlık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Cumhuriyet ve Cumhuriyetçilik</dc:title>
  <dc:creator>MERVE BARAN</dc:creator>
  <cp:lastModifiedBy>MALEK ALISMAIL</cp:lastModifiedBy>
  <cp:revision>54</cp:revision>
  <dcterms:created xsi:type="dcterms:W3CDTF">2020-02-23T10:07:15Z</dcterms:created>
  <dcterms:modified xsi:type="dcterms:W3CDTF">2023-01-04T09:31:45Z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0x010100300AA28B9A6C3F4BAE956C6D931807ED</vt:lpwstr>
  </property>
</Properties>
</file>