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2" r:id="rId4"/>
    <p:sldId id="258" r:id="rId5"/>
    <p:sldId id="259" r:id="rId6"/>
    <p:sldId id="260" r:id="rId7"/>
    <p:sldId id="261" r:id="rId8"/>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2">
        <a:schemeClr val="bg1"/>
      </p:bgRef>
    </p:bg>
    <p:spTree>
      <p:nvGrpSpPr>
        <p:cNvPr id="1" name=""/>
        <p:cNvGrpSpPr/>
        <p:nvPr/>
      </p:nvGrpSpPr>
      <p:grpSpPr>
        <a:xfrm>
          <a:off x="0" y="0"/>
          <a:ext cx="0" cy="0"/>
          <a:chOff x="0" y="0"/>
          <a:chExt cx="0" cy="0"/>
        </a:xfrm>
      </p:grpSpPr>
      <p:sp>
        <p:nvSpPr>
          <p:cNvPr id="8" name="7 Dikdörtgen"/>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Düz Bağlayıcı"/>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Başlık"/>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tr-TR" smtClean="0"/>
              <a:t>Asıl başlık stili için tıklatın</a:t>
            </a:r>
            <a:endParaRPr kumimoji="0" lang="en-US"/>
          </a:p>
        </p:txBody>
      </p:sp>
      <p:sp>
        <p:nvSpPr>
          <p:cNvPr id="25" name="24 Alt Başlık"/>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tr-TR" smtClean="0"/>
              <a:t>Asıl alt başlık stilini düzenlemek için tıklatın</a:t>
            </a:r>
            <a:endParaRPr kumimoji="0" lang="en-US"/>
          </a:p>
        </p:txBody>
      </p:sp>
      <p:sp>
        <p:nvSpPr>
          <p:cNvPr id="31" name="30 Veri Yer Tutucusu"/>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D9F75050-0E15-4C5B-92B0-66D068882F1F}" type="datetimeFigureOut">
              <a:rPr lang="tr-TR" smtClean="0"/>
              <a:pPr/>
              <a:t>20.10.2022</a:t>
            </a:fld>
            <a:endParaRPr lang="tr-TR"/>
          </a:p>
        </p:txBody>
      </p:sp>
      <p:sp>
        <p:nvSpPr>
          <p:cNvPr id="18" name="17 Altbilgi Yer Tutucusu"/>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tr-TR"/>
          </a:p>
        </p:txBody>
      </p:sp>
      <p:sp>
        <p:nvSpPr>
          <p:cNvPr id="29" name="28 Slayt Numarası Yer Tutucusu"/>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1DEFA8C-F947-479F-BE07-76B6B3F80BF1}"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extLst/>
          </a:lstStyle>
          <a:p>
            <a:fld id="{D9F75050-0E15-4C5B-92B0-66D068882F1F}" type="datetimeFigureOut">
              <a:rPr lang="tr-TR" smtClean="0"/>
              <a:pPr/>
              <a:t>20.10.2022</a:t>
            </a:fld>
            <a:endParaRPr lang="tr-TR"/>
          </a:p>
        </p:txBody>
      </p:sp>
      <p:sp>
        <p:nvSpPr>
          <p:cNvPr id="5" name="4 Altbilgi Yer Tutucusu"/>
          <p:cNvSpPr>
            <a:spLocks noGrp="1"/>
          </p:cNvSpPr>
          <p:nvPr>
            <p:ph type="ftr" sz="quarter" idx="11"/>
          </p:nvPr>
        </p:nvSpPr>
        <p:spPr/>
        <p:txBody>
          <a:bodyPr/>
          <a:lstStyle>
            <a:extLst/>
          </a:lstStyle>
          <a:p>
            <a:endParaRPr lang="tr-TR"/>
          </a:p>
        </p:txBody>
      </p:sp>
      <p:sp>
        <p:nvSpPr>
          <p:cNvPr id="6" name="5 Slayt Numarası Yer Tutucusu"/>
          <p:cNvSpPr>
            <a:spLocks noGrp="1"/>
          </p:cNvSpPr>
          <p:nvPr>
            <p:ph type="sldNum" sz="quarter" idx="12"/>
          </p:nvPr>
        </p:nvSpPr>
        <p:spPr/>
        <p:txBody>
          <a:bodyPr/>
          <a:lstStyle>
            <a:extLst/>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553200" y="274955"/>
            <a:ext cx="1524000" cy="5851525"/>
          </a:xfrm>
        </p:spPr>
        <p:txBody>
          <a:bodyPr vert="eaVert" anchor="t"/>
          <a:lstStyle>
            <a:extLs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274642"/>
            <a:ext cx="6019800" cy="5851525"/>
          </a:xfrm>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a:xfrm>
            <a:off x="4242816" y="6557946"/>
            <a:ext cx="2002464" cy="226902"/>
          </a:xfrm>
        </p:spPr>
        <p:txBody>
          <a:bodyPr/>
          <a:lstStyle>
            <a:extLst/>
          </a:lstStyle>
          <a:p>
            <a:fld id="{D9F75050-0E15-4C5B-92B0-66D068882F1F}" type="datetimeFigureOut">
              <a:rPr lang="tr-TR" smtClean="0"/>
              <a:pPr/>
              <a:t>20.10.2022</a:t>
            </a:fld>
            <a:endParaRPr lang="tr-TR"/>
          </a:p>
        </p:txBody>
      </p:sp>
      <p:sp>
        <p:nvSpPr>
          <p:cNvPr id="5" name="4 Altbilgi Yer Tutucusu"/>
          <p:cNvSpPr>
            <a:spLocks noGrp="1"/>
          </p:cNvSpPr>
          <p:nvPr>
            <p:ph type="ftr" sz="quarter" idx="11"/>
          </p:nvPr>
        </p:nvSpPr>
        <p:spPr>
          <a:xfrm>
            <a:off x="457200" y="6556248"/>
            <a:ext cx="3657600" cy="228600"/>
          </a:xfrm>
        </p:spPr>
        <p:txBody>
          <a:bodyPr/>
          <a:lstStyle>
            <a:extLst/>
          </a:lstStyle>
          <a:p>
            <a:endParaRPr lang="tr-TR"/>
          </a:p>
        </p:txBody>
      </p:sp>
      <p:sp>
        <p:nvSpPr>
          <p:cNvPr id="6" name="5 Slayt Numarası Yer Tutucusu"/>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1DEFA8C-F947-479F-BE07-76B6B3F80BF1}"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extLst/>
          </a:lstStyle>
          <a:p>
            <a:fld id="{D9F75050-0E15-4C5B-92B0-66D068882F1F}" type="datetimeFigureOut">
              <a:rPr lang="tr-TR" smtClean="0"/>
              <a:pPr/>
              <a:t>20.10.2022</a:t>
            </a:fld>
            <a:endParaRPr lang="tr-TR"/>
          </a:p>
        </p:txBody>
      </p:sp>
      <p:sp>
        <p:nvSpPr>
          <p:cNvPr id="5" name="4 Altbilgi Yer Tutucusu"/>
          <p:cNvSpPr>
            <a:spLocks noGrp="1"/>
          </p:cNvSpPr>
          <p:nvPr>
            <p:ph type="ftr" sz="quarter" idx="11"/>
          </p:nvPr>
        </p:nvSpPr>
        <p:spPr/>
        <p:txBody>
          <a:bodyPr/>
          <a:lstStyle>
            <a:extLst/>
          </a:lstStyle>
          <a:p>
            <a:endParaRPr lang="tr-TR"/>
          </a:p>
        </p:txBody>
      </p:sp>
      <p:sp>
        <p:nvSpPr>
          <p:cNvPr id="6" name="5 Slayt Numarası Yer Tutucusu"/>
          <p:cNvSpPr>
            <a:spLocks noGrp="1"/>
          </p:cNvSpPr>
          <p:nvPr>
            <p:ph type="sldNum" sz="quarter" idx="12"/>
          </p:nvPr>
        </p:nvSpPr>
        <p:spPr/>
        <p:txBody>
          <a:bodyPr/>
          <a:lstStyle>
            <a:extLst/>
          </a:lstStyle>
          <a:p>
            <a:fld id="{B1DEFA8C-F947-479F-BE07-76B6B3F80BF1}"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1">
        <a:schemeClr val="bg1"/>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D9F75050-0E15-4C5B-92B0-66D068882F1F}" type="datetimeFigureOut">
              <a:rPr lang="tr-TR" smtClean="0"/>
              <a:pPr/>
              <a:t>20.10.2022</a:t>
            </a:fld>
            <a:endParaRPr lang="tr-TR"/>
          </a:p>
        </p:txBody>
      </p:sp>
      <p:sp>
        <p:nvSpPr>
          <p:cNvPr id="5" name="4 Altbilgi Yer Tutucusu"/>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tr-TR"/>
          </a:p>
        </p:txBody>
      </p:sp>
      <p:sp>
        <p:nvSpPr>
          <p:cNvPr id="6" name="5 Slayt Numarası Yer Tutucusu"/>
          <p:cNvSpPr>
            <a:spLocks noGrp="1"/>
          </p:cNvSpPr>
          <p:nvPr>
            <p:ph type="sldNum" sz="quarter" idx="12"/>
          </p:nvPr>
        </p:nvSpPr>
        <p:spPr>
          <a:xfrm>
            <a:off x="6733952" y="6555112"/>
            <a:ext cx="588336" cy="228600"/>
          </a:xfrm>
        </p:spPr>
        <p:txBody>
          <a:bodyPr/>
          <a:lstStyle>
            <a:extLst/>
          </a:lstStyle>
          <a:p>
            <a:fld id="{B1DEFA8C-F947-479F-BE07-76B6B3F80BF1}"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20040"/>
            <a:ext cx="7242048" cy="1143000"/>
          </a:xfrm>
        </p:spPr>
        <p:txBody>
          <a:bodyPr/>
          <a:lstStyle>
            <a:extLst/>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extLst/>
          </a:lstStyle>
          <a:p>
            <a:fld id="{D9F75050-0E15-4C5B-92B0-66D068882F1F}" type="datetimeFigureOut">
              <a:rPr lang="tr-TR" smtClean="0"/>
              <a:pPr/>
              <a:t>20.10.2022</a:t>
            </a:fld>
            <a:endParaRPr lang="tr-TR"/>
          </a:p>
        </p:txBody>
      </p:sp>
      <p:sp>
        <p:nvSpPr>
          <p:cNvPr id="6" name="5 Altbilgi Yer Tutucusu"/>
          <p:cNvSpPr>
            <a:spLocks noGrp="1"/>
          </p:cNvSpPr>
          <p:nvPr>
            <p:ph type="ftr" sz="quarter" idx="11"/>
          </p:nvPr>
        </p:nvSpPr>
        <p:spPr/>
        <p:txBody>
          <a:bodyPr/>
          <a:lstStyle>
            <a:extLst/>
          </a:lstStyle>
          <a:p>
            <a:endParaRPr lang="tr-TR"/>
          </a:p>
        </p:txBody>
      </p:sp>
      <p:sp>
        <p:nvSpPr>
          <p:cNvPr id="7" name="6 Slayt Numarası Yer Tutucusu"/>
          <p:cNvSpPr>
            <a:spLocks noGrp="1"/>
          </p:cNvSpPr>
          <p:nvPr>
            <p:ph type="sldNum" sz="quarter" idx="12"/>
          </p:nvPr>
        </p:nvSpPr>
        <p:spPr/>
        <p:txBody>
          <a:bodyPr/>
          <a:lstStyle>
            <a:extLst/>
          </a:lstStyle>
          <a:p>
            <a:fld id="{B1DEFA8C-F947-479F-BE07-76B6B3F80BF1}"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20040"/>
            <a:ext cx="7242048" cy="1143000"/>
          </a:xfrm>
        </p:spPr>
        <p:txBody>
          <a:bodyPr anchor="b"/>
          <a:lstStyle>
            <a:lvl1pPr>
              <a:defRPr/>
            </a:lvl1pPr>
            <a:extLst/>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extLst/>
          </a:lstStyle>
          <a:p>
            <a:fld id="{D9F75050-0E15-4C5B-92B0-66D068882F1F}" type="datetimeFigureOut">
              <a:rPr lang="tr-TR" smtClean="0"/>
              <a:pPr/>
              <a:t>20.10.2022</a:t>
            </a:fld>
            <a:endParaRPr lang="tr-TR"/>
          </a:p>
        </p:txBody>
      </p:sp>
      <p:sp>
        <p:nvSpPr>
          <p:cNvPr id="8" name="7 Altbilgi Yer Tutucusu"/>
          <p:cNvSpPr>
            <a:spLocks noGrp="1"/>
          </p:cNvSpPr>
          <p:nvPr>
            <p:ph type="ftr" sz="quarter" idx="11"/>
          </p:nvPr>
        </p:nvSpPr>
        <p:spPr/>
        <p:txBody>
          <a:bodyPr/>
          <a:lstStyle>
            <a:extLst/>
          </a:lstStyle>
          <a:p>
            <a:endParaRPr lang="tr-TR"/>
          </a:p>
        </p:txBody>
      </p:sp>
      <p:sp>
        <p:nvSpPr>
          <p:cNvPr id="9" name="8 Slayt Numarası Yer Tutucusu"/>
          <p:cNvSpPr>
            <a:spLocks noGrp="1"/>
          </p:cNvSpPr>
          <p:nvPr>
            <p:ph type="sldNum" sz="quarter" idx="12"/>
          </p:nvPr>
        </p:nvSpPr>
        <p:spPr/>
        <p:txBody>
          <a:bodyPr/>
          <a:lstStyle>
            <a:extLst/>
          </a:lstStyle>
          <a:p>
            <a:fld id="{B1DEFA8C-F947-479F-BE07-76B6B3F80BF1}"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20040"/>
            <a:ext cx="7242048" cy="1143000"/>
          </a:xfrm>
        </p:spPr>
        <p:txBody>
          <a:bodyPr/>
          <a:lstStyle>
            <a:extLst/>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extLst/>
          </a:lstStyle>
          <a:p>
            <a:fld id="{D9F75050-0E15-4C5B-92B0-66D068882F1F}" type="datetimeFigureOut">
              <a:rPr lang="tr-TR" smtClean="0"/>
              <a:pPr/>
              <a:t>20.10.2022</a:t>
            </a:fld>
            <a:endParaRPr lang="tr-TR"/>
          </a:p>
        </p:txBody>
      </p:sp>
      <p:sp>
        <p:nvSpPr>
          <p:cNvPr id="4" name="3 Altbilgi Yer Tutucusu"/>
          <p:cNvSpPr>
            <a:spLocks noGrp="1"/>
          </p:cNvSpPr>
          <p:nvPr>
            <p:ph type="ftr" sz="quarter" idx="11"/>
          </p:nvPr>
        </p:nvSpPr>
        <p:spPr/>
        <p:txBody>
          <a:bodyPr/>
          <a:lstStyle>
            <a:extLst/>
          </a:lstStyle>
          <a:p>
            <a:endParaRPr lang="tr-TR"/>
          </a:p>
        </p:txBody>
      </p:sp>
      <p:sp>
        <p:nvSpPr>
          <p:cNvPr id="5" name="4 Slayt Numarası Yer Tutucusu"/>
          <p:cNvSpPr>
            <a:spLocks noGrp="1"/>
          </p:cNvSpPr>
          <p:nvPr>
            <p:ph type="sldNum" sz="quarter" idx="12"/>
          </p:nvPr>
        </p:nvSpPr>
        <p:spPr/>
        <p:txBody>
          <a:bodyPr/>
          <a:lstStyle>
            <a:extLst/>
          </a:lstStyle>
          <a:p>
            <a:fld id="{B1DEFA8C-F947-479F-BE07-76B6B3F80BF1}"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solidFill>
                  <a:schemeClr val="tx2"/>
                </a:solidFill>
              </a:defRPr>
            </a:lvl1pPr>
            <a:extLst/>
          </a:lstStyle>
          <a:p>
            <a:fld id="{D9F75050-0E15-4C5B-92B0-66D068882F1F}" type="datetimeFigureOut">
              <a:rPr lang="tr-TR" smtClean="0"/>
              <a:pPr/>
              <a:t>20.10.2022</a:t>
            </a:fld>
            <a:endParaRPr lang="tr-TR"/>
          </a:p>
        </p:txBody>
      </p:sp>
      <p:sp>
        <p:nvSpPr>
          <p:cNvPr id="3" name="2 Altbilgi Yer Tutucusu"/>
          <p:cNvSpPr>
            <a:spLocks noGrp="1"/>
          </p:cNvSpPr>
          <p:nvPr>
            <p:ph type="ftr" sz="quarter" idx="11"/>
          </p:nvPr>
        </p:nvSpPr>
        <p:spPr/>
        <p:txBody>
          <a:bodyPr/>
          <a:lstStyle>
            <a:lvl1pPr>
              <a:defRPr>
                <a:solidFill>
                  <a:schemeClr val="tx2"/>
                </a:solidFill>
              </a:defRPr>
            </a:lvl1pPr>
            <a:extLst/>
          </a:lstStyle>
          <a:p>
            <a:endParaRPr lang="tr-TR"/>
          </a:p>
        </p:txBody>
      </p:sp>
      <p:sp>
        <p:nvSpPr>
          <p:cNvPr id="4" name="3 Slayt Numarası Yer Tutucusu"/>
          <p:cNvSpPr>
            <a:spLocks noGrp="1"/>
          </p:cNvSpPr>
          <p:nvPr>
            <p:ph type="sldNum" sz="quarter" idx="12"/>
          </p:nvPr>
        </p:nvSpPr>
        <p:spPr/>
        <p:txBody>
          <a:bodyPr/>
          <a:lstStyle>
            <a:extLst/>
          </a:lstStyle>
          <a:p>
            <a:fld id="{B1DEFA8C-F947-479F-BE07-76B6B3F80BF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extLst/>
          </a:lstStyle>
          <a:p>
            <a:fld id="{D9F75050-0E15-4C5B-92B0-66D068882F1F}" type="datetimeFigureOut">
              <a:rPr lang="tr-TR" smtClean="0"/>
              <a:pPr/>
              <a:t>20.10.2022</a:t>
            </a:fld>
            <a:endParaRPr lang="tr-TR"/>
          </a:p>
        </p:txBody>
      </p:sp>
      <p:sp>
        <p:nvSpPr>
          <p:cNvPr id="6" name="5 Altbilgi Yer Tutucusu"/>
          <p:cNvSpPr>
            <a:spLocks noGrp="1"/>
          </p:cNvSpPr>
          <p:nvPr>
            <p:ph type="ftr" sz="quarter" idx="11"/>
          </p:nvPr>
        </p:nvSpPr>
        <p:spPr/>
        <p:txBody>
          <a:bodyPr/>
          <a:lstStyle>
            <a:extLst/>
          </a:lstStyle>
          <a:p>
            <a:endParaRPr lang="tr-TR"/>
          </a:p>
        </p:txBody>
      </p:sp>
      <p:sp>
        <p:nvSpPr>
          <p:cNvPr id="7" name="6 Slayt Numarası Yer Tutucusu"/>
          <p:cNvSpPr>
            <a:spLocks noGrp="1"/>
          </p:cNvSpPr>
          <p:nvPr>
            <p:ph type="sldNum" sz="quarter" idx="12"/>
          </p:nvPr>
        </p:nvSpPr>
        <p:spPr/>
        <p:txBody>
          <a:bodyPr/>
          <a:lstStyle>
            <a:extLst/>
          </a:lstStyle>
          <a:p>
            <a:fld id="{B1DEFA8C-F947-479F-BE07-76B6B3F80BF1}"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2">
        <a:schemeClr val="bg2"/>
      </p:bgRef>
    </p:bg>
    <p:spTree>
      <p:nvGrpSpPr>
        <p:cNvPr id="1" name=""/>
        <p:cNvGrpSpPr/>
        <p:nvPr/>
      </p:nvGrpSpPr>
      <p:grpSpPr>
        <a:xfrm>
          <a:off x="0" y="0"/>
          <a:ext cx="0" cy="0"/>
          <a:chOff x="0" y="0"/>
          <a:chExt cx="0" cy="0"/>
        </a:xfrm>
      </p:grpSpPr>
      <p:sp>
        <p:nvSpPr>
          <p:cNvPr id="8" name="7 Dikdörtgen"/>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8 Dikdörtgen"/>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Başlık"/>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tr-TR" smtClean="0"/>
              <a:t>Asıl başlık stili için tıklatın</a:t>
            </a:r>
            <a:endParaRPr kumimoji="0" lang="en-US" dirty="0"/>
          </a:p>
        </p:txBody>
      </p:sp>
      <p:sp>
        <p:nvSpPr>
          <p:cNvPr id="4" name="3 Metin Yer Tutucusu"/>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tr-TR" smtClean="0"/>
              <a:t>Asıl metin stillerini düzenlemek için tıklatın</a:t>
            </a:r>
          </a:p>
        </p:txBody>
      </p:sp>
      <p:sp>
        <p:nvSpPr>
          <p:cNvPr id="5" name="4 Veri Yer Tutucusu"/>
          <p:cNvSpPr>
            <a:spLocks noGrp="1"/>
          </p:cNvSpPr>
          <p:nvPr>
            <p:ph type="dt" sz="half" idx="10"/>
          </p:nvPr>
        </p:nvSpPr>
        <p:spPr/>
        <p:txBody>
          <a:bodyPr/>
          <a:lstStyle>
            <a:extLst/>
          </a:lstStyle>
          <a:p>
            <a:fld id="{D9F75050-0E15-4C5B-92B0-66D068882F1F}" type="datetimeFigureOut">
              <a:rPr lang="tr-TR" smtClean="0"/>
              <a:pPr/>
              <a:t>20.10.2022</a:t>
            </a:fld>
            <a:endParaRPr lang="tr-TR"/>
          </a:p>
        </p:txBody>
      </p:sp>
      <p:sp>
        <p:nvSpPr>
          <p:cNvPr id="6" name="5 Altbilgi Yer Tutucusu"/>
          <p:cNvSpPr>
            <a:spLocks noGrp="1"/>
          </p:cNvSpPr>
          <p:nvPr>
            <p:ph type="ftr" sz="quarter" idx="11"/>
          </p:nvPr>
        </p:nvSpPr>
        <p:spPr/>
        <p:txBody>
          <a:bodyPr/>
          <a:lstStyle>
            <a:extLst/>
          </a:lstStyle>
          <a:p>
            <a:endParaRPr lang="tr-TR"/>
          </a:p>
        </p:txBody>
      </p:sp>
      <p:sp>
        <p:nvSpPr>
          <p:cNvPr id="7" name="6 Slayt Numarası Yer Tutucusu"/>
          <p:cNvSpPr>
            <a:spLocks noGrp="1"/>
          </p:cNvSpPr>
          <p:nvPr>
            <p:ph type="sldNum" sz="quarter" idx="12"/>
          </p:nvPr>
        </p:nvSpPr>
        <p:spPr/>
        <p:txBody>
          <a:bodyPr/>
          <a:lstStyle>
            <a:extLst/>
          </a:lstStyle>
          <a:p>
            <a:fld id="{B1DEFA8C-F947-479F-BE07-76B6B3F80BF1}" type="slidenum">
              <a:rPr lang="tr-TR" smtClean="0"/>
              <a:pPr/>
              <a:t>‹#›</a:t>
            </a:fld>
            <a:endParaRPr lang="tr-TR"/>
          </a:p>
        </p:txBody>
      </p:sp>
      <p:sp>
        <p:nvSpPr>
          <p:cNvPr id="10" name="9 Resim Yer Tutucusu"/>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tr-TR" smtClean="0"/>
              <a:t>Resim eklemek için simgeyi tıklatın</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Dikdörtgen"/>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2 Başlık Yer Tutucusu"/>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tr-TR" smtClean="0"/>
              <a:t>Asıl başlık stili için tıklatın</a:t>
            </a:r>
            <a:endParaRPr kumimoji="0" lang="en-US"/>
          </a:p>
        </p:txBody>
      </p:sp>
      <p:sp>
        <p:nvSpPr>
          <p:cNvPr id="31" name="30 Metin Yer Tutucusu"/>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27" name="26 Veri Yer Tutucusu"/>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D9F75050-0E15-4C5B-92B0-66D068882F1F}" type="datetimeFigureOut">
              <a:rPr lang="tr-TR" smtClean="0"/>
              <a:pPr/>
              <a:t>20.10.2022</a:t>
            </a:fld>
            <a:endParaRPr lang="tr-TR"/>
          </a:p>
        </p:txBody>
      </p:sp>
      <p:sp>
        <p:nvSpPr>
          <p:cNvPr id="4" name="3 Altbilgi Yer Tutucusu"/>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tr-TR"/>
          </a:p>
        </p:txBody>
      </p:sp>
      <p:sp>
        <p:nvSpPr>
          <p:cNvPr id="16" name="15 Slayt Numarası Yer Tutucusu"/>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1DEFA8C-F947-479F-BE07-76B6B3F80BF1}"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lstStyle/>
          <a:p>
            <a:r>
              <a:rPr lang="tr-TR" dirty="0" smtClean="0"/>
              <a:t>Yasak cihaz veya programlar</a:t>
            </a:r>
            <a:endParaRPr lang="tr-TR" dirty="0"/>
          </a:p>
        </p:txBody>
      </p:sp>
      <p:sp>
        <p:nvSpPr>
          <p:cNvPr id="3" name="2 Alt Başlık"/>
          <p:cNvSpPr>
            <a:spLocks noGrp="1"/>
          </p:cNvSpPr>
          <p:nvPr>
            <p:ph type="subTitle" idx="1"/>
          </p:nvPr>
        </p:nvSpPr>
        <p:spPr/>
        <p:txBody>
          <a:bodyPr/>
          <a:lstStyle/>
          <a:p>
            <a:pPr algn="ctr"/>
            <a:r>
              <a:rPr lang="tr-TR" b="1" dirty="0" smtClean="0"/>
              <a:t>TCK M.245-A </a:t>
            </a:r>
            <a:endParaRPr lang="tr-TR"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Yasak cihaz veya programlar</a:t>
            </a:r>
            <a:endParaRPr lang="tr-TR" dirty="0"/>
          </a:p>
        </p:txBody>
      </p:sp>
      <p:sp>
        <p:nvSpPr>
          <p:cNvPr id="3" name="2 İçerik Yer Tutucusu"/>
          <p:cNvSpPr>
            <a:spLocks noGrp="1"/>
          </p:cNvSpPr>
          <p:nvPr>
            <p:ph idx="1"/>
          </p:nvPr>
        </p:nvSpPr>
        <p:spPr/>
        <p:txBody>
          <a:bodyPr/>
          <a:lstStyle/>
          <a:p>
            <a:pPr algn="just"/>
            <a:r>
              <a:rPr lang="tr-TR" dirty="0" smtClean="0"/>
              <a:t>Bir cihazın, bilgisayar programının, şifrenin veya sair güvenlik kodunun; münhasıran bu Bölümde yer alan suçlar ile bilişim sistemlerinin araç olarak kullanılması suretiyle işlenebilen diğer suçların işlenmesi için yapılması veya oluşturulması durumunda, bunları imal eden, ithal eden, sevk eden, nakleden, depolayan, kabul eden, satan, satışa arz eden, satın alan, başkalarına veren veya bulunduran kişi, bir yıldan üç yıla kadar hapis ve </a:t>
            </a:r>
            <a:r>
              <a:rPr lang="tr-TR" dirty="0" err="1" smtClean="0"/>
              <a:t>beşbin</a:t>
            </a:r>
            <a:r>
              <a:rPr lang="tr-TR" dirty="0" smtClean="0"/>
              <a:t> güne kadar adli para cezası ile cezalandırılır. </a:t>
            </a:r>
            <a:endParaRPr lang="tr-T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AKSS M.6- CİHAZLARI KÖTÜYE KULLANMA </a:t>
            </a:r>
            <a:endParaRPr lang="tr-TR" dirty="0"/>
          </a:p>
        </p:txBody>
      </p:sp>
      <p:sp>
        <p:nvSpPr>
          <p:cNvPr id="3" name="2 İçerik Yer Tutucusu"/>
          <p:cNvSpPr>
            <a:spLocks noGrp="1"/>
          </p:cNvSpPr>
          <p:nvPr>
            <p:ph idx="1"/>
          </p:nvPr>
        </p:nvSpPr>
        <p:spPr/>
        <p:txBody>
          <a:bodyPr/>
          <a:lstStyle/>
          <a:p>
            <a:pPr algn="just"/>
            <a:r>
              <a:rPr lang="tr-TR" dirty="0" smtClean="0"/>
              <a:t>“Taraf devletler 2. (yasadışı erişim) ve 5. (sisteme müdahale) maddelerde yer alan eylemlerden herhangi birini gerçekleştirmek üzere tasarlanmış veya dönüştürülmüş bir cihazın ya da bilgisayar sisteminin bir parçasını veya tamamını erişilebilir kılacak parola, erişim kodu ve benzer verilerin üretimi, satışı, kullanımı amacıyla temini, ithali, dağıtımı ya da başka şekillerde ulaşılabilir hale getirilmesini suç olarak tanımlayacak gerekli yasal düzenlemeleri yapmalıdır” </a:t>
            </a:r>
            <a:endParaRPr lang="tr-T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SUÇLA KORUNAN HUKUKİ DEĞER</a:t>
            </a:r>
            <a:endParaRPr lang="tr-TR" dirty="0"/>
          </a:p>
        </p:txBody>
      </p:sp>
      <p:sp>
        <p:nvSpPr>
          <p:cNvPr id="3" name="2 İçerik Yer Tutucusu"/>
          <p:cNvSpPr>
            <a:spLocks noGrp="1"/>
          </p:cNvSpPr>
          <p:nvPr>
            <p:ph idx="1"/>
          </p:nvPr>
        </p:nvSpPr>
        <p:spPr/>
        <p:txBody>
          <a:bodyPr/>
          <a:lstStyle/>
          <a:p>
            <a:r>
              <a:rPr lang="tr-TR" dirty="0" smtClean="0"/>
              <a:t>KARMA NİTELİKTEDİR; </a:t>
            </a:r>
          </a:p>
          <a:p>
            <a:pPr>
              <a:buFont typeface="Wingdings" pitchFamily="2" charset="2"/>
              <a:buChar char="Ø"/>
            </a:pPr>
            <a:r>
              <a:rPr lang="tr-TR" dirty="0" smtClean="0"/>
              <a:t>Bilişim sistemlerinin güvenliği</a:t>
            </a:r>
          </a:p>
          <a:p>
            <a:pPr>
              <a:buFont typeface="Wingdings" pitchFamily="2" charset="2"/>
              <a:buChar char="Ø"/>
            </a:pPr>
            <a:r>
              <a:rPr lang="tr-TR" dirty="0" smtClean="0"/>
              <a:t>Kişinin kendisini özgürce geliştirme hakkı</a:t>
            </a:r>
          </a:p>
          <a:p>
            <a:pPr>
              <a:buFont typeface="Wingdings" pitchFamily="2" charset="2"/>
              <a:buChar char="Ø"/>
            </a:pPr>
            <a:r>
              <a:rPr lang="tr-TR" dirty="0" smtClean="0"/>
              <a:t>Suçun işlenmesi sonucu zarara uğrayabilecek malvarlığı değerleri</a:t>
            </a:r>
            <a:endParaRPr lang="tr-T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dirty="0" err="1" smtClean="0"/>
              <a:t>SUÇun</a:t>
            </a:r>
            <a:r>
              <a:rPr lang="tr-TR" dirty="0" smtClean="0"/>
              <a:t> hukuki konusu </a:t>
            </a:r>
            <a:endParaRPr lang="tr-TR" dirty="0"/>
          </a:p>
        </p:txBody>
      </p:sp>
      <p:sp>
        <p:nvSpPr>
          <p:cNvPr id="3" name="2 İçerik Yer Tutucusu"/>
          <p:cNvSpPr>
            <a:spLocks noGrp="1"/>
          </p:cNvSpPr>
          <p:nvPr>
            <p:ph idx="1"/>
          </p:nvPr>
        </p:nvSpPr>
        <p:spPr/>
        <p:txBody>
          <a:bodyPr/>
          <a:lstStyle/>
          <a:p>
            <a:r>
              <a:rPr lang="tr-TR" dirty="0" smtClean="0"/>
              <a:t>Cihaz, bilgisayar programı, şifre ve sair güvenlik kodları </a:t>
            </a:r>
          </a:p>
          <a:p>
            <a:endParaRPr lang="tr-TR" dirty="0" smtClean="0"/>
          </a:p>
          <a:p>
            <a:pPr>
              <a:buFont typeface="Wingdings" pitchFamily="2" charset="2"/>
              <a:buChar char="Ø"/>
            </a:pPr>
            <a:r>
              <a:rPr lang="tr-TR" dirty="0" smtClean="0"/>
              <a:t> Cihaz; </a:t>
            </a:r>
            <a:r>
              <a:rPr lang="tr-TR" dirty="0" err="1" smtClean="0"/>
              <a:t>skimmer</a:t>
            </a:r>
            <a:r>
              <a:rPr lang="tr-TR" dirty="0" smtClean="0"/>
              <a:t>, gizli kamera vb. </a:t>
            </a:r>
          </a:p>
          <a:p>
            <a:pPr>
              <a:buFont typeface="Wingdings" pitchFamily="2" charset="2"/>
              <a:buChar char="Ø"/>
            </a:pPr>
            <a:r>
              <a:rPr lang="tr-TR" dirty="0" smtClean="0"/>
              <a:t> Kötücül yazılım programları (</a:t>
            </a:r>
            <a:r>
              <a:rPr lang="tr-TR" dirty="0" err="1" smtClean="0"/>
              <a:t>malware</a:t>
            </a:r>
            <a:r>
              <a:rPr lang="tr-TR" dirty="0" smtClean="0"/>
              <a:t>); virüs, solucan, </a:t>
            </a:r>
            <a:r>
              <a:rPr lang="tr-TR" dirty="0" err="1" smtClean="0"/>
              <a:t>truva</a:t>
            </a:r>
            <a:r>
              <a:rPr lang="tr-TR" dirty="0" smtClean="0"/>
              <a:t> atı, trap </a:t>
            </a:r>
            <a:r>
              <a:rPr lang="tr-TR" dirty="0" err="1" smtClean="0"/>
              <a:t>doors</a:t>
            </a:r>
            <a:r>
              <a:rPr lang="tr-TR" dirty="0" smtClean="0"/>
              <a:t>, </a:t>
            </a:r>
            <a:r>
              <a:rPr lang="tr-TR" dirty="0" err="1" smtClean="0"/>
              <a:t>dialer</a:t>
            </a:r>
            <a:r>
              <a:rPr lang="tr-TR" dirty="0" smtClean="0"/>
              <a:t> vb. </a:t>
            </a:r>
          </a:p>
          <a:p>
            <a:pPr>
              <a:buFont typeface="Wingdings" pitchFamily="2" charset="2"/>
              <a:buChar char="Ø"/>
            </a:pPr>
            <a:r>
              <a:rPr lang="tr-TR" dirty="0" smtClean="0"/>
              <a:t>Şifreler ve sair güvenlik kodları; </a:t>
            </a:r>
            <a:r>
              <a:rPr lang="tr-TR" dirty="0" err="1" smtClean="0"/>
              <a:t>crack</a:t>
            </a:r>
            <a:r>
              <a:rPr lang="tr-TR" dirty="0" smtClean="0"/>
              <a:t>-</a:t>
            </a:r>
            <a:r>
              <a:rPr lang="tr-TR" dirty="0" err="1" smtClean="0"/>
              <a:t>codes</a:t>
            </a:r>
            <a:endParaRPr lang="tr-TR"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dirty="0" err="1" smtClean="0"/>
              <a:t>SUÇun</a:t>
            </a:r>
            <a:r>
              <a:rPr lang="tr-TR" dirty="0" smtClean="0"/>
              <a:t> unsurları</a:t>
            </a:r>
            <a:endParaRPr lang="tr-TR" dirty="0"/>
          </a:p>
        </p:txBody>
      </p:sp>
      <p:sp>
        <p:nvSpPr>
          <p:cNvPr id="3" name="2 İçerik Yer Tutucusu"/>
          <p:cNvSpPr>
            <a:spLocks noGrp="1"/>
          </p:cNvSpPr>
          <p:nvPr>
            <p:ph idx="1"/>
          </p:nvPr>
        </p:nvSpPr>
        <p:spPr/>
        <p:txBody>
          <a:bodyPr/>
          <a:lstStyle/>
          <a:p>
            <a:r>
              <a:rPr lang="tr-TR" dirty="0" smtClean="0"/>
              <a:t>Fiil; Seçimlik </a:t>
            </a:r>
            <a:r>
              <a:rPr lang="tr-TR" dirty="0" smtClean="0"/>
              <a:t>hareketlidir</a:t>
            </a:r>
          </a:p>
          <a:p>
            <a:r>
              <a:rPr lang="tr-TR" dirty="0" smtClean="0"/>
              <a:t>Fail; herkes olabilir</a:t>
            </a:r>
          </a:p>
          <a:p>
            <a:r>
              <a:rPr lang="tr-TR" dirty="0" smtClean="0"/>
              <a:t>Mağdur/ suçtan zarar gören; herkes olabilir</a:t>
            </a:r>
            <a:endParaRPr lang="tr-TR" dirty="0" smtClean="0"/>
          </a:p>
          <a:p>
            <a:r>
              <a:rPr lang="tr-TR" dirty="0" smtClean="0"/>
              <a:t>Manevi unsur; Kastla işlenebilir </a:t>
            </a:r>
          </a:p>
          <a:p>
            <a:r>
              <a:rPr lang="tr-TR" dirty="0" smtClean="0"/>
              <a:t>Hukuka aykırılık; kanun hükmünün yerine getirilmesi (CMK 134/2), ilgilinin rızası (sızma testi)</a:t>
            </a:r>
          </a:p>
          <a:p>
            <a:r>
              <a:rPr lang="tr-TR" dirty="0" smtClean="0"/>
              <a:t>Teşebbüs mümkündür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CMK 134/2</a:t>
            </a:r>
            <a:endParaRPr lang="tr-TR" dirty="0"/>
          </a:p>
        </p:txBody>
      </p:sp>
      <p:sp>
        <p:nvSpPr>
          <p:cNvPr id="3" name="2 İçerik Yer Tutucusu"/>
          <p:cNvSpPr>
            <a:spLocks noGrp="1"/>
          </p:cNvSpPr>
          <p:nvPr>
            <p:ph idx="1"/>
          </p:nvPr>
        </p:nvSpPr>
        <p:spPr/>
        <p:txBody>
          <a:bodyPr/>
          <a:lstStyle/>
          <a:p>
            <a:pPr algn="just"/>
            <a:r>
              <a:rPr lang="tr-TR" dirty="0" smtClean="0"/>
              <a:t>(2) Bilgisayar, bilgisayar programları ve bilgisayar kütüklerine şifrenin çözülememesinden dolayı girilememesi veya gizlenmiş bilgilere ulaşılamaması ya da işlemin uzun sürecek olması halinde çözümün yapılabilmesi ve gerekli kopyaların alınabilmesi için, bu araç ve gereçlere </a:t>
            </a:r>
            <a:r>
              <a:rPr lang="tr-TR" dirty="0" err="1" smtClean="0"/>
              <a:t>elkonulabilir</a:t>
            </a:r>
            <a:r>
              <a:rPr lang="tr-TR" dirty="0" smtClean="0"/>
              <a:t>. Şifrenin çözümünün yapılması ve gerekli kopyaların alınması halinde, </a:t>
            </a:r>
            <a:r>
              <a:rPr lang="tr-TR" dirty="0" err="1" smtClean="0"/>
              <a:t>elkonulan</a:t>
            </a:r>
            <a:r>
              <a:rPr lang="tr-TR" dirty="0" smtClean="0"/>
              <a:t> cihazlar gecikme olmaksızın iade edilir.(28)</a:t>
            </a:r>
            <a:endParaRPr lang="tr-T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Zengin">
  <a:themeElements>
    <a:clrScheme name="Zengin">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Zengin">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Zengin">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45</TotalTime>
  <Words>342</Words>
  <PresentationFormat>Ekran Gösterisi (4:3)</PresentationFormat>
  <Paragraphs>26</Paragraphs>
  <Slides>7</Slides>
  <Notes>0</Notes>
  <HiddenSlides>0</HiddenSlides>
  <MMClips>0</MMClips>
  <ScaleCrop>false</ScaleCrop>
  <HeadingPairs>
    <vt:vector size="4" baseType="variant">
      <vt:variant>
        <vt:lpstr>Tema</vt:lpstr>
      </vt:variant>
      <vt:variant>
        <vt:i4>1</vt:i4>
      </vt:variant>
      <vt:variant>
        <vt:lpstr>Slayt Başlıkları</vt:lpstr>
      </vt:variant>
      <vt:variant>
        <vt:i4>7</vt:i4>
      </vt:variant>
    </vt:vector>
  </HeadingPairs>
  <TitlesOfParts>
    <vt:vector size="8" baseType="lpstr">
      <vt:lpstr>Zengin</vt:lpstr>
      <vt:lpstr>Yasak cihaz veya programlar</vt:lpstr>
      <vt:lpstr>Yasak cihaz veya programlar</vt:lpstr>
      <vt:lpstr>AKSS M.6- CİHAZLARI KÖTÜYE KULLANMA </vt:lpstr>
      <vt:lpstr>SUÇLA KORUNAN HUKUKİ DEĞER</vt:lpstr>
      <vt:lpstr>SUÇun hukuki konusu </vt:lpstr>
      <vt:lpstr>SUÇun unsurları</vt:lpstr>
      <vt:lpstr>CMK 134/2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Yasak cihaz veya programlar</dc:title>
  <dc:creator>damla ermeydan</dc:creator>
  <cp:lastModifiedBy>damla ermeydan</cp:lastModifiedBy>
  <cp:revision>10</cp:revision>
  <dcterms:created xsi:type="dcterms:W3CDTF">2022-10-20T07:00:56Z</dcterms:created>
  <dcterms:modified xsi:type="dcterms:W3CDTF">2022-10-20T08:09:32Z</dcterms:modified>
</cp:coreProperties>
</file>