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60" r:id="rId5"/>
    <p:sldId id="259" r:id="rId6"/>
    <p:sldId id="261" r:id="rId7"/>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1">
        <a:schemeClr val="bg1"/>
      </p:bgRef>
    </p:bg>
    <p:spTree>
      <p:nvGrpSpPr>
        <p:cNvPr id="1" name=""/>
        <p:cNvGrpSpPr/>
        <p:nvPr/>
      </p:nvGrpSpPr>
      <p:grpSpPr>
        <a:xfrm>
          <a:off x="0" y="0"/>
          <a:ext cx="0" cy="0"/>
          <a:chOff x="0" y="0"/>
          <a:chExt cx="0" cy="0"/>
        </a:xfrm>
      </p:grpSpPr>
      <p:sp>
        <p:nvSpPr>
          <p:cNvPr id="8" name="7 Başlık"/>
          <p:cNvSpPr>
            <a:spLocks noGrp="1"/>
          </p:cNvSpPr>
          <p:nvPr>
            <p:ph type="ctrTitle"/>
          </p:nvPr>
        </p:nvSpPr>
        <p:spPr>
          <a:xfrm>
            <a:off x="2286000" y="3124200"/>
            <a:ext cx="6172200" cy="1894362"/>
          </a:xfrm>
        </p:spPr>
        <p:txBody>
          <a:bodyPr/>
          <a:lstStyle>
            <a:lvl1pPr>
              <a:defRPr b="1"/>
            </a:lvl1pPr>
          </a:lstStyle>
          <a:p>
            <a:r>
              <a:rPr kumimoji="0" lang="tr-TR" smtClean="0"/>
              <a:t>Asıl başlık stili için tıklatın</a:t>
            </a:r>
            <a:endParaRPr kumimoji="0" lang="en-US"/>
          </a:p>
        </p:txBody>
      </p:sp>
      <p:sp>
        <p:nvSpPr>
          <p:cNvPr id="9" name="8 Alt Başlık"/>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27 Veri Yer Tutucusu"/>
          <p:cNvSpPr>
            <a:spLocks noGrp="1"/>
          </p:cNvSpPr>
          <p:nvPr>
            <p:ph type="dt" sz="half" idx="10"/>
          </p:nvPr>
        </p:nvSpPr>
        <p:spPr bwMode="auto">
          <a:xfrm rot="5400000">
            <a:off x="7764621" y="1174097"/>
            <a:ext cx="2286000" cy="381000"/>
          </a:xfrm>
        </p:spPr>
        <p:txBody>
          <a:bodyPr/>
          <a:lstStyle/>
          <a:p>
            <a:fld id="{D9F75050-0E15-4C5B-92B0-66D068882F1F}" type="datetimeFigureOut">
              <a:rPr lang="tr-TR" smtClean="0"/>
              <a:pPr/>
              <a:t>20.10.2022</a:t>
            </a:fld>
            <a:endParaRPr lang="tr-TR"/>
          </a:p>
        </p:txBody>
      </p:sp>
      <p:sp>
        <p:nvSpPr>
          <p:cNvPr id="17" name="16 Altbilgi Yer Tutucusu"/>
          <p:cNvSpPr>
            <a:spLocks noGrp="1"/>
          </p:cNvSpPr>
          <p:nvPr>
            <p:ph type="ftr" sz="quarter" idx="11"/>
          </p:nvPr>
        </p:nvSpPr>
        <p:spPr bwMode="auto">
          <a:xfrm rot="5400000">
            <a:off x="7077269" y="4181669"/>
            <a:ext cx="3657600" cy="384048"/>
          </a:xfrm>
        </p:spPr>
        <p:txBody>
          <a:bodyPr/>
          <a:lstStyle/>
          <a:p>
            <a:endParaRPr lang="tr-TR"/>
          </a:p>
        </p:txBody>
      </p:sp>
      <p:sp>
        <p:nvSpPr>
          <p:cNvPr id="10" name="9 Dikdörtgen"/>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Dikdörtgen"/>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Dikdörtgen"/>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Dikdörtgen"/>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üz Bağlayıcı"/>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Düz Bağlayıcı"/>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19 Düz Bağlayıcı"/>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Düz Bağlayıcı"/>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Düz Bağlayıcı"/>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21 Düz Bağlayıcı"/>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26 Dikdörtgen"/>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Oval"/>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Oval"/>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Oval"/>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Oval"/>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Oval"/>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Slayt Numarası Yer Tutucusu"/>
          <p:cNvSpPr>
            <a:spLocks noGrp="1"/>
          </p:cNvSpPr>
          <p:nvPr>
            <p:ph type="sldNum" sz="quarter" idx="12"/>
          </p:nvPr>
        </p:nvSpPr>
        <p:spPr bwMode="auto">
          <a:xfrm>
            <a:off x="1325544" y="4928702"/>
            <a:ext cx="609600" cy="517524"/>
          </a:xfrm>
        </p:spPr>
        <p:txBody>
          <a:bodyPr/>
          <a:lstStyle/>
          <a:p>
            <a:fld id="{B1DEFA8C-F947-479F-BE07-76B6B3F80BF1}" type="slidenum">
              <a:rPr lang="tr-TR" smtClean="0"/>
              <a:pPr/>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D9F75050-0E15-4C5B-92B0-66D068882F1F}" type="datetimeFigureOut">
              <a:rPr lang="tr-TR" smtClean="0"/>
              <a:pPr/>
              <a:t>20.10.2022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9"/>
            <a:ext cx="1676400" cy="5851525"/>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274638"/>
            <a:ext cx="6019800" cy="5851525"/>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D9F75050-0E15-4C5B-92B0-66D068882F1F}" type="datetimeFigureOut">
              <a:rPr lang="tr-TR" smtClean="0"/>
              <a:pPr/>
              <a:t>20.10.2022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8" name="7 İçerik Yer Tutucusu"/>
          <p:cNvSpPr>
            <a:spLocks noGrp="1"/>
          </p:cNvSpPr>
          <p:nvPr>
            <p:ph sz="quarter" idx="1"/>
          </p:nvPr>
        </p:nvSpPr>
        <p:spPr>
          <a:xfrm>
            <a:off x="457200" y="1600200"/>
            <a:ext cx="7467600" cy="4873752"/>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4"/>
          </p:nvPr>
        </p:nvSpPr>
        <p:spPr/>
        <p:txBody>
          <a:bodyPr rtlCol="0"/>
          <a:lstStyle/>
          <a:p>
            <a:fld id="{D9F75050-0E15-4C5B-92B0-66D068882F1F}" type="datetimeFigureOut">
              <a:rPr lang="tr-TR" smtClean="0"/>
              <a:pPr/>
              <a:t>20.10.2022</a:t>
            </a:fld>
            <a:endParaRPr lang="tr-TR"/>
          </a:p>
        </p:txBody>
      </p:sp>
      <p:sp>
        <p:nvSpPr>
          <p:cNvPr id="9" name="8 Slayt Numarası Yer Tutucusu"/>
          <p:cNvSpPr>
            <a:spLocks noGrp="1"/>
          </p:cNvSpPr>
          <p:nvPr>
            <p:ph type="sldNum" sz="quarter" idx="15"/>
          </p:nvPr>
        </p:nvSpPr>
        <p:spPr/>
        <p:txBody>
          <a:bodyPr rtlCol="0"/>
          <a:lstStyle/>
          <a:p>
            <a:fld id="{B1DEFA8C-F947-479F-BE07-76B6B3F80BF1}" type="slidenum">
              <a:rPr lang="tr-TR" smtClean="0"/>
              <a:pPr/>
              <a:t>‹#›</a:t>
            </a:fld>
            <a:endParaRPr lang="tr-TR"/>
          </a:p>
        </p:txBody>
      </p:sp>
      <p:sp>
        <p:nvSpPr>
          <p:cNvPr id="10" name="9 Altbilgi Yer Tutucusu"/>
          <p:cNvSpPr>
            <a:spLocks noGrp="1"/>
          </p:cNvSpPr>
          <p:nvPr>
            <p:ph type="ftr" sz="quarter" idx="16"/>
          </p:nvPr>
        </p:nvSpPr>
        <p:spPr/>
        <p:txBody>
          <a:bodyPr rtlCol="0"/>
          <a:lstStyle/>
          <a:p>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1">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2286000" y="2895600"/>
            <a:ext cx="6172200" cy="2053590"/>
          </a:xfrm>
        </p:spPr>
        <p:txBody>
          <a:bodyPr/>
          <a:lstStyle>
            <a:lvl1pPr algn="l">
              <a:buNone/>
              <a:defRPr sz="3000" b="1" cap="small" baseline="0"/>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bwMode="auto">
          <a:xfrm rot="5400000">
            <a:off x="7763256" y="1170432"/>
            <a:ext cx="2286000" cy="381000"/>
          </a:xfrm>
        </p:spPr>
        <p:txBody>
          <a:bodyPr/>
          <a:lstStyle/>
          <a:p>
            <a:fld id="{D9F75050-0E15-4C5B-92B0-66D068882F1F}" type="datetimeFigureOut">
              <a:rPr lang="tr-TR" smtClean="0"/>
              <a:pPr/>
              <a:t>20.10.2022</a:t>
            </a:fld>
            <a:endParaRPr lang="tr-TR"/>
          </a:p>
        </p:txBody>
      </p:sp>
      <p:sp>
        <p:nvSpPr>
          <p:cNvPr id="5" name="4 Altbilgi Yer Tutucusu"/>
          <p:cNvSpPr>
            <a:spLocks noGrp="1"/>
          </p:cNvSpPr>
          <p:nvPr>
            <p:ph type="ftr" sz="quarter" idx="11"/>
          </p:nvPr>
        </p:nvSpPr>
        <p:spPr bwMode="auto">
          <a:xfrm rot="5400000">
            <a:off x="7077456" y="4178808"/>
            <a:ext cx="3657600" cy="384048"/>
          </a:xfrm>
        </p:spPr>
        <p:txBody>
          <a:bodyPr/>
          <a:lstStyle/>
          <a:p>
            <a:endParaRPr lang="tr-TR"/>
          </a:p>
        </p:txBody>
      </p:sp>
      <p:sp>
        <p:nvSpPr>
          <p:cNvPr id="9" name="8 Dikdörtgen"/>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Dikdörtgen"/>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ikdörtgen"/>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Dikdörtgen"/>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Düz Bağlayıcı"/>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Düz Bağlayıcı"/>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Düz Bağlayıcı"/>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Düz Bağlayıcı"/>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16 Düz Bağlayıcı"/>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Dikdörtgen"/>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Oval"/>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Oval"/>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Oval"/>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Oval"/>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Oval"/>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Düz Bağlayıcı"/>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Slayt Numarası Yer Tutucusu"/>
          <p:cNvSpPr>
            <a:spLocks noGrp="1"/>
          </p:cNvSpPr>
          <p:nvPr>
            <p:ph type="sldNum" sz="quarter" idx="12"/>
          </p:nvPr>
        </p:nvSpPr>
        <p:spPr bwMode="auto">
          <a:xfrm>
            <a:off x="1340616" y="4928702"/>
            <a:ext cx="609600" cy="517524"/>
          </a:xfrm>
        </p:spPr>
        <p:txBody>
          <a:bodyPr/>
          <a:lstStyle/>
          <a:p>
            <a:fld id="{B1DEFA8C-F947-479F-BE07-76B6B3F80BF1}"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5" name="4 Veri Yer Tutucusu"/>
          <p:cNvSpPr>
            <a:spLocks noGrp="1"/>
          </p:cNvSpPr>
          <p:nvPr>
            <p:ph type="dt" sz="half" idx="10"/>
          </p:nvPr>
        </p:nvSpPr>
        <p:spPr/>
        <p:txBody>
          <a:bodyPr/>
          <a:lstStyle/>
          <a:p>
            <a:fld id="{D9F75050-0E15-4C5B-92B0-66D068882F1F}" type="datetimeFigureOut">
              <a:rPr lang="tr-TR" smtClean="0"/>
              <a:pPr/>
              <a:t>20.10.2022</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
        <p:nvSpPr>
          <p:cNvPr id="9" name="8 İçerik Yer Tutucusu"/>
          <p:cNvSpPr>
            <a:spLocks noGrp="1"/>
          </p:cNvSpPr>
          <p:nvPr>
            <p:ph sz="quarter" idx="1"/>
          </p:nvPr>
        </p:nvSpPr>
        <p:spPr>
          <a:xfrm>
            <a:off x="457200" y="1600200"/>
            <a:ext cx="36576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1" name="10 İçerik Yer Tutucusu"/>
          <p:cNvSpPr>
            <a:spLocks noGrp="1"/>
          </p:cNvSpPr>
          <p:nvPr>
            <p:ph sz="quarter" idx="2"/>
          </p:nvPr>
        </p:nvSpPr>
        <p:spPr>
          <a:xfrm>
            <a:off x="4270248" y="1600200"/>
            <a:ext cx="36576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7543800" cy="1143000"/>
          </a:xfrm>
        </p:spPr>
        <p:txBody>
          <a:bodyPr anchor="b"/>
          <a:lstStyle>
            <a:lvl1pPr>
              <a:defRPr/>
            </a:lvl1pPr>
          </a:lstStyle>
          <a:p>
            <a:r>
              <a:rPr kumimoji="0" lang="tr-TR" smtClean="0"/>
              <a:t>Asıl başlık stili için tıklatın</a:t>
            </a:r>
            <a:endParaRPr kumimoji="0" lang="en-US"/>
          </a:p>
        </p:txBody>
      </p:sp>
      <p:sp>
        <p:nvSpPr>
          <p:cNvPr id="7" name="6 Veri Yer Tutucusu"/>
          <p:cNvSpPr>
            <a:spLocks noGrp="1"/>
          </p:cNvSpPr>
          <p:nvPr>
            <p:ph type="dt" sz="half" idx="10"/>
          </p:nvPr>
        </p:nvSpPr>
        <p:spPr/>
        <p:txBody>
          <a:bodyPr/>
          <a:lstStyle/>
          <a:p>
            <a:fld id="{D9F75050-0E15-4C5B-92B0-66D068882F1F}" type="datetimeFigureOut">
              <a:rPr lang="tr-TR" smtClean="0"/>
              <a:pPr/>
              <a:t>20.10.2022</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
        <p:nvSpPr>
          <p:cNvPr id="11" name="10 İçerik Yer Tutucusu"/>
          <p:cNvSpPr>
            <a:spLocks noGrp="1"/>
          </p:cNvSpPr>
          <p:nvPr>
            <p:ph sz="quarter" idx="2"/>
          </p:nvPr>
        </p:nvSpPr>
        <p:spPr>
          <a:xfrm>
            <a:off x="457200" y="2362200"/>
            <a:ext cx="3657600" cy="38862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3" name="12 İçerik Yer Tutucusu"/>
          <p:cNvSpPr>
            <a:spLocks noGrp="1"/>
          </p:cNvSpPr>
          <p:nvPr>
            <p:ph sz="quarter" idx="4"/>
          </p:nvPr>
        </p:nvSpPr>
        <p:spPr>
          <a:xfrm>
            <a:off x="4371975" y="2362200"/>
            <a:ext cx="3657600" cy="38862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2" name="11 Metin Yer Tutucusu"/>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
        <p:nvSpPr>
          <p:cNvPr id="14" name="13 Metin Yer Tutucusu"/>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6" name="5 Veri Yer Tutucusu"/>
          <p:cNvSpPr>
            <a:spLocks noGrp="1"/>
          </p:cNvSpPr>
          <p:nvPr>
            <p:ph type="dt" sz="half" idx="10"/>
          </p:nvPr>
        </p:nvSpPr>
        <p:spPr/>
        <p:txBody>
          <a:bodyPr rtlCol="0"/>
          <a:lstStyle/>
          <a:p>
            <a:fld id="{D9F75050-0E15-4C5B-92B0-66D068882F1F}" type="datetimeFigureOut">
              <a:rPr lang="tr-TR" smtClean="0"/>
              <a:pPr/>
              <a:t>20.10.2022</a:t>
            </a:fld>
            <a:endParaRPr lang="tr-TR"/>
          </a:p>
        </p:txBody>
      </p:sp>
      <p:sp>
        <p:nvSpPr>
          <p:cNvPr id="7" name="6 Slayt Numarası Yer Tutucusu"/>
          <p:cNvSpPr>
            <a:spLocks noGrp="1"/>
          </p:cNvSpPr>
          <p:nvPr>
            <p:ph type="sldNum" sz="quarter" idx="11"/>
          </p:nvPr>
        </p:nvSpPr>
        <p:spPr/>
        <p:txBody>
          <a:bodyPr rtlCol="0"/>
          <a:lstStyle/>
          <a:p>
            <a:fld id="{B1DEFA8C-F947-479F-BE07-76B6B3F80BF1}" type="slidenum">
              <a:rPr lang="tr-TR" smtClean="0"/>
              <a:pPr/>
              <a:t>‹#›</a:t>
            </a:fld>
            <a:endParaRPr lang="tr-TR"/>
          </a:p>
        </p:txBody>
      </p:sp>
      <p:sp>
        <p:nvSpPr>
          <p:cNvPr id="8" name="7 Altbilgi Yer Tutucusu"/>
          <p:cNvSpPr>
            <a:spLocks noGrp="1"/>
          </p:cNvSpPr>
          <p:nvPr>
            <p:ph type="ftr" sz="quarter" idx="12"/>
          </p:nvPr>
        </p:nvSpPr>
        <p:spPr/>
        <p:txBody>
          <a:bodyPr rtlCol="0"/>
          <a:lstStyle/>
          <a:p>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D9F75050-0E15-4C5B-92B0-66D068882F1F}" type="datetimeFigureOut">
              <a:rPr lang="tr-TR" smtClean="0"/>
              <a:pPr/>
              <a:t>20.10.2022</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bg>
      <p:bgRef idx="1001">
        <a:schemeClr val="bg1"/>
      </p:bgRef>
    </p:bg>
    <p:spTree>
      <p:nvGrpSpPr>
        <p:cNvPr id="1" name=""/>
        <p:cNvGrpSpPr/>
        <p:nvPr/>
      </p:nvGrpSpPr>
      <p:grpSpPr>
        <a:xfrm>
          <a:off x="0" y="0"/>
          <a:ext cx="0" cy="0"/>
          <a:chOff x="0" y="0"/>
          <a:chExt cx="0" cy="0"/>
        </a:xfrm>
      </p:grpSpPr>
      <p:sp>
        <p:nvSpPr>
          <p:cNvPr id="10" name="9 Düz Bağlayıcı"/>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Başlık"/>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8" name="7 Düz Bağlayıcı"/>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Düz Bağlayıcı"/>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Düz Bağlayıcı"/>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Dikdörtgen"/>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Düz Bağlayıcı"/>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Oval"/>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İçerik Yer Tutucusu"/>
          <p:cNvSpPr>
            <a:spLocks noGrp="1"/>
          </p:cNvSpPr>
          <p:nvPr>
            <p:ph sz="quarter" idx="1"/>
          </p:nvPr>
        </p:nvSpPr>
        <p:spPr>
          <a:xfrm>
            <a:off x="304800" y="274320"/>
            <a:ext cx="5638800" cy="6327648"/>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21" name="20 Veri Yer Tutucusu"/>
          <p:cNvSpPr>
            <a:spLocks noGrp="1"/>
          </p:cNvSpPr>
          <p:nvPr>
            <p:ph type="dt" sz="half" idx="14"/>
          </p:nvPr>
        </p:nvSpPr>
        <p:spPr/>
        <p:txBody>
          <a:bodyPr rtlCol="0"/>
          <a:lstStyle/>
          <a:p>
            <a:fld id="{D9F75050-0E15-4C5B-92B0-66D068882F1F}" type="datetimeFigureOut">
              <a:rPr lang="tr-TR" smtClean="0"/>
              <a:pPr/>
              <a:t>20.10.2022</a:t>
            </a:fld>
            <a:endParaRPr lang="tr-TR"/>
          </a:p>
        </p:txBody>
      </p:sp>
      <p:sp>
        <p:nvSpPr>
          <p:cNvPr id="22" name="21 Slayt Numarası Yer Tutucusu"/>
          <p:cNvSpPr>
            <a:spLocks noGrp="1"/>
          </p:cNvSpPr>
          <p:nvPr>
            <p:ph type="sldNum" sz="quarter" idx="15"/>
          </p:nvPr>
        </p:nvSpPr>
        <p:spPr/>
        <p:txBody>
          <a:bodyPr rtlCol="0"/>
          <a:lstStyle/>
          <a:p>
            <a:fld id="{B1DEFA8C-F947-479F-BE07-76B6B3F80BF1}" type="slidenum">
              <a:rPr lang="tr-TR" smtClean="0"/>
              <a:pPr/>
              <a:t>‹#›</a:t>
            </a:fld>
            <a:endParaRPr lang="tr-TR"/>
          </a:p>
        </p:txBody>
      </p:sp>
      <p:sp>
        <p:nvSpPr>
          <p:cNvPr id="23" name="22 Altbilgi Yer Tutucusu"/>
          <p:cNvSpPr>
            <a:spLocks noGrp="1"/>
          </p:cNvSpPr>
          <p:nvPr>
            <p:ph type="ftr" sz="quarter" idx="16"/>
          </p:nvPr>
        </p:nvSpPr>
        <p:spPr/>
        <p:txBody>
          <a:bodyPr rtlCol="0"/>
          <a:lstStyle/>
          <a:p>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9" name="8 Düz Bağlayıcı"/>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Oval"/>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Başlık"/>
          <p:cNvSpPr>
            <a:spLocks noGrp="1"/>
          </p:cNvSpPr>
          <p:nvPr>
            <p:ph type="title"/>
          </p:nvPr>
        </p:nvSpPr>
        <p:spPr>
          <a:xfrm rot="5400000">
            <a:off x="3350133" y="3200400"/>
            <a:ext cx="6309360" cy="457200"/>
          </a:xfrm>
        </p:spPr>
        <p:txBody>
          <a:bodyPr anchor="b"/>
          <a:lstStyle>
            <a:lvl1pPr algn="l">
              <a:buNone/>
              <a:defRPr sz="2000" b="1"/>
            </a:lvl1pPr>
          </a:lstStyle>
          <a:p>
            <a:r>
              <a:rPr kumimoji="0" lang="tr-TR" smtClean="0"/>
              <a:t>Asıl başlık stili için tıklatın</a:t>
            </a:r>
            <a:endParaRPr kumimoji="0" lang="en-US"/>
          </a:p>
        </p:txBody>
      </p:sp>
      <p:sp>
        <p:nvSpPr>
          <p:cNvPr id="3" name="2 Resim Yer Tutucusu"/>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tr-TR" smtClean="0"/>
              <a:t>Resim eklemek için simgeyi tıklatın</a:t>
            </a:r>
            <a:endParaRPr kumimoji="0" lang="en-US" dirty="0"/>
          </a:p>
        </p:txBody>
      </p:sp>
      <p:sp>
        <p:nvSpPr>
          <p:cNvPr id="4" name="3 Metin Yer Tutucusu"/>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10" name="9 Düz Bağlayıcı"/>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Dikdörtgen"/>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Düz Bağlayıcı"/>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18 Düz Bağlayıcı"/>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Düz Bağlayıcı"/>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Veri Yer Tutucusu"/>
          <p:cNvSpPr>
            <a:spLocks noGrp="1"/>
          </p:cNvSpPr>
          <p:nvPr>
            <p:ph type="dt" sz="half" idx="10"/>
          </p:nvPr>
        </p:nvSpPr>
        <p:spPr/>
        <p:txBody>
          <a:bodyPr rtlCol="0"/>
          <a:lstStyle/>
          <a:p>
            <a:fld id="{D9F75050-0E15-4C5B-92B0-66D068882F1F}" type="datetimeFigureOut">
              <a:rPr lang="tr-TR" smtClean="0"/>
              <a:pPr/>
              <a:t>20.10.2022</a:t>
            </a:fld>
            <a:endParaRPr lang="tr-TR"/>
          </a:p>
        </p:txBody>
      </p:sp>
      <p:sp>
        <p:nvSpPr>
          <p:cNvPr id="18" name="17 Slayt Numarası Yer Tutucusu"/>
          <p:cNvSpPr>
            <a:spLocks noGrp="1"/>
          </p:cNvSpPr>
          <p:nvPr>
            <p:ph type="sldNum" sz="quarter" idx="11"/>
          </p:nvPr>
        </p:nvSpPr>
        <p:spPr/>
        <p:txBody>
          <a:bodyPr rtlCol="0"/>
          <a:lstStyle/>
          <a:p>
            <a:fld id="{B1DEFA8C-F947-479F-BE07-76B6B3F80BF1}" type="slidenum">
              <a:rPr lang="tr-TR" smtClean="0"/>
              <a:pPr/>
              <a:t>‹#›</a:t>
            </a:fld>
            <a:endParaRPr lang="tr-TR"/>
          </a:p>
        </p:txBody>
      </p:sp>
      <p:sp>
        <p:nvSpPr>
          <p:cNvPr id="21" name="20 Altbilgi Yer Tutucusu"/>
          <p:cNvSpPr>
            <a:spLocks noGrp="1"/>
          </p:cNvSpPr>
          <p:nvPr>
            <p:ph type="ftr" sz="quarter" idx="12"/>
          </p:nvPr>
        </p:nvSpPr>
        <p:spPr/>
        <p:txBody>
          <a:bodyPr rtlCol="0"/>
          <a:lstStyle/>
          <a:p>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Düz Bağlayıcı"/>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Başlık Yer Tutucusu"/>
          <p:cNvSpPr>
            <a:spLocks noGrp="1"/>
          </p:cNvSpPr>
          <p:nvPr>
            <p:ph type="title"/>
          </p:nvPr>
        </p:nvSpPr>
        <p:spPr>
          <a:xfrm>
            <a:off x="457200" y="274638"/>
            <a:ext cx="7467600" cy="1143000"/>
          </a:xfrm>
          <a:prstGeom prst="rect">
            <a:avLst/>
          </a:prstGeom>
        </p:spPr>
        <p:txBody>
          <a:bodyPr vert="horz" anchor="b">
            <a:normAutofit/>
          </a:bodyPr>
          <a:lstStyle/>
          <a:p>
            <a:r>
              <a:rPr kumimoji="0" lang="tr-TR" smtClean="0"/>
              <a:t>Asıl başlık stili için tıklatın</a:t>
            </a:r>
            <a:endParaRPr kumimoji="0" lang="en-US"/>
          </a:p>
        </p:txBody>
      </p:sp>
      <p:sp>
        <p:nvSpPr>
          <p:cNvPr id="13" name="12 Metin Yer Tutucusu"/>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13 Veri Yer Tutucusu"/>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D9F75050-0E15-4C5B-92B0-66D068882F1F}" type="datetimeFigureOut">
              <a:rPr lang="tr-TR" smtClean="0"/>
              <a:pPr/>
              <a:t>20.10.2022</a:t>
            </a:fld>
            <a:endParaRPr lang="tr-TR"/>
          </a:p>
        </p:txBody>
      </p:sp>
      <p:sp>
        <p:nvSpPr>
          <p:cNvPr id="3" name="2 Altbilgi Yer Tutucusu"/>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tr-TR"/>
          </a:p>
        </p:txBody>
      </p:sp>
      <p:sp>
        <p:nvSpPr>
          <p:cNvPr id="7" name="6 Düz Bağlayıcı"/>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Düz Bağlayıcı"/>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Dikdörtgen"/>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üz Bağlayıcı"/>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Oval"/>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Slayt Numarası Yer Tutucusu"/>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1DEFA8C-F947-479F-BE07-76B6B3F80BF1}"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p:txBody>
          <a:bodyPr/>
          <a:lstStyle/>
          <a:p>
            <a:r>
              <a:rPr lang="tr-TR" dirty="0" smtClean="0"/>
              <a:t>ISRARLI TAKİP SUÇU </a:t>
            </a:r>
            <a:endParaRPr lang="tr-TR" dirty="0"/>
          </a:p>
        </p:txBody>
      </p:sp>
      <p:sp>
        <p:nvSpPr>
          <p:cNvPr id="3" name="2 Alt Başlık"/>
          <p:cNvSpPr>
            <a:spLocks noGrp="1"/>
          </p:cNvSpPr>
          <p:nvPr>
            <p:ph type="subTitle" idx="1"/>
          </p:nvPr>
        </p:nvSpPr>
        <p:spPr/>
        <p:txBody>
          <a:bodyPr/>
          <a:lstStyle/>
          <a:p>
            <a:r>
              <a:rPr lang="tr-TR" dirty="0" smtClean="0"/>
              <a:t>TCK 123-A </a:t>
            </a:r>
            <a:endParaRPr lang="tr-T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57158" y="500042"/>
            <a:ext cx="8229600" cy="1066800"/>
          </a:xfrm>
        </p:spPr>
        <p:txBody>
          <a:bodyPr>
            <a:normAutofit/>
          </a:bodyPr>
          <a:lstStyle/>
          <a:p>
            <a:r>
              <a:rPr lang="tr-TR" b="1" dirty="0" smtClean="0">
                <a:solidFill>
                  <a:schemeClr val="accent1">
                    <a:lumMod val="75000"/>
                  </a:schemeClr>
                </a:solidFill>
              </a:rPr>
              <a:t>ISRARLI TAKİP SUÇU (12.05.2022)</a:t>
            </a:r>
            <a:endParaRPr lang="tr-TR" b="1" dirty="0">
              <a:solidFill>
                <a:schemeClr val="accent1">
                  <a:lumMod val="75000"/>
                </a:schemeClr>
              </a:solidFill>
            </a:endParaRPr>
          </a:p>
        </p:txBody>
      </p:sp>
      <p:sp>
        <p:nvSpPr>
          <p:cNvPr id="3" name="2 İçerik Yer Tutucusu"/>
          <p:cNvSpPr>
            <a:spLocks noGrp="1"/>
          </p:cNvSpPr>
          <p:nvPr>
            <p:ph sz="quarter" idx="1"/>
          </p:nvPr>
        </p:nvSpPr>
        <p:spPr>
          <a:xfrm>
            <a:off x="428596" y="1571612"/>
            <a:ext cx="8337452" cy="4929222"/>
          </a:xfrm>
        </p:spPr>
        <p:txBody>
          <a:bodyPr>
            <a:normAutofit fontScale="92500" lnSpcReduction="10000"/>
          </a:bodyPr>
          <a:lstStyle/>
          <a:p>
            <a:pPr algn="just"/>
            <a:r>
              <a:rPr lang="tr-TR" dirty="0" smtClean="0">
                <a:latin typeface="Arial" pitchFamily="34" charset="0"/>
                <a:cs typeface="Arial" pitchFamily="34" charset="0"/>
              </a:rPr>
              <a:t>(1) Israrlı bir şekilde; </a:t>
            </a:r>
            <a:r>
              <a:rPr lang="tr-TR" dirty="0" err="1" smtClean="0">
                <a:latin typeface="Arial" pitchFamily="34" charset="0"/>
                <a:cs typeface="Arial" pitchFamily="34" charset="0"/>
              </a:rPr>
              <a:t>fiziken</a:t>
            </a:r>
            <a:r>
              <a:rPr lang="tr-TR" dirty="0" smtClean="0">
                <a:latin typeface="Arial" pitchFamily="34" charset="0"/>
                <a:cs typeface="Arial" pitchFamily="34" charset="0"/>
              </a:rPr>
              <a:t> takip etmek ya da haberleşme ve iletişim araçlarını, bilişim sistemlerini veya üçüncü kişileri kullanarak temas kurmaya çalışmak suretiyle bir kimse üzerinde ciddi bir huzursuzluk oluşmasına ya da kendisinin veya yakınlarından birinin güvenliğinden endişe duymasına neden olan faile altı aydan iki yıla kadar hapis cezası verilir. </a:t>
            </a:r>
          </a:p>
          <a:p>
            <a:pPr algn="just"/>
            <a:r>
              <a:rPr lang="tr-TR" dirty="0" smtClean="0">
                <a:latin typeface="Arial" pitchFamily="34" charset="0"/>
                <a:cs typeface="Arial" pitchFamily="34" charset="0"/>
              </a:rPr>
              <a:t>(2) Suçun; a) Çocuğa ya da ayrılık kararı verilen veya boşandığı eşe karşı işlenmesi, b) Mağdurun okulunu, iş yerini, konutunu değiştirmesine ya da okulunu veya işini bırakmasına neden olması, c) Hakkında uzaklaştırma ya da konuta, okula veya iş yerine yaklaşmama tedbirine karar verilen fail tarafından işlenmesi, hâlinde faile bir yıldan üç yıla kadar hapis cezası verilir. </a:t>
            </a:r>
          </a:p>
          <a:p>
            <a:pPr algn="just"/>
            <a:r>
              <a:rPr lang="tr-TR" dirty="0" smtClean="0">
                <a:latin typeface="Arial" pitchFamily="34" charset="0"/>
                <a:cs typeface="Arial" pitchFamily="34" charset="0"/>
              </a:rPr>
              <a:t>(3) Bu maddede düzenlenen suçun soruşturulması ve kovuşturulması şikâyete bağlıdır.</a:t>
            </a:r>
            <a:endParaRPr lang="tr-TR" dirty="0">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b="1" dirty="0" smtClean="0">
                <a:solidFill>
                  <a:schemeClr val="accent1">
                    <a:lumMod val="75000"/>
                  </a:schemeClr>
                </a:solidFill>
              </a:rPr>
              <a:t>1. fıkra -Suçun temel şekli </a:t>
            </a:r>
            <a:endParaRPr lang="tr-TR" b="1" dirty="0">
              <a:solidFill>
                <a:schemeClr val="accent1">
                  <a:lumMod val="75000"/>
                </a:schemeClr>
              </a:solidFill>
            </a:endParaRPr>
          </a:p>
        </p:txBody>
      </p:sp>
      <p:sp>
        <p:nvSpPr>
          <p:cNvPr id="3" name="2 İçerik Yer Tutucusu"/>
          <p:cNvSpPr>
            <a:spLocks noGrp="1"/>
          </p:cNvSpPr>
          <p:nvPr>
            <p:ph sz="quarter" idx="1"/>
          </p:nvPr>
        </p:nvSpPr>
        <p:spPr/>
        <p:txBody>
          <a:bodyPr>
            <a:normAutofit/>
          </a:bodyPr>
          <a:lstStyle/>
          <a:p>
            <a:pPr algn="just"/>
            <a:r>
              <a:rPr lang="tr-TR" sz="2600" dirty="0" smtClean="0">
                <a:latin typeface="Arial" pitchFamily="34" charset="0"/>
                <a:cs typeface="Arial" pitchFamily="34" charset="0"/>
              </a:rPr>
              <a:t>(1) Israrlı bir şekilde;  </a:t>
            </a:r>
            <a:r>
              <a:rPr lang="tr-TR" sz="2600" dirty="0" err="1" smtClean="0">
                <a:latin typeface="Arial" pitchFamily="34" charset="0"/>
                <a:cs typeface="Arial" pitchFamily="34" charset="0"/>
              </a:rPr>
              <a:t>fiziken</a:t>
            </a:r>
            <a:r>
              <a:rPr lang="tr-TR" sz="2600" dirty="0" smtClean="0">
                <a:latin typeface="Arial" pitchFamily="34" charset="0"/>
                <a:cs typeface="Arial" pitchFamily="34" charset="0"/>
              </a:rPr>
              <a:t> takip etmek ya da haberleşme ve iletişim araçlarını, bilişim sistemlerini veya üçüncü kişileri kullanarak temas kurmaya çalışmak suretiyle bir kimse üzerinde ciddi bir huzursuzluk oluşmasına ya da kendisinin veya yakınlarından birinin güvenliğinden endişe duymasına neden olan faile altı aydan iki yıla kadar hapis cezası verilir. </a:t>
            </a:r>
            <a:endParaRPr lang="tr-TR" sz="2600" dirty="0">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28596" y="0"/>
            <a:ext cx="8183880" cy="1051560"/>
          </a:xfrm>
        </p:spPr>
        <p:txBody>
          <a:bodyPr>
            <a:normAutofit/>
          </a:bodyPr>
          <a:lstStyle/>
          <a:p>
            <a:r>
              <a:rPr lang="tr-TR" b="1" dirty="0" smtClean="0">
                <a:solidFill>
                  <a:schemeClr val="accent1">
                    <a:lumMod val="75000"/>
                  </a:schemeClr>
                </a:solidFill>
              </a:rPr>
              <a:t>Suçun unsurları</a:t>
            </a:r>
            <a:endParaRPr lang="tr-TR" b="1" dirty="0">
              <a:solidFill>
                <a:schemeClr val="accent1">
                  <a:lumMod val="75000"/>
                </a:schemeClr>
              </a:solidFill>
            </a:endParaRPr>
          </a:p>
        </p:txBody>
      </p:sp>
      <p:sp>
        <p:nvSpPr>
          <p:cNvPr id="3" name="2 İçerik Yer Tutucusu"/>
          <p:cNvSpPr>
            <a:spLocks noGrp="1"/>
          </p:cNvSpPr>
          <p:nvPr>
            <p:ph sz="quarter" idx="1"/>
          </p:nvPr>
        </p:nvSpPr>
        <p:spPr/>
        <p:txBody>
          <a:bodyPr>
            <a:normAutofit/>
          </a:bodyPr>
          <a:lstStyle/>
          <a:p>
            <a:r>
              <a:rPr lang="tr-TR" dirty="0" smtClean="0"/>
              <a:t>Suçun konusu;  kişinin huzur ve güven içinde yaşama hakkı </a:t>
            </a:r>
          </a:p>
          <a:p>
            <a:r>
              <a:rPr lang="tr-TR" dirty="0" smtClean="0"/>
              <a:t>Fiil; seçimlik hareketli</a:t>
            </a:r>
          </a:p>
          <a:p>
            <a:r>
              <a:rPr lang="tr-TR" dirty="0" smtClean="0"/>
              <a:t>Neticeli bir suçtur</a:t>
            </a:r>
          </a:p>
          <a:p>
            <a:r>
              <a:rPr lang="tr-TR" dirty="0" smtClean="0"/>
              <a:t>Fail herkes olabilir </a:t>
            </a:r>
          </a:p>
          <a:p>
            <a:r>
              <a:rPr lang="tr-TR" dirty="0" smtClean="0"/>
              <a:t>Mağdur herkes olabilir </a:t>
            </a:r>
          </a:p>
          <a:p>
            <a:r>
              <a:rPr lang="tr-TR" dirty="0" smtClean="0"/>
              <a:t>Manevi unsur; kastla işlenebilir</a:t>
            </a:r>
          </a:p>
          <a:p>
            <a:r>
              <a:rPr lang="tr-TR" dirty="0" smtClean="0"/>
              <a:t>Hukuka aykırılık; kanunun emrini yerine getirme, ilgilinin rızası, hakkın kullanılması </a:t>
            </a:r>
          </a:p>
          <a:p>
            <a:endParaRPr lang="tr-TR" dirty="0" smtClean="0"/>
          </a:p>
          <a:p>
            <a:endParaRPr lang="tr-TR" dirty="0" smtClean="0"/>
          </a:p>
          <a:p>
            <a:endParaRPr lang="tr-T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b="1" dirty="0" smtClean="0">
                <a:solidFill>
                  <a:schemeClr val="accent1">
                    <a:lumMod val="75000"/>
                  </a:schemeClr>
                </a:solidFill>
              </a:rPr>
              <a:t>2. Fıkra ağırlaştırıcı nedenler</a:t>
            </a:r>
            <a:endParaRPr lang="tr-TR" b="1" dirty="0">
              <a:solidFill>
                <a:schemeClr val="accent1">
                  <a:lumMod val="75000"/>
                </a:schemeClr>
              </a:solidFill>
            </a:endParaRPr>
          </a:p>
        </p:txBody>
      </p:sp>
      <p:sp>
        <p:nvSpPr>
          <p:cNvPr id="3" name="2 İçerik Yer Tutucusu"/>
          <p:cNvSpPr>
            <a:spLocks noGrp="1"/>
          </p:cNvSpPr>
          <p:nvPr>
            <p:ph sz="quarter" idx="1"/>
          </p:nvPr>
        </p:nvSpPr>
        <p:spPr/>
        <p:txBody>
          <a:bodyPr>
            <a:normAutofit/>
          </a:bodyPr>
          <a:lstStyle/>
          <a:p>
            <a:r>
              <a:rPr lang="tr-TR" dirty="0" smtClean="0">
                <a:latin typeface="Arial" pitchFamily="34" charset="0"/>
                <a:cs typeface="Arial" pitchFamily="34" charset="0"/>
              </a:rPr>
              <a:t>(2) Suçun; </a:t>
            </a:r>
          </a:p>
          <a:p>
            <a:pPr>
              <a:buNone/>
            </a:pPr>
            <a:endParaRPr lang="tr-TR" dirty="0" smtClean="0">
              <a:latin typeface="Arial" pitchFamily="34" charset="0"/>
              <a:cs typeface="Arial" pitchFamily="34" charset="0"/>
            </a:endParaRPr>
          </a:p>
          <a:p>
            <a:pPr marL="457200" indent="-457200" algn="just">
              <a:buAutoNum type="alphaLcParenR"/>
            </a:pPr>
            <a:r>
              <a:rPr lang="tr-TR" dirty="0" smtClean="0">
                <a:latin typeface="Arial" pitchFamily="34" charset="0"/>
                <a:cs typeface="Arial" pitchFamily="34" charset="0"/>
              </a:rPr>
              <a:t>Çocuğa ya da ayrılık kararı verilen veya boşandığı eşe karşı işlenmesi, </a:t>
            </a:r>
          </a:p>
          <a:p>
            <a:pPr marL="457200" indent="-457200" algn="just">
              <a:buAutoNum type="alphaLcParenR"/>
            </a:pPr>
            <a:r>
              <a:rPr lang="tr-TR" dirty="0" smtClean="0">
                <a:latin typeface="Arial" pitchFamily="34" charset="0"/>
                <a:cs typeface="Arial" pitchFamily="34" charset="0"/>
              </a:rPr>
              <a:t>Mağdurun okulunu, iş yerini, konutunu değiştirmesine ya da okulunu veya işini bırakmasına neden olması, </a:t>
            </a:r>
          </a:p>
          <a:p>
            <a:pPr marL="457200" indent="-457200" algn="just">
              <a:buAutoNum type="alphaLcParenR"/>
            </a:pPr>
            <a:r>
              <a:rPr lang="tr-TR" dirty="0" smtClean="0">
                <a:latin typeface="Arial" pitchFamily="34" charset="0"/>
                <a:cs typeface="Arial" pitchFamily="34" charset="0"/>
              </a:rPr>
              <a:t>Hakkında uzaklaştırma ya da konuta, okula veya iş yerine yaklaşmama tedbirine karar verilen fail tarafından işlenmesi, hâlinde faile bir yıldan üç yıla kadar hapis cezası verilir. </a:t>
            </a:r>
            <a:endParaRPr lang="tr-TR" dirty="0">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b="1" dirty="0" smtClean="0">
                <a:solidFill>
                  <a:schemeClr val="accent1">
                    <a:lumMod val="75000"/>
                  </a:schemeClr>
                </a:solidFill>
              </a:rPr>
              <a:t>3. Fıkra – şikayete tabi olma </a:t>
            </a:r>
            <a:endParaRPr lang="tr-TR" b="1" dirty="0">
              <a:solidFill>
                <a:schemeClr val="accent1">
                  <a:lumMod val="75000"/>
                </a:schemeClr>
              </a:solidFill>
            </a:endParaRPr>
          </a:p>
        </p:txBody>
      </p:sp>
      <p:sp>
        <p:nvSpPr>
          <p:cNvPr id="3" name="2 İçerik Yer Tutucusu"/>
          <p:cNvSpPr>
            <a:spLocks noGrp="1"/>
          </p:cNvSpPr>
          <p:nvPr>
            <p:ph sz="quarter" idx="1"/>
          </p:nvPr>
        </p:nvSpPr>
        <p:spPr/>
        <p:txBody>
          <a:bodyPr>
            <a:normAutofit/>
          </a:bodyPr>
          <a:lstStyle/>
          <a:p>
            <a:pPr algn="just"/>
            <a:r>
              <a:rPr lang="tr-TR" dirty="0" smtClean="0">
                <a:latin typeface="Arial" pitchFamily="34" charset="0"/>
                <a:cs typeface="Arial" pitchFamily="34" charset="0"/>
              </a:rPr>
              <a:t>(3) Bu maddede düzenlenen suçun soruşturulması ve kovuşturulması şikâyete bağlıdır.</a:t>
            </a:r>
          </a:p>
          <a:p>
            <a:pPr algn="just">
              <a:buFont typeface="Wingdings" pitchFamily="2" charset="2"/>
              <a:buChar char="Ø"/>
            </a:pPr>
            <a:r>
              <a:rPr lang="tr-TR" dirty="0" smtClean="0">
                <a:latin typeface="Arial" pitchFamily="34" charset="0"/>
                <a:cs typeface="Arial" pitchFamily="34" charset="0"/>
              </a:rPr>
              <a:t> Dolayısıyla, bu suç kapsamında belirtilen eylemlerin soruşturma ve kovuşturmaya konu olabilmesi için mağdurun şikayette bulunması gerekir.</a:t>
            </a:r>
          </a:p>
          <a:p>
            <a:pPr algn="just">
              <a:buFont typeface="Wingdings" pitchFamily="2" charset="2"/>
              <a:buChar char="Ø"/>
            </a:pPr>
            <a:r>
              <a:rPr lang="tr-TR" dirty="0" smtClean="0">
                <a:latin typeface="Arial" pitchFamily="34" charset="0"/>
                <a:cs typeface="Arial" pitchFamily="34" charset="0"/>
              </a:rPr>
              <a:t>Şikayette bulunma süresi ise 6 aydır. Israrlı takip eyleminin gerçekleştirilmesinden itibaren söz konusu süre sona erdikten sonra artık şikayette bulunulamaz.</a:t>
            </a:r>
          </a:p>
          <a:p>
            <a:pPr algn="just"/>
            <a:endParaRPr lang="tr-TR" dirty="0">
              <a:latin typeface="Arial" pitchFamily="34" charset="0"/>
              <a:cs typeface="Arial"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mba">
  <a:themeElements>
    <a:clrScheme name="Cumba">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Cumba">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umba">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20</TotalTime>
  <Words>382</Words>
  <PresentationFormat>Ekran Gösterisi (4:3)</PresentationFormat>
  <Paragraphs>27</Paragraphs>
  <Slides>6</Slides>
  <Notes>0</Notes>
  <HiddenSlides>0</HiddenSlides>
  <MMClips>0</MMClips>
  <ScaleCrop>false</ScaleCrop>
  <HeadingPairs>
    <vt:vector size="4" baseType="variant">
      <vt:variant>
        <vt:lpstr>Tema</vt:lpstr>
      </vt:variant>
      <vt:variant>
        <vt:i4>1</vt:i4>
      </vt:variant>
      <vt:variant>
        <vt:lpstr>Slayt Başlıkları</vt:lpstr>
      </vt:variant>
      <vt:variant>
        <vt:i4>6</vt:i4>
      </vt:variant>
    </vt:vector>
  </HeadingPairs>
  <TitlesOfParts>
    <vt:vector size="7" baseType="lpstr">
      <vt:lpstr>Cumba</vt:lpstr>
      <vt:lpstr>ISRARLI TAKİP SUÇU </vt:lpstr>
      <vt:lpstr>ISRARLI TAKİP SUÇU (12.05.2022)</vt:lpstr>
      <vt:lpstr>1. fıkra -Suçun temel şekli </vt:lpstr>
      <vt:lpstr>Suçun unsurları</vt:lpstr>
      <vt:lpstr>2. Fıkra ağırlaştırıcı nedenler</vt:lpstr>
      <vt:lpstr>3. Fıkra – şikayete tabi olma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ISRARLI TAKİP SUÇU </dc:title>
  <dc:creator>damla ermeydan</dc:creator>
  <cp:lastModifiedBy>damla ermeydan</cp:lastModifiedBy>
  <cp:revision>7</cp:revision>
  <dcterms:created xsi:type="dcterms:W3CDTF">2022-10-20T07:38:24Z</dcterms:created>
  <dcterms:modified xsi:type="dcterms:W3CDTF">2022-10-20T08:10:09Z</dcterms:modified>
</cp:coreProperties>
</file>