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72" r:id="rId5"/>
    <p:sldId id="289" r:id="rId6"/>
    <p:sldId id="273" r:id="rId7"/>
    <p:sldId id="274" r:id="rId8"/>
    <p:sldId id="279" r:id="rId9"/>
    <p:sldId id="280" r:id="rId10"/>
    <p:sldId id="281" r:id="rId11"/>
    <p:sldId id="282" r:id="rId12"/>
    <p:sldId id="283" r:id="rId13"/>
    <p:sldId id="284" r:id="rId14"/>
    <p:sldId id="285" r:id="rId15"/>
    <p:sldId id="286" r:id="rId1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3E31F0-0521-4932-97E2-5B7A94AF78D0}"/>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884E1650-4175-4BCE-A6A4-773B6F8AEC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09CBEC27-8195-404C-9D05-02DB88D3AF98}"/>
              </a:ext>
            </a:extLst>
          </p:cNvPr>
          <p:cNvSpPr>
            <a:spLocks noGrp="1"/>
          </p:cNvSpPr>
          <p:nvPr>
            <p:ph type="dt" sz="half" idx="10"/>
          </p:nvPr>
        </p:nvSpPr>
        <p:spPr/>
        <p:txBody>
          <a:bodyPr/>
          <a:lstStyle/>
          <a:p>
            <a:fld id="{41EFB2DE-0EC9-4421-BC8F-18B54D8C3A8F}" type="datetimeFigureOut">
              <a:rPr lang="tr-TR" smtClean="0"/>
              <a:t>11.01.2021</a:t>
            </a:fld>
            <a:endParaRPr lang="tr-TR"/>
          </a:p>
        </p:txBody>
      </p:sp>
      <p:sp>
        <p:nvSpPr>
          <p:cNvPr id="5" name="Alt Bilgi Yer Tutucusu 4">
            <a:extLst>
              <a:ext uri="{FF2B5EF4-FFF2-40B4-BE49-F238E27FC236}">
                <a16:creationId xmlns:a16="http://schemas.microsoft.com/office/drawing/2014/main" id="{7C9D0770-32F5-4960-83AC-B7C1D7F4473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DEE1B3F-D00F-4B09-B4AD-24F108F93A2E}"/>
              </a:ext>
            </a:extLst>
          </p:cNvPr>
          <p:cNvSpPr>
            <a:spLocks noGrp="1"/>
          </p:cNvSpPr>
          <p:nvPr>
            <p:ph type="sldNum" sz="quarter" idx="12"/>
          </p:nvPr>
        </p:nvSpPr>
        <p:spPr/>
        <p:txBody>
          <a:bodyPr/>
          <a:lstStyle/>
          <a:p>
            <a:fld id="{62618680-B133-4A88-8FA4-0994F0CC6A08}" type="slidenum">
              <a:rPr lang="tr-TR" smtClean="0"/>
              <a:t>‹#›</a:t>
            </a:fld>
            <a:endParaRPr lang="tr-TR"/>
          </a:p>
        </p:txBody>
      </p:sp>
    </p:spTree>
    <p:extLst>
      <p:ext uri="{BB962C8B-B14F-4D97-AF65-F5344CB8AC3E}">
        <p14:creationId xmlns:p14="http://schemas.microsoft.com/office/powerpoint/2010/main" val="1272637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4DE4C6-4F8A-44B4-98C8-65138B207BD0}"/>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235F11EB-429D-4185-9DB5-62B38B494E55}"/>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6125366-A5DB-433E-ACCF-64BEA72F96EE}"/>
              </a:ext>
            </a:extLst>
          </p:cNvPr>
          <p:cNvSpPr>
            <a:spLocks noGrp="1"/>
          </p:cNvSpPr>
          <p:nvPr>
            <p:ph type="dt" sz="half" idx="10"/>
          </p:nvPr>
        </p:nvSpPr>
        <p:spPr/>
        <p:txBody>
          <a:bodyPr/>
          <a:lstStyle/>
          <a:p>
            <a:fld id="{41EFB2DE-0EC9-4421-BC8F-18B54D8C3A8F}" type="datetimeFigureOut">
              <a:rPr lang="tr-TR" smtClean="0"/>
              <a:t>11.01.2021</a:t>
            </a:fld>
            <a:endParaRPr lang="tr-TR"/>
          </a:p>
        </p:txBody>
      </p:sp>
      <p:sp>
        <p:nvSpPr>
          <p:cNvPr id="5" name="Alt Bilgi Yer Tutucusu 4">
            <a:extLst>
              <a:ext uri="{FF2B5EF4-FFF2-40B4-BE49-F238E27FC236}">
                <a16:creationId xmlns:a16="http://schemas.microsoft.com/office/drawing/2014/main" id="{889B0065-58D2-4114-9BC3-8AC630557FF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2ED748A-A2FF-45A0-BF49-F9E6A22F98F4}"/>
              </a:ext>
            </a:extLst>
          </p:cNvPr>
          <p:cNvSpPr>
            <a:spLocks noGrp="1"/>
          </p:cNvSpPr>
          <p:nvPr>
            <p:ph type="sldNum" sz="quarter" idx="12"/>
          </p:nvPr>
        </p:nvSpPr>
        <p:spPr/>
        <p:txBody>
          <a:bodyPr/>
          <a:lstStyle/>
          <a:p>
            <a:fld id="{62618680-B133-4A88-8FA4-0994F0CC6A08}" type="slidenum">
              <a:rPr lang="tr-TR" smtClean="0"/>
              <a:t>‹#›</a:t>
            </a:fld>
            <a:endParaRPr lang="tr-TR"/>
          </a:p>
        </p:txBody>
      </p:sp>
    </p:spTree>
    <p:extLst>
      <p:ext uri="{BB962C8B-B14F-4D97-AF65-F5344CB8AC3E}">
        <p14:creationId xmlns:p14="http://schemas.microsoft.com/office/powerpoint/2010/main" val="1390233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A066F246-B541-40B3-A068-20119099087B}"/>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DEB30A7A-C2B3-4B04-A7C3-3C5D609DB2FA}"/>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18C09D0-0B6F-46E1-9BD0-8F338647C08C}"/>
              </a:ext>
            </a:extLst>
          </p:cNvPr>
          <p:cNvSpPr>
            <a:spLocks noGrp="1"/>
          </p:cNvSpPr>
          <p:nvPr>
            <p:ph type="dt" sz="half" idx="10"/>
          </p:nvPr>
        </p:nvSpPr>
        <p:spPr/>
        <p:txBody>
          <a:bodyPr/>
          <a:lstStyle/>
          <a:p>
            <a:fld id="{41EFB2DE-0EC9-4421-BC8F-18B54D8C3A8F}" type="datetimeFigureOut">
              <a:rPr lang="tr-TR" smtClean="0"/>
              <a:t>11.01.2021</a:t>
            </a:fld>
            <a:endParaRPr lang="tr-TR"/>
          </a:p>
        </p:txBody>
      </p:sp>
      <p:sp>
        <p:nvSpPr>
          <p:cNvPr id="5" name="Alt Bilgi Yer Tutucusu 4">
            <a:extLst>
              <a:ext uri="{FF2B5EF4-FFF2-40B4-BE49-F238E27FC236}">
                <a16:creationId xmlns:a16="http://schemas.microsoft.com/office/drawing/2014/main" id="{115D4276-3D47-482E-BBEA-9C2BC08E741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E7C300C-471D-47A0-B899-247F3517AE5B}"/>
              </a:ext>
            </a:extLst>
          </p:cNvPr>
          <p:cNvSpPr>
            <a:spLocks noGrp="1"/>
          </p:cNvSpPr>
          <p:nvPr>
            <p:ph type="sldNum" sz="quarter" idx="12"/>
          </p:nvPr>
        </p:nvSpPr>
        <p:spPr/>
        <p:txBody>
          <a:bodyPr/>
          <a:lstStyle/>
          <a:p>
            <a:fld id="{62618680-B133-4A88-8FA4-0994F0CC6A08}" type="slidenum">
              <a:rPr lang="tr-TR" smtClean="0"/>
              <a:t>‹#›</a:t>
            </a:fld>
            <a:endParaRPr lang="tr-TR"/>
          </a:p>
        </p:txBody>
      </p:sp>
    </p:spTree>
    <p:extLst>
      <p:ext uri="{BB962C8B-B14F-4D97-AF65-F5344CB8AC3E}">
        <p14:creationId xmlns:p14="http://schemas.microsoft.com/office/powerpoint/2010/main" val="884201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E880AD-CC92-41F6-8137-0646F5E8CEB0}"/>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4A80779-D7D9-4A8E-926A-293A4CA412B2}"/>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3FCC8D0-E0E2-41AB-B2F4-1604338FE529}"/>
              </a:ext>
            </a:extLst>
          </p:cNvPr>
          <p:cNvSpPr>
            <a:spLocks noGrp="1"/>
          </p:cNvSpPr>
          <p:nvPr>
            <p:ph type="dt" sz="half" idx="10"/>
          </p:nvPr>
        </p:nvSpPr>
        <p:spPr/>
        <p:txBody>
          <a:bodyPr/>
          <a:lstStyle/>
          <a:p>
            <a:fld id="{41EFB2DE-0EC9-4421-BC8F-18B54D8C3A8F}" type="datetimeFigureOut">
              <a:rPr lang="tr-TR" smtClean="0"/>
              <a:t>11.01.2021</a:t>
            </a:fld>
            <a:endParaRPr lang="tr-TR"/>
          </a:p>
        </p:txBody>
      </p:sp>
      <p:sp>
        <p:nvSpPr>
          <p:cNvPr id="5" name="Alt Bilgi Yer Tutucusu 4">
            <a:extLst>
              <a:ext uri="{FF2B5EF4-FFF2-40B4-BE49-F238E27FC236}">
                <a16:creationId xmlns:a16="http://schemas.microsoft.com/office/drawing/2014/main" id="{61F7E0E1-7DD8-4DBA-98BF-1DF2463FC29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B4E39B7-F64B-4F8F-ACE3-AA30F8D286B8}"/>
              </a:ext>
            </a:extLst>
          </p:cNvPr>
          <p:cNvSpPr>
            <a:spLocks noGrp="1"/>
          </p:cNvSpPr>
          <p:nvPr>
            <p:ph type="sldNum" sz="quarter" idx="12"/>
          </p:nvPr>
        </p:nvSpPr>
        <p:spPr/>
        <p:txBody>
          <a:bodyPr/>
          <a:lstStyle/>
          <a:p>
            <a:fld id="{62618680-B133-4A88-8FA4-0994F0CC6A08}" type="slidenum">
              <a:rPr lang="tr-TR" smtClean="0"/>
              <a:t>‹#›</a:t>
            </a:fld>
            <a:endParaRPr lang="tr-TR"/>
          </a:p>
        </p:txBody>
      </p:sp>
    </p:spTree>
    <p:extLst>
      <p:ext uri="{BB962C8B-B14F-4D97-AF65-F5344CB8AC3E}">
        <p14:creationId xmlns:p14="http://schemas.microsoft.com/office/powerpoint/2010/main" val="2433055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1EB54A-F763-400C-A320-790098B9E143}"/>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66336D4F-B41B-4705-9D8D-AD5716F13B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434C313C-D475-4C0B-87C6-00054A820D87}"/>
              </a:ext>
            </a:extLst>
          </p:cNvPr>
          <p:cNvSpPr>
            <a:spLocks noGrp="1"/>
          </p:cNvSpPr>
          <p:nvPr>
            <p:ph type="dt" sz="half" idx="10"/>
          </p:nvPr>
        </p:nvSpPr>
        <p:spPr/>
        <p:txBody>
          <a:bodyPr/>
          <a:lstStyle/>
          <a:p>
            <a:fld id="{41EFB2DE-0EC9-4421-BC8F-18B54D8C3A8F}" type="datetimeFigureOut">
              <a:rPr lang="tr-TR" smtClean="0"/>
              <a:t>11.01.2021</a:t>
            </a:fld>
            <a:endParaRPr lang="tr-TR"/>
          </a:p>
        </p:txBody>
      </p:sp>
      <p:sp>
        <p:nvSpPr>
          <p:cNvPr id="5" name="Alt Bilgi Yer Tutucusu 4">
            <a:extLst>
              <a:ext uri="{FF2B5EF4-FFF2-40B4-BE49-F238E27FC236}">
                <a16:creationId xmlns:a16="http://schemas.microsoft.com/office/drawing/2014/main" id="{2D324E8A-2576-4811-9EDA-72284812D00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736BAC4-4FB8-45FF-A293-72137401F42F}"/>
              </a:ext>
            </a:extLst>
          </p:cNvPr>
          <p:cNvSpPr>
            <a:spLocks noGrp="1"/>
          </p:cNvSpPr>
          <p:nvPr>
            <p:ph type="sldNum" sz="quarter" idx="12"/>
          </p:nvPr>
        </p:nvSpPr>
        <p:spPr/>
        <p:txBody>
          <a:bodyPr/>
          <a:lstStyle/>
          <a:p>
            <a:fld id="{62618680-B133-4A88-8FA4-0994F0CC6A08}" type="slidenum">
              <a:rPr lang="tr-TR" smtClean="0"/>
              <a:t>‹#›</a:t>
            </a:fld>
            <a:endParaRPr lang="tr-TR"/>
          </a:p>
        </p:txBody>
      </p:sp>
    </p:spTree>
    <p:extLst>
      <p:ext uri="{BB962C8B-B14F-4D97-AF65-F5344CB8AC3E}">
        <p14:creationId xmlns:p14="http://schemas.microsoft.com/office/powerpoint/2010/main" val="1404585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68299E-5A11-42B7-B4B6-B332EBEAC98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3DB1F2C-81CC-42C9-89F6-2B65C3976287}"/>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3801B1FC-9F50-487C-951F-5A70807AB64A}"/>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F0735156-D154-443D-B26E-4A885C16E338}"/>
              </a:ext>
            </a:extLst>
          </p:cNvPr>
          <p:cNvSpPr>
            <a:spLocks noGrp="1"/>
          </p:cNvSpPr>
          <p:nvPr>
            <p:ph type="dt" sz="half" idx="10"/>
          </p:nvPr>
        </p:nvSpPr>
        <p:spPr/>
        <p:txBody>
          <a:bodyPr/>
          <a:lstStyle/>
          <a:p>
            <a:fld id="{41EFB2DE-0EC9-4421-BC8F-18B54D8C3A8F}" type="datetimeFigureOut">
              <a:rPr lang="tr-TR" smtClean="0"/>
              <a:t>11.01.2021</a:t>
            </a:fld>
            <a:endParaRPr lang="tr-TR"/>
          </a:p>
        </p:txBody>
      </p:sp>
      <p:sp>
        <p:nvSpPr>
          <p:cNvPr id="6" name="Alt Bilgi Yer Tutucusu 5">
            <a:extLst>
              <a:ext uri="{FF2B5EF4-FFF2-40B4-BE49-F238E27FC236}">
                <a16:creationId xmlns:a16="http://schemas.microsoft.com/office/drawing/2014/main" id="{77EDEA1F-89A5-4FE0-98FE-745A10D8D6D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2728AA6-E45A-492F-8C3E-9A2966B2C3F5}"/>
              </a:ext>
            </a:extLst>
          </p:cNvPr>
          <p:cNvSpPr>
            <a:spLocks noGrp="1"/>
          </p:cNvSpPr>
          <p:nvPr>
            <p:ph type="sldNum" sz="quarter" idx="12"/>
          </p:nvPr>
        </p:nvSpPr>
        <p:spPr/>
        <p:txBody>
          <a:bodyPr/>
          <a:lstStyle/>
          <a:p>
            <a:fld id="{62618680-B133-4A88-8FA4-0994F0CC6A08}" type="slidenum">
              <a:rPr lang="tr-TR" smtClean="0"/>
              <a:t>‹#›</a:t>
            </a:fld>
            <a:endParaRPr lang="tr-TR"/>
          </a:p>
        </p:txBody>
      </p:sp>
    </p:spTree>
    <p:extLst>
      <p:ext uri="{BB962C8B-B14F-4D97-AF65-F5344CB8AC3E}">
        <p14:creationId xmlns:p14="http://schemas.microsoft.com/office/powerpoint/2010/main" val="3972610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B6569D-E8C7-41E4-9875-CAD07E96DDA3}"/>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E5FC588-C898-4B80-B3A8-7E41FA6FAA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B420404F-5CE2-4BF3-AA13-7BBBC5267265}"/>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AB88B105-A94C-40DC-A32C-3A6D392EEB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7C1A4AF0-B76A-451F-A2FC-2505258F4542}"/>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0571D0CB-6747-4417-9508-55D3C097D4DE}"/>
              </a:ext>
            </a:extLst>
          </p:cNvPr>
          <p:cNvSpPr>
            <a:spLocks noGrp="1"/>
          </p:cNvSpPr>
          <p:nvPr>
            <p:ph type="dt" sz="half" idx="10"/>
          </p:nvPr>
        </p:nvSpPr>
        <p:spPr/>
        <p:txBody>
          <a:bodyPr/>
          <a:lstStyle/>
          <a:p>
            <a:fld id="{41EFB2DE-0EC9-4421-BC8F-18B54D8C3A8F}" type="datetimeFigureOut">
              <a:rPr lang="tr-TR" smtClean="0"/>
              <a:t>11.01.2021</a:t>
            </a:fld>
            <a:endParaRPr lang="tr-TR"/>
          </a:p>
        </p:txBody>
      </p:sp>
      <p:sp>
        <p:nvSpPr>
          <p:cNvPr id="8" name="Alt Bilgi Yer Tutucusu 7">
            <a:extLst>
              <a:ext uri="{FF2B5EF4-FFF2-40B4-BE49-F238E27FC236}">
                <a16:creationId xmlns:a16="http://schemas.microsoft.com/office/drawing/2014/main" id="{C886C21B-7CAD-4D9D-9071-7143837BE066}"/>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D78A8A41-330A-4BA2-AAAD-715DEB0FFFB8}"/>
              </a:ext>
            </a:extLst>
          </p:cNvPr>
          <p:cNvSpPr>
            <a:spLocks noGrp="1"/>
          </p:cNvSpPr>
          <p:nvPr>
            <p:ph type="sldNum" sz="quarter" idx="12"/>
          </p:nvPr>
        </p:nvSpPr>
        <p:spPr/>
        <p:txBody>
          <a:bodyPr/>
          <a:lstStyle/>
          <a:p>
            <a:fld id="{62618680-B133-4A88-8FA4-0994F0CC6A08}" type="slidenum">
              <a:rPr lang="tr-TR" smtClean="0"/>
              <a:t>‹#›</a:t>
            </a:fld>
            <a:endParaRPr lang="tr-TR"/>
          </a:p>
        </p:txBody>
      </p:sp>
    </p:spTree>
    <p:extLst>
      <p:ext uri="{BB962C8B-B14F-4D97-AF65-F5344CB8AC3E}">
        <p14:creationId xmlns:p14="http://schemas.microsoft.com/office/powerpoint/2010/main" val="1984163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F84D92-4FF5-45E8-9A00-68D44C556D06}"/>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9F5B9917-8597-4E68-9EEE-C475B731ED62}"/>
              </a:ext>
            </a:extLst>
          </p:cNvPr>
          <p:cNvSpPr>
            <a:spLocks noGrp="1"/>
          </p:cNvSpPr>
          <p:nvPr>
            <p:ph type="dt" sz="half" idx="10"/>
          </p:nvPr>
        </p:nvSpPr>
        <p:spPr/>
        <p:txBody>
          <a:bodyPr/>
          <a:lstStyle/>
          <a:p>
            <a:fld id="{41EFB2DE-0EC9-4421-BC8F-18B54D8C3A8F}" type="datetimeFigureOut">
              <a:rPr lang="tr-TR" smtClean="0"/>
              <a:t>11.01.2021</a:t>
            </a:fld>
            <a:endParaRPr lang="tr-TR"/>
          </a:p>
        </p:txBody>
      </p:sp>
      <p:sp>
        <p:nvSpPr>
          <p:cNvPr id="4" name="Alt Bilgi Yer Tutucusu 3">
            <a:extLst>
              <a:ext uri="{FF2B5EF4-FFF2-40B4-BE49-F238E27FC236}">
                <a16:creationId xmlns:a16="http://schemas.microsoft.com/office/drawing/2014/main" id="{C3D06548-2D77-4147-BC79-53E6F9D471F3}"/>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9F6F62C8-647B-4A87-BC24-45B0A44CA944}"/>
              </a:ext>
            </a:extLst>
          </p:cNvPr>
          <p:cNvSpPr>
            <a:spLocks noGrp="1"/>
          </p:cNvSpPr>
          <p:nvPr>
            <p:ph type="sldNum" sz="quarter" idx="12"/>
          </p:nvPr>
        </p:nvSpPr>
        <p:spPr/>
        <p:txBody>
          <a:bodyPr/>
          <a:lstStyle/>
          <a:p>
            <a:fld id="{62618680-B133-4A88-8FA4-0994F0CC6A08}" type="slidenum">
              <a:rPr lang="tr-TR" smtClean="0"/>
              <a:t>‹#›</a:t>
            </a:fld>
            <a:endParaRPr lang="tr-TR"/>
          </a:p>
        </p:txBody>
      </p:sp>
    </p:spTree>
    <p:extLst>
      <p:ext uri="{BB962C8B-B14F-4D97-AF65-F5344CB8AC3E}">
        <p14:creationId xmlns:p14="http://schemas.microsoft.com/office/powerpoint/2010/main" val="2571324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66A1C1F8-ED95-4052-B9C2-76EABE8A422F}"/>
              </a:ext>
            </a:extLst>
          </p:cNvPr>
          <p:cNvSpPr>
            <a:spLocks noGrp="1"/>
          </p:cNvSpPr>
          <p:nvPr>
            <p:ph type="dt" sz="half" idx="10"/>
          </p:nvPr>
        </p:nvSpPr>
        <p:spPr/>
        <p:txBody>
          <a:bodyPr/>
          <a:lstStyle/>
          <a:p>
            <a:fld id="{41EFB2DE-0EC9-4421-BC8F-18B54D8C3A8F}" type="datetimeFigureOut">
              <a:rPr lang="tr-TR" smtClean="0"/>
              <a:t>11.01.2021</a:t>
            </a:fld>
            <a:endParaRPr lang="tr-TR"/>
          </a:p>
        </p:txBody>
      </p:sp>
      <p:sp>
        <p:nvSpPr>
          <p:cNvPr id="3" name="Alt Bilgi Yer Tutucusu 2">
            <a:extLst>
              <a:ext uri="{FF2B5EF4-FFF2-40B4-BE49-F238E27FC236}">
                <a16:creationId xmlns:a16="http://schemas.microsoft.com/office/drawing/2014/main" id="{C5BD2FA6-3625-4293-9BF2-5BCC211F70A2}"/>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7A4BAAA4-A67B-48FA-8FD8-E7832C581109}"/>
              </a:ext>
            </a:extLst>
          </p:cNvPr>
          <p:cNvSpPr>
            <a:spLocks noGrp="1"/>
          </p:cNvSpPr>
          <p:nvPr>
            <p:ph type="sldNum" sz="quarter" idx="12"/>
          </p:nvPr>
        </p:nvSpPr>
        <p:spPr/>
        <p:txBody>
          <a:bodyPr/>
          <a:lstStyle/>
          <a:p>
            <a:fld id="{62618680-B133-4A88-8FA4-0994F0CC6A08}" type="slidenum">
              <a:rPr lang="tr-TR" smtClean="0"/>
              <a:t>‹#›</a:t>
            </a:fld>
            <a:endParaRPr lang="tr-TR"/>
          </a:p>
        </p:txBody>
      </p:sp>
    </p:spTree>
    <p:extLst>
      <p:ext uri="{BB962C8B-B14F-4D97-AF65-F5344CB8AC3E}">
        <p14:creationId xmlns:p14="http://schemas.microsoft.com/office/powerpoint/2010/main" val="1154847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B5FFE6-AC38-42A8-AD72-06FA7CFE53C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05B95ECF-24F4-41B7-9567-28A0308C52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4F804178-8516-4C6A-AEB9-984C5E93F7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5764880-CE6F-443E-8A0D-C4F22DDD7235}"/>
              </a:ext>
            </a:extLst>
          </p:cNvPr>
          <p:cNvSpPr>
            <a:spLocks noGrp="1"/>
          </p:cNvSpPr>
          <p:nvPr>
            <p:ph type="dt" sz="half" idx="10"/>
          </p:nvPr>
        </p:nvSpPr>
        <p:spPr/>
        <p:txBody>
          <a:bodyPr/>
          <a:lstStyle/>
          <a:p>
            <a:fld id="{41EFB2DE-0EC9-4421-BC8F-18B54D8C3A8F}" type="datetimeFigureOut">
              <a:rPr lang="tr-TR" smtClean="0"/>
              <a:t>11.01.2021</a:t>
            </a:fld>
            <a:endParaRPr lang="tr-TR"/>
          </a:p>
        </p:txBody>
      </p:sp>
      <p:sp>
        <p:nvSpPr>
          <p:cNvPr id="6" name="Alt Bilgi Yer Tutucusu 5">
            <a:extLst>
              <a:ext uri="{FF2B5EF4-FFF2-40B4-BE49-F238E27FC236}">
                <a16:creationId xmlns:a16="http://schemas.microsoft.com/office/drawing/2014/main" id="{23D40E87-6754-4B06-894F-DD20192CC7C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7F79965-CBDF-43D4-8748-53E399751E7B}"/>
              </a:ext>
            </a:extLst>
          </p:cNvPr>
          <p:cNvSpPr>
            <a:spLocks noGrp="1"/>
          </p:cNvSpPr>
          <p:nvPr>
            <p:ph type="sldNum" sz="quarter" idx="12"/>
          </p:nvPr>
        </p:nvSpPr>
        <p:spPr/>
        <p:txBody>
          <a:bodyPr/>
          <a:lstStyle/>
          <a:p>
            <a:fld id="{62618680-B133-4A88-8FA4-0994F0CC6A08}" type="slidenum">
              <a:rPr lang="tr-TR" smtClean="0"/>
              <a:t>‹#›</a:t>
            </a:fld>
            <a:endParaRPr lang="tr-TR"/>
          </a:p>
        </p:txBody>
      </p:sp>
    </p:spTree>
    <p:extLst>
      <p:ext uri="{BB962C8B-B14F-4D97-AF65-F5344CB8AC3E}">
        <p14:creationId xmlns:p14="http://schemas.microsoft.com/office/powerpoint/2010/main" val="1540226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CF6DC9-8BC8-4308-8248-F1EC3A34BCC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290F32C5-9595-41E3-80DC-A087C83FB5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111A4C23-29D4-4C36-93F6-D7E68194C7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7E5D4E0E-15F9-4724-A08C-6E76A92EB3EA}"/>
              </a:ext>
            </a:extLst>
          </p:cNvPr>
          <p:cNvSpPr>
            <a:spLocks noGrp="1"/>
          </p:cNvSpPr>
          <p:nvPr>
            <p:ph type="dt" sz="half" idx="10"/>
          </p:nvPr>
        </p:nvSpPr>
        <p:spPr/>
        <p:txBody>
          <a:bodyPr/>
          <a:lstStyle/>
          <a:p>
            <a:fld id="{41EFB2DE-0EC9-4421-BC8F-18B54D8C3A8F}" type="datetimeFigureOut">
              <a:rPr lang="tr-TR" smtClean="0"/>
              <a:t>11.01.2021</a:t>
            </a:fld>
            <a:endParaRPr lang="tr-TR"/>
          </a:p>
        </p:txBody>
      </p:sp>
      <p:sp>
        <p:nvSpPr>
          <p:cNvPr id="6" name="Alt Bilgi Yer Tutucusu 5">
            <a:extLst>
              <a:ext uri="{FF2B5EF4-FFF2-40B4-BE49-F238E27FC236}">
                <a16:creationId xmlns:a16="http://schemas.microsoft.com/office/drawing/2014/main" id="{A5F5069A-4919-472B-B324-9474B6DE71F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F18F9CD-3503-48A7-BC11-3496CE73340B}"/>
              </a:ext>
            </a:extLst>
          </p:cNvPr>
          <p:cNvSpPr>
            <a:spLocks noGrp="1"/>
          </p:cNvSpPr>
          <p:nvPr>
            <p:ph type="sldNum" sz="quarter" idx="12"/>
          </p:nvPr>
        </p:nvSpPr>
        <p:spPr/>
        <p:txBody>
          <a:bodyPr/>
          <a:lstStyle/>
          <a:p>
            <a:fld id="{62618680-B133-4A88-8FA4-0994F0CC6A08}" type="slidenum">
              <a:rPr lang="tr-TR" smtClean="0"/>
              <a:t>‹#›</a:t>
            </a:fld>
            <a:endParaRPr lang="tr-TR"/>
          </a:p>
        </p:txBody>
      </p:sp>
    </p:spTree>
    <p:extLst>
      <p:ext uri="{BB962C8B-B14F-4D97-AF65-F5344CB8AC3E}">
        <p14:creationId xmlns:p14="http://schemas.microsoft.com/office/powerpoint/2010/main" val="1418773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F2CEE643-610E-48B2-8AA5-99F6AA9077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539E002-E5FE-4406-B578-C445477ABF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03D339E-C506-4530-A00A-8BFD46F9A7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EFB2DE-0EC9-4421-BC8F-18B54D8C3A8F}" type="datetimeFigureOut">
              <a:rPr lang="tr-TR" smtClean="0"/>
              <a:t>11.01.2021</a:t>
            </a:fld>
            <a:endParaRPr lang="tr-TR"/>
          </a:p>
        </p:txBody>
      </p:sp>
      <p:sp>
        <p:nvSpPr>
          <p:cNvPr id="5" name="Alt Bilgi Yer Tutucusu 4">
            <a:extLst>
              <a:ext uri="{FF2B5EF4-FFF2-40B4-BE49-F238E27FC236}">
                <a16:creationId xmlns:a16="http://schemas.microsoft.com/office/drawing/2014/main" id="{178CD910-3D38-4A9B-807A-95B545F2CE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A5DB83AF-6580-48C1-806A-09A13C0023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618680-B133-4A88-8FA4-0994F0CC6A08}" type="slidenum">
              <a:rPr lang="tr-TR" smtClean="0"/>
              <a:t>‹#›</a:t>
            </a:fld>
            <a:endParaRPr lang="tr-TR"/>
          </a:p>
        </p:txBody>
      </p:sp>
    </p:spTree>
    <p:extLst>
      <p:ext uri="{BB962C8B-B14F-4D97-AF65-F5344CB8AC3E}">
        <p14:creationId xmlns:p14="http://schemas.microsoft.com/office/powerpoint/2010/main" val="1325069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DC6C7F0-08F6-4DDE-BC85-D41666834563}"/>
              </a:ext>
            </a:extLst>
          </p:cNvPr>
          <p:cNvSpPr>
            <a:spLocks noGrp="1"/>
          </p:cNvSpPr>
          <p:nvPr>
            <p:ph type="ctrTitle"/>
          </p:nvPr>
        </p:nvSpPr>
        <p:spPr>
          <a:xfrm>
            <a:off x="3371786" y="1741336"/>
            <a:ext cx="6164099" cy="2453993"/>
          </a:xfrm>
        </p:spPr>
        <p:txBody>
          <a:bodyPr anchor="b">
            <a:normAutofit/>
          </a:bodyPr>
          <a:lstStyle/>
          <a:p>
            <a:r>
              <a:rPr lang="tr-TR" sz="5200" dirty="0">
                <a:solidFill>
                  <a:schemeClr val="tx2"/>
                </a:solidFill>
              </a:rPr>
              <a:t>KİŞİSEL VERİLERİN KORUNMASI KANUNU</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64867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5"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6"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Başlık 1">
            <a:extLst>
              <a:ext uri="{FF2B5EF4-FFF2-40B4-BE49-F238E27FC236}">
                <a16:creationId xmlns:a16="http://schemas.microsoft.com/office/drawing/2014/main" id="{BDC6C7F0-08F6-4DDE-BC85-D41666834563}"/>
              </a:ext>
            </a:extLst>
          </p:cNvPr>
          <p:cNvSpPr>
            <a:spLocks noGrp="1"/>
          </p:cNvSpPr>
          <p:nvPr>
            <p:ph type="ctrTitle"/>
          </p:nvPr>
        </p:nvSpPr>
        <p:spPr>
          <a:xfrm>
            <a:off x="527716" y="788648"/>
            <a:ext cx="11329051" cy="1059543"/>
          </a:xfrm>
        </p:spPr>
        <p:txBody>
          <a:bodyPr anchor="b">
            <a:normAutofit/>
          </a:bodyPr>
          <a:lstStyle/>
          <a:p>
            <a:r>
              <a:rPr lang="tr-TR" sz="3800" b="1" dirty="0">
                <a:solidFill>
                  <a:schemeClr val="tx2"/>
                </a:solidFill>
              </a:rPr>
              <a:t>TCK 135-140’ncı maddeleri </a:t>
            </a: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 name="Metin kutusu 2">
            <a:extLst>
              <a:ext uri="{FF2B5EF4-FFF2-40B4-BE49-F238E27FC236}">
                <a16:creationId xmlns:a16="http://schemas.microsoft.com/office/drawing/2014/main" id="{F6F085E1-9176-4431-9D45-B68243DAD9C8}"/>
              </a:ext>
            </a:extLst>
          </p:cNvPr>
          <p:cNvSpPr txBox="1"/>
          <p:nvPr/>
        </p:nvSpPr>
        <p:spPr>
          <a:xfrm>
            <a:off x="1152955" y="2200634"/>
            <a:ext cx="10128208" cy="209288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1"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136’ncı madde «verileri hukuka aykırı olarak verme veya ele geçirme» </a:t>
            </a: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başlığını taşıyor ve temel suç olarak her türlü kişisel verinin hukuka aykırı olarak aktarılmasını, yayılmasını ya da ele geçirilmesini düzenledikten sonra CMK 236/5,6’ncı fıkralar uyarınca kayda alınan </a:t>
            </a:r>
            <a:r>
              <a:rPr lang="tr-TR" sz="2600" dirty="0">
                <a:solidFill>
                  <a:prstClr val="black"/>
                </a:solidFill>
                <a:latin typeface="Arial Nova Light" panose="020B0304020202020204" pitchFamily="34" charset="0"/>
              </a:rPr>
              <a:t>beyan ve görüntüler için bir kat </a:t>
            </a:r>
            <a:r>
              <a:rPr kumimoji="0" lang="tr-TR" sz="2600" b="0" i="0" u="none" strike="noStrike" kern="1200" cap="none" spc="0" normalizeH="0" baseline="0" noProof="0" dirty="0" err="1">
                <a:ln>
                  <a:noFill/>
                </a:ln>
                <a:solidFill>
                  <a:prstClr val="black"/>
                </a:solidFill>
                <a:effectLst/>
                <a:uLnTx/>
                <a:uFillTx/>
                <a:latin typeface="Arial Nova Light" panose="020B0304020202020204" pitchFamily="34" charset="0"/>
                <a:ea typeface="+mn-ea"/>
                <a:cs typeface="+mn-cs"/>
              </a:rPr>
              <a:t>arttırım</a:t>
            </a: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 öngörüyor.  </a:t>
            </a:r>
          </a:p>
        </p:txBody>
      </p:sp>
    </p:spTree>
    <p:extLst>
      <p:ext uri="{BB962C8B-B14F-4D97-AF65-F5344CB8AC3E}">
        <p14:creationId xmlns:p14="http://schemas.microsoft.com/office/powerpoint/2010/main" val="2099780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5"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6"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Başlık 1">
            <a:extLst>
              <a:ext uri="{FF2B5EF4-FFF2-40B4-BE49-F238E27FC236}">
                <a16:creationId xmlns:a16="http://schemas.microsoft.com/office/drawing/2014/main" id="{BDC6C7F0-08F6-4DDE-BC85-D41666834563}"/>
              </a:ext>
            </a:extLst>
          </p:cNvPr>
          <p:cNvSpPr>
            <a:spLocks noGrp="1"/>
          </p:cNvSpPr>
          <p:nvPr>
            <p:ph type="ctrTitle"/>
          </p:nvPr>
        </p:nvSpPr>
        <p:spPr>
          <a:xfrm>
            <a:off x="527716" y="788648"/>
            <a:ext cx="11329051" cy="1059543"/>
          </a:xfrm>
        </p:spPr>
        <p:txBody>
          <a:bodyPr anchor="b">
            <a:normAutofit/>
          </a:bodyPr>
          <a:lstStyle/>
          <a:p>
            <a:r>
              <a:rPr lang="tr-TR" sz="3800" b="1" dirty="0">
                <a:solidFill>
                  <a:schemeClr val="tx2"/>
                </a:solidFill>
              </a:rPr>
              <a:t>TCK 135-140’ncı maddeleri </a:t>
            </a: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 name="Metin kutusu 2">
            <a:extLst>
              <a:ext uri="{FF2B5EF4-FFF2-40B4-BE49-F238E27FC236}">
                <a16:creationId xmlns:a16="http://schemas.microsoft.com/office/drawing/2014/main" id="{F6F085E1-9176-4431-9D45-B68243DAD9C8}"/>
              </a:ext>
            </a:extLst>
          </p:cNvPr>
          <p:cNvSpPr txBox="1"/>
          <p:nvPr/>
        </p:nvSpPr>
        <p:spPr>
          <a:xfrm>
            <a:off x="1152955" y="2200634"/>
            <a:ext cx="10128208" cy="169277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1"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137’ncı madde «nitelikli haller» </a:t>
            </a: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başlığı altında kişisel verilere yönelik işlenen suçların kamu görevlisi tarafından ya da bir mesleğin ya sanatın sağladığı kolaylıktan faydalanılarak işlenmesi halinde cezada yarı oranında </a:t>
            </a:r>
            <a:r>
              <a:rPr kumimoji="0" lang="tr-TR" sz="2600" b="0" i="0" u="none" strike="noStrike" kern="1200" cap="none" spc="0" normalizeH="0" baseline="0" noProof="0" dirty="0" err="1">
                <a:ln>
                  <a:noFill/>
                </a:ln>
                <a:solidFill>
                  <a:prstClr val="black"/>
                </a:solidFill>
                <a:effectLst/>
                <a:uLnTx/>
                <a:uFillTx/>
                <a:latin typeface="Arial Nova Light" panose="020B0304020202020204" pitchFamily="34" charset="0"/>
                <a:ea typeface="+mn-ea"/>
                <a:cs typeface="+mn-cs"/>
              </a:rPr>
              <a:t>arttırım</a:t>
            </a: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 öngörüyor. </a:t>
            </a:r>
          </a:p>
        </p:txBody>
      </p:sp>
    </p:spTree>
    <p:extLst>
      <p:ext uri="{BB962C8B-B14F-4D97-AF65-F5344CB8AC3E}">
        <p14:creationId xmlns:p14="http://schemas.microsoft.com/office/powerpoint/2010/main" val="1933864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5"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6"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Başlık 1">
            <a:extLst>
              <a:ext uri="{FF2B5EF4-FFF2-40B4-BE49-F238E27FC236}">
                <a16:creationId xmlns:a16="http://schemas.microsoft.com/office/drawing/2014/main" id="{BDC6C7F0-08F6-4DDE-BC85-D41666834563}"/>
              </a:ext>
            </a:extLst>
          </p:cNvPr>
          <p:cNvSpPr>
            <a:spLocks noGrp="1"/>
          </p:cNvSpPr>
          <p:nvPr>
            <p:ph type="ctrTitle"/>
          </p:nvPr>
        </p:nvSpPr>
        <p:spPr>
          <a:xfrm>
            <a:off x="527716" y="788648"/>
            <a:ext cx="11329051" cy="1059543"/>
          </a:xfrm>
        </p:spPr>
        <p:txBody>
          <a:bodyPr anchor="b">
            <a:normAutofit/>
          </a:bodyPr>
          <a:lstStyle/>
          <a:p>
            <a:r>
              <a:rPr lang="tr-TR" sz="3800" b="1" dirty="0">
                <a:solidFill>
                  <a:schemeClr val="tx2"/>
                </a:solidFill>
              </a:rPr>
              <a:t>TCK 135-140’ncı maddeleri </a:t>
            </a: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 name="Metin kutusu 2">
            <a:extLst>
              <a:ext uri="{FF2B5EF4-FFF2-40B4-BE49-F238E27FC236}">
                <a16:creationId xmlns:a16="http://schemas.microsoft.com/office/drawing/2014/main" id="{F6F085E1-9176-4431-9D45-B68243DAD9C8}"/>
              </a:ext>
            </a:extLst>
          </p:cNvPr>
          <p:cNvSpPr txBox="1"/>
          <p:nvPr/>
        </p:nvSpPr>
        <p:spPr>
          <a:xfrm>
            <a:off x="1152955" y="2200634"/>
            <a:ext cx="10128208" cy="209288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1"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138’inci madde «verileri yok etmeme» </a:t>
            </a: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başlığı altında kanunda belirlenen sürelerin geçmiş olmasına rağmen verilerin yok edilmemesini cezalandırırken, suç konusu bilgilerin CMK hükümlerine göre ortadan kaldırılması veya yok edilmesi gereken veri olması hâlinde verilecek cezada bir kat artırım öngörmektedir.</a:t>
            </a:r>
          </a:p>
        </p:txBody>
      </p:sp>
    </p:spTree>
    <p:extLst>
      <p:ext uri="{BB962C8B-B14F-4D97-AF65-F5344CB8AC3E}">
        <p14:creationId xmlns:p14="http://schemas.microsoft.com/office/powerpoint/2010/main" val="2722282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5"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6"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Başlık 1">
            <a:extLst>
              <a:ext uri="{FF2B5EF4-FFF2-40B4-BE49-F238E27FC236}">
                <a16:creationId xmlns:a16="http://schemas.microsoft.com/office/drawing/2014/main" id="{BDC6C7F0-08F6-4DDE-BC85-D41666834563}"/>
              </a:ext>
            </a:extLst>
          </p:cNvPr>
          <p:cNvSpPr>
            <a:spLocks noGrp="1"/>
          </p:cNvSpPr>
          <p:nvPr>
            <p:ph type="ctrTitle"/>
          </p:nvPr>
        </p:nvSpPr>
        <p:spPr>
          <a:xfrm>
            <a:off x="527716" y="788648"/>
            <a:ext cx="11329051" cy="1059543"/>
          </a:xfrm>
        </p:spPr>
        <p:txBody>
          <a:bodyPr anchor="b">
            <a:normAutofit/>
          </a:bodyPr>
          <a:lstStyle/>
          <a:p>
            <a:r>
              <a:rPr lang="tr-TR" sz="3800" b="1" dirty="0">
                <a:solidFill>
                  <a:schemeClr val="tx2"/>
                </a:solidFill>
              </a:rPr>
              <a:t>TCK 135-140’ncı maddeleri </a:t>
            </a: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 name="Metin kutusu 2">
            <a:extLst>
              <a:ext uri="{FF2B5EF4-FFF2-40B4-BE49-F238E27FC236}">
                <a16:creationId xmlns:a16="http://schemas.microsoft.com/office/drawing/2014/main" id="{F6F085E1-9176-4431-9D45-B68243DAD9C8}"/>
              </a:ext>
            </a:extLst>
          </p:cNvPr>
          <p:cNvSpPr txBox="1"/>
          <p:nvPr/>
        </p:nvSpPr>
        <p:spPr>
          <a:xfrm>
            <a:off x="1152955" y="2200634"/>
            <a:ext cx="10128208" cy="209288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tr-TR" sz="2600" b="1" dirty="0">
                <a:latin typeface="Arial Nova Light" panose="020B0304020202020204" pitchFamily="34" charset="0"/>
              </a:rPr>
              <a:t>139’uncu madde «şikayet» </a:t>
            </a:r>
            <a:r>
              <a:rPr lang="tr-TR" sz="2600" dirty="0">
                <a:latin typeface="Arial Nova Light" panose="020B0304020202020204" pitchFamily="34" charset="0"/>
              </a:rPr>
              <a:t>başlığı altında; kişisel verilerin kaydedilmesi, verileri hukuka aykırı olarak verme veya ele geçirme ve verileri yok etmeme suçlarının şikayete tabi olmadığını, aynı bölüm altında yer alan diğer suçların ise şikayete tabi olduğunu düzenlemektedir. </a:t>
            </a:r>
            <a:endParaRPr kumimoji="0" lang="tr-TR" sz="2600" i="0" u="none" strike="noStrike" kern="1200" cap="none" spc="0" normalizeH="0" baseline="0" noProof="0" dirty="0">
              <a:ln>
                <a:noFill/>
              </a:ln>
              <a:solidFill>
                <a:prstClr val="black"/>
              </a:solidFill>
              <a:effectLst/>
              <a:uLnTx/>
              <a:uFillTx/>
              <a:latin typeface="Arial Nova Light" panose="020B0304020202020204" pitchFamily="34" charset="0"/>
            </a:endParaRPr>
          </a:p>
        </p:txBody>
      </p:sp>
    </p:spTree>
    <p:extLst>
      <p:ext uri="{BB962C8B-B14F-4D97-AF65-F5344CB8AC3E}">
        <p14:creationId xmlns:p14="http://schemas.microsoft.com/office/powerpoint/2010/main" val="1311862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5"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6"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Başlık 1">
            <a:extLst>
              <a:ext uri="{FF2B5EF4-FFF2-40B4-BE49-F238E27FC236}">
                <a16:creationId xmlns:a16="http://schemas.microsoft.com/office/drawing/2014/main" id="{BDC6C7F0-08F6-4DDE-BC85-D41666834563}"/>
              </a:ext>
            </a:extLst>
          </p:cNvPr>
          <p:cNvSpPr>
            <a:spLocks noGrp="1"/>
          </p:cNvSpPr>
          <p:nvPr>
            <p:ph type="ctrTitle"/>
          </p:nvPr>
        </p:nvSpPr>
        <p:spPr>
          <a:xfrm>
            <a:off x="527716" y="788648"/>
            <a:ext cx="11329051" cy="1059543"/>
          </a:xfrm>
        </p:spPr>
        <p:txBody>
          <a:bodyPr anchor="b">
            <a:normAutofit/>
          </a:bodyPr>
          <a:lstStyle/>
          <a:p>
            <a:r>
              <a:rPr lang="tr-TR" sz="3800" b="1" dirty="0">
                <a:solidFill>
                  <a:schemeClr val="tx2"/>
                </a:solidFill>
              </a:rPr>
              <a:t>TCK 135-140’ncı maddeleri </a:t>
            </a: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 name="Metin kutusu 2">
            <a:extLst>
              <a:ext uri="{FF2B5EF4-FFF2-40B4-BE49-F238E27FC236}">
                <a16:creationId xmlns:a16="http://schemas.microsoft.com/office/drawing/2014/main" id="{F6F085E1-9176-4431-9D45-B68243DAD9C8}"/>
              </a:ext>
            </a:extLst>
          </p:cNvPr>
          <p:cNvSpPr txBox="1"/>
          <p:nvPr/>
        </p:nvSpPr>
        <p:spPr>
          <a:xfrm>
            <a:off x="1152955" y="2200634"/>
            <a:ext cx="10128208" cy="209288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1" i="0" u="none" strike="noStrike" kern="1200" cap="none" spc="0" normalizeH="0" baseline="0" noProof="0" dirty="0">
                <a:ln>
                  <a:noFill/>
                </a:ln>
                <a:solidFill>
                  <a:prstClr val="black"/>
                </a:solidFill>
                <a:effectLst/>
                <a:uLnTx/>
                <a:uFillTx/>
                <a:latin typeface="Arial Nova Light" panose="020B0304020202020204" pitchFamily="34" charset="0"/>
              </a:rPr>
              <a:t>140’ncı madde ise «tüzel kişiler hakkında güvenlik tedbiri uygulanması» </a:t>
            </a: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rPr>
              <a:t>başlığı altında  kişisel verilerin kaydedilmesi, verileri hukuka aykırı olarak verme veya ele geçirme ve verileri yok etmeme suçlarının işlenmesi durumunda tüzel kişiler hakkında güvenlik tedbirlerine hükmolunacağına yer vermektedir.</a:t>
            </a:r>
          </a:p>
        </p:txBody>
      </p:sp>
    </p:spTree>
    <p:extLst>
      <p:ext uri="{BB962C8B-B14F-4D97-AF65-F5344CB8AC3E}">
        <p14:creationId xmlns:p14="http://schemas.microsoft.com/office/powerpoint/2010/main" val="4086749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5"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6"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Başlık 1">
            <a:extLst>
              <a:ext uri="{FF2B5EF4-FFF2-40B4-BE49-F238E27FC236}">
                <a16:creationId xmlns:a16="http://schemas.microsoft.com/office/drawing/2014/main" id="{BDC6C7F0-08F6-4DDE-BC85-D41666834563}"/>
              </a:ext>
            </a:extLst>
          </p:cNvPr>
          <p:cNvSpPr>
            <a:spLocks noGrp="1"/>
          </p:cNvSpPr>
          <p:nvPr>
            <p:ph type="ctrTitle"/>
          </p:nvPr>
        </p:nvSpPr>
        <p:spPr>
          <a:xfrm>
            <a:off x="527716" y="788648"/>
            <a:ext cx="11329051" cy="1059543"/>
          </a:xfrm>
        </p:spPr>
        <p:txBody>
          <a:bodyPr anchor="b">
            <a:normAutofit/>
          </a:bodyPr>
          <a:lstStyle/>
          <a:p>
            <a:r>
              <a:rPr lang="tr-TR" sz="3800" b="1" dirty="0">
                <a:solidFill>
                  <a:schemeClr val="tx2"/>
                </a:solidFill>
              </a:rPr>
              <a:t>Kabahatler</a:t>
            </a: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 name="Metin kutusu 2">
            <a:extLst>
              <a:ext uri="{FF2B5EF4-FFF2-40B4-BE49-F238E27FC236}">
                <a16:creationId xmlns:a16="http://schemas.microsoft.com/office/drawing/2014/main" id="{F6F085E1-9176-4431-9D45-B68243DAD9C8}"/>
              </a:ext>
            </a:extLst>
          </p:cNvPr>
          <p:cNvSpPr txBox="1"/>
          <p:nvPr/>
        </p:nvSpPr>
        <p:spPr>
          <a:xfrm>
            <a:off x="1152955" y="2200634"/>
            <a:ext cx="10128208" cy="249299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KVKK uyarınca; </a:t>
            </a:r>
          </a:p>
          <a:p>
            <a:pPr marL="457200" marR="0" lvl="0" indent="-45720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 aydınlatma yükümlülüğünü yerine getirmeyenler</a:t>
            </a:r>
          </a:p>
          <a:p>
            <a:pPr marL="457200" marR="0" lvl="0" indent="-45720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veri güvenliğine ilişkin yükümlülükleri yerine getirmeyenler </a:t>
            </a:r>
          </a:p>
          <a:p>
            <a:pPr marL="457200" marR="0" lvl="0" indent="-45720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Kurul tarafından verilen kararları yerine getirmeyenler</a:t>
            </a:r>
          </a:p>
          <a:p>
            <a:pPr marL="457200" marR="0" lvl="0" indent="-457200" algn="just"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Veri Sorumluları Siciline kayıt ve bildirim</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yükümlülüğüne aykırı hareket edenler hakkında </a:t>
            </a:r>
            <a:r>
              <a:rPr kumimoji="0" lang="tr-TR" sz="2600" b="1"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idari para cezası </a:t>
            </a: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verilir</a:t>
            </a:r>
          </a:p>
        </p:txBody>
      </p:sp>
    </p:spTree>
    <p:extLst>
      <p:ext uri="{BB962C8B-B14F-4D97-AF65-F5344CB8AC3E}">
        <p14:creationId xmlns:p14="http://schemas.microsoft.com/office/powerpoint/2010/main" val="4019992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5"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6"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Başlık 1">
            <a:extLst>
              <a:ext uri="{FF2B5EF4-FFF2-40B4-BE49-F238E27FC236}">
                <a16:creationId xmlns:a16="http://schemas.microsoft.com/office/drawing/2014/main" id="{BDC6C7F0-08F6-4DDE-BC85-D41666834563}"/>
              </a:ext>
            </a:extLst>
          </p:cNvPr>
          <p:cNvSpPr>
            <a:spLocks noGrp="1"/>
          </p:cNvSpPr>
          <p:nvPr>
            <p:ph type="ctrTitle"/>
          </p:nvPr>
        </p:nvSpPr>
        <p:spPr>
          <a:xfrm>
            <a:off x="527716" y="788648"/>
            <a:ext cx="11329051" cy="1059543"/>
          </a:xfrm>
        </p:spPr>
        <p:txBody>
          <a:bodyPr anchor="b">
            <a:normAutofit/>
          </a:bodyPr>
          <a:lstStyle/>
          <a:p>
            <a:r>
              <a:rPr lang="tr-TR" sz="3800" b="1" dirty="0">
                <a:solidFill>
                  <a:schemeClr val="tx2"/>
                </a:solidFill>
              </a:rPr>
              <a:t>Veri sorumlusuna başvuru</a:t>
            </a: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 name="Metin kutusu 2">
            <a:extLst>
              <a:ext uri="{FF2B5EF4-FFF2-40B4-BE49-F238E27FC236}">
                <a16:creationId xmlns:a16="http://schemas.microsoft.com/office/drawing/2014/main" id="{F6F085E1-9176-4431-9D45-B68243DAD9C8}"/>
              </a:ext>
            </a:extLst>
          </p:cNvPr>
          <p:cNvSpPr txBox="1"/>
          <p:nvPr/>
        </p:nvSpPr>
        <p:spPr>
          <a:xfrm>
            <a:off x="1152955" y="1943662"/>
            <a:ext cx="10128208" cy="4093428"/>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İlgili kişi, </a:t>
            </a:r>
            <a:r>
              <a:rPr kumimoji="0" lang="tr-TR" sz="2600" b="1"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taleplerini yazılı olarak </a:t>
            </a: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veya Kurulun belirleyeceği diğer yöntemlerle veri sorumlusuna iletir.</a:t>
            </a:r>
          </a:p>
          <a:p>
            <a:pPr marL="457200" marR="0" lvl="0" indent="-4572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Veri sorumlusu başvuruda yer alan talepleri, talebin niteliğine göre </a:t>
            </a:r>
            <a:r>
              <a:rPr kumimoji="0" lang="tr-TR" sz="2600" b="1"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en kısa sürede ve en geç otuz gün içinde </a:t>
            </a: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ücretsiz olarak sonuçlandırır. Ancak, işlemin ayrıca bir maliyeti gerektirmesi hâlinde, Kurulca belirlenen tarifedeki ücret alınabilir. </a:t>
            </a:r>
          </a:p>
          <a:p>
            <a:pPr marL="457200" marR="0" lvl="0" indent="-4572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Veri sorumlusu </a:t>
            </a:r>
            <a:r>
              <a:rPr kumimoji="0" lang="tr-TR" sz="2600" b="1"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talebi kabul eder veya gerekçesini açıklayarak reddeder </a:t>
            </a: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ve cevabını ilgili kişiye yazılı olarak veya elektronik ortamda bildirir. Başvuruda yer alan talebin kabul edilmesi hâlinde veri sorumlusunca gereği yerine getirilir. </a:t>
            </a:r>
          </a:p>
        </p:txBody>
      </p:sp>
    </p:spTree>
    <p:extLst>
      <p:ext uri="{BB962C8B-B14F-4D97-AF65-F5344CB8AC3E}">
        <p14:creationId xmlns:p14="http://schemas.microsoft.com/office/powerpoint/2010/main" val="352178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5"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6"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Başlık 1">
            <a:extLst>
              <a:ext uri="{FF2B5EF4-FFF2-40B4-BE49-F238E27FC236}">
                <a16:creationId xmlns:a16="http://schemas.microsoft.com/office/drawing/2014/main" id="{BDC6C7F0-08F6-4DDE-BC85-D41666834563}"/>
              </a:ext>
            </a:extLst>
          </p:cNvPr>
          <p:cNvSpPr>
            <a:spLocks noGrp="1"/>
          </p:cNvSpPr>
          <p:nvPr>
            <p:ph type="ctrTitle"/>
          </p:nvPr>
        </p:nvSpPr>
        <p:spPr>
          <a:xfrm>
            <a:off x="527716" y="788648"/>
            <a:ext cx="11329051" cy="1059543"/>
          </a:xfrm>
        </p:spPr>
        <p:txBody>
          <a:bodyPr anchor="b">
            <a:normAutofit/>
          </a:bodyPr>
          <a:lstStyle/>
          <a:p>
            <a:r>
              <a:rPr lang="tr-TR" sz="3800" b="1" dirty="0">
                <a:solidFill>
                  <a:schemeClr val="tx2"/>
                </a:solidFill>
              </a:rPr>
              <a:t>Kurula şikâyet</a:t>
            </a: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 name="Metin kutusu 2">
            <a:extLst>
              <a:ext uri="{FF2B5EF4-FFF2-40B4-BE49-F238E27FC236}">
                <a16:creationId xmlns:a16="http://schemas.microsoft.com/office/drawing/2014/main" id="{F6F085E1-9176-4431-9D45-B68243DAD9C8}"/>
              </a:ext>
            </a:extLst>
          </p:cNvPr>
          <p:cNvSpPr txBox="1"/>
          <p:nvPr/>
        </p:nvSpPr>
        <p:spPr>
          <a:xfrm>
            <a:off x="1152955" y="2200634"/>
            <a:ext cx="10128208" cy="3293209"/>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Başvurunun reddedilmesi, verilen cevabın yetersiz bulunması veya süresinde başvuruya cevap verilmemesi hâllerinde; ilgili kişi, veri sorumlusunun cevabını öğrendiği tarihten itibaren </a:t>
            </a:r>
            <a:r>
              <a:rPr kumimoji="0" lang="tr-TR" sz="2600" b="1"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otuz ve her hâlde başvuru tarihinden itibaren altmış gün içinde </a:t>
            </a: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Kurula şikâyette bulunabilir. </a:t>
            </a:r>
          </a:p>
          <a:p>
            <a:pPr marR="0" lvl="0" algn="just" defTabSz="914400" rtl="0" eaLnBrk="1" fontAlgn="auto" latinLnBrk="0" hangingPunct="1">
              <a:lnSpc>
                <a:spcPct val="100000"/>
              </a:lnSpc>
              <a:spcBef>
                <a:spcPts val="0"/>
              </a:spcBef>
              <a:spcAft>
                <a:spcPts val="0"/>
              </a:spcAft>
              <a:buClrTx/>
              <a:buSzTx/>
              <a:tabLst/>
              <a:defRPr/>
            </a:pPr>
            <a:endPar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endParaRPr>
          </a:p>
          <a:p>
            <a:pPr marL="457200" marR="0" lvl="0" indent="-4572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Veri sorumlusuna </a:t>
            </a:r>
            <a:r>
              <a:rPr kumimoji="0" lang="tr-TR" sz="2600" b="1"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başvuru yolu tüketilmeden </a:t>
            </a: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şikâyet yoluna başvurulamaz.</a:t>
            </a:r>
          </a:p>
        </p:txBody>
      </p:sp>
    </p:spTree>
    <p:extLst>
      <p:ext uri="{BB962C8B-B14F-4D97-AF65-F5344CB8AC3E}">
        <p14:creationId xmlns:p14="http://schemas.microsoft.com/office/powerpoint/2010/main" val="1818244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5"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6"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Başlık 1">
            <a:extLst>
              <a:ext uri="{FF2B5EF4-FFF2-40B4-BE49-F238E27FC236}">
                <a16:creationId xmlns:a16="http://schemas.microsoft.com/office/drawing/2014/main" id="{BDC6C7F0-08F6-4DDE-BC85-D41666834563}"/>
              </a:ext>
            </a:extLst>
          </p:cNvPr>
          <p:cNvSpPr>
            <a:spLocks noGrp="1"/>
          </p:cNvSpPr>
          <p:nvPr>
            <p:ph type="ctrTitle"/>
          </p:nvPr>
        </p:nvSpPr>
        <p:spPr>
          <a:xfrm>
            <a:off x="527716" y="482126"/>
            <a:ext cx="11329051" cy="1059543"/>
          </a:xfrm>
        </p:spPr>
        <p:txBody>
          <a:bodyPr anchor="b">
            <a:normAutofit/>
          </a:bodyPr>
          <a:lstStyle/>
          <a:p>
            <a:r>
              <a:rPr lang="tr-TR" sz="3800" b="1" dirty="0">
                <a:solidFill>
                  <a:schemeClr val="tx2"/>
                </a:solidFill>
              </a:rPr>
              <a:t>Şikâyet üzerine veya </a:t>
            </a:r>
            <a:r>
              <a:rPr lang="tr-TR" sz="3800" b="1" dirty="0" err="1">
                <a:solidFill>
                  <a:schemeClr val="tx2"/>
                </a:solidFill>
              </a:rPr>
              <a:t>re’sen</a:t>
            </a:r>
            <a:r>
              <a:rPr lang="tr-TR" sz="3800" b="1" dirty="0">
                <a:solidFill>
                  <a:schemeClr val="tx2"/>
                </a:solidFill>
              </a:rPr>
              <a:t> inceleme</a:t>
            </a: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 name="Metin kutusu 2">
            <a:extLst>
              <a:ext uri="{FF2B5EF4-FFF2-40B4-BE49-F238E27FC236}">
                <a16:creationId xmlns:a16="http://schemas.microsoft.com/office/drawing/2014/main" id="{F6F085E1-9176-4431-9D45-B68243DAD9C8}"/>
              </a:ext>
            </a:extLst>
          </p:cNvPr>
          <p:cNvSpPr txBox="1"/>
          <p:nvPr/>
        </p:nvSpPr>
        <p:spPr>
          <a:xfrm>
            <a:off x="1125946" y="1794662"/>
            <a:ext cx="10128208" cy="4647426"/>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Kurul, şikâyet üzerine veya ihlal iddiasını öğrenmesi durumunda resen, görev alanına giren konularda gerekli incelemeyi yapar.</a:t>
            </a:r>
          </a:p>
          <a:p>
            <a:pPr marL="457200" marR="0" lvl="0" indent="-4572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Dilekçe Hakkının Kullanılmasına Dair Kanunun 6 </a:t>
            </a:r>
            <a:r>
              <a:rPr kumimoji="0" lang="tr-TR" sz="2600" b="0" i="0" u="none" strike="noStrike" kern="1200" cap="none" spc="0" normalizeH="0" baseline="0" noProof="0" dirty="0" err="1">
                <a:ln>
                  <a:noFill/>
                </a:ln>
                <a:solidFill>
                  <a:prstClr val="black"/>
                </a:solidFill>
                <a:effectLst/>
                <a:uLnTx/>
                <a:uFillTx/>
                <a:latin typeface="Arial Nova Light" panose="020B0304020202020204" pitchFamily="34" charset="0"/>
                <a:ea typeface="+mn-ea"/>
                <a:cs typeface="+mn-cs"/>
              </a:rPr>
              <a:t>ncı</a:t>
            </a: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 maddesinde belirtilen şartları taşımayan ihbar veya şikâyetler incelemeye alınmaz.</a:t>
            </a:r>
          </a:p>
          <a:p>
            <a:pPr marR="0" lvl="0" algn="just" defTabSz="914400" rtl="0" eaLnBrk="1" fontAlgn="auto" latinLnBrk="0" hangingPunct="1">
              <a:lnSpc>
                <a:spcPct val="100000"/>
              </a:lnSpc>
              <a:spcBef>
                <a:spcPts val="0"/>
              </a:spcBef>
              <a:spcAft>
                <a:spcPts val="0"/>
              </a:spcAft>
              <a:buClrTx/>
              <a:buSzTx/>
              <a:tabLst/>
              <a:defRPr/>
            </a:pPr>
            <a:endPar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endParaRPr>
          </a:p>
          <a:p>
            <a:pPr marR="0" lvl="0" algn="just" defTabSz="914400" rtl="0" eaLnBrk="1" fontAlgn="auto" latinLnBrk="0" hangingPunct="1">
              <a:lnSpc>
                <a:spcPct val="100000"/>
              </a:lnSpc>
              <a:spcBef>
                <a:spcPts val="0"/>
              </a:spcBef>
              <a:spcAft>
                <a:spcPts val="0"/>
              </a:spcAft>
              <a:buClrTx/>
              <a:buSzTx/>
              <a:tabLst/>
              <a:defRPr/>
            </a:pPr>
            <a:r>
              <a:rPr kumimoji="0" lang="tr-TR" sz="22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	</a:t>
            </a:r>
            <a:r>
              <a:rPr kumimoji="0" lang="tr-TR" sz="2200" b="1" i="1"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DHKDK’ </a:t>
            </a:r>
            <a:r>
              <a:rPr kumimoji="0" lang="tr-TR" sz="2200" b="1" i="1" u="none" strike="noStrike" kern="1200" cap="none" spc="0" normalizeH="0" baseline="0" noProof="0" dirty="0" err="1">
                <a:ln>
                  <a:noFill/>
                </a:ln>
                <a:solidFill>
                  <a:prstClr val="black"/>
                </a:solidFill>
                <a:effectLst/>
                <a:uLnTx/>
                <a:uFillTx/>
                <a:latin typeface="Arial Nova Light" panose="020B0304020202020204" pitchFamily="34" charset="0"/>
                <a:ea typeface="+mn-ea"/>
                <a:cs typeface="+mn-cs"/>
              </a:rPr>
              <a:t>nun</a:t>
            </a:r>
            <a:r>
              <a:rPr kumimoji="0" lang="tr-TR" sz="2200" b="1" i="1"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 6 </a:t>
            </a:r>
            <a:r>
              <a:rPr kumimoji="0" lang="tr-TR" sz="2200" b="1" i="1" u="none" strike="noStrike" kern="1200" cap="none" spc="0" normalizeH="0" baseline="0" noProof="0" dirty="0" err="1">
                <a:ln>
                  <a:noFill/>
                </a:ln>
                <a:solidFill>
                  <a:prstClr val="black"/>
                </a:solidFill>
                <a:effectLst/>
                <a:uLnTx/>
                <a:uFillTx/>
                <a:latin typeface="Arial Nova Light" panose="020B0304020202020204" pitchFamily="34" charset="0"/>
                <a:ea typeface="+mn-ea"/>
                <a:cs typeface="+mn-cs"/>
              </a:rPr>
              <a:t>ncı</a:t>
            </a:r>
            <a:r>
              <a:rPr kumimoji="0" lang="tr-TR" sz="2200" b="1" i="1"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 maddesi </a:t>
            </a:r>
            <a:r>
              <a:rPr kumimoji="0" lang="tr-TR" sz="2200" i="1"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uyarınca dilekçede bulunması gereken unsurlar: </a:t>
            </a:r>
          </a:p>
          <a:p>
            <a:pPr marR="0" lvl="0" algn="just" defTabSz="914400" rtl="0" eaLnBrk="1" fontAlgn="auto" latinLnBrk="0" hangingPunct="1">
              <a:lnSpc>
                <a:spcPct val="100000"/>
              </a:lnSpc>
              <a:spcBef>
                <a:spcPts val="0"/>
              </a:spcBef>
              <a:spcAft>
                <a:spcPts val="0"/>
              </a:spcAft>
              <a:buClrTx/>
              <a:buSzTx/>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	</a:t>
            </a:r>
          </a:p>
          <a:p>
            <a:pPr marL="984250" marR="0" lvl="0" indent="89376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2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dilekçe sahibinin adı soyadı </a:t>
            </a:r>
          </a:p>
          <a:p>
            <a:pPr marL="984250" marR="0" lvl="0" indent="89376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2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imzası </a:t>
            </a:r>
          </a:p>
          <a:p>
            <a:pPr marL="984250" marR="0" lvl="0" indent="893763"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22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iş veya ikametgâh adresidir. </a:t>
            </a:r>
          </a:p>
          <a:p>
            <a:pPr marR="0" lvl="0" algn="just" defTabSz="914400" rtl="0" eaLnBrk="1" fontAlgn="auto" latinLnBrk="0" hangingPunct="1">
              <a:lnSpc>
                <a:spcPct val="100000"/>
              </a:lnSpc>
              <a:spcBef>
                <a:spcPts val="0"/>
              </a:spcBef>
              <a:spcAft>
                <a:spcPts val="0"/>
              </a:spcAft>
              <a:buClrTx/>
              <a:buSzTx/>
              <a:tabLst/>
              <a:defRPr/>
            </a:pPr>
            <a:endPar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endParaRPr>
          </a:p>
        </p:txBody>
      </p:sp>
    </p:spTree>
    <p:extLst>
      <p:ext uri="{BB962C8B-B14F-4D97-AF65-F5344CB8AC3E}">
        <p14:creationId xmlns:p14="http://schemas.microsoft.com/office/powerpoint/2010/main" val="3013871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5"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6"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Başlık 1">
            <a:extLst>
              <a:ext uri="{FF2B5EF4-FFF2-40B4-BE49-F238E27FC236}">
                <a16:creationId xmlns:a16="http://schemas.microsoft.com/office/drawing/2014/main" id="{BDC6C7F0-08F6-4DDE-BC85-D41666834563}"/>
              </a:ext>
            </a:extLst>
          </p:cNvPr>
          <p:cNvSpPr>
            <a:spLocks noGrp="1"/>
          </p:cNvSpPr>
          <p:nvPr>
            <p:ph type="ctrTitle"/>
          </p:nvPr>
        </p:nvSpPr>
        <p:spPr>
          <a:xfrm>
            <a:off x="527716" y="482126"/>
            <a:ext cx="11329051" cy="1059543"/>
          </a:xfrm>
        </p:spPr>
        <p:txBody>
          <a:bodyPr anchor="b">
            <a:normAutofit/>
          </a:bodyPr>
          <a:lstStyle/>
          <a:p>
            <a:r>
              <a:rPr lang="tr-TR" sz="3800" b="1" dirty="0">
                <a:solidFill>
                  <a:schemeClr val="tx2"/>
                </a:solidFill>
              </a:rPr>
              <a:t>Şikâyet üzerine veya </a:t>
            </a:r>
            <a:r>
              <a:rPr lang="tr-TR" sz="3800" b="1" dirty="0" err="1">
                <a:solidFill>
                  <a:schemeClr val="tx2"/>
                </a:solidFill>
              </a:rPr>
              <a:t>re’sen</a:t>
            </a:r>
            <a:r>
              <a:rPr lang="tr-TR" sz="3800" b="1" dirty="0">
                <a:solidFill>
                  <a:schemeClr val="tx2"/>
                </a:solidFill>
              </a:rPr>
              <a:t> inceleme</a:t>
            </a: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 name="Metin kutusu 2">
            <a:extLst>
              <a:ext uri="{FF2B5EF4-FFF2-40B4-BE49-F238E27FC236}">
                <a16:creationId xmlns:a16="http://schemas.microsoft.com/office/drawing/2014/main" id="{F6F085E1-9176-4431-9D45-B68243DAD9C8}"/>
              </a:ext>
            </a:extLst>
          </p:cNvPr>
          <p:cNvSpPr txBox="1"/>
          <p:nvPr/>
        </p:nvSpPr>
        <p:spPr>
          <a:xfrm>
            <a:off x="1152955" y="2199139"/>
            <a:ext cx="10128208" cy="2092881"/>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Devlet sırrı niteliğindeki bilgi ve belgeler hariç; veri sorumlusu, Kurulun, inceleme konusuyla ilgili istemiş olduğu bilgi ve belgeleri on beş gün içinde göndermek ve gerektiğinde yerinde inceleme yapılmasına imkân sağlamak zorundadır.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endParaRPr>
          </a:p>
        </p:txBody>
      </p:sp>
    </p:spTree>
    <p:extLst>
      <p:ext uri="{BB962C8B-B14F-4D97-AF65-F5344CB8AC3E}">
        <p14:creationId xmlns:p14="http://schemas.microsoft.com/office/powerpoint/2010/main" val="1606436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5"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6"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Başlık 1">
            <a:extLst>
              <a:ext uri="{FF2B5EF4-FFF2-40B4-BE49-F238E27FC236}">
                <a16:creationId xmlns:a16="http://schemas.microsoft.com/office/drawing/2014/main" id="{BDC6C7F0-08F6-4DDE-BC85-D41666834563}"/>
              </a:ext>
            </a:extLst>
          </p:cNvPr>
          <p:cNvSpPr>
            <a:spLocks noGrp="1"/>
          </p:cNvSpPr>
          <p:nvPr>
            <p:ph type="ctrTitle"/>
          </p:nvPr>
        </p:nvSpPr>
        <p:spPr>
          <a:xfrm>
            <a:off x="527716" y="788648"/>
            <a:ext cx="11329051" cy="1059543"/>
          </a:xfrm>
        </p:spPr>
        <p:txBody>
          <a:bodyPr anchor="b">
            <a:normAutofit/>
          </a:bodyPr>
          <a:lstStyle/>
          <a:p>
            <a:r>
              <a:rPr lang="tr-TR" sz="3800" b="1" dirty="0">
                <a:solidFill>
                  <a:schemeClr val="tx2"/>
                </a:solidFill>
              </a:rPr>
              <a:t>Şikâyet üzerine veya </a:t>
            </a:r>
            <a:r>
              <a:rPr lang="tr-TR" sz="3800" b="1" dirty="0" err="1">
                <a:solidFill>
                  <a:schemeClr val="tx2"/>
                </a:solidFill>
              </a:rPr>
              <a:t>re’sen</a:t>
            </a:r>
            <a:r>
              <a:rPr lang="tr-TR" sz="3800" b="1" dirty="0">
                <a:solidFill>
                  <a:schemeClr val="tx2"/>
                </a:solidFill>
              </a:rPr>
              <a:t> inceleme</a:t>
            </a: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 name="Metin kutusu 2">
            <a:extLst>
              <a:ext uri="{FF2B5EF4-FFF2-40B4-BE49-F238E27FC236}">
                <a16:creationId xmlns:a16="http://schemas.microsoft.com/office/drawing/2014/main" id="{F6F085E1-9176-4431-9D45-B68243DAD9C8}"/>
              </a:ext>
            </a:extLst>
          </p:cNvPr>
          <p:cNvSpPr txBox="1"/>
          <p:nvPr/>
        </p:nvSpPr>
        <p:spPr>
          <a:xfrm>
            <a:off x="1152955" y="2200634"/>
            <a:ext cx="10128208" cy="3693319"/>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Şikâyet üzerine Kurul, talebi inceleyerek ilgililere bir cevap verir. Şikâyet tarihinden itibaren altmış gün içinde cevap verilmezse talep reddedilmiş sayılır.</a:t>
            </a:r>
          </a:p>
          <a:p>
            <a:pPr marL="457200" marR="0" lvl="0" indent="-4572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Şikâyet üzerine veya resen yapılan inceleme sonucunda, ihlalin varlığının anlaşılması hâlinde Kurul, tespit ettiği hukuka aykırılıkların veri sorumlusu tarafından giderilmesine karar vererek ilgililere tebliğ eder. Bu karar, tebliğden itibaren gecikmeksizin ve en geç otuz gün içinde yerine getirilir.</a:t>
            </a:r>
          </a:p>
          <a:p>
            <a:pPr marR="0" lvl="0" algn="just" defTabSz="914400" rtl="0" eaLnBrk="1" fontAlgn="auto" latinLnBrk="0" hangingPunct="1">
              <a:lnSpc>
                <a:spcPct val="100000"/>
              </a:lnSpc>
              <a:spcBef>
                <a:spcPts val="0"/>
              </a:spcBef>
              <a:spcAft>
                <a:spcPts val="0"/>
              </a:spcAft>
              <a:buClrTx/>
              <a:buSzTx/>
              <a:tabLst/>
              <a:defRPr/>
            </a:pPr>
            <a:endPar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endParaRPr>
          </a:p>
        </p:txBody>
      </p:sp>
    </p:spTree>
    <p:extLst>
      <p:ext uri="{BB962C8B-B14F-4D97-AF65-F5344CB8AC3E}">
        <p14:creationId xmlns:p14="http://schemas.microsoft.com/office/powerpoint/2010/main" val="134455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5"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6"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Başlık 1">
            <a:extLst>
              <a:ext uri="{FF2B5EF4-FFF2-40B4-BE49-F238E27FC236}">
                <a16:creationId xmlns:a16="http://schemas.microsoft.com/office/drawing/2014/main" id="{BDC6C7F0-08F6-4DDE-BC85-D41666834563}"/>
              </a:ext>
            </a:extLst>
          </p:cNvPr>
          <p:cNvSpPr>
            <a:spLocks noGrp="1"/>
          </p:cNvSpPr>
          <p:nvPr>
            <p:ph type="ctrTitle"/>
          </p:nvPr>
        </p:nvSpPr>
        <p:spPr>
          <a:xfrm>
            <a:off x="527716" y="788648"/>
            <a:ext cx="11329051" cy="1059543"/>
          </a:xfrm>
        </p:spPr>
        <p:txBody>
          <a:bodyPr anchor="b">
            <a:normAutofit/>
          </a:bodyPr>
          <a:lstStyle/>
          <a:p>
            <a:r>
              <a:rPr lang="tr-TR" sz="3800" b="1" dirty="0">
                <a:solidFill>
                  <a:schemeClr val="tx2"/>
                </a:solidFill>
              </a:rPr>
              <a:t>Şikâyet üzerine veya </a:t>
            </a:r>
            <a:r>
              <a:rPr lang="tr-TR" sz="3800" b="1" dirty="0" err="1">
                <a:solidFill>
                  <a:schemeClr val="tx2"/>
                </a:solidFill>
              </a:rPr>
              <a:t>re’sen</a:t>
            </a:r>
            <a:r>
              <a:rPr lang="tr-TR" sz="3800" b="1" dirty="0">
                <a:solidFill>
                  <a:schemeClr val="tx2"/>
                </a:solidFill>
              </a:rPr>
              <a:t> inceleme</a:t>
            </a: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 name="Metin kutusu 2">
            <a:extLst>
              <a:ext uri="{FF2B5EF4-FFF2-40B4-BE49-F238E27FC236}">
                <a16:creationId xmlns:a16="http://schemas.microsoft.com/office/drawing/2014/main" id="{F6F085E1-9176-4431-9D45-B68243DAD9C8}"/>
              </a:ext>
            </a:extLst>
          </p:cNvPr>
          <p:cNvSpPr txBox="1"/>
          <p:nvPr/>
        </p:nvSpPr>
        <p:spPr>
          <a:xfrm>
            <a:off x="1152955" y="2200634"/>
            <a:ext cx="10128208" cy="3293209"/>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Şikâyet üzerine veya resen yapılan inceleme sonucunda, ihlalin yaygın olduğunun tespit edilmesi hâlinde Kurul, bu konuda ilke kararı alır ve bu kararı yayımlar. Kurul, ilke kararı almadan önce ihtiyaç duyması hâlinde, ilgili kurum ve kuruluşların görüşlerini de alabilir.</a:t>
            </a:r>
          </a:p>
          <a:p>
            <a:pPr marL="457200" marR="0" lvl="0" indent="-4572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Kurul, telafisi güç veya imkânsız zararların doğması ve açıkça hukuka aykırılık olması hâlinde, veri işlenmesinin veya verinin yurt dışına aktarılmasının durdurulmasına karar verebilir.</a:t>
            </a:r>
          </a:p>
        </p:txBody>
      </p:sp>
    </p:spTree>
    <p:extLst>
      <p:ext uri="{BB962C8B-B14F-4D97-AF65-F5344CB8AC3E}">
        <p14:creationId xmlns:p14="http://schemas.microsoft.com/office/powerpoint/2010/main" val="1280561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5"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6"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Başlık 1">
            <a:extLst>
              <a:ext uri="{FF2B5EF4-FFF2-40B4-BE49-F238E27FC236}">
                <a16:creationId xmlns:a16="http://schemas.microsoft.com/office/drawing/2014/main" id="{BDC6C7F0-08F6-4DDE-BC85-D41666834563}"/>
              </a:ext>
            </a:extLst>
          </p:cNvPr>
          <p:cNvSpPr>
            <a:spLocks noGrp="1"/>
          </p:cNvSpPr>
          <p:nvPr>
            <p:ph type="ctrTitle"/>
          </p:nvPr>
        </p:nvSpPr>
        <p:spPr>
          <a:xfrm>
            <a:off x="527716" y="788648"/>
            <a:ext cx="11329051" cy="1059543"/>
          </a:xfrm>
        </p:spPr>
        <p:txBody>
          <a:bodyPr anchor="b">
            <a:normAutofit/>
          </a:bodyPr>
          <a:lstStyle/>
          <a:p>
            <a:r>
              <a:rPr lang="tr-TR" sz="3800" b="1" dirty="0">
                <a:solidFill>
                  <a:schemeClr val="tx2"/>
                </a:solidFill>
              </a:rPr>
              <a:t>Suçlar</a:t>
            </a: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 name="Metin kutusu 2">
            <a:extLst>
              <a:ext uri="{FF2B5EF4-FFF2-40B4-BE49-F238E27FC236}">
                <a16:creationId xmlns:a16="http://schemas.microsoft.com/office/drawing/2014/main" id="{F6F085E1-9176-4431-9D45-B68243DAD9C8}"/>
              </a:ext>
            </a:extLst>
          </p:cNvPr>
          <p:cNvSpPr txBox="1"/>
          <p:nvPr/>
        </p:nvSpPr>
        <p:spPr>
          <a:xfrm>
            <a:off x="1152955" y="2200634"/>
            <a:ext cx="10128208" cy="249299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(1) Kişisel verilere ilişkin suçlar bakımından 26/9/2004 tarihli ve 5237</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sayılı Türk Ceza Kanununun 135 ila 140 </a:t>
            </a:r>
            <a:r>
              <a:rPr kumimoji="0" lang="tr-TR" sz="2600" b="0" i="0" u="none" strike="noStrike" kern="1200" cap="none" spc="0" normalizeH="0" baseline="0" noProof="0" dirty="0" err="1">
                <a:ln>
                  <a:noFill/>
                </a:ln>
                <a:solidFill>
                  <a:prstClr val="black"/>
                </a:solidFill>
                <a:effectLst/>
                <a:uLnTx/>
                <a:uFillTx/>
                <a:latin typeface="Arial Nova Light" panose="020B0304020202020204" pitchFamily="34" charset="0"/>
                <a:ea typeface="+mn-ea"/>
                <a:cs typeface="+mn-cs"/>
              </a:rPr>
              <a:t>ıncı</a:t>
            </a: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 madde hükümleri uygulanır.</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(2) Bu Kanunun 7 </a:t>
            </a:r>
            <a:r>
              <a:rPr kumimoji="0" lang="tr-TR" sz="2600" b="0" i="0" u="none" strike="noStrike" kern="1200" cap="none" spc="0" normalizeH="0" baseline="0" noProof="0" dirty="0" err="1">
                <a:ln>
                  <a:noFill/>
                </a:ln>
                <a:solidFill>
                  <a:prstClr val="black"/>
                </a:solidFill>
                <a:effectLst/>
                <a:uLnTx/>
                <a:uFillTx/>
                <a:latin typeface="Arial Nova Light" panose="020B0304020202020204" pitchFamily="34" charset="0"/>
                <a:ea typeface="+mn-ea"/>
                <a:cs typeface="+mn-cs"/>
              </a:rPr>
              <a:t>nci</a:t>
            </a:r>
            <a:r>
              <a:rPr kumimoji="0" lang="tr-TR" sz="2600" b="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 maddesi hükmüne aykırı olarak; kişisel verileri silmeyen veya anonim hâle getirmeyenler 5237 sayılı Kanunun 138 inci maddesine göre cezalandırılır.</a:t>
            </a:r>
          </a:p>
        </p:txBody>
      </p:sp>
    </p:spTree>
    <p:extLst>
      <p:ext uri="{BB962C8B-B14F-4D97-AF65-F5344CB8AC3E}">
        <p14:creationId xmlns:p14="http://schemas.microsoft.com/office/powerpoint/2010/main" val="1594828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5"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6"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Başlık 1">
            <a:extLst>
              <a:ext uri="{FF2B5EF4-FFF2-40B4-BE49-F238E27FC236}">
                <a16:creationId xmlns:a16="http://schemas.microsoft.com/office/drawing/2014/main" id="{BDC6C7F0-08F6-4DDE-BC85-D41666834563}"/>
              </a:ext>
            </a:extLst>
          </p:cNvPr>
          <p:cNvSpPr>
            <a:spLocks noGrp="1"/>
          </p:cNvSpPr>
          <p:nvPr>
            <p:ph type="ctrTitle"/>
          </p:nvPr>
        </p:nvSpPr>
        <p:spPr>
          <a:xfrm>
            <a:off x="527716" y="788648"/>
            <a:ext cx="11329051" cy="1059543"/>
          </a:xfrm>
        </p:spPr>
        <p:txBody>
          <a:bodyPr anchor="b">
            <a:normAutofit/>
          </a:bodyPr>
          <a:lstStyle/>
          <a:p>
            <a:r>
              <a:rPr lang="tr-TR" sz="3800" b="1" dirty="0">
                <a:solidFill>
                  <a:schemeClr val="tx2"/>
                </a:solidFill>
              </a:rPr>
              <a:t>TCK 135-140’ncı maddeleri </a:t>
            </a: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 name="Metin kutusu 2">
            <a:extLst>
              <a:ext uri="{FF2B5EF4-FFF2-40B4-BE49-F238E27FC236}">
                <a16:creationId xmlns:a16="http://schemas.microsoft.com/office/drawing/2014/main" id="{F6F085E1-9176-4431-9D45-B68243DAD9C8}"/>
              </a:ext>
            </a:extLst>
          </p:cNvPr>
          <p:cNvSpPr txBox="1"/>
          <p:nvPr/>
        </p:nvSpPr>
        <p:spPr>
          <a:xfrm>
            <a:off x="1152955" y="2582614"/>
            <a:ext cx="10128208" cy="169277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tr-TR" sz="2600" b="1"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135’inci madde «kişisel verilerin kaydedilmesi» </a:t>
            </a:r>
            <a:r>
              <a:rPr kumimoji="0" lang="tr-TR" sz="260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başlığını taşıyor ve her türlü kişisel verinin hukuka aykırı olarak kaydedilmesi ile özel nitelikli kişisel verilerin hukuka aykırı olarak kaydedilmesi (yarı oranında </a:t>
            </a:r>
            <a:r>
              <a:rPr kumimoji="0" lang="tr-TR" sz="2600" i="0" u="none" strike="noStrike" kern="1200" cap="none" spc="0" normalizeH="0" baseline="0" noProof="0" dirty="0" err="1">
                <a:ln>
                  <a:noFill/>
                </a:ln>
                <a:solidFill>
                  <a:prstClr val="black"/>
                </a:solidFill>
                <a:effectLst/>
                <a:uLnTx/>
                <a:uFillTx/>
                <a:latin typeface="Arial Nova Light" panose="020B0304020202020204" pitchFamily="34" charset="0"/>
                <a:ea typeface="+mn-ea"/>
                <a:cs typeface="+mn-cs"/>
              </a:rPr>
              <a:t>arttırım</a:t>
            </a:r>
            <a:r>
              <a:rPr kumimoji="0" lang="tr-TR" sz="2600" i="0" u="none" strike="noStrike" kern="1200" cap="none" spc="0" normalizeH="0" baseline="0" noProof="0" dirty="0">
                <a:ln>
                  <a:noFill/>
                </a:ln>
                <a:solidFill>
                  <a:prstClr val="black"/>
                </a:solidFill>
                <a:effectLst/>
                <a:uLnTx/>
                <a:uFillTx/>
                <a:latin typeface="Arial Nova Light" panose="020B0304020202020204" pitchFamily="34" charset="0"/>
                <a:ea typeface="+mn-ea"/>
                <a:cs typeface="+mn-cs"/>
              </a:rPr>
              <a:t>) suçlarını düzenliyor. </a:t>
            </a:r>
          </a:p>
        </p:txBody>
      </p:sp>
    </p:spTree>
    <p:extLst>
      <p:ext uri="{BB962C8B-B14F-4D97-AF65-F5344CB8AC3E}">
        <p14:creationId xmlns:p14="http://schemas.microsoft.com/office/powerpoint/2010/main" val="251229586"/>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741</Words>
  <Application>Microsoft Office PowerPoint</Application>
  <PresentationFormat>Geniş ekran</PresentationFormat>
  <Paragraphs>49</Paragraphs>
  <Slides>15</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15</vt:i4>
      </vt:variant>
    </vt:vector>
  </HeadingPairs>
  <TitlesOfParts>
    <vt:vector size="21" baseType="lpstr">
      <vt:lpstr>Arial</vt:lpstr>
      <vt:lpstr>Arial Nova Light</vt:lpstr>
      <vt:lpstr>Calibri</vt:lpstr>
      <vt:lpstr>Calibri Light</vt:lpstr>
      <vt:lpstr>Wingdings</vt:lpstr>
      <vt:lpstr>Office Teması</vt:lpstr>
      <vt:lpstr>KİŞİSEL VERİLERİN KORUNMASI KANUNU</vt:lpstr>
      <vt:lpstr>Veri sorumlusuna başvuru</vt:lpstr>
      <vt:lpstr>Kurula şikâyet</vt:lpstr>
      <vt:lpstr>Şikâyet üzerine veya re’sen inceleme</vt:lpstr>
      <vt:lpstr>Şikâyet üzerine veya re’sen inceleme</vt:lpstr>
      <vt:lpstr>Şikâyet üzerine veya re’sen inceleme</vt:lpstr>
      <vt:lpstr>Şikâyet üzerine veya re’sen inceleme</vt:lpstr>
      <vt:lpstr>Suçlar</vt:lpstr>
      <vt:lpstr>TCK 135-140’ncı maddeleri </vt:lpstr>
      <vt:lpstr>TCK 135-140’ncı maddeleri </vt:lpstr>
      <vt:lpstr>TCK 135-140’ncı maddeleri </vt:lpstr>
      <vt:lpstr>TCK 135-140’ncı maddeleri </vt:lpstr>
      <vt:lpstr>TCK 135-140’ncı maddeleri </vt:lpstr>
      <vt:lpstr>TCK 135-140’ncı maddeleri </vt:lpstr>
      <vt:lpstr>Kabahatler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KİŞİSEL VERİLERİN KORUNMASI KANUNU</dc:title>
  <dc:creator>damla ermeydan</dc:creator>
  <cp:lastModifiedBy>damla ermeydan</cp:lastModifiedBy>
  <cp:revision>36</cp:revision>
  <dcterms:created xsi:type="dcterms:W3CDTF">2021-01-04T09:17:18Z</dcterms:created>
  <dcterms:modified xsi:type="dcterms:W3CDTF">2021-01-11T13:58:57Z</dcterms:modified>
</cp:coreProperties>
</file>