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6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0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43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71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7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04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3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6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3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4E2A-AC86-4991-BCE4-0069A4AA8498}" type="datetimeFigureOut">
              <a:rPr lang="tr-TR" smtClean="0"/>
              <a:t>21.11.2017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1D6B-F789-46D4-B7DE-CF475F8374C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78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bnettingpractice.com/ipv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IPv6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9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662085" y="3110584"/>
            <a:ext cx="1556953" cy="842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977447" y="3129003"/>
            <a:ext cx="1556953" cy="84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IPv6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128bit adres</a:t>
            </a:r>
          </a:p>
          <a:p>
            <a:r>
              <a:rPr lang="tr-TR" dirty="0" smtClean="0"/>
              <a:t>8x16bit     X:X:X:X:X:X:X:X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977447" y="3129003"/>
            <a:ext cx="4028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 smtClean="0"/>
              <a:t>X:X:X:X:X:X:X:X</a:t>
            </a:r>
            <a:endParaRPr lang="tr-TR" sz="4000" dirty="0"/>
          </a:p>
        </p:txBody>
      </p:sp>
      <p:sp>
        <p:nvSpPr>
          <p:cNvPr id="5" name="Sağ Ok 4"/>
          <p:cNvSpPr/>
          <p:nvPr/>
        </p:nvSpPr>
        <p:spPr>
          <a:xfrm rot="5400000">
            <a:off x="7566454" y="3593524"/>
            <a:ext cx="477795" cy="1441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7321949" y="4599025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network</a:t>
            </a:r>
            <a:endParaRPr lang="tr-TR" dirty="0"/>
          </a:p>
        </p:txBody>
      </p:sp>
      <p:sp>
        <p:nvSpPr>
          <p:cNvPr id="9" name="Sağ Ok 8"/>
          <p:cNvSpPr/>
          <p:nvPr/>
        </p:nvSpPr>
        <p:spPr>
          <a:xfrm rot="5400000">
            <a:off x="9251092" y="3575105"/>
            <a:ext cx="477795" cy="144162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9193754" y="4638425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host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8735196" y="5053549"/>
            <a:ext cx="1556953" cy="842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7050559" y="5071968"/>
            <a:ext cx="1170803" cy="842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ağ Ok 12"/>
          <p:cNvSpPr/>
          <p:nvPr/>
        </p:nvSpPr>
        <p:spPr>
          <a:xfrm rot="5400000">
            <a:off x="7459360" y="5518071"/>
            <a:ext cx="477795" cy="1441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7214855" y="6396724"/>
            <a:ext cx="71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prefix</a:t>
            </a:r>
            <a:endParaRPr lang="tr-TR" dirty="0"/>
          </a:p>
        </p:txBody>
      </p:sp>
      <p:sp>
        <p:nvSpPr>
          <p:cNvPr id="15" name="Sağ Ok 14"/>
          <p:cNvSpPr/>
          <p:nvPr/>
        </p:nvSpPr>
        <p:spPr>
          <a:xfrm rot="5400000">
            <a:off x="9324203" y="5518070"/>
            <a:ext cx="477795" cy="144162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9266865" y="6396724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host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7050559" y="5092950"/>
            <a:ext cx="4101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 smtClean="0"/>
              <a:t>X:X:X:X:X:X:X:X</a:t>
            </a:r>
            <a:endParaRPr lang="tr-TR" sz="4000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8193472" y="6415107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subnet</a:t>
            </a:r>
            <a:endParaRPr lang="tr-TR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2777829" y="6212058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65.536 </a:t>
            </a:r>
            <a:r>
              <a:rPr lang="tr-TR" dirty="0" err="1" smtClean="0"/>
              <a:t>subnet</a:t>
            </a:r>
            <a:endParaRPr lang="tr-TR" dirty="0"/>
          </a:p>
        </p:txBody>
      </p:sp>
      <p:pic>
        <p:nvPicPr>
          <p:cNvPr id="20" name="Resim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08" y="2996526"/>
            <a:ext cx="3762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4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MAC’ten</a:t>
            </a:r>
            <a:r>
              <a:rPr lang="tr-TR" dirty="0" smtClean="0"/>
              <a:t> </a:t>
            </a:r>
            <a:r>
              <a:rPr lang="tr-TR" dirty="0"/>
              <a:t>A</a:t>
            </a:r>
            <a:r>
              <a:rPr lang="tr-TR" dirty="0" smtClean="0"/>
              <a:t>uto </a:t>
            </a:r>
            <a:r>
              <a:rPr lang="tr-TR" dirty="0" err="1" smtClean="0"/>
              <a:t>Generate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Extended</a:t>
            </a:r>
            <a:r>
              <a:rPr lang="tr-TR" dirty="0" smtClean="0"/>
              <a:t> </a:t>
            </a:r>
            <a:r>
              <a:rPr lang="tr-TR" dirty="0" err="1" smtClean="0"/>
              <a:t>Unique</a:t>
            </a:r>
            <a:r>
              <a:rPr lang="tr-TR" dirty="0" smtClean="0"/>
              <a:t> </a:t>
            </a:r>
            <a:r>
              <a:rPr lang="tr-TR" dirty="0" err="1" smtClean="0"/>
              <a:t>Identifier</a:t>
            </a:r>
            <a:r>
              <a:rPr lang="tr-TR" dirty="0" smtClean="0"/>
              <a:t> (EUI), as </a:t>
            </a:r>
            <a:r>
              <a:rPr lang="tr-TR" dirty="0" err="1" smtClean="0"/>
              <a:t>per</a:t>
            </a:r>
            <a:r>
              <a:rPr lang="tr-TR" dirty="0" smtClean="0"/>
              <a:t> RFC2373, </a:t>
            </a:r>
            <a:r>
              <a:rPr lang="tr-TR" dirty="0" err="1" smtClean="0"/>
              <a:t>allows</a:t>
            </a:r>
            <a:r>
              <a:rPr lang="tr-TR" dirty="0" smtClean="0"/>
              <a:t> a 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assign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 a </a:t>
            </a:r>
            <a:r>
              <a:rPr lang="tr-TR" dirty="0" err="1" smtClean="0"/>
              <a:t>unique</a:t>
            </a:r>
            <a:r>
              <a:rPr lang="tr-TR" dirty="0" smtClean="0"/>
              <a:t> 64-Bit IP </a:t>
            </a:r>
            <a:r>
              <a:rPr lang="tr-TR" dirty="0" err="1" smtClean="0"/>
              <a:t>Version</a:t>
            </a:r>
            <a:r>
              <a:rPr lang="tr-TR" dirty="0" smtClean="0"/>
              <a:t> 6 </a:t>
            </a:r>
            <a:r>
              <a:rPr lang="tr-TR" dirty="0" err="1" smtClean="0"/>
              <a:t>interface</a:t>
            </a:r>
            <a:r>
              <a:rPr lang="tr-TR" dirty="0" smtClean="0"/>
              <a:t> </a:t>
            </a:r>
            <a:r>
              <a:rPr lang="tr-TR" dirty="0" err="1" smtClean="0"/>
              <a:t>identifier</a:t>
            </a:r>
            <a:r>
              <a:rPr lang="tr-TR" dirty="0" smtClean="0"/>
              <a:t> (EUI-64).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10" y="3245451"/>
            <a:ext cx="5962650" cy="2838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6825"/>
            <a:ext cx="5705475" cy="25050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614984" y="63119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7. Bit Dönüşümü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0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Deneyin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>
                <a:hlinkClick r:id="rId2"/>
              </a:rPr>
              <a:t>https://subnettingpractice.com/ipv6.html</a:t>
            </a:r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251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Geniş ekran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IPv6</vt:lpstr>
      <vt:lpstr>IPv6</vt:lpstr>
      <vt:lpstr>MAC’ten Auto Generate</vt:lpstr>
      <vt:lpstr>Deneyin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</dc:title>
  <dc:creator>Pau</dc:creator>
  <cp:lastModifiedBy>Pau</cp:lastModifiedBy>
  <cp:revision>3</cp:revision>
  <dcterms:created xsi:type="dcterms:W3CDTF">2017-11-21T15:25:05Z</dcterms:created>
  <dcterms:modified xsi:type="dcterms:W3CDTF">2017-11-21T15:48:25Z</dcterms:modified>
</cp:coreProperties>
</file>