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0"/>
  </p:notesMasterIdLst>
  <p:sldIdLst>
    <p:sldId id="258" r:id="rId2"/>
    <p:sldId id="335" r:id="rId3"/>
    <p:sldId id="256" r:id="rId4"/>
    <p:sldId id="334" r:id="rId5"/>
    <p:sldId id="329" r:id="rId6"/>
    <p:sldId id="330" r:id="rId7"/>
    <p:sldId id="332" r:id="rId8"/>
    <p:sldId id="333" r:id="rId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Tajawal" panose="020B0604020202020204" charset="-78"/>
      <p:regular r:id="rId12"/>
      <p:bold r:id="rId13"/>
    </p:embeddedFont>
    <p:embeddedFont>
      <p:font typeface="Work Sans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304CBD-5C1B-4766-ADF1-B02F2AF68615}">
  <a:tblStyle styleId="{3E304CBD-5C1B-4766-ADF1-B02F2AF686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93c08ab5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f93c08ab5b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781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6931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1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45200" y="782775"/>
            <a:ext cx="4269900" cy="32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45200" y="40739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396573" y="3545572"/>
            <a:ext cx="4145548" cy="4145548"/>
            <a:chOff x="6893825" y="3284600"/>
            <a:chExt cx="3337800" cy="3337800"/>
          </a:xfrm>
        </p:grpSpPr>
        <p:sp>
          <p:nvSpPr>
            <p:cNvPr id="12" name="Google Shape;12;p2"/>
            <p:cNvSpPr/>
            <p:nvPr/>
          </p:nvSpPr>
          <p:spPr>
            <a:xfrm>
              <a:off x="7365700" y="3756475"/>
              <a:ext cx="2394000" cy="239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3825" y="3284600"/>
              <a:ext cx="3337800" cy="3337800"/>
            </a:xfrm>
            <a:prstGeom prst="ellipse">
              <a:avLst/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1983150" y="-2607150"/>
            <a:ext cx="3337800" cy="3337800"/>
          </a:xfrm>
          <a:prstGeom prst="ellipse">
            <a:avLst/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829675" y="404775"/>
            <a:ext cx="750450" cy="750450"/>
            <a:chOff x="325775" y="355400"/>
            <a:chExt cx="750450" cy="750450"/>
          </a:xfrm>
        </p:grpSpPr>
        <p:sp>
          <p:nvSpPr>
            <p:cNvPr id="16" name="Google Shape;16;p2"/>
            <p:cNvSpPr/>
            <p:nvPr/>
          </p:nvSpPr>
          <p:spPr>
            <a:xfrm>
              <a:off x="325775" y="35540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00925" y="35540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5775" y="73055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0925" y="730550"/>
              <a:ext cx="375300" cy="375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-2439400" y="4253550"/>
            <a:ext cx="3337800" cy="3337800"/>
          </a:xfrm>
          <a:prstGeom prst="ellipse">
            <a:avLst/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0000" y="2050975"/>
            <a:ext cx="3485700" cy="15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61625"/>
            <a:ext cx="2590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720000" y="3602250"/>
            <a:ext cx="34857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6301500" y="3970725"/>
            <a:ext cx="3337800" cy="3337800"/>
            <a:chOff x="6893825" y="3284600"/>
            <a:chExt cx="3337800" cy="3337800"/>
          </a:xfrm>
        </p:grpSpPr>
        <p:sp>
          <p:nvSpPr>
            <p:cNvPr id="26" name="Google Shape;26;p3"/>
            <p:cNvSpPr/>
            <p:nvPr/>
          </p:nvSpPr>
          <p:spPr>
            <a:xfrm>
              <a:off x="7365700" y="3756475"/>
              <a:ext cx="2394000" cy="239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893825" y="3284600"/>
              <a:ext cx="3337800" cy="3337800"/>
            </a:xfrm>
            <a:prstGeom prst="ellipse">
              <a:avLst/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/>
          <p:nvPr/>
        </p:nvSpPr>
        <p:spPr>
          <a:xfrm>
            <a:off x="8516050" y="2102850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699225" y="4719100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92900" y="182625"/>
            <a:ext cx="750450" cy="750450"/>
            <a:chOff x="325775" y="355400"/>
            <a:chExt cx="750450" cy="750450"/>
          </a:xfrm>
        </p:grpSpPr>
        <p:sp>
          <p:nvSpPr>
            <p:cNvPr id="31" name="Google Shape;31;p3"/>
            <p:cNvSpPr/>
            <p:nvPr/>
          </p:nvSpPr>
          <p:spPr>
            <a:xfrm>
              <a:off x="325775" y="35540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00925" y="35540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25775" y="73055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00925" y="730550"/>
              <a:ext cx="375300" cy="375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2069625" y="1597583"/>
            <a:ext cx="210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2069613" y="2228309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5922976" y="1597583"/>
            <a:ext cx="210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3"/>
          </p:nvPr>
        </p:nvSpPr>
        <p:spPr>
          <a:xfrm>
            <a:off x="5922983" y="2228309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4"/>
          </p:nvPr>
        </p:nvSpPr>
        <p:spPr>
          <a:xfrm>
            <a:off x="2069625" y="3108234"/>
            <a:ext cx="210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5"/>
          </p:nvPr>
        </p:nvSpPr>
        <p:spPr>
          <a:xfrm>
            <a:off x="2069613" y="3738983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6"/>
          </p:nvPr>
        </p:nvSpPr>
        <p:spPr>
          <a:xfrm>
            <a:off x="5922976" y="3108236"/>
            <a:ext cx="210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7"/>
          </p:nvPr>
        </p:nvSpPr>
        <p:spPr>
          <a:xfrm>
            <a:off x="5922983" y="3738983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8" hasCustomPrompt="1"/>
          </p:nvPr>
        </p:nvSpPr>
        <p:spPr>
          <a:xfrm>
            <a:off x="874125" y="1911298"/>
            <a:ext cx="10482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9" hasCustomPrompt="1"/>
          </p:nvPr>
        </p:nvSpPr>
        <p:spPr>
          <a:xfrm>
            <a:off x="874125" y="3392148"/>
            <a:ext cx="1048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4300" y="1911298"/>
            <a:ext cx="10482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4" hasCustomPrompt="1"/>
          </p:nvPr>
        </p:nvSpPr>
        <p:spPr>
          <a:xfrm>
            <a:off x="4724300" y="3392148"/>
            <a:ext cx="1048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5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-1931675" y="-2394275"/>
            <a:ext cx="3337800" cy="3337800"/>
          </a:xfrm>
          <a:prstGeom prst="ellipse">
            <a:avLst/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3"/>
          <p:cNvGrpSpPr/>
          <p:nvPr/>
        </p:nvGrpSpPr>
        <p:grpSpPr>
          <a:xfrm rot="-5400000">
            <a:off x="418350" y="404775"/>
            <a:ext cx="750450" cy="750450"/>
            <a:chOff x="325775" y="355400"/>
            <a:chExt cx="750450" cy="750450"/>
          </a:xfrm>
        </p:grpSpPr>
        <p:sp>
          <p:nvSpPr>
            <p:cNvPr id="123" name="Google Shape;123;p13"/>
            <p:cNvSpPr/>
            <p:nvPr/>
          </p:nvSpPr>
          <p:spPr>
            <a:xfrm>
              <a:off x="325775" y="35540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00925" y="35540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25775" y="73055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00925" y="730550"/>
              <a:ext cx="375300" cy="375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3"/>
          <p:cNvSpPr/>
          <p:nvPr/>
        </p:nvSpPr>
        <p:spPr>
          <a:xfrm>
            <a:off x="7351100" y="4701250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 rot="5400000">
            <a:off x="-576400" y="3258000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8138150" y="-824550"/>
            <a:ext cx="3337800" cy="3337800"/>
          </a:xfrm>
          <a:prstGeom prst="ellipse">
            <a:avLst/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2311800" y="1189100"/>
            <a:ext cx="45204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"/>
          </p:nvPr>
        </p:nvSpPr>
        <p:spPr>
          <a:xfrm>
            <a:off x="2158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2"/>
          </p:nvPr>
        </p:nvSpPr>
        <p:spPr>
          <a:xfrm>
            <a:off x="2210987" y="20997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2210988" y="24939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3"/>
          </p:nvPr>
        </p:nvSpPr>
        <p:spPr>
          <a:xfrm>
            <a:off x="4757707" y="20997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4"/>
          </p:nvPr>
        </p:nvSpPr>
        <p:spPr>
          <a:xfrm>
            <a:off x="4757709" y="24939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SECTION_HEADER_1_3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36"/>
          <p:cNvGrpSpPr/>
          <p:nvPr/>
        </p:nvGrpSpPr>
        <p:grpSpPr>
          <a:xfrm flipH="1">
            <a:off x="6762000" y="4417650"/>
            <a:ext cx="3337800" cy="3337800"/>
            <a:chOff x="6893825" y="3284600"/>
            <a:chExt cx="3337800" cy="3337800"/>
          </a:xfrm>
        </p:grpSpPr>
        <p:sp>
          <p:nvSpPr>
            <p:cNvPr id="384" name="Google Shape;384;p36"/>
            <p:cNvSpPr/>
            <p:nvPr/>
          </p:nvSpPr>
          <p:spPr>
            <a:xfrm>
              <a:off x="7365700" y="3756475"/>
              <a:ext cx="2394000" cy="239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6893825" y="3284600"/>
              <a:ext cx="3337800" cy="3337800"/>
            </a:xfrm>
            <a:prstGeom prst="ellipse">
              <a:avLst/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36"/>
          <p:cNvSpPr/>
          <p:nvPr/>
        </p:nvSpPr>
        <p:spPr>
          <a:xfrm flipH="1">
            <a:off x="644675" y="4719100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6"/>
          <p:cNvSpPr/>
          <p:nvPr/>
        </p:nvSpPr>
        <p:spPr>
          <a:xfrm flipH="1">
            <a:off x="-748800" y="-2670000"/>
            <a:ext cx="3337800" cy="3337800"/>
          </a:xfrm>
          <a:prstGeom prst="ellipse">
            <a:avLst/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/>
          <p:nvPr/>
        </p:nvSpPr>
        <p:spPr>
          <a:xfrm rot="-5400000" flipH="1">
            <a:off x="7962000" y="-422429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/>
          <p:nvPr/>
        </p:nvSpPr>
        <p:spPr>
          <a:xfrm flipH="1">
            <a:off x="7800700" y="188250"/>
            <a:ext cx="3337800" cy="3337800"/>
          </a:xfrm>
          <a:prstGeom prst="ellipse">
            <a:avLst/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7"/>
          <p:cNvGrpSpPr/>
          <p:nvPr/>
        </p:nvGrpSpPr>
        <p:grpSpPr>
          <a:xfrm flipH="1">
            <a:off x="-1647125" y="3393425"/>
            <a:ext cx="3337800" cy="3337800"/>
            <a:chOff x="6893825" y="3284600"/>
            <a:chExt cx="3337800" cy="3337800"/>
          </a:xfrm>
        </p:grpSpPr>
        <p:sp>
          <p:nvSpPr>
            <p:cNvPr id="392" name="Google Shape;392;p37"/>
            <p:cNvSpPr/>
            <p:nvPr/>
          </p:nvSpPr>
          <p:spPr>
            <a:xfrm>
              <a:off x="7365700" y="3756475"/>
              <a:ext cx="2394000" cy="239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6893825" y="3284600"/>
              <a:ext cx="3337800" cy="3337800"/>
            </a:xfrm>
            <a:prstGeom prst="ellipse">
              <a:avLst/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37"/>
          <p:cNvSpPr/>
          <p:nvPr/>
        </p:nvSpPr>
        <p:spPr>
          <a:xfrm flipH="1">
            <a:off x="3054750" y="-2482425"/>
            <a:ext cx="3034500" cy="303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37"/>
          <p:cNvGrpSpPr/>
          <p:nvPr/>
        </p:nvGrpSpPr>
        <p:grpSpPr>
          <a:xfrm flipH="1">
            <a:off x="7680450" y="539400"/>
            <a:ext cx="750450" cy="750450"/>
            <a:chOff x="325775" y="355400"/>
            <a:chExt cx="750450" cy="750450"/>
          </a:xfrm>
        </p:grpSpPr>
        <p:sp>
          <p:nvSpPr>
            <p:cNvPr id="396" name="Google Shape;396;p37"/>
            <p:cNvSpPr/>
            <p:nvPr/>
          </p:nvSpPr>
          <p:spPr>
            <a:xfrm>
              <a:off x="325775" y="35540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700925" y="35540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325775" y="73055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700925" y="730550"/>
              <a:ext cx="375300" cy="375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37"/>
          <p:cNvSpPr/>
          <p:nvPr/>
        </p:nvSpPr>
        <p:spPr>
          <a:xfrm flipH="1">
            <a:off x="6314850" y="4719100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"/>
          <p:cNvSpPr/>
          <p:nvPr/>
        </p:nvSpPr>
        <p:spPr>
          <a:xfrm flipH="1">
            <a:off x="821975" y="651616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1673700"/>
            <a:ext cx="29037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0"/>
          <p:cNvSpPr txBox="1">
            <a:spLocks noGrp="1"/>
          </p:cNvSpPr>
          <p:nvPr>
            <p:ph type="subTitle" idx="1"/>
          </p:nvPr>
        </p:nvSpPr>
        <p:spPr>
          <a:xfrm>
            <a:off x="720000" y="3119650"/>
            <a:ext cx="3572400" cy="11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0"/>
          <p:cNvSpPr/>
          <p:nvPr/>
        </p:nvSpPr>
        <p:spPr>
          <a:xfrm flipH="1">
            <a:off x="6408700" y="-996425"/>
            <a:ext cx="3337800" cy="3337800"/>
          </a:xfrm>
          <a:prstGeom prst="ellipse">
            <a:avLst/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 flipH="1">
            <a:off x="7493100" y="4371516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 flipH="1">
            <a:off x="-2239500" y="4212850"/>
            <a:ext cx="3337800" cy="3337800"/>
          </a:xfrm>
          <a:prstGeom prst="ellipse">
            <a:avLst/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10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2926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0" r:id="rId4"/>
    <p:sldLayoutId id="2147483663" r:id="rId5"/>
    <p:sldLayoutId id="2147483682" r:id="rId6"/>
    <p:sldLayoutId id="2147483683" r:id="rId7"/>
    <p:sldLayoutId id="214748368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>
            <a:spLocks noGrp="1"/>
          </p:cNvSpPr>
          <p:nvPr>
            <p:ph type="title" idx="2"/>
          </p:nvPr>
        </p:nvSpPr>
        <p:spPr>
          <a:xfrm>
            <a:off x="0" y="1960536"/>
            <a:ext cx="9144000" cy="2123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4800" dirty="0">
                <a:solidFill>
                  <a:srgbClr val="EA0013"/>
                </a:solidFill>
              </a:rPr>
              <a:t>SPRINT 1:</a:t>
            </a:r>
            <a:r>
              <a:rPr lang="en-US" sz="4800" dirty="0">
                <a:solidFill>
                  <a:srgbClr val="EA0013"/>
                </a:solidFill>
              </a:rPr>
              <a:t> </a:t>
            </a:r>
            <a:r>
              <a:rPr lang="en-US" sz="4800" dirty="0" err="1">
                <a:solidFill>
                  <a:srgbClr val="EA0013"/>
                </a:solidFill>
              </a:rPr>
              <a:t>Gérer</a:t>
            </a:r>
            <a:r>
              <a:rPr lang="en-US" sz="4800" dirty="0">
                <a:solidFill>
                  <a:srgbClr val="EA0013"/>
                </a:solidFill>
              </a:rPr>
              <a:t> </a:t>
            </a:r>
            <a:r>
              <a:rPr lang="en-US" sz="4800" dirty="0" err="1">
                <a:solidFill>
                  <a:srgbClr val="EA0013"/>
                </a:solidFill>
              </a:rPr>
              <a:t>Département</a:t>
            </a:r>
            <a:endParaRPr sz="4000" dirty="0">
              <a:solidFill>
                <a:srgbClr val="EA00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>
            <a:spLocks noGrp="1"/>
          </p:cNvSpPr>
          <p:nvPr>
            <p:ph type="ctrTitle"/>
          </p:nvPr>
        </p:nvSpPr>
        <p:spPr>
          <a:xfrm>
            <a:off x="68580" y="-100965"/>
            <a:ext cx="9075420" cy="1082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 err="1">
                <a:solidFill>
                  <a:srgbClr val="FF0000"/>
                </a:solidFill>
              </a:rPr>
              <a:t>Backlog</a:t>
            </a:r>
            <a:r>
              <a:rPr lang="fr-FR" sz="4800" dirty="0">
                <a:solidFill>
                  <a:srgbClr val="FF0000"/>
                </a:solidFill>
              </a:rPr>
              <a:t> de</a:t>
            </a:r>
            <a:r>
              <a:rPr lang="fr-TN" sz="4800" dirty="0">
                <a:solidFill>
                  <a:srgbClr val="FF0000"/>
                </a:solidFill>
              </a:rPr>
              <a:t> </a:t>
            </a:r>
            <a:r>
              <a:rPr lang="fr-FR" sz="4800" dirty="0">
                <a:solidFill>
                  <a:srgbClr val="FF0000"/>
                </a:solidFill>
              </a:rPr>
              <a:t>Sprint 1</a:t>
            </a:r>
            <a:r>
              <a:rPr lang="fr-TN" sz="4800" dirty="0">
                <a:solidFill>
                  <a:srgbClr val="FF0000"/>
                </a:solidFill>
              </a:rPr>
              <a:t> :</a:t>
            </a:r>
            <a:endParaRPr sz="80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2683F8-E710-C493-A660-7B54D5E66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34405"/>
              </p:ext>
            </p:extLst>
          </p:nvPr>
        </p:nvGraphicFramePr>
        <p:xfrm>
          <a:off x="533398" y="1152527"/>
          <a:ext cx="7383784" cy="3457569"/>
        </p:xfrm>
        <a:graphic>
          <a:graphicData uri="http://schemas.openxmlformats.org/drawingml/2006/table">
            <a:tbl>
              <a:tblPr/>
              <a:tblGrid>
                <a:gridCol w="1845946">
                  <a:extLst>
                    <a:ext uri="{9D8B030D-6E8A-4147-A177-3AD203B41FA5}">
                      <a16:colId xmlns:a16="http://schemas.microsoft.com/office/drawing/2014/main" val="2715248839"/>
                    </a:ext>
                  </a:extLst>
                </a:gridCol>
                <a:gridCol w="1845946">
                  <a:extLst>
                    <a:ext uri="{9D8B030D-6E8A-4147-A177-3AD203B41FA5}">
                      <a16:colId xmlns:a16="http://schemas.microsoft.com/office/drawing/2014/main" val="2338920127"/>
                    </a:ext>
                  </a:extLst>
                </a:gridCol>
                <a:gridCol w="1845946">
                  <a:extLst>
                    <a:ext uri="{9D8B030D-6E8A-4147-A177-3AD203B41FA5}">
                      <a16:colId xmlns:a16="http://schemas.microsoft.com/office/drawing/2014/main" val="4159639554"/>
                    </a:ext>
                  </a:extLst>
                </a:gridCol>
                <a:gridCol w="1845946">
                  <a:extLst>
                    <a:ext uri="{9D8B030D-6E8A-4147-A177-3AD203B41FA5}">
                      <a16:colId xmlns:a16="http://schemas.microsoft.com/office/drawing/2014/main" val="2012505046"/>
                    </a:ext>
                  </a:extLst>
                </a:gridCol>
              </a:tblGrid>
              <a:tr h="2522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&lt;User story&gt;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Tâche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403848"/>
                  </a:ext>
                </a:extLst>
              </a:tr>
              <a:tr h="252250"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 tant qu’un responsable de la faculté, ajouter un département</a:t>
                      </a:r>
                      <a:endParaRPr lang="fr-FR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Ajouter une filière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453091"/>
                  </a:ext>
                </a:extLst>
              </a:tr>
              <a:tr h="395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Ajouter un chef de département</a:t>
                      </a:r>
                      <a:endParaRPr lang="fr-FR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052559"/>
                  </a:ext>
                </a:extLst>
              </a:tr>
              <a:tr h="252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Ajouter un ouvrier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993651"/>
                  </a:ext>
                </a:extLst>
              </a:tr>
              <a:tr h="252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Ajouter matériel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668202"/>
                  </a:ext>
                </a:extLst>
              </a:tr>
              <a:tr h="252250"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 tant qu’un responsable de la faculté, supprimer un département</a:t>
                      </a:r>
                      <a:endParaRPr lang="fr-FR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Supprimer filière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693333"/>
                  </a:ext>
                </a:extLst>
              </a:tr>
              <a:tr h="395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Supprimer un chef de département</a:t>
                      </a:r>
                      <a:endParaRPr lang="fr-FR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261174"/>
                  </a:ext>
                </a:extLst>
              </a:tr>
              <a:tr h="252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Supprimer un ouvrier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602209"/>
                  </a:ext>
                </a:extLst>
              </a:tr>
              <a:tr h="252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Supprimer matériel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159825"/>
                  </a:ext>
                </a:extLst>
              </a:tr>
              <a:tr h="252250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 tant qu’un responsable de la faculté, modifier un département</a:t>
                      </a:r>
                      <a:endParaRPr lang="fr-FR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Modifier filière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36861"/>
                  </a:ext>
                </a:extLst>
              </a:tr>
              <a:tr h="395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Modifier chef de département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920836"/>
                  </a:ext>
                </a:extLst>
              </a:tr>
              <a:tr h="252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  <a:endParaRPr lang="en-US" sz="120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Modifier matière</a:t>
                      </a:r>
                      <a:endParaRPr lang="en-US" sz="1200" dirty="0">
                        <a:effectLst/>
                      </a:endParaRPr>
                    </a:p>
                  </a:txBody>
                  <a:tcPr marL="53715" marR="53715" marT="53715" marB="537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77262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1318071-CC88-0F57-2D01-3AD68DA5D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7339" y="1152525"/>
            <a:ext cx="13926588" cy="4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>
            <a:spLocks noGrp="1"/>
          </p:cNvSpPr>
          <p:nvPr>
            <p:ph type="ctrTitle"/>
          </p:nvPr>
        </p:nvSpPr>
        <p:spPr>
          <a:xfrm>
            <a:off x="259080" y="-329565"/>
            <a:ext cx="9075420" cy="1082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FF0000"/>
                </a:solidFill>
              </a:rPr>
              <a:t>Diagramme </a:t>
            </a:r>
            <a:r>
              <a:rPr lang="fr-TN" sz="3600" dirty="0">
                <a:solidFill>
                  <a:srgbClr val="FF0000"/>
                </a:solidFill>
              </a:rPr>
              <a:t>d</a:t>
            </a:r>
            <a:r>
              <a:rPr lang="fr-FR" sz="3600" dirty="0">
                <a:solidFill>
                  <a:srgbClr val="FF0000"/>
                </a:solidFill>
              </a:rPr>
              <a:t>e Cas D’utilisation Sprint 1</a:t>
            </a:r>
            <a:r>
              <a:rPr lang="fr-TN" sz="3600" dirty="0">
                <a:solidFill>
                  <a:srgbClr val="FF0000"/>
                </a:solidFill>
              </a:rPr>
              <a:t> :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5" name="image2.jpg">
            <a:extLst>
              <a:ext uri="{FF2B5EF4-FFF2-40B4-BE49-F238E27FC236}">
                <a16:creationId xmlns:a16="http://schemas.microsoft.com/office/drawing/2014/main" id="{097CF6F6-9B1D-B7F2-90D9-2C9C1EA98F8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678180"/>
            <a:ext cx="9144000" cy="446532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>
            <a:spLocks noGrp="1"/>
          </p:cNvSpPr>
          <p:nvPr>
            <p:ph type="ctrTitle"/>
          </p:nvPr>
        </p:nvSpPr>
        <p:spPr>
          <a:xfrm>
            <a:off x="68580" y="-100965"/>
            <a:ext cx="9075420" cy="1082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solidFill>
                  <a:srgbClr val="FF0000"/>
                </a:solidFill>
              </a:rPr>
              <a:t>Diagramme </a:t>
            </a:r>
            <a:r>
              <a:rPr lang="fr-TN" sz="4800" dirty="0">
                <a:solidFill>
                  <a:srgbClr val="FF0000"/>
                </a:solidFill>
              </a:rPr>
              <a:t>d</a:t>
            </a:r>
            <a:r>
              <a:rPr lang="fr-FR" sz="4800" dirty="0">
                <a:solidFill>
                  <a:srgbClr val="FF0000"/>
                </a:solidFill>
              </a:rPr>
              <a:t>e Classe Sprint 1</a:t>
            </a:r>
            <a:r>
              <a:rPr lang="fr-TN" sz="4800" dirty="0">
                <a:solidFill>
                  <a:srgbClr val="FF0000"/>
                </a:solidFill>
              </a:rPr>
              <a:t> :</a:t>
            </a:r>
            <a:endParaRPr sz="8000" dirty="0">
              <a:solidFill>
                <a:srgbClr val="FF0000"/>
              </a:solidFill>
            </a:endParaRPr>
          </a:p>
        </p:txBody>
      </p:sp>
      <p:pic>
        <p:nvPicPr>
          <p:cNvPr id="5" name="image1.jpg">
            <a:extLst>
              <a:ext uri="{FF2B5EF4-FFF2-40B4-BE49-F238E27FC236}">
                <a16:creationId xmlns:a16="http://schemas.microsoft.com/office/drawing/2014/main" id="{56AE5EFC-A33A-3BB7-D1DA-29E1AC78637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06563" y="914400"/>
            <a:ext cx="5341938" cy="42989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0154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926531-2E9F-4C2F-9CF7-3E47B2F49F04}"/>
              </a:ext>
            </a:extLst>
          </p:cNvPr>
          <p:cNvSpPr txBox="1"/>
          <p:nvPr/>
        </p:nvSpPr>
        <p:spPr>
          <a:xfrm>
            <a:off x="791737" y="1910030"/>
            <a:ext cx="7560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EA0013"/>
                </a:solidFill>
                <a:latin typeface="Arial Black" panose="020B0A04020102020204" pitchFamily="34" charset="0"/>
              </a:rPr>
              <a:t>Merci pour votre attention!!</a:t>
            </a:r>
            <a:endParaRPr lang="en-US" sz="4000" b="1" dirty="0">
              <a:solidFill>
                <a:srgbClr val="EA001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7650-C363-4561-A7C8-92D3635A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17" y="1207572"/>
            <a:ext cx="6587766" cy="1473600"/>
          </a:xfrm>
        </p:spPr>
        <p:txBody>
          <a:bodyPr/>
          <a:lstStyle/>
          <a:p>
            <a:r>
              <a:rPr lang="fr-FR" sz="8000" dirty="0">
                <a:solidFill>
                  <a:srgbClr val="EA0013"/>
                </a:solidFill>
              </a:rPr>
              <a:t>Vos questions!</a:t>
            </a:r>
            <a:endParaRPr lang="en-US" sz="8000" dirty="0">
              <a:solidFill>
                <a:srgbClr val="EA0013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DCE4D6D-7E72-4A3B-A564-4E4F4A3153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219" b="7933"/>
          <a:stretch/>
        </p:blipFill>
        <p:spPr>
          <a:xfrm>
            <a:off x="2382646" y="2487884"/>
            <a:ext cx="4516244" cy="226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8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2DD485-D497-4C1A-A33A-E2F19E1E5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58" y="150225"/>
            <a:ext cx="4843050" cy="48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4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A1A5EA-DD1A-4BBA-90EF-28D8EEF18E69}"/>
              </a:ext>
            </a:extLst>
          </p:cNvPr>
          <p:cNvSpPr txBox="1"/>
          <p:nvPr/>
        </p:nvSpPr>
        <p:spPr>
          <a:xfrm>
            <a:off x="791737" y="1962069"/>
            <a:ext cx="7560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solidFill>
                  <a:srgbClr val="EA0013"/>
                </a:solidFill>
                <a:latin typeface="Arial Black" panose="020B0A04020102020204" pitchFamily="34" charset="0"/>
              </a:rPr>
              <a:t>Merci!!</a:t>
            </a:r>
            <a:endParaRPr lang="en-US" sz="6600" b="1" dirty="0">
              <a:solidFill>
                <a:srgbClr val="EA001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9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rayscale Consulting Toolkit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666666"/>
      </a:lt2>
      <a:accent1>
        <a:srgbClr val="999999"/>
      </a:accent1>
      <a:accent2>
        <a:srgbClr val="CCCCCC"/>
      </a:accent2>
      <a:accent3>
        <a:srgbClr val="B7B7B7"/>
      </a:accent3>
      <a:accent4>
        <a:srgbClr val="CCCCCC"/>
      </a:accent4>
      <a:accent5>
        <a:srgbClr val="D9D9D9"/>
      </a:accent5>
      <a:accent6>
        <a:srgbClr val="EFEFE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593</TotalTime>
  <Words>126</Words>
  <Application>Microsoft Office PowerPoint</Application>
  <PresentationFormat>Affichage à l'écran (16:9)</PresentationFormat>
  <Paragraphs>43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 Black</vt:lpstr>
      <vt:lpstr>Tajawal</vt:lpstr>
      <vt:lpstr>Work Sans</vt:lpstr>
      <vt:lpstr>Arial</vt:lpstr>
      <vt:lpstr>Grayscale Consulting Toolkit by Slidesgo</vt:lpstr>
      <vt:lpstr>SPRINT 1: Gérer Département</vt:lpstr>
      <vt:lpstr>Backlog de Sprint 1 :</vt:lpstr>
      <vt:lpstr>Diagramme de Cas D’utilisation Sprint 1 :</vt:lpstr>
      <vt:lpstr>Diagramme de Classe Sprint 1 :</vt:lpstr>
      <vt:lpstr>Présentation PowerPoint</vt:lpstr>
      <vt:lpstr>Vos questions!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 des contenus</dc:title>
  <dc:creator>lenovo</dc:creator>
  <cp:lastModifiedBy>Angham</cp:lastModifiedBy>
  <cp:revision>15</cp:revision>
  <dcterms:modified xsi:type="dcterms:W3CDTF">2022-05-04T16:00:47Z</dcterms:modified>
</cp:coreProperties>
</file>