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handoutMasters/handoutMaster1.xml" ContentType="application/vnd.openxmlformats-officedocument.presentationml.handoutMaster+xml"/>
  <Override PartName="/ppt/media/image14.svg" ContentType="image/svg+xml"/>
  <Override PartName="/ppt/media/image16.svg" ContentType="image/svg+xml"/>
  <Override PartName="/ppt/media/image18.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webextensions/taskpanes.xml" ContentType="application/vnd.ms-office.webextensiontaskpanes+xml"/>
  <Override PartName="/ppt/webextensions/webextension1.xml" ContentType="application/vnd.ms-office.webextension+xml"/>
</Types>
</file>

<file path=_rels/.rels><?xml version='1.0' encoding='UTF-8' standalone='yes'?>
<Relationships xmlns="http://schemas.openxmlformats.org/package/2006/relationships"><Relationship Id="rId1" Type="http://schemas.microsoft.com/office/2011/relationships/webextensiontaskpanes" Target="ppt/webextensions/taskpanes.xml"/><Relationship Id="rId2" Type="http://schemas.openxmlformats.org/officeDocument/2006/relationships/officeDocument" Target="ppt/presentation.xml"/><Relationship Id="rId3" Type="http://schemas.openxmlformats.org/package/2006/relationships/metadata/thumbnail" Target="docProps/thumbnail.jpeg"/><Relationship Id="rId4" Type="http://schemas.openxmlformats.org/package/2006/relationships/metadata/core-properties" Target="docProps/core.xml"/><Relationship Id="rId5" Type="http://schemas.openxmlformats.org/officeDocument/2006/relationships/extended-properties" Target="docProps/app.xml"/><Relationship Id="rId6"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2147375931"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E2A"/>
    <a:srgbClr val="060606"/>
    <a:srgbClr val="A8B21C"/>
    <a:srgbClr val="3F4979"/>
    <a:srgbClr val="F2F2F2"/>
    <a:srgbClr val="8A0000"/>
    <a:srgbClr val="FF0909"/>
    <a:srgbClr val="CED2E5"/>
    <a:srgbClr val="B2DE82"/>
    <a:srgbClr val="F9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1E81BA-0817-4D91-9FAE-9B9AF3A6CF22}" v="19" dt="2025-03-19T14:41:34.411"/>
    <p1510:client id="{938280A2-DE5C-4792-B43A-57DC773B452D}" v="77" dt="2025-03-18T17:03:53.0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7307" autoAdjust="0"/>
  </p:normalViewPr>
  <p:slideViewPr>
    <p:cSldViewPr snapToGrid="0">
      <p:cViewPr varScale="1">
        <p:scale>
          <a:sx n="106" d="100"/>
          <a:sy n="106" d="100"/>
        </p:scale>
        <p:origin x="276" y="10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tags" Target="tags/tag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0" Type="http://schemas.microsoft.com/office/2016/11/relationships/changesInfo" Target="changesInfos/changesInfo1.xml"/><Relationship Id="rId1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R Malek" userId="214cc579-638a-4f7e-9fef-75ad3228ee61" providerId="ADAL" clId="{131E81BA-0817-4D91-9FAE-9B9AF3A6CF22}"/>
    <pc:docChg chg="custSel modSld">
      <pc:chgData name="MURR Malek" userId="214cc579-638a-4f7e-9fef-75ad3228ee61" providerId="ADAL" clId="{131E81BA-0817-4D91-9FAE-9B9AF3A6CF22}" dt="2025-03-19T14:41:34.411" v="22"/>
      <pc:docMkLst>
        <pc:docMk/>
      </pc:docMkLst>
      <pc:sldChg chg="addSp delSp modSp mod">
        <pc:chgData name="MURR Malek" userId="214cc579-638a-4f7e-9fef-75ad3228ee61" providerId="ADAL" clId="{131E81BA-0817-4D91-9FAE-9B9AF3A6CF22}" dt="2025-03-19T14:41:34.411" v="22"/>
        <pc:sldMkLst>
          <pc:docMk/>
          <pc:sldMk cId="280103543" sldId="2147375931"/>
        </pc:sldMkLst>
        <pc:picChg chg="del">
          <ac:chgData name="MURR Malek" userId="214cc579-638a-4f7e-9fef-75ad3228ee61" providerId="ADAL" clId="{131E81BA-0817-4D91-9FAE-9B9AF3A6CF22}" dt="2025-03-19T14:41:01.588" v="0" actId="478"/>
          <ac:picMkLst>
            <pc:docMk/>
            <pc:sldMk cId="280103543" sldId="2147375931"/>
            <ac:picMk id="5" creationId="{3A5B466F-3441-DE09-7303-C9E00DDD9F6B}"/>
          </ac:picMkLst>
        </pc:picChg>
        <pc:picChg chg="add mod">
          <ac:chgData name="MURR Malek" userId="214cc579-638a-4f7e-9fef-75ad3228ee61" providerId="ADAL" clId="{131E81BA-0817-4D91-9FAE-9B9AF3A6CF22}" dt="2025-03-19T14:41:34.411" v="22"/>
          <ac:picMkLst>
            <pc:docMk/>
            <pc:sldMk cId="280103543" sldId="2147375931"/>
            <ac:picMk id="7" creationId="{AA696697-9D3B-0A42-C802-3DF3B0752D75}"/>
          </ac:picMkLst>
        </pc:picChg>
        <pc:picChg chg="del">
          <ac:chgData name="MURR Malek" userId="214cc579-638a-4f7e-9fef-75ad3228ee61" providerId="ADAL" clId="{131E81BA-0817-4D91-9FAE-9B9AF3A6CF22}" dt="2025-03-19T14:41:01.588" v="0" actId="478"/>
          <ac:picMkLst>
            <pc:docMk/>
            <pc:sldMk cId="280103543" sldId="2147375931"/>
            <ac:picMk id="9" creationId="{BEFF92FC-43B5-D298-4F1B-1883711F730F}"/>
          </ac:picMkLst>
        </pc:picChg>
        <pc:picChg chg="add mod">
          <ac:chgData name="MURR Malek" userId="214cc579-638a-4f7e-9fef-75ad3228ee61" providerId="ADAL" clId="{131E81BA-0817-4D91-9FAE-9B9AF3A6CF22}" dt="2025-03-19T14:41:31.932" v="18"/>
          <ac:picMkLst>
            <pc:docMk/>
            <pc:sldMk cId="280103543" sldId="2147375931"/>
            <ac:picMk id="10" creationId="{762F8BD7-E976-811B-F2E4-B27A92801C1E}"/>
          </ac:picMkLst>
        </pc:picChg>
        <pc:picChg chg="del">
          <ac:chgData name="MURR Malek" userId="214cc579-638a-4f7e-9fef-75ad3228ee61" providerId="ADAL" clId="{131E81BA-0817-4D91-9FAE-9B9AF3A6CF22}" dt="2025-03-19T14:41:01.588" v="0" actId="478"/>
          <ac:picMkLst>
            <pc:docMk/>
            <pc:sldMk cId="280103543" sldId="2147375931"/>
            <ac:picMk id="11" creationId="{69A9347A-B44D-2204-6A14-0E85C98B1C40}"/>
          </ac:picMkLst>
        </pc:picChg>
        <pc:picChg chg="add mod">
          <ac:chgData name="MURR Malek" userId="214cc579-638a-4f7e-9fef-75ad3228ee61" providerId="ADAL" clId="{131E81BA-0817-4D91-9FAE-9B9AF3A6CF22}" dt="2025-03-19T14:41:29.632" v="14"/>
          <ac:picMkLst>
            <pc:docMk/>
            <pc:sldMk cId="280103543" sldId="2147375931"/>
            <ac:picMk id="14" creationId="{448E3138-C905-F481-B4DE-FF5909263C7B}"/>
          </ac:picMkLst>
        </pc:picChg>
      </pc:sldChg>
    </pc:docChg>
  </pc:docChgLst>
  <pc:docChgLst>
    <pc:chgData name="MURR Malek" userId="214cc579-638a-4f7e-9fef-75ad3228ee61" providerId="ADAL" clId="{938280A2-DE5C-4792-B43A-57DC773B452D}"/>
    <pc:docChg chg="undo custSel modSld">
      <pc:chgData name="MURR Malek" userId="214cc579-638a-4f7e-9fef-75ad3228ee61" providerId="ADAL" clId="{938280A2-DE5C-4792-B43A-57DC773B452D}" dt="2025-03-19T11:02:27.065" v="201" actId="478"/>
      <pc:docMkLst>
        <pc:docMk/>
      </pc:docMkLst>
      <pc:sldChg chg="addSp delSp modSp mod">
        <pc:chgData name="MURR Malek" userId="214cc579-638a-4f7e-9fef-75ad3228ee61" providerId="ADAL" clId="{938280A2-DE5C-4792-B43A-57DC773B452D}" dt="2025-03-19T11:02:27.065" v="201" actId="478"/>
        <pc:sldMkLst>
          <pc:docMk/>
          <pc:sldMk cId="280103543" sldId="2147375931"/>
        </pc:sldMkLst>
        <pc:spChg chg="mod">
          <ac:chgData name="MURR Malek" userId="214cc579-638a-4f7e-9fef-75ad3228ee61" providerId="ADAL" clId="{938280A2-DE5C-4792-B43A-57DC773B452D}" dt="2025-03-17T15:20:32.341" v="26" actId="948"/>
          <ac:spMkLst>
            <pc:docMk/>
            <pc:sldMk cId="280103543" sldId="2147375931"/>
            <ac:spMk id="3" creationId="{C66D87C1-A69F-3787-5D40-8EC52E49F611}"/>
          </ac:spMkLst>
        </pc:spChg>
        <pc:spChg chg="mod topLvl">
          <ac:chgData name="MURR Malek" userId="214cc579-638a-4f7e-9fef-75ad3228ee61" providerId="ADAL" clId="{938280A2-DE5C-4792-B43A-57DC773B452D}" dt="2025-03-19T11:02:26.382" v="200" actId="20577"/>
          <ac:spMkLst>
            <pc:docMk/>
            <pc:sldMk cId="280103543" sldId="2147375931"/>
            <ac:spMk id="21" creationId="{B8375594-69B3-02EF-F842-AF6D27D7FB69}"/>
          </ac:spMkLst>
        </pc:spChg>
        <pc:spChg chg="mod">
          <ac:chgData name="MURR Malek" userId="214cc579-638a-4f7e-9fef-75ad3228ee61" providerId="ADAL" clId="{938280A2-DE5C-4792-B43A-57DC773B452D}" dt="2025-03-18T17:02:37.440" v="51" actId="14100"/>
          <ac:spMkLst>
            <pc:docMk/>
            <pc:sldMk cId="280103543" sldId="2147375931"/>
            <ac:spMk id="26" creationId="{3DAD5840-B265-C5B3-9C88-6A4484CB4ED5}"/>
          </ac:spMkLst>
        </pc:spChg>
        <pc:spChg chg="mod">
          <ac:chgData name="MURR Malek" userId="214cc579-638a-4f7e-9fef-75ad3228ee61" providerId="ADAL" clId="{938280A2-DE5C-4792-B43A-57DC773B452D}" dt="2025-03-18T17:02:37.440" v="51" actId="14100"/>
          <ac:spMkLst>
            <pc:docMk/>
            <pc:sldMk cId="280103543" sldId="2147375931"/>
            <ac:spMk id="30" creationId="{6A1377FB-AA2C-C800-4A86-0A57D3A29C9F}"/>
          </ac:spMkLst>
        </pc:spChg>
        <pc:spChg chg="mod">
          <ac:chgData name="MURR Malek" userId="214cc579-638a-4f7e-9fef-75ad3228ee61" providerId="ADAL" clId="{938280A2-DE5C-4792-B43A-57DC773B452D}" dt="2025-03-18T17:02:37.440" v="51" actId="14100"/>
          <ac:spMkLst>
            <pc:docMk/>
            <pc:sldMk cId="280103543" sldId="2147375931"/>
            <ac:spMk id="36" creationId="{3BCE4C19-C6DE-52A1-5E49-426DB446FDAE}"/>
          </ac:spMkLst>
        </pc:spChg>
        <pc:spChg chg="mod">
          <ac:chgData name="MURR Malek" userId="214cc579-638a-4f7e-9fef-75ad3228ee61" providerId="ADAL" clId="{938280A2-DE5C-4792-B43A-57DC773B452D}" dt="2025-03-17T15:20:07.547" v="8" actId="20577"/>
          <ac:spMkLst>
            <pc:docMk/>
            <pc:sldMk cId="280103543" sldId="2147375931"/>
            <ac:spMk id="40" creationId="{8964E47A-F135-0953-F25E-A0B5A8002B90}"/>
          </ac:spMkLst>
        </pc:spChg>
        <pc:spChg chg="mod">
          <ac:chgData name="MURR Malek" userId="214cc579-638a-4f7e-9fef-75ad3228ee61" providerId="ADAL" clId="{938280A2-DE5C-4792-B43A-57DC773B452D}" dt="2025-03-17T15:20:17.196" v="12" actId="20577"/>
          <ac:spMkLst>
            <pc:docMk/>
            <pc:sldMk cId="280103543" sldId="2147375931"/>
            <ac:spMk id="41" creationId="{5907ECCC-1C3D-D49E-9DA4-1B34B20D5D25}"/>
          </ac:spMkLst>
        </pc:spChg>
        <pc:spChg chg="mod">
          <ac:chgData name="MURR Malek" userId="214cc579-638a-4f7e-9fef-75ad3228ee61" providerId="ADAL" clId="{938280A2-DE5C-4792-B43A-57DC773B452D}" dt="2025-03-17T15:20:28.508" v="16" actId="20577"/>
          <ac:spMkLst>
            <pc:docMk/>
            <pc:sldMk cId="280103543" sldId="2147375931"/>
            <ac:spMk id="42" creationId="{216FDBA1-2EB3-49D9-7EF7-C5D52680C7D6}"/>
          </ac:spMkLst>
        </pc:spChg>
        <pc:grpChg chg="del">
          <ac:chgData name="MURR Malek" userId="214cc579-638a-4f7e-9fef-75ad3228ee61" providerId="ADAL" clId="{938280A2-DE5C-4792-B43A-57DC773B452D}" dt="2025-03-18T16:38:44.414" v="50" actId="165"/>
          <ac:grpSpMkLst>
            <pc:docMk/>
            <pc:sldMk cId="280103543" sldId="2147375931"/>
            <ac:grpSpMk id="25" creationId="{31C45522-6F9E-9DC1-59B4-0ABC1565C59D}"/>
          </ac:grpSpMkLst>
        </pc:grpChg>
        <pc:graphicFrameChg chg="mod">
          <ac:chgData name="MURR Malek" userId="214cc579-638a-4f7e-9fef-75ad3228ee61" providerId="ADAL" clId="{938280A2-DE5C-4792-B43A-57DC773B452D}" dt="2025-03-17T15:20:32.357" v="49"/>
          <ac:graphicFrameMkLst>
            <pc:docMk/>
            <pc:sldMk cId="280103543" sldId="2147375931"/>
            <ac:graphicFrameMk id="4" creationId="{17CB968E-1CEB-835B-BDF3-E656A93CB9F7}"/>
          </ac:graphicFrameMkLst>
        </pc:graphicFrameChg>
        <pc:picChg chg="add mod ord">
          <ac:chgData name="MURR Malek" userId="214cc579-638a-4f7e-9fef-75ad3228ee61" providerId="ADAL" clId="{938280A2-DE5C-4792-B43A-57DC773B452D}" dt="2025-03-18T17:03:49.239" v="145"/>
          <ac:picMkLst>
            <pc:docMk/>
            <pc:sldMk cId="280103543" sldId="2147375931"/>
            <ac:picMk id="5" creationId="{3A5B466F-3441-DE09-7303-C9E00DDD9F6B}"/>
          </ac:picMkLst>
        </pc:picChg>
        <pc:picChg chg="mod">
          <ac:chgData name="MURR Malek" userId="214cc579-638a-4f7e-9fef-75ad3228ee61" providerId="ADAL" clId="{938280A2-DE5C-4792-B43A-57DC773B452D}" dt="2025-03-17T15:18:23.495" v="4" actId="14826"/>
          <ac:picMkLst>
            <pc:docMk/>
            <pc:sldMk cId="280103543" sldId="2147375931"/>
            <ac:picMk id="6" creationId="{F33EBCAE-3F33-54FC-01E3-CFBAF42B8BF0}"/>
          </ac:picMkLst>
        </pc:picChg>
        <pc:picChg chg="del mod ord">
          <ac:chgData name="MURR Malek" userId="214cc579-638a-4f7e-9fef-75ad3228ee61" providerId="ADAL" clId="{938280A2-DE5C-4792-B43A-57DC773B452D}" dt="2025-03-18T17:03:54.469" v="195" actId="478"/>
          <ac:picMkLst>
            <pc:docMk/>
            <pc:sldMk cId="280103543" sldId="2147375931"/>
            <ac:picMk id="8" creationId="{B82A9E8E-9DEE-0CDD-B052-B1A63C9E72FE}"/>
          </ac:picMkLst>
        </pc:picChg>
        <pc:picChg chg="add mod ord">
          <ac:chgData name="MURR Malek" userId="214cc579-638a-4f7e-9fef-75ad3228ee61" providerId="ADAL" clId="{938280A2-DE5C-4792-B43A-57DC773B452D}" dt="2025-03-18T17:03:53.074" v="180"/>
          <ac:picMkLst>
            <pc:docMk/>
            <pc:sldMk cId="280103543" sldId="2147375931"/>
            <ac:picMk id="9" creationId="{BEFF92FC-43B5-D298-4F1B-1883711F730F}"/>
          </ac:picMkLst>
        </pc:picChg>
        <pc:picChg chg="add del mod ord">
          <ac:chgData name="MURR Malek" userId="214cc579-638a-4f7e-9fef-75ad3228ee61" providerId="ADAL" clId="{938280A2-DE5C-4792-B43A-57DC773B452D}" dt="2025-03-19T11:02:27.065" v="201" actId="478"/>
          <ac:picMkLst>
            <pc:docMk/>
            <pc:sldMk cId="280103543" sldId="2147375931"/>
            <ac:picMk id="11" creationId="{69A9347A-B44D-2204-6A14-0E85C98B1C40}"/>
          </ac:picMkLst>
        </pc:picChg>
        <pc:picChg chg="del mod ord">
          <ac:chgData name="MURR Malek" userId="214cc579-638a-4f7e-9fef-75ad3228ee61" providerId="ADAL" clId="{938280A2-DE5C-4792-B43A-57DC773B452D}" dt="2025-03-18T17:03:50.398" v="152" actId="478"/>
          <ac:picMkLst>
            <pc:docMk/>
            <pc:sldMk cId="280103543" sldId="2147375931"/>
            <ac:picMk id="12" creationId="{F778C0D0-5E08-C228-E431-EAFFEEEAAC27}"/>
          </ac:picMkLst>
        </pc:picChg>
        <pc:picChg chg="del mod ord topLvl">
          <ac:chgData name="MURR Malek" userId="214cc579-638a-4f7e-9fef-75ad3228ee61" providerId="ADAL" clId="{938280A2-DE5C-4792-B43A-57DC773B452D}" dt="2025-03-18T17:03:44.844" v="124" actId="478"/>
          <ac:picMkLst>
            <pc:docMk/>
            <pc:sldMk cId="280103543" sldId="2147375931"/>
            <ac:picMk id="24" creationId="{FDB82D32-C4F5-7637-C837-3B63DBC7BA8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3/19/2025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3/19/2025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tags" Target="../tags/tag4.xml"/><Relationship Id="rId3" Type="http://schemas.openxmlformats.org/officeDocument/2006/relationships/tags" Target="../tags/tag5.xml"/><Relationship Id="rId4" Type="http://schemas.openxmlformats.org/officeDocument/2006/relationships/slideMaster" Target="../slideMasters/slideMaster1.xml"/><Relationship Id="rId5" Type="http://schemas.openxmlformats.org/officeDocument/2006/relationships/oleObject" Target="../embeddings/oleObject2.bin"/><Relationship Id="rId6" Type="http://schemas.openxmlformats.org/officeDocument/2006/relationships/image" Target="../media/image2.emf"/><Relationship Id="rId7" Type="http://schemas.openxmlformats.org/officeDocument/2006/relationships/image" Target="../media/image3.png"/><Relationship Id="rId8"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8.emf"/><Relationship Id="rId5"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8.emf"/><Relationship Id="rId5"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tags" Target="../tags/tag30.xml"/><Relationship Id="rId3" Type="http://schemas.openxmlformats.org/officeDocument/2006/relationships/tags" Target="../tags/tag31.xml"/><Relationship Id="rId4" Type="http://schemas.openxmlformats.org/officeDocument/2006/relationships/slideMaster" Target="../slideMasters/slideMaster1.xml"/><Relationship Id="rId5" Type="http://schemas.openxmlformats.org/officeDocument/2006/relationships/oleObject" Target="../embeddings/oleObject4.bin"/><Relationship Id="rId6" Type="http://schemas.openxmlformats.org/officeDocument/2006/relationships/image" Target="../media/image2.emf"/><Relationship Id="rId7" Type="http://schemas.openxmlformats.org/officeDocument/2006/relationships/image" Target="../media/image4.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tags" Target="../tags/tag33.xml"/><Relationship Id="rId3" Type="http://schemas.openxmlformats.org/officeDocument/2006/relationships/tags" Target="../tags/tag34.xml"/><Relationship Id="rId4" Type="http://schemas.openxmlformats.org/officeDocument/2006/relationships/tags" Target="../tags/tag35.xml"/><Relationship Id="rId5" Type="http://schemas.openxmlformats.org/officeDocument/2006/relationships/slideMaster" Target="../slideMasters/slideMaster1.xml"/><Relationship Id="rId6" Type="http://schemas.openxmlformats.org/officeDocument/2006/relationships/oleObject" Target="../embeddings/oleObject2.bin"/><Relationship Id="rId7" Type="http://schemas.openxmlformats.org/officeDocument/2006/relationships/image" Target="../media/image2.emf"/><Relationship Id="rId8" Type="http://schemas.openxmlformats.org/officeDocument/2006/relationships/image" Target="../media/image3.png"/><Relationship Id="rId9" Type="http://schemas.openxmlformats.org/officeDocument/2006/relationships/image" Target="../media/image4.jpg"/></Relationships>
</file>

<file path=ppt/slideLayouts/_rels/slideLayout31.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32.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33.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34.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35.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36.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40.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8.emf"/><Relationship Id="rId5"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9.png"/></Relationships>
</file>

<file path=ppt/slideLayouts/_rels/slideLayout45.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6.png"/></Relationships>
</file>

<file path=ppt/slideLayouts/_rels/slideLayout47.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7.png"/></Relationships>
</file>

<file path=ppt/slideLayouts/_rels/slideLayout48.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6.png"/></Relationships>
</file>

<file path=ppt/slideLayouts/_rels/slideLayout49.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50.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51.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52.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2.emf"/><Relationship Id="rId5" Type="http://schemas.openxmlformats.org/officeDocument/2006/relationships/image" Target="../media/image10.png"/></Relationships>
</file>

<file path=ppt/slideLayouts/_rels/slideLayout53.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tags" Target="../tags/tag60.xml"/><Relationship Id="rId3" Type="http://schemas.openxmlformats.org/officeDocument/2006/relationships/slideMaster" Target="../slideMasters/slideMaster1.xml"/><Relationship Id="rId4" Type="http://schemas.openxmlformats.org/officeDocument/2006/relationships/oleObject" Target="../embeddings/oleObject5.bin"/><Relationship Id="rId5" Type="http://schemas.openxmlformats.org/officeDocument/2006/relationships/image" Target="../media/image2.emf"/><Relationship Id="rId6" Type="http://schemas.openxmlformats.org/officeDocument/2006/relationships/image" Target="../media/image4.jp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60.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tags" Target="../tags/tag62.xml"/><Relationship Id="rId3" Type="http://schemas.openxmlformats.org/officeDocument/2006/relationships/slideMaster" Target="../slideMasters/slideMaster1.xml"/><Relationship Id="rId4" Type="http://schemas.openxmlformats.org/officeDocument/2006/relationships/oleObject" Target="../embeddings/oleObject6.bin"/><Relationship Id="rId5"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1.emf"/></Relationships>
</file>

<file path=ppt/slideLayouts/_rels/slideLayout63.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emf"/><Relationship Id="rId5" Type="http://schemas.openxmlformats.org/officeDocument/2006/relationships/image" Target="../media/image3.png"/></Relationships>
</file>

<file path=ppt/slideLayouts/_rels/slideLayout64.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tags" Target="../tags/tag67.xml"/><Relationship Id="rId3" Type="http://schemas.openxmlformats.org/officeDocument/2006/relationships/slideMaster" Target="../slideMasters/slideMaster1.xml"/><Relationship Id="rId4" Type="http://schemas.openxmlformats.org/officeDocument/2006/relationships/oleObject" Target="../embeddings/oleObject10.bin"/><Relationship Id="rId5"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emf"/><Relationship Id="rId5"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emf"/><Relationship Id="rId5" Type="http://schemas.openxmlformats.org/officeDocument/2006/relationships/image" Target="../media/image6.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7064943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8">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vert="horz"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937EEAF3-2814-27F5-D74C-C0B945921BD3}"/>
              </a:ext>
            </a:extLst>
          </p:cNvPr>
          <p:cNvGraphicFramePr>
            <a:graphicFrameLocks noChangeAspect="1"/>
          </p:cNvGraphicFramePr>
          <p:nvPr userDrawn="1">
            <p:custDataLst>
              <p:tags r:id="rId1"/>
            </p:custDataLst>
            <p:extLst>
              <p:ext uri="{D42A27DB-BD31-4B8C-83A1-F6EECF244321}">
                <p14:modId xmlns:p14="http://schemas.microsoft.com/office/powerpoint/2010/main" val="18571616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937EEAF3-2814-27F5-D74C-C0B945921BD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84C6A3A1-2B65-DA89-8A00-25DEF7B7162F}"/>
              </a:ext>
            </a:extLst>
          </p:cNvPr>
          <p:cNvGraphicFramePr>
            <a:graphicFrameLocks noChangeAspect="1"/>
          </p:cNvGraphicFramePr>
          <p:nvPr userDrawn="1">
            <p:custDataLst>
              <p:tags r:id="rId1"/>
            </p:custDataLst>
            <p:extLst>
              <p:ext uri="{D42A27DB-BD31-4B8C-83A1-F6EECF244321}">
                <p14:modId xmlns:p14="http://schemas.microsoft.com/office/powerpoint/2010/main" val="26900102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84C6A3A1-2B65-DA89-8A00-25DEF7B7162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vert="horz"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78B4D238-22FF-4036-B076-4B77F65F6D49}"/>
              </a:ext>
            </a:extLst>
          </p:cNvPr>
          <p:cNvGraphicFramePr>
            <a:graphicFrameLocks noChangeAspect="1"/>
          </p:cNvGraphicFramePr>
          <p:nvPr userDrawn="1">
            <p:custDataLst>
              <p:tags r:id="rId1"/>
            </p:custDataLst>
            <p:extLst>
              <p:ext uri="{D42A27DB-BD31-4B8C-83A1-F6EECF244321}">
                <p14:modId xmlns:p14="http://schemas.microsoft.com/office/powerpoint/2010/main" val="28789075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78B4D238-22FF-4036-B076-4B77F65F6D4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4" name="Title 1"/>
          <p:cNvSpPr>
            <a:spLocks noGrp="1"/>
          </p:cNvSpPr>
          <p:nvPr>
            <p:ph type="title" hasCustomPrompt="1"/>
          </p:nvPr>
        </p:nvSpPr>
        <p:spPr bwMode="blackWhite">
          <a:xfrm>
            <a:off x="630000" y="1804650"/>
            <a:ext cx="6247552" cy="3286800"/>
          </a:xfrm>
          <a:prstGeom prst="rect">
            <a:avLst/>
          </a:prstGeom>
        </p:spPr>
        <p:txBody>
          <a:bodyPr vert="horz"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055EA513-F9BD-E517-8766-2A1314592D4B}"/>
              </a:ext>
            </a:extLst>
          </p:cNvPr>
          <p:cNvGraphicFramePr>
            <a:graphicFrameLocks noChangeAspect="1"/>
          </p:cNvGraphicFramePr>
          <p:nvPr userDrawn="1">
            <p:custDataLst>
              <p:tags r:id="rId1"/>
            </p:custDataLst>
            <p:extLst>
              <p:ext uri="{D42A27DB-BD31-4B8C-83A1-F6EECF244321}">
                <p14:modId xmlns:p14="http://schemas.microsoft.com/office/powerpoint/2010/main" val="3972237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055EA513-F9BD-E517-8766-2A1314592D4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vert="horz"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9F2025C-242D-806D-E6DE-235D91D1C922}"/>
              </a:ext>
            </a:extLst>
          </p:cNvPr>
          <p:cNvGraphicFramePr>
            <a:graphicFrameLocks noChangeAspect="1"/>
          </p:cNvGraphicFramePr>
          <p:nvPr userDrawn="1">
            <p:custDataLst>
              <p:tags r:id="rId1"/>
            </p:custDataLst>
            <p:extLst>
              <p:ext uri="{D42A27DB-BD31-4B8C-83A1-F6EECF244321}">
                <p14:modId xmlns:p14="http://schemas.microsoft.com/office/powerpoint/2010/main" val="4807166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D9F2025C-242D-806D-E6DE-235D91D1C9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vert="horz"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0564325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vert="horz"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09EFC71-A076-7FD7-19E6-2D64FF8E71E3}"/>
              </a:ext>
            </a:extLst>
          </p:cNvPr>
          <p:cNvGraphicFramePr>
            <a:graphicFrameLocks noChangeAspect="1"/>
          </p:cNvGraphicFramePr>
          <p:nvPr userDrawn="1">
            <p:custDataLst>
              <p:tags r:id="rId1"/>
            </p:custDataLst>
            <p:extLst>
              <p:ext uri="{D42A27DB-BD31-4B8C-83A1-F6EECF244321}">
                <p14:modId xmlns:p14="http://schemas.microsoft.com/office/powerpoint/2010/main" val="3865062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F09EFC71-A076-7FD7-19E6-2D64FF8E71E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vert="horz"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DC11930-6558-1168-44ED-B32E96B99CC5}"/>
              </a:ext>
            </a:extLst>
          </p:cNvPr>
          <p:cNvGraphicFramePr>
            <a:graphicFrameLocks noChangeAspect="1"/>
          </p:cNvGraphicFramePr>
          <p:nvPr userDrawn="1">
            <p:custDataLst>
              <p:tags r:id="rId1"/>
            </p:custDataLst>
            <p:extLst>
              <p:ext uri="{D42A27DB-BD31-4B8C-83A1-F6EECF244321}">
                <p14:modId xmlns:p14="http://schemas.microsoft.com/office/powerpoint/2010/main" val="15910187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FDC11930-6558-1168-44ED-B32E96B99CC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20F9000-C518-4A59-27A6-7F8AF608194E}"/>
              </a:ext>
            </a:extLst>
          </p:cNvPr>
          <p:cNvGraphicFramePr>
            <a:graphicFrameLocks noChangeAspect="1"/>
          </p:cNvGraphicFramePr>
          <p:nvPr userDrawn="1">
            <p:custDataLst>
              <p:tags r:id="rId1"/>
            </p:custDataLst>
            <p:extLst>
              <p:ext uri="{D42A27DB-BD31-4B8C-83A1-F6EECF244321}">
                <p14:modId xmlns:p14="http://schemas.microsoft.com/office/powerpoint/2010/main" val="17537433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E20F9000-C518-4A59-27A6-7F8AF60819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71BF174B-CD62-EAB3-C71F-553DA0394CB3}"/>
              </a:ext>
            </a:extLst>
          </p:cNvPr>
          <p:cNvGraphicFramePr>
            <a:graphicFrameLocks noChangeAspect="1"/>
          </p:cNvGraphicFramePr>
          <p:nvPr userDrawn="1">
            <p:custDataLst>
              <p:tags r:id="rId1"/>
            </p:custDataLst>
            <p:extLst>
              <p:ext uri="{D42A27DB-BD31-4B8C-83A1-F6EECF244321}">
                <p14:modId xmlns:p14="http://schemas.microsoft.com/office/powerpoint/2010/main" val="6875674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71BF174B-CD62-EAB3-C71F-553DA0394CB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E334C1CF-8357-DFC2-DC11-FE9680B6D9AF}"/>
              </a:ext>
            </a:extLst>
          </p:cNvPr>
          <p:cNvGraphicFramePr>
            <a:graphicFrameLocks noChangeAspect="1"/>
          </p:cNvGraphicFramePr>
          <p:nvPr userDrawn="1">
            <p:custDataLst>
              <p:tags r:id="rId1"/>
            </p:custDataLst>
            <p:extLst>
              <p:ext uri="{D42A27DB-BD31-4B8C-83A1-F6EECF244321}">
                <p14:modId xmlns:p14="http://schemas.microsoft.com/office/powerpoint/2010/main" val="30711568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E334C1CF-8357-DFC2-DC11-FE9680B6D9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5627B951-0721-995F-C6B0-F2315D52673C}"/>
              </a:ext>
            </a:extLst>
          </p:cNvPr>
          <p:cNvGraphicFramePr>
            <a:graphicFrameLocks noChangeAspect="1"/>
          </p:cNvGraphicFramePr>
          <p:nvPr userDrawn="1">
            <p:custDataLst>
              <p:tags r:id="rId1"/>
            </p:custDataLst>
            <p:extLst>
              <p:ext uri="{D42A27DB-BD31-4B8C-83A1-F6EECF244321}">
                <p14:modId xmlns:p14="http://schemas.microsoft.com/office/powerpoint/2010/main" val="33282069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5627B951-0721-995F-C6B0-F2315D52673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E3D7D931-CD75-5C27-00A4-B33AA70A20B0}"/>
              </a:ext>
            </a:extLst>
          </p:cNvPr>
          <p:cNvGraphicFramePr>
            <a:graphicFrameLocks noChangeAspect="1"/>
          </p:cNvGraphicFramePr>
          <p:nvPr userDrawn="1">
            <p:custDataLst>
              <p:tags r:id="rId1"/>
            </p:custDataLst>
            <p:extLst>
              <p:ext uri="{D42A27DB-BD31-4B8C-83A1-F6EECF244321}">
                <p14:modId xmlns:p14="http://schemas.microsoft.com/office/powerpoint/2010/main" val="39361612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5" name="think-cell data - do not delete" hidden="1">
                        <a:extLst>
                          <a:ext uri="{FF2B5EF4-FFF2-40B4-BE49-F238E27FC236}">
                            <a16:creationId xmlns:a16="http://schemas.microsoft.com/office/drawing/2014/main" id="{E3D7D931-CD75-5C27-00A4-B33AA70A20B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8" name="Title 1"/>
          <p:cNvSpPr>
            <a:spLocks noGrp="1"/>
          </p:cNvSpPr>
          <p:nvPr>
            <p:ph type="title" hasCustomPrompt="1"/>
          </p:nvPr>
        </p:nvSpPr>
        <p:spPr>
          <a:xfrm>
            <a:off x="630000" y="3826333"/>
            <a:ext cx="10933200" cy="1606550"/>
          </a:xfrm>
        </p:spPr>
        <p:txBody>
          <a:bodyPr vert="horz"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055D03F1-043D-D069-4080-770AD2EF6972}"/>
              </a:ext>
            </a:extLst>
          </p:cNvPr>
          <p:cNvGraphicFramePr>
            <a:graphicFrameLocks noChangeAspect="1"/>
          </p:cNvGraphicFramePr>
          <p:nvPr userDrawn="1">
            <p:custDataLst>
              <p:tags r:id="rId1"/>
            </p:custDataLst>
            <p:extLst>
              <p:ext uri="{D42A27DB-BD31-4B8C-83A1-F6EECF244321}">
                <p14:modId xmlns:p14="http://schemas.microsoft.com/office/powerpoint/2010/main" val="19597813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055D03F1-043D-D069-4080-770AD2EF697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vert="horz"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54B55563-8331-EBA3-E816-4A010EDB2508}"/>
              </a:ext>
            </a:extLst>
          </p:cNvPr>
          <p:cNvGraphicFramePr>
            <a:graphicFrameLocks noChangeAspect="1"/>
          </p:cNvGraphicFramePr>
          <p:nvPr userDrawn="1">
            <p:custDataLst>
              <p:tags r:id="rId1"/>
            </p:custDataLst>
            <p:extLst>
              <p:ext uri="{D42A27DB-BD31-4B8C-83A1-F6EECF244321}">
                <p14:modId xmlns:p14="http://schemas.microsoft.com/office/powerpoint/2010/main" val="33287496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6" name="think-cell data - do not delete" hidden="1">
                        <a:extLst>
                          <a:ext uri="{FF2B5EF4-FFF2-40B4-BE49-F238E27FC236}">
                            <a16:creationId xmlns:a16="http://schemas.microsoft.com/office/drawing/2014/main" id="{54B55563-8331-EBA3-E816-4A010EDB250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vert="horz"/>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3BB985F7-9DB3-1E6A-D539-65AA1002E745}"/>
              </a:ext>
            </a:extLst>
          </p:cNvPr>
          <p:cNvGraphicFramePr>
            <a:graphicFrameLocks noChangeAspect="1"/>
          </p:cNvGraphicFramePr>
          <p:nvPr userDrawn="1">
            <p:custDataLst>
              <p:tags r:id="rId1"/>
            </p:custDataLst>
            <p:extLst>
              <p:ext uri="{D42A27DB-BD31-4B8C-83A1-F6EECF244321}">
                <p14:modId xmlns:p14="http://schemas.microsoft.com/office/powerpoint/2010/main" val="34760921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3BB985F7-9DB3-1E6A-D539-65AA1002E74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vert="horz"/>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1168006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vert="horz"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9B3B79F-A0A3-2EC9-37D7-63A27FBE5371}"/>
              </a:ext>
            </a:extLst>
          </p:cNvPr>
          <p:cNvGraphicFramePr>
            <a:graphicFrameLocks noChangeAspect="1"/>
          </p:cNvGraphicFramePr>
          <p:nvPr userDrawn="1">
            <p:custDataLst>
              <p:tags r:id="rId1"/>
            </p:custDataLst>
            <p:extLst>
              <p:ext uri="{D42A27DB-BD31-4B8C-83A1-F6EECF244321}">
                <p14:modId xmlns:p14="http://schemas.microsoft.com/office/powerpoint/2010/main" val="1482291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C9B3B79F-A0A3-2EC9-37D7-63A27FBE537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8" name="Title 7"/>
          <p:cNvSpPr>
            <a:spLocks noGrp="1"/>
          </p:cNvSpPr>
          <p:nvPr>
            <p:ph type="title" hasCustomPrompt="1"/>
          </p:nvPr>
        </p:nvSpPr>
        <p:spPr>
          <a:xfrm>
            <a:off x="630000" y="622800"/>
            <a:ext cx="10933350" cy="332399"/>
          </a:xfrm>
        </p:spPr>
        <p:txBody>
          <a:bodyPr vert="horz"/>
          <a:lstStyle>
            <a:lvl1pPr>
              <a:defRPr>
                <a:solidFill>
                  <a:srgbClr val="4E4C7D"/>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9AA80DCB-F4EE-2389-B7F3-A8073FA7CC65}"/>
              </a:ext>
            </a:extLst>
          </p:cNvPr>
          <p:cNvGraphicFramePr>
            <a:graphicFrameLocks noChangeAspect="1"/>
          </p:cNvGraphicFramePr>
          <p:nvPr userDrawn="1">
            <p:custDataLst>
              <p:tags r:id="rId1"/>
            </p:custDataLst>
            <p:extLst>
              <p:ext uri="{D42A27DB-BD31-4B8C-83A1-F6EECF244321}">
                <p14:modId xmlns:p14="http://schemas.microsoft.com/office/powerpoint/2010/main" val="7070939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5" name="think-cell data - do not delete" hidden="1">
                        <a:extLst>
                          <a:ext uri="{FF2B5EF4-FFF2-40B4-BE49-F238E27FC236}">
                            <a16:creationId xmlns:a16="http://schemas.microsoft.com/office/drawing/2014/main" id="{9AA80DCB-F4EE-2389-B7F3-A8073FA7CC6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vert="horz"/>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3F4E3C37-E259-B9B7-A711-4CD40F5327EE}"/>
              </a:ext>
            </a:extLst>
          </p:cNvPr>
          <p:cNvGraphicFramePr>
            <a:graphicFrameLocks noChangeAspect="1"/>
          </p:cNvGraphicFramePr>
          <p:nvPr userDrawn="1">
            <p:custDataLst>
              <p:tags r:id="rId1"/>
            </p:custDataLst>
            <p:extLst>
              <p:ext uri="{D42A27DB-BD31-4B8C-83A1-F6EECF244321}">
                <p14:modId xmlns:p14="http://schemas.microsoft.com/office/powerpoint/2010/main" val="34638563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3F4E3C37-E259-B9B7-A711-4CD40F5327E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vert="horz"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5BB5FCC-9980-853F-5D8D-017C58370E85}"/>
              </a:ext>
            </a:extLst>
          </p:cNvPr>
          <p:cNvGraphicFramePr>
            <a:graphicFrameLocks noChangeAspect="1"/>
          </p:cNvGraphicFramePr>
          <p:nvPr userDrawn="1">
            <p:custDataLst>
              <p:tags r:id="rId1"/>
            </p:custDataLst>
            <p:extLst>
              <p:ext uri="{D42A27DB-BD31-4B8C-83A1-F6EECF244321}">
                <p14:modId xmlns:p14="http://schemas.microsoft.com/office/powerpoint/2010/main" val="1622642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F5BB5FCC-9980-853F-5D8D-017C58370E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vert="horz"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E408B5F-81F6-51F2-1B07-B835B057413B}"/>
              </a:ext>
            </a:extLst>
          </p:cNvPr>
          <p:cNvGraphicFramePr>
            <a:graphicFrameLocks noChangeAspect="1"/>
          </p:cNvGraphicFramePr>
          <p:nvPr userDrawn="1">
            <p:custDataLst>
              <p:tags r:id="rId1"/>
            </p:custDataLst>
            <p:extLst>
              <p:ext uri="{D42A27DB-BD31-4B8C-83A1-F6EECF244321}">
                <p14:modId xmlns:p14="http://schemas.microsoft.com/office/powerpoint/2010/main" val="1669122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FE408B5F-81F6-51F2-1B07-B835B05741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vert="horz"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rgbClr val="446E98"/>
            </a:gs>
            <a:gs pos="100000">
              <a:srgbClr val="4E4C7D"/>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5E441908-731E-F669-7875-35A4112F34EA}"/>
              </a:ext>
            </a:extLst>
          </p:cNvPr>
          <p:cNvGraphicFramePr>
            <a:graphicFrameLocks noChangeAspect="1"/>
          </p:cNvGraphicFramePr>
          <p:nvPr userDrawn="1">
            <p:custDataLst>
              <p:tags r:id="rId1"/>
            </p:custDataLst>
            <p:extLst>
              <p:ext uri="{D42A27DB-BD31-4B8C-83A1-F6EECF244321}">
                <p14:modId xmlns:p14="http://schemas.microsoft.com/office/powerpoint/2010/main" val="20733130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5E441908-731E-F669-7875-35A4112F34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51BEEA9D-C60A-FAF9-D9A3-F33D4290C8F4}"/>
              </a:ext>
            </a:extLst>
          </p:cNvPr>
          <p:cNvGraphicFramePr>
            <a:graphicFrameLocks noChangeAspect="1"/>
          </p:cNvGraphicFramePr>
          <p:nvPr userDrawn="1">
            <p:custDataLst>
              <p:tags r:id="rId1"/>
            </p:custDataLst>
            <p:extLst>
              <p:ext uri="{D42A27DB-BD31-4B8C-83A1-F6EECF244321}">
                <p14:modId xmlns:p14="http://schemas.microsoft.com/office/powerpoint/2010/main" val="6157671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51BEEA9D-C60A-FAF9-D9A3-F33D4290C8F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vert="horz"/>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EC26FB23-D4F1-7EFA-A82A-04BE719B9441}"/>
              </a:ext>
            </a:extLst>
          </p:cNvPr>
          <p:cNvGraphicFramePr>
            <a:graphicFrameLocks noChangeAspect="1"/>
          </p:cNvGraphicFramePr>
          <p:nvPr userDrawn="1">
            <p:custDataLst>
              <p:tags r:id="rId1"/>
            </p:custDataLst>
            <p:extLst>
              <p:ext uri="{D42A27DB-BD31-4B8C-83A1-F6EECF244321}">
                <p14:modId xmlns:p14="http://schemas.microsoft.com/office/powerpoint/2010/main" val="25225129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EC26FB23-D4F1-7EFA-A82A-04BE719B944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vert="horz"/>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1545085C-0E6A-6BC5-9714-C1C8A01DF531}"/>
              </a:ext>
            </a:extLst>
          </p:cNvPr>
          <p:cNvGraphicFramePr>
            <a:graphicFrameLocks noChangeAspect="1"/>
          </p:cNvGraphicFramePr>
          <p:nvPr userDrawn="1">
            <p:custDataLst>
              <p:tags r:id="rId1"/>
            </p:custDataLst>
            <p:extLst>
              <p:ext uri="{D42A27DB-BD31-4B8C-83A1-F6EECF244321}">
                <p14:modId xmlns:p14="http://schemas.microsoft.com/office/powerpoint/2010/main" val="16510309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1545085C-0E6A-6BC5-9714-C1C8A01DF53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FD4E7FFA-BCF7-8213-CB85-111D949C9DBE}"/>
              </a:ext>
            </a:extLst>
          </p:cNvPr>
          <p:cNvGraphicFramePr>
            <a:graphicFrameLocks noChangeAspect="1"/>
          </p:cNvGraphicFramePr>
          <p:nvPr userDrawn="1">
            <p:custDataLst>
              <p:tags r:id="rId1"/>
            </p:custDataLst>
            <p:extLst>
              <p:ext uri="{D42A27DB-BD31-4B8C-83A1-F6EECF244321}">
                <p14:modId xmlns:p14="http://schemas.microsoft.com/office/powerpoint/2010/main" val="37162579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FD4E7FFA-BCF7-8213-CB85-111D949C9DB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vert="horz" wrap="square" lIns="0" tIns="0" rIns="320040" bIns="0" anchor="b">
            <a:noAutofit/>
          </a:bodyPr>
          <a:lstStyle>
            <a:lvl1pPr>
              <a:defRPr sz="3200">
                <a:solidFill>
                  <a:schemeClr val="tx2"/>
                </a:solidFill>
                <a:latin typeface="+mj-lt"/>
              </a:defRPr>
            </a:lvl1pPr>
          </a:lstStyle>
          <a:p>
            <a:r>
              <a:rPr lang="en-US" dirty="0"/>
              <a:t>Click to add title</a:t>
            </a: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3EF297F3-1797-5447-490B-D6C60E904D8D}"/>
              </a:ext>
            </a:extLst>
          </p:cNvPr>
          <p:cNvGraphicFramePr>
            <a:graphicFrameLocks noChangeAspect="1"/>
          </p:cNvGraphicFramePr>
          <p:nvPr userDrawn="1">
            <p:custDataLst>
              <p:tags r:id="rId1"/>
            </p:custDataLst>
            <p:extLst>
              <p:ext uri="{D42A27DB-BD31-4B8C-83A1-F6EECF244321}">
                <p14:modId xmlns:p14="http://schemas.microsoft.com/office/powerpoint/2010/main" val="30382942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3EF297F3-1797-5447-490B-D6C60E904D8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vert="horz"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291629D1-D01A-E99B-9E3D-FDCA4D44C231}"/>
              </a:ext>
            </a:extLst>
          </p:cNvPr>
          <p:cNvGraphicFramePr>
            <a:graphicFrameLocks noChangeAspect="1"/>
          </p:cNvGraphicFramePr>
          <p:nvPr userDrawn="1">
            <p:custDataLst>
              <p:tags r:id="rId1"/>
            </p:custDataLst>
            <p:extLst>
              <p:ext uri="{D42A27DB-BD31-4B8C-83A1-F6EECF244321}">
                <p14:modId xmlns:p14="http://schemas.microsoft.com/office/powerpoint/2010/main" val="29581563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291629D1-D01A-E99B-9E3D-FDCA4D44C23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vert="horz"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8718702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vert="horz"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50DEEB65-8086-5E29-27F2-560791676C94}"/>
              </a:ext>
            </a:extLst>
          </p:cNvPr>
          <p:cNvGraphicFramePr>
            <a:graphicFrameLocks noChangeAspect="1"/>
          </p:cNvGraphicFramePr>
          <p:nvPr userDrawn="1">
            <p:custDataLst>
              <p:tags r:id="rId1"/>
            </p:custDataLst>
            <p:extLst>
              <p:ext uri="{D42A27DB-BD31-4B8C-83A1-F6EECF244321}">
                <p14:modId xmlns:p14="http://schemas.microsoft.com/office/powerpoint/2010/main" val="2402737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50DEEB65-8086-5E29-27F2-560791676C9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vert="horz"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1A9E8A4B-9CF4-87B8-1CD9-850C9EB1AEDD}"/>
              </a:ext>
            </a:extLst>
          </p:cNvPr>
          <p:cNvGraphicFramePr>
            <a:graphicFrameLocks noChangeAspect="1"/>
          </p:cNvGraphicFramePr>
          <p:nvPr userDrawn="1">
            <p:custDataLst>
              <p:tags r:id="rId1"/>
            </p:custDataLst>
            <p:extLst>
              <p:ext uri="{D42A27DB-BD31-4B8C-83A1-F6EECF244321}">
                <p14:modId xmlns:p14="http://schemas.microsoft.com/office/powerpoint/2010/main" val="1473565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1A9E8A4B-9CF4-87B8-1CD9-850C9EB1AED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vert="horz"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DE16C883-7C93-6DB8-E183-9E0A2A140A22}"/>
              </a:ext>
            </a:extLst>
          </p:cNvPr>
          <p:cNvGraphicFramePr>
            <a:graphicFrameLocks noChangeAspect="1"/>
          </p:cNvGraphicFramePr>
          <p:nvPr userDrawn="1">
            <p:custDataLst>
              <p:tags r:id="rId1"/>
            </p:custDataLst>
            <p:extLst>
              <p:ext uri="{D42A27DB-BD31-4B8C-83A1-F6EECF244321}">
                <p14:modId xmlns:p14="http://schemas.microsoft.com/office/powerpoint/2010/main" val="384474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DE16C883-7C93-6DB8-E183-9E0A2A140A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vert="horz"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426232A4-8E3B-51D1-B5CE-1DE4CC0CB1D1}"/>
              </a:ext>
            </a:extLst>
          </p:cNvPr>
          <p:cNvGraphicFramePr>
            <a:graphicFrameLocks noChangeAspect="1"/>
          </p:cNvGraphicFramePr>
          <p:nvPr userDrawn="1">
            <p:custDataLst>
              <p:tags r:id="rId1"/>
            </p:custDataLst>
            <p:extLst>
              <p:ext uri="{D42A27DB-BD31-4B8C-83A1-F6EECF244321}">
                <p14:modId xmlns:p14="http://schemas.microsoft.com/office/powerpoint/2010/main" val="16648399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426232A4-8E3B-51D1-B5CE-1DE4CC0CB1D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vert="horz"/>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8A620D1E-F954-A2F6-2D0F-64C8C92DC2FB}"/>
              </a:ext>
            </a:extLst>
          </p:cNvPr>
          <p:cNvGraphicFramePr>
            <a:graphicFrameLocks noChangeAspect="1"/>
          </p:cNvGraphicFramePr>
          <p:nvPr userDrawn="1">
            <p:custDataLst>
              <p:tags r:id="rId1"/>
            </p:custDataLst>
            <p:extLst>
              <p:ext uri="{D42A27DB-BD31-4B8C-83A1-F6EECF244321}">
                <p14:modId xmlns:p14="http://schemas.microsoft.com/office/powerpoint/2010/main" val="32011730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8A620D1E-F954-A2F6-2D0F-64C8C92DC2F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vert="horz"/>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456984B-D56D-B554-1BD3-EA7C022233FE}"/>
              </a:ext>
            </a:extLst>
          </p:cNvPr>
          <p:cNvGraphicFramePr>
            <a:graphicFrameLocks noChangeAspect="1"/>
          </p:cNvGraphicFramePr>
          <p:nvPr userDrawn="1">
            <p:custDataLst>
              <p:tags r:id="rId1"/>
            </p:custDataLst>
            <p:extLst>
              <p:ext uri="{D42A27DB-BD31-4B8C-83A1-F6EECF244321}">
                <p14:modId xmlns:p14="http://schemas.microsoft.com/office/powerpoint/2010/main" val="1121944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9456984B-D56D-B554-1BD3-EA7C022233F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vert="horz"/>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C4DB401-FAD0-FF8D-092D-93642ABB9FF7}"/>
              </a:ext>
            </a:extLst>
          </p:cNvPr>
          <p:cNvGraphicFramePr>
            <a:graphicFrameLocks noChangeAspect="1"/>
          </p:cNvGraphicFramePr>
          <p:nvPr userDrawn="1">
            <p:custDataLst>
              <p:tags r:id="rId1"/>
            </p:custDataLst>
            <p:extLst>
              <p:ext uri="{D42A27DB-BD31-4B8C-83A1-F6EECF244321}">
                <p14:modId xmlns:p14="http://schemas.microsoft.com/office/powerpoint/2010/main" val="9962623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AC4DB401-FAD0-FF8D-092D-93642ABB9FF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vert="horz"/>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3403B488-B1DA-D93D-FC6B-8FA29E059C9C}"/>
              </a:ext>
            </a:extLst>
          </p:cNvPr>
          <p:cNvGraphicFramePr>
            <a:graphicFrameLocks noChangeAspect="1"/>
          </p:cNvGraphicFramePr>
          <p:nvPr userDrawn="1">
            <p:custDataLst>
              <p:tags r:id="rId1"/>
            </p:custDataLst>
            <p:extLst>
              <p:ext uri="{D42A27DB-BD31-4B8C-83A1-F6EECF244321}">
                <p14:modId xmlns:p14="http://schemas.microsoft.com/office/powerpoint/2010/main" val="13391870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6" name="think-cell data - do not delete" hidden="1">
                        <a:extLst>
                          <a:ext uri="{FF2B5EF4-FFF2-40B4-BE49-F238E27FC236}">
                            <a16:creationId xmlns:a16="http://schemas.microsoft.com/office/drawing/2014/main" id="{3403B488-B1DA-D93D-FC6B-8FA29E059C9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vert="horz"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17BF8FC-EAB5-0B3E-6FEB-3DE445CDC8E5}"/>
              </a:ext>
            </a:extLst>
          </p:cNvPr>
          <p:cNvGraphicFramePr>
            <a:graphicFrameLocks noChangeAspect="1"/>
          </p:cNvGraphicFramePr>
          <p:nvPr userDrawn="1">
            <p:custDataLst>
              <p:tags r:id="rId1"/>
            </p:custDataLst>
            <p:extLst>
              <p:ext uri="{D42A27DB-BD31-4B8C-83A1-F6EECF244321}">
                <p14:modId xmlns:p14="http://schemas.microsoft.com/office/powerpoint/2010/main" val="28965031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E17BF8FC-EAB5-0B3E-6FEB-3DE445CDC8E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vert="horz"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2BBF223-9FBA-C20C-59ED-E8AE411D56E9}"/>
              </a:ext>
            </a:extLst>
          </p:cNvPr>
          <p:cNvGraphicFramePr>
            <a:graphicFrameLocks noChangeAspect="1"/>
          </p:cNvGraphicFramePr>
          <p:nvPr userDrawn="1">
            <p:custDataLst>
              <p:tags r:id="rId1"/>
            </p:custDataLst>
            <p:extLst>
              <p:ext uri="{D42A27DB-BD31-4B8C-83A1-F6EECF244321}">
                <p14:modId xmlns:p14="http://schemas.microsoft.com/office/powerpoint/2010/main" val="27800857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42BBF223-9FBA-C20C-59ED-E8AE411D56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vert="horz"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B6016800-3A13-63C1-DBD2-F0875209ED90}"/>
              </a:ext>
            </a:extLst>
          </p:cNvPr>
          <p:cNvGraphicFramePr>
            <a:graphicFrameLocks noChangeAspect="1"/>
          </p:cNvGraphicFramePr>
          <p:nvPr userDrawn="1">
            <p:custDataLst>
              <p:tags r:id="rId1"/>
            </p:custDataLst>
            <p:extLst>
              <p:ext uri="{D42A27DB-BD31-4B8C-83A1-F6EECF244321}">
                <p14:modId xmlns:p14="http://schemas.microsoft.com/office/powerpoint/2010/main" val="38671408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6" name="think-cell data - do not delete" hidden="1">
                        <a:extLst>
                          <a:ext uri="{FF2B5EF4-FFF2-40B4-BE49-F238E27FC236}">
                            <a16:creationId xmlns:a16="http://schemas.microsoft.com/office/drawing/2014/main" id="{B6016800-3A13-63C1-DBD2-F0875209ED9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vert="horz"/>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6">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3" name="Rectangle 2">
            <a:extLst>
              <a:ext uri="{FF2B5EF4-FFF2-40B4-BE49-F238E27FC236}">
                <a16:creationId xmlns:a16="http://schemas.microsoft.com/office/drawing/2014/main" id="{5D6FE87E-CBFC-E2FC-9553-FD5B33A19D55}"/>
              </a:ext>
            </a:extLst>
          </p:cNvPr>
          <p:cNvSpPr/>
          <p:nvPr userDrawn="1"/>
        </p:nvSpPr>
        <p:spPr>
          <a:xfrm>
            <a:off x="2269971" y="2209563"/>
            <a:ext cx="4847129" cy="2362874"/>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200" dirty="0">
                <a:solidFill>
                  <a:srgbClr val="FFFFFF"/>
                </a:solidFill>
              </a:rPr>
              <a:t>Thank you</a:t>
            </a:r>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B8935641-D479-2D1D-1A22-3FB6C2CB46E8}"/>
              </a:ext>
            </a:extLst>
          </p:cNvPr>
          <p:cNvGraphicFramePr>
            <a:graphicFrameLocks noChangeAspect="1"/>
          </p:cNvGraphicFramePr>
          <p:nvPr userDrawn="1">
            <p:custDataLst>
              <p:tags r:id="rId1"/>
            </p:custDataLst>
            <p:extLst>
              <p:ext uri="{D42A27DB-BD31-4B8C-83A1-F6EECF244321}">
                <p14:modId xmlns:p14="http://schemas.microsoft.com/office/powerpoint/2010/main" val="20806506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B8935641-D479-2D1D-1A22-3FB6C2CB46E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vert="horz"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6958-D78A-4899-49D2-0A0F00C621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26D3A4-88E6-1405-A825-5BD3411227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9469F6-ECB5-55B3-DE85-131F06127BF8}"/>
              </a:ext>
            </a:extLst>
          </p:cNvPr>
          <p:cNvSpPr>
            <a:spLocks noGrp="1"/>
          </p:cNvSpPr>
          <p:nvPr>
            <p:ph type="dt" sz="half" idx="10"/>
          </p:nvPr>
        </p:nvSpPr>
        <p:spPr/>
        <p:txBody>
          <a:bodyPr/>
          <a:lstStyle/>
          <a:p>
            <a:fld id="{F433DAFA-91E5-5041-8A6F-F1954D78DFD6}" type="datetimeFigureOut">
              <a:rPr lang="en-US" smtClean="0"/>
              <a:t>3/19/2025</a:t>
            </a:fld>
            <a:endParaRPr lang="en-US"/>
          </a:p>
        </p:txBody>
      </p:sp>
      <p:sp>
        <p:nvSpPr>
          <p:cNvPr id="5" name="Footer Placeholder 4">
            <a:extLst>
              <a:ext uri="{FF2B5EF4-FFF2-40B4-BE49-F238E27FC236}">
                <a16:creationId xmlns:a16="http://schemas.microsoft.com/office/drawing/2014/main" id="{61778E1E-89E1-FD6B-61D9-E5363A474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73657-82BE-4D2A-0305-36B5D0E48C77}"/>
              </a:ext>
            </a:extLst>
          </p:cNvPr>
          <p:cNvSpPr>
            <a:spLocks noGrp="1"/>
          </p:cNvSpPr>
          <p:nvPr>
            <p:ph type="sldNum" sz="quarter" idx="12"/>
          </p:nvPr>
        </p:nvSpPr>
        <p:spPr/>
        <p:txBody>
          <a:bodyPr/>
          <a:lstStyle/>
          <a:p>
            <a:fld id="{18056B8F-DFAE-E646-BC01-203891103107}" type="slidenum">
              <a:rPr lang="en-US" smtClean="0"/>
              <a:t>‹#›</a:t>
            </a:fld>
            <a:endParaRPr lang="en-US"/>
          </a:p>
        </p:txBody>
      </p:sp>
    </p:spTree>
    <p:extLst>
      <p:ext uri="{BB962C8B-B14F-4D97-AF65-F5344CB8AC3E}">
        <p14:creationId xmlns:p14="http://schemas.microsoft.com/office/powerpoint/2010/main" val="388471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500E6909-7A9A-EB32-42F3-784C6C8839A7}"/>
              </a:ext>
            </a:extLst>
          </p:cNvPr>
          <p:cNvGraphicFramePr>
            <a:graphicFrameLocks noChangeAspect="1"/>
          </p:cNvGraphicFramePr>
          <p:nvPr userDrawn="1">
            <p:custDataLst>
              <p:tags r:id="rId1"/>
            </p:custDataLst>
            <p:extLst>
              <p:ext uri="{D42A27DB-BD31-4B8C-83A1-F6EECF244321}">
                <p14:modId xmlns:p14="http://schemas.microsoft.com/office/powerpoint/2010/main" val="207688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500E6909-7A9A-EB32-42F3-784C6C8839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E126B61-42BC-4BF5-075C-B640A860E91F}"/>
              </a:ext>
            </a:extLst>
          </p:cNvPr>
          <p:cNvGraphicFramePr>
            <a:graphicFrameLocks noChangeAspect="1"/>
          </p:cNvGraphicFramePr>
          <p:nvPr userDrawn="1">
            <p:custDataLst>
              <p:tags r:id="rId1"/>
            </p:custDataLst>
            <p:extLst>
              <p:ext uri="{D42A27DB-BD31-4B8C-83A1-F6EECF244321}">
                <p14:modId xmlns:p14="http://schemas.microsoft.com/office/powerpoint/2010/main" val="165009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4E126B61-42BC-4BF5-075C-B640A860E91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E126B61-42BC-4BF5-075C-B640A860E91F}"/>
              </a:ext>
            </a:extLst>
          </p:cNvPr>
          <p:cNvGraphicFramePr>
            <a:graphicFrameLocks noChangeAspect="1"/>
          </p:cNvGraphicFramePr>
          <p:nvPr userDrawn="1">
            <p:custDataLst>
              <p:tags r:id="rId1"/>
            </p:custDataLst>
            <p:extLst>
              <p:ext uri="{D42A27DB-BD31-4B8C-83A1-F6EECF244321}">
                <p14:modId xmlns:p14="http://schemas.microsoft.com/office/powerpoint/2010/main" val="165009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4E126B61-42BC-4BF5-075C-B640A860E91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9183768" y="0"/>
            <a:ext cx="416951" cy="6858000"/>
          </a:xfrm>
          <a:prstGeom prst="rect">
            <a:avLst/>
          </a:prstGeom>
        </p:spPr>
      </p:pic>
      <p:sp>
        <p:nvSpPr>
          <p:cNvPr id="13" name="Rectangle 12"/>
          <p:cNvSpPr/>
          <p:nvPr userDrawn="1"/>
        </p:nvSpPr>
        <p:spPr bwMode="white">
          <a:xfrm>
            <a:off x="-1" y="0"/>
            <a:ext cx="917534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21518577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slideLayout" Target="../slideLayouts/slideLayout56.xml"/><Relationship Id="rId57" Type="http://schemas.openxmlformats.org/officeDocument/2006/relationships/slideLayout" Target="../slideLayouts/slideLayout57.xml"/><Relationship Id="rId58" Type="http://schemas.openxmlformats.org/officeDocument/2006/relationships/slideLayout" Target="../slideLayouts/slideLayout58.xml"/><Relationship Id="rId59" Type="http://schemas.openxmlformats.org/officeDocument/2006/relationships/slideLayout" Target="../slideLayouts/slideLayout59.xml"/><Relationship Id="rId60" Type="http://schemas.openxmlformats.org/officeDocument/2006/relationships/slideLayout" Target="../slideLayouts/slideLayout60.xml"/><Relationship Id="rId61" Type="http://schemas.openxmlformats.org/officeDocument/2006/relationships/slideLayout" Target="../slideLayouts/slideLayout61.xml"/><Relationship Id="rId62" Type="http://schemas.openxmlformats.org/officeDocument/2006/relationships/slideLayout" Target="../slideLayouts/slideLayout62.xml"/><Relationship Id="rId63" Type="http://schemas.openxmlformats.org/officeDocument/2006/relationships/slideLayout" Target="../slideLayouts/slideLayout63.xml"/><Relationship Id="rId64" Type="http://schemas.openxmlformats.org/officeDocument/2006/relationships/slideLayout" Target="../slideLayouts/slideLayout64.xml"/><Relationship Id="rId65" Type="http://schemas.openxmlformats.org/officeDocument/2006/relationships/slideLayout" Target="../slideLayouts/slideLayout65.xml"/><Relationship Id="rId66" Type="http://schemas.openxmlformats.org/officeDocument/2006/relationships/slideLayout" Target="../slideLayouts/slideLayout66.xml"/><Relationship Id="rId67" Type="http://schemas.openxmlformats.org/officeDocument/2006/relationships/slideLayout" Target="../slideLayouts/slideLayout67.xml"/><Relationship Id="rId68" Type="http://schemas.openxmlformats.org/officeDocument/2006/relationships/slideLayout" Target="../slideLayouts/slideLayout68.xml"/><Relationship Id="rId69" Type="http://schemas.openxmlformats.org/officeDocument/2006/relationships/slideLayout" Target="../slideLayouts/slideLayout69.xml"/><Relationship Id="rId70" Type="http://schemas.openxmlformats.org/officeDocument/2006/relationships/theme" Target="../theme/theme1.xml"/><Relationship Id="rId71" Type="http://schemas.openxmlformats.org/officeDocument/2006/relationships/tags" Target="../tags/tag2.xml"/><Relationship Id="rId72" Type="http://schemas.openxmlformats.org/officeDocument/2006/relationships/oleObject" Target="../embeddings/oleObject1.bin"/><Relationship Id="rId73"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1"/>
            </p:custDataLst>
            <p:extLst>
              <p:ext uri="{D42A27DB-BD31-4B8C-83A1-F6EECF244321}">
                <p14:modId xmlns:p14="http://schemas.microsoft.com/office/powerpoint/2010/main" val="30231350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2" imgW="270" imgH="270" progId="TCLayout.ActiveDocument.1">
                  <p:embed/>
                </p:oleObj>
              </mc:Choice>
              <mc:Fallback>
                <p:oleObj name="think-cell Slide" r:id="rId72" imgW="270" imgH="270" progId="TCLayout.ActiveDocument.1">
                  <p:embed/>
                  <p:pic>
                    <p:nvPicPr>
                      <p:cNvPr id="2" name="Object 1" hidden="1"/>
                      <p:cNvPicPr/>
                      <p:nvPr/>
                    </p:nvPicPr>
                    <p:blipFill>
                      <a:blip r:embed="rId73"/>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86" r:id="rId9"/>
    <p:sldLayoutId id="2147485149" r:id="rId10"/>
    <p:sldLayoutId id="2147485087" r:id="rId11"/>
    <p:sldLayoutId id="2147485112" r:id="rId12"/>
    <p:sldLayoutId id="2147485155" r:id="rId13"/>
    <p:sldLayoutId id="2147485164" r:id="rId14"/>
    <p:sldLayoutId id="2147485109" r:id="rId15"/>
    <p:sldLayoutId id="2147485165" r:id="rId16"/>
    <p:sldLayoutId id="2147485110" r:id="rId17"/>
    <p:sldLayoutId id="2147485166" r:id="rId18"/>
    <p:sldLayoutId id="2147485156" r:id="rId19"/>
    <p:sldLayoutId id="2147485167" r:id="rId20"/>
    <p:sldLayoutId id="2147485108" r:id="rId21"/>
    <p:sldLayoutId id="2147485107" r:id="rId22"/>
    <p:sldLayoutId id="2147485106" r:id="rId23"/>
    <p:sldLayoutId id="2147485090" r:id="rId24"/>
    <p:sldLayoutId id="2147485091" r:id="rId25"/>
    <p:sldLayoutId id="2147485092" r:id="rId26"/>
    <p:sldLayoutId id="2147485093" r:id="rId27"/>
    <p:sldLayoutId id="2147485116" r:id="rId28"/>
    <p:sldLayoutId id="2147485161" r:id="rId29"/>
    <p:sldLayoutId id="2147485159" r:id="rId30"/>
    <p:sldLayoutId id="2147485119" r:id="rId31"/>
    <p:sldLayoutId id="2147485184" r:id="rId32"/>
    <p:sldLayoutId id="2147485137" r:id="rId33"/>
    <p:sldLayoutId id="2147485120" r:id="rId34"/>
    <p:sldLayoutId id="2147485121" r:id="rId35"/>
    <p:sldLayoutId id="2147485141" r:id="rId36"/>
    <p:sldLayoutId id="2147485163" r:id="rId37"/>
    <p:sldLayoutId id="2147485139" r:id="rId38"/>
    <p:sldLayoutId id="2147485140" r:id="rId39"/>
    <p:sldLayoutId id="2147485122" r:id="rId40"/>
    <p:sldLayoutId id="2147485123" r:id="rId41"/>
    <p:sldLayoutId id="2147485151" r:id="rId42"/>
    <p:sldLayoutId id="2147485168" r:id="rId43"/>
    <p:sldLayoutId id="2147485127" r:id="rId44"/>
    <p:sldLayoutId id="2147485169" r:id="rId45"/>
    <p:sldLayoutId id="2147485126" r:id="rId46"/>
    <p:sldLayoutId id="2147485170" r:id="rId47"/>
    <p:sldLayoutId id="2147485153" r:id="rId48"/>
    <p:sldLayoutId id="2147485171" r:id="rId49"/>
    <p:sldLayoutId id="2147485128" r:id="rId50"/>
    <p:sldLayoutId id="2147485129" r:id="rId51"/>
    <p:sldLayoutId id="2147485130" r:id="rId52"/>
    <p:sldLayoutId id="2147485131" r:id="rId53"/>
    <p:sldLayoutId id="2147485145" r:id="rId54"/>
    <p:sldLayoutId id="2147485133" r:id="rId55"/>
    <p:sldLayoutId id="2147485144" r:id="rId56"/>
    <p:sldLayoutId id="2147485134" r:id="rId57"/>
    <p:sldLayoutId id="2147485146" r:id="rId58"/>
    <p:sldLayoutId id="2147485160" r:id="rId59"/>
    <p:sldLayoutId id="2147485172" r:id="rId60"/>
    <p:sldLayoutId id="2147485173" r:id="rId61"/>
    <p:sldLayoutId id="2147485174" r:id="rId62"/>
    <p:sldLayoutId id="2147485175" r:id="rId63"/>
    <p:sldLayoutId id="2147485176" r:id="rId64"/>
    <p:sldLayoutId id="2147485177" r:id="rId65"/>
    <p:sldLayoutId id="2147485178" r:id="rId66"/>
    <p:sldLayoutId id="2147485179" r:id="rId67"/>
    <p:sldLayoutId id="2147485180" r:id="rId68"/>
    <p:sldLayoutId id="2147485185" r:id="rId69"/>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10.xml"/><Relationship Id="rId3" Type="http://schemas.openxmlformats.org/officeDocument/2006/relationships/oleObject" Target="../embeddings/oleObject15.bin"/><Relationship Id="rId4" Type="http://schemas.openxmlformats.org/officeDocument/2006/relationships/image" Target="../media/image11.emf"/><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svg"/><Relationship Id="rId8" Type="http://schemas.openxmlformats.org/officeDocument/2006/relationships/image" Target="../media/image15.png"/><Relationship Id="rId9" Type="http://schemas.openxmlformats.org/officeDocument/2006/relationships/image" Target="../media/image16.svg"/><Relationship Id="rId10" Type="http://schemas.openxmlformats.org/officeDocument/2006/relationships/image" Target="../media/image17.png"/><Relationship Id="rId11" Type="http://schemas.openxmlformats.org/officeDocument/2006/relationships/image" Target="../media/image18.svg"/><Relationship Id="rId1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7CB968E-1CEB-835B-BDF3-E656A93CB9F7}"/>
              </a:ext>
            </a:extLst>
          </p:cNvPr>
          <p:cNvGraphicFramePr>
            <a:graphicFrameLocks noChangeAspect="1"/>
          </p:cNvGraphicFramePr>
          <p:nvPr>
            <p:custDataLst>
              <p:tags r:id="rId1"/>
            </p:custDataLst>
            <p:extLst>
              <p:ext uri="{D42A27DB-BD31-4B8C-83A1-F6EECF244321}">
                <p14:modId xmlns:p14="http://schemas.microsoft.com/office/powerpoint/2010/main" val="34544316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1" imgH="470" progId="TCLayout.ActiveDocument.1">
                  <p:embed/>
                </p:oleObj>
              </mc:Choice>
              <mc:Fallback>
                <p:oleObj name="think-cell Slide" r:id="rId3" imgW="471" imgH="470" progId="TCLayout.ActiveDocument.1">
                  <p:embed/>
                  <p:pic>
                    <p:nvPicPr>
                      <p:cNvPr id="4" name="think-cell data - do not delete" hidden="1">
                        <a:extLst>
                          <a:ext uri="{FF2B5EF4-FFF2-40B4-BE49-F238E27FC236}">
                            <a16:creationId xmlns:a16="http://schemas.microsoft.com/office/drawing/2014/main" id="{17CB968E-1CEB-835B-BDF3-E656A93CB9F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C66D87C1-A69F-3787-5D40-8EC52E49F611}"/>
              </a:ext>
            </a:extLst>
          </p:cNvPr>
          <p:cNvSpPr>
            <a:spLocks noGrp="1"/>
          </p:cNvSpPr>
          <p:nvPr>
            <p:ph type="title"/>
          </p:nvPr>
        </p:nvSpPr>
        <p:spPr/>
        <p:txBody>
          <a:bodyPr vert="horz" anchor="ctr"/>
          <a:lstStyle/>
          <a:p>
            <a:pPr algn="l">
              <a:defRPr sz="4000">
                <a:solidFill>
                  <a:srgbClr val="FFFFFF"/>
                </a:solidFill>
              </a:defRPr>
            </a:pPr>
            <a:r>
              <a:t>Sports media market in France</a:t>
            </a:r>
            <a:endParaRPr lang="en-US" dirty="0"/>
          </a:p>
        </p:txBody>
      </p:sp>
      <p:sp>
        <p:nvSpPr>
          <p:cNvPr id="13" name="Rectangle 12">
            <a:extLst>
              <a:ext uri="{FF2B5EF4-FFF2-40B4-BE49-F238E27FC236}">
                <a16:creationId xmlns:a16="http://schemas.microsoft.com/office/drawing/2014/main" id="{F70B508D-7D87-63E0-CF89-3D76C16860A0}"/>
              </a:ext>
            </a:extLst>
          </p:cNvPr>
          <p:cNvSpPr/>
          <p:nvPr/>
        </p:nvSpPr>
        <p:spPr>
          <a:xfrm>
            <a:off x="4895152" y="701765"/>
            <a:ext cx="7063610" cy="1618312"/>
          </a:xfrm>
          <a:prstGeom prst="rect">
            <a:avLst/>
          </a:prstGeom>
          <a:noFill/>
          <a:ln w="8572" cap="rnd"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dirty="0"/>
          </a:p>
        </p:txBody>
      </p:sp>
      <p:sp>
        <p:nvSpPr>
          <p:cNvPr id="26" name="Rectangle 25">
            <a:extLst>
              <a:ext uri="{FF2B5EF4-FFF2-40B4-BE49-F238E27FC236}">
                <a16:creationId xmlns:a16="http://schemas.microsoft.com/office/drawing/2014/main" id="{3DAD5840-B265-C5B3-9C88-6A4484CB4ED5}"/>
              </a:ext>
            </a:extLst>
          </p:cNvPr>
          <p:cNvSpPr/>
          <p:nvPr/>
        </p:nvSpPr>
        <p:spPr>
          <a:xfrm>
            <a:off x="5210513" y="541574"/>
            <a:ext cx="4724942" cy="320382"/>
          </a:xfrm>
          <a:prstGeom prst="rect">
            <a:avLst/>
          </a:prstGeom>
          <a:solidFill>
            <a:schemeClr val="tx2"/>
          </a:solidFill>
          <a:ln w="8572"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9184" tIns="41148" rIns="82296" bIns="41148" numCol="1" spcCol="0" rtlCol="0" fromWordArt="0" anchor="ctr" anchorCtr="0" forceAA="0" compatLnSpc="1">
            <a:prstTxWarp prst="textNoShape">
              <a:avLst/>
            </a:prstTxWarp>
            <a:noAutofit/>
          </a:bodyPr>
          <a:lstStyle/>
          <a:p>
            <a:pPr algn="l">
              <a:defRPr sz="1800">
                <a:solidFill>
                  <a:srgbClr val="FFFFFF"/>
                </a:solidFill>
              </a:defRPr>
            </a:pPr>
            <a:r>
              <a:t>Revenue growth in sports broadcasting industry</a:t>
            </a:r>
          </a:p>
        </p:txBody>
      </p:sp>
      <p:sp>
        <p:nvSpPr>
          <p:cNvPr id="21" name="Oval 20">
            <a:extLst>
              <a:ext uri="{FF2B5EF4-FFF2-40B4-BE49-F238E27FC236}">
                <a16:creationId xmlns:a16="http://schemas.microsoft.com/office/drawing/2014/main" id="{B8375594-69B3-02EF-F842-AF6D27D7FB69}"/>
              </a:ext>
            </a:extLst>
          </p:cNvPr>
          <p:cNvSpPr/>
          <p:nvPr/>
        </p:nvSpPr>
        <p:spPr>
          <a:xfrm>
            <a:off x="4683819" y="372581"/>
            <a:ext cx="658368" cy="658368"/>
          </a:xfrm>
          <a:prstGeom prst="ellipse">
            <a:avLst/>
          </a:prstGeom>
          <a:solidFill>
            <a:schemeClr val="bg1"/>
          </a:solidFill>
          <a:ln w="6858"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7" tIns="32918" rIns="65837" bIns="32918"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9" name="Rectangle 28">
            <a:extLst>
              <a:ext uri="{FF2B5EF4-FFF2-40B4-BE49-F238E27FC236}">
                <a16:creationId xmlns:a16="http://schemas.microsoft.com/office/drawing/2014/main" id="{0F38933F-91F1-EA3D-5400-2810FCC16C7A}"/>
              </a:ext>
            </a:extLst>
          </p:cNvPr>
          <p:cNvSpPr/>
          <p:nvPr/>
        </p:nvSpPr>
        <p:spPr>
          <a:xfrm>
            <a:off x="4895152" y="2718599"/>
            <a:ext cx="7063610" cy="1618312"/>
          </a:xfrm>
          <a:prstGeom prst="rect">
            <a:avLst/>
          </a:prstGeom>
          <a:noFill/>
          <a:ln w="8572" cap="rnd"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dirty="0"/>
          </a:p>
        </p:txBody>
      </p:sp>
      <p:sp>
        <p:nvSpPr>
          <p:cNvPr id="30" name="Rectangle 29">
            <a:extLst>
              <a:ext uri="{FF2B5EF4-FFF2-40B4-BE49-F238E27FC236}">
                <a16:creationId xmlns:a16="http://schemas.microsoft.com/office/drawing/2014/main" id="{6A1377FB-AA2C-C800-4A86-0A57D3A29C9F}"/>
              </a:ext>
            </a:extLst>
          </p:cNvPr>
          <p:cNvSpPr/>
          <p:nvPr/>
        </p:nvSpPr>
        <p:spPr>
          <a:xfrm>
            <a:off x="5210513" y="2558408"/>
            <a:ext cx="4724942" cy="320382"/>
          </a:xfrm>
          <a:prstGeom prst="rect">
            <a:avLst/>
          </a:prstGeom>
          <a:solidFill>
            <a:schemeClr val="tx2"/>
          </a:solidFill>
          <a:ln w="8572"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9184" tIns="41148" rIns="82296" bIns="41148" numCol="1" spcCol="0" rtlCol="0" fromWordArt="0" anchor="ctr" anchorCtr="0" forceAA="0" compatLnSpc="1">
            <a:prstTxWarp prst="textNoShape">
              <a:avLst/>
            </a:prstTxWarp>
            <a:noAutofit/>
          </a:bodyPr>
          <a:lstStyle/>
          <a:p>
            <a:pPr algn="l">
              <a:defRPr sz="1800">
                <a:solidFill>
                  <a:srgbClr val="FFFFFF"/>
                </a:solidFill>
              </a:defRPr>
            </a:pPr>
            <a:r>
              <a:t>Emerging trends in digital sports content</a:t>
            </a:r>
          </a:p>
        </p:txBody>
      </p:sp>
      <p:sp>
        <p:nvSpPr>
          <p:cNvPr id="32" name="Oval 31">
            <a:extLst>
              <a:ext uri="{FF2B5EF4-FFF2-40B4-BE49-F238E27FC236}">
                <a16:creationId xmlns:a16="http://schemas.microsoft.com/office/drawing/2014/main" id="{DC615547-B012-46B1-B299-9B4D750DB2D9}"/>
              </a:ext>
            </a:extLst>
          </p:cNvPr>
          <p:cNvSpPr/>
          <p:nvPr/>
        </p:nvSpPr>
        <p:spPr>
          <a:xfrm>
            <a:off x="4683819" y="2389415"/>
            <a:ext cx="658368" cy="658368"/>
          </a:xfrm>
          <a:prstGeom prst="ellipse">
            <a:avLst/>
          </a:prstGeom>
          <a:solidFill>
            <a:schemeClr val="bg1"/>
          </a:solidFill>
          <a:ln w="6858"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7" tIns="32918" rIns="65837" bIns="32918"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5" name="Rectangle 34">
            <a:extLst>
              <a:ext uri="{FF2B5EF4-FFF2-40B4-BE49-F238E27FC236}">
                <a16:creationId xmlns:a16="http://schemas.microsoft.com/office/drawing/2014/main" id="{4AD825F6-02EC-B578-85B5-AD1D209BA47F}"/>
              </a:ext>
            </a:extLst>
          </p:cNvPr>
          <p:cNvSpPr/>
          <p:nvPr/>
        </p:nvSpPr>
        <p:spPr>
          <a:xfrm>
            <a:off x="4895152" y="4735433"/>
            <a:ext cx="7063610" cy="1618312"/>
          </a:xfrm>
          <a:prstGeom prst="rect">
            <a:avLst/>
          </a:prstGeom>
          <a:noFill/>
          <a:ln w="8572" cap="rnd"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dirty="0"/>
          </a:p>
        </p:txBody>
      </p:sp>
      <p:sp>
        <p:nvSpPr>
          <p:cNvPr id="36" name="Rectangle 35">
            <a:extLst>
              <a:ext uri="{FF2B5EF4-FFF2-40B4-BE49-F238E27FC236}">
                <a16:creationId xmlns:a16="http://schemas.microsoft.com/office/drawing/2014/main" id="{3BCE4C19-C6DE-52A1-5E49-426DB446FDAE}"/>
              </a:ext>
            </a:extLst>
          </p:cNvPr>
          <p:cNvSpPr/>
          <p:nvPr/>
        </p:nvSpPr>
        <p:spPr>
          <a:xfrm>
            <a:off x="5210513" y="4575242"/>
            <a:ext cx="4724942" cy="320382"/>
          </a:xfrm>
          <a:prstGeom prst="rect">
            <a:avLst/>
          </a:prstGeom>
          <a:solidFill>
            <a:schemeClr val="tx2"/>
          </a:solidFill>
          <a:ln w="8572"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9184" tIns="41148" rIns="82296" bIns="41148" numCol="1" spcCol="0" rtlCol="0" fromWordArt="0" anchor="ctr" anchorCtr="0" forceAA="0" compatLnSpc="1">
            <a:prstTxWarp prst="textNoShape">
              <a:avLst/>
            </a:prstTxWarp>
            <a:noAutofit/>
          </a:bodyPr>
          <a:lstStyle/>
          <a:p>
            <a:pPr algn="l">
              <a:defRPr sz="1800">
                <a:solidFill>
                  <a:srgbClr val="FFFFFF"/>
                </a:solidFill>
              </a:defRPr>
            </a:pPr>
            <a:r>
              <a:t>Impact of major sporting events on media consumption</a:t>
            </a:r>
          </a:p>
        </p:txBody>
      </p:sp>
      <p:sp>
        <p:nvSpPr>
          <p:cNvPr id="38" name="Oval 37">
            <a:extLst>
              <a:ext uri="{FF2B5EF4-FFF2-40B4-BE49-F238E27FC236}">
                <a16:creationId xmlns:a16="http://schemas.microsoft.com/office/drawing/2014/main" id="{80B7F4F4-8A13-99BC-B8B0-6B783516F3A9}"/>
              </a:ext>
            </a:extLst>
          </p:cNvPr>
          <p:cNvSpPr/>
          <p:nvPr/>
        </p:nvSpPr>
        <p:spPr>
          <a:xfrm>
            <a:off x="4683819" y="4406249"/>
            <a:ext cx="658368" cy="658368"/>
          </a:xfrm>
          <a:prstGeom prst="ellipse">
            <a:avLst/>
          </a:prstGeom>
          <a:solidFill>
            <a:schemeClr val="bg1"/>
          </a:solidFill>
          <a:ln w="6858"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7" tIns="32918" rIns="65837" bIns="32918"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0" name="Rectangle 39">
            <a:extLst>
              <a:ext uri="{FF2B5EF4-FFF2-40B4-BE49-F238E27FC236}">
                <a16:creationId xmlns:a16="http://schemas.microsoft.com/office/drawing/2014/main" id="{8964E47A-F135-0953-F25E-A0B5A8002B90}"/>
              </a:ext>
            </a:extLst>
          </p:cNvPr>
          <p:cNvSpPr/>
          <p:nvPr/>
        </p:nvSpPr>
        <p:spPr>
          <a:xfrm>
            <a:off x="5210512" y="1067205"/>
            <a:ext cx="6613077" cy="1166683"/>
          </a:xfrm>
          <a:prstGeom prst="rect">
            <a:avLst/>
          </a:prstGeom>
          <a:noFill/>
          <a:ln w="8572"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8572" cap="rnd" cmpd="sng" algn="ctr">
                <a:solidFill>
                  <a:schemeClr val="tx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marL="285750" indent="-285750" algn="l">
              <a:spcBef>
                <a:spcPts val="300"/>
              </a:spcBef>
              <a:spcAft>
                <a:spcPts val="300"/>
              </a:spcAft>
              <a:buClr>
                <a:schemeClr val="tx2"/>
              </a:buClr>
              <a:buFont typeface="Arial" panose="020B0604020202020204" pitchFamily="34" charset="0"/>
              <a:buChar char="•"/>
              <a:defRPr sz="1600">
                <a:solidFill>
                  <a:srgbClr val="000000"/>
                </a:solidFill>
              </a:defRPr>
            </a:pPr>
            <a:r>
              <a:t>The sports broadcasting industry in France has seen a steady revenue growth of 5% annually over the past five years, reaching a total market value of €2.5 billion in 2020. Key players such as Canal+ and beIN Sports dominate the market, with a combined viewership of over 12 million subscribers. The popularity of football, rugby, and tennis drives the demand for premium sports content in the country.</a:t>
            </a:r>
          </a:p>
        </p:txBody>
      </p:sp>
      <p:sp>
        <p:nvSpPr>
          <p:cNvPr id="41" name="Rectangle 40">
            <a:extLst>
              <a:ext uri="{FF2B5EF4-FFF2-40B4-BE49-F238E27FC236}">
                <a16:creationId xmlns:a16="http://schemas.microsoft.com/office/drawing/2014/main" id="{5907ECCC-1C3D-D49E-9DA4-1B34B20D5D25}"/>
              </a:ext>
            </a:extLst>
          </p:cNvPr>
          <p:cNvSpPr/>
          <p:nvPr/>
        </p:nvSpPr>
        <p:spPr>
          <a:xfrm>
            <a:off x="5210512" y="3047783"/>
            <a:ext cx="6613077" cy="1166683"/>
          </a:xfrm>
          <a:prstGeom prst="rect">
            <a:avLst/>
          </a:prstGeom>
          <a:noFill/>
          <a:ln w="8572"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8572" cap="rnd" cmpd="sng" algn="ctr">
                <a:solidFill>
                  <a:schemeClr val="tx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marL="285750" indent="-285750" algn="l">
              <a:spcBef>
                <a:spcPts val="300"/>
              </a:spcBef>
              <a:spcAft>
                <a:spcPts val="300"/>
              </a:spcAft>
              <a:buClr>
                <a:schemeClr val="tx2"/>
              </a:buClr>
              <a:buFont typeface="Arial" panose="020B0604020202020204" pitchFamily="34" charset="0"/>
              <a:buChar char="•"/>
              <a:defRPr sz="1600">
                <a:solidFill>
                  <a:srgbClr val="000000"/>
                </a:solidFill>
              </a:defRPr>
            </a:pPr>
            <a:r>
              <a:t>Digital platforms are reshaping the sports media landscape in France, with a shift towards live streaming, on-demand services, and interactive fan experiences. Major broadcasters are investing in exclusive digital rights and partnerships to engage younger audiences and capitalize on changing viewing habits. Social media platforms like Facebook and Twitter have also become key players in sports content distribution and audience engagement.</a:t>
            </a:r>
          </a:p>
        </p:txBody>
      </p:sp>
      <p:sp>
        <p:nvSpPr>
          <p:cNvPr id="42" name="Rectangle 41">
            <a:extLst>
              <a:ext uri="{FF2B5EF4-FFF2-40B4-BE49-F238E27FC236}">
                <a16:creationId xmlns:a16="http://schemas.microsoft.com/office/drawing/2014/main" id="{216FDBA1-2EB3-49D9-7EF7-C5D52680C7D6}"/>
              </a:ext>
            </a:extLst>
          </p:cNvPr>
          <p:cNvSpPr/>
          <p:nvPr/>
        </p:nvSpPr>
        <p:spPr>
          <a:xfrm>
            <a:off x="5210512" y="5093134"/>
            <a:ext cx="6613077" cy="1166683"/>
          </a:xfrm>
          <a:prstGeom prst="rect">
            <a:avLst/>
          </a:prstGeom>
          <a:noFill/>
          <a:ln w="8572"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8572" cap="rnd" cmpd="sng" algn="ctr">
                <a:solidFill>
                  <a:schemeClr val="tx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marL="285750" indent="-285750" algn="l">
              <a:spcBef>
                <a:spcPts val="300"/>
              </a:spcBef>
              <a:spcAft>
                <a:spcPts val="300"/>
              </a:spcAft>
              <a:buClr>
                <a:schemeClr val="tx2"/>
              </a:buClr>
              <a:buFont typeface="Arial" panose="020B0604020202020204" pitchFamily="34" charset="0"/>
              <a:buChar char="•"/>
              <a:defRPr sz="1600">
                <a:solidFill>
                  <a:srgbClr val="000000"/>
                </a:solidFill>
              </a:defRPr>
            </a:pPr>
            <a:r>
              <a:t>The hosting of major sporting events such as the FIFA World Cup and the Tour de France significantly boosts media consumption in France, leading to spikes in TV viewership, online streaming, and social media interactions. Advertisers leverage these events to reach a broader audience and enhance brand visibility through targeted sports marketing campaigns. The synergies between sports events, media coverage, and consumer engagement underscore the dynamic nature of the sports media market in France.</a:t>
            </a:r>
          </a:p>
        </p:txBody>
      </p:sp>
      <p:pic>
        <p:nvPicPr>
          <p:cNvPr id="7" name="Graphic 6" descr="Badge with solid fill">
            <a:extLst>
              <a:ext uri="{FF2B5EF4-FFF2-40B4-BE49-F238E27FC236}">
                <a16:creationId xmlns:a16="http://schemas.microsoft.com/office/drawing/2014/main" id="{AA696697-9D3B-0A42-C802-3DF3B0752D7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30123" y="2535719"/>
            <a:ext cx="365760" cy="365760"/>
          </a:xfrm>
          <a:prstGeom prst="rect">
            <a:avLst/>
          </a:prstGeom>
        </p:spPr>
      </p:pic>
      <p:pic>
        <p:nvPicPr>
          <p:cNvPr id="10" name="Graphic 9" descr="Badge 3 with solid fill">
            <a:extLst>
              <a:ext uri="{FF2B5EF4-FFF2-40B4-BE49-F238E27FC236}">
                <a16:creationId xmlns:a16="http://schemas.microsoft.com/office/drawing/2014/main" id="{762F8BD7-E976-811B-F2E4-B27A92801C1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0124" y="4552552"/>
            <a:ext cx="365760" cy="365760"/>
          </a:xfrm>
          <a:prstGeom prst="rect">
            <a:avLst/>
          </a:prstGeom>
        </p:spPr>
      </p:pic>
      <p:pic>
        <p:nvPicPr>
          <p:cNvPr id="14" name="Graphic 13" descr="Badge 1 with solid fill">
            <a:extLst>
              <a:ext uri="{FF2B5EF4-FFF2-40B4-BE49-F238E27FC236}">
                <a16:creationId xmlns:a16="http://schemas.microsoft.com/office/drawing/2014/main" id="{448E3138-C905-F481-B4DE-FF5909263C7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830123" y="518885"/>
            <a:ext cx="365760" cy="365760"/>
          </a:xfrm>
          <a:prstGeom prst="rect">
            <a:avLst/>
          </a:prstGeom>
        </p:spPr>
      </p:pic>
      <p:pic>
        <p:nvPicPr>
          <p:cNvPr id="43" name="Picture 42" descr="france.png"/>
          <p:cNvPicPr>
            <a:picLocks noChangeAspect="1"/>
          </p:cNvPicPr>
          <p:nvPr/>
        </p:nvPicPr>
        <p:blipFill>
          <a:blip r:embed="rId12"/>
          <a:stretch>
            <a:fillRect/>
          </a:stretch>
        </p:blipFill>
        <p:spPr>
          <a:xfrm>
            <a:off x="630000" y="738341"/>
            <a:ext cx="780356" cy="512909"/>
          </a:xfrm>
          <a:prstGeom prst="rect">
            <a:avLst/>
          </a:prstGeom>
        </p:spPr>
      </p:pic>
    </p:spTree>
    <p:extLst>
      <p:ext uri="{BB962C8B-B14F-4D97-AF65-F5344CB8AC3E}">
        <p14:creationId xmlns:p14="http://schemas.microsoft.com/office/powerpoint/2010/main" val="2801035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EE4P_AGENDAWIZARD" val="&lt;ee4p&gt;&lt;layouts&gt;&lt;layout name=&quot;Two-Thirds&quot; id=&quot;227_1-4&quot;&gt;&lt;standard&gt;&lt;textframe horizontalAnchor=&quot;1&quot; marginBottom=&quot;0&quot; marginLeft=&quot;0&quot; marginRight=&quot;0&quot; marginTop=&quot;0&quot; orientation=&quot;1&quot; verticalAnchor=&quot;1&quot; /&gt;&lt;font name=&quot;Trebuchet MS&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24&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position left=&quot;406.8057&quot; top=&quot;54.87496&quot; width=&quot;503.6943&quot; height=&quot;430.2501&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10.5|11|12|14|16|18|20|22|24&quot; allowedTimeFormatIds=&quot;1|2|3&quot; slideLayout=&quot;11&quot; customLayoutName=&quot;Green one third|Presentation¦Green one third&quot; customLayoutIndex=&quot;&quot; showBreak=&quot;0&quot; singleAgendaSlideSelected=&quot;1&quot; backupSlideTitle=&quot;Unused Slides&quot; topMargin=&quot;0.5&quot; leftMargin=&quot;0&quot; allowedLevels=&quot;2&quot; itemNoFormats=&quot;{1}¦{1}.{2}¦{3:alphaLC}¦{3:alphaLC}.{4:alphaLC}&quot; customLayoutNameBackup=&quot;Special gray|Presentation¦Special gray&quot; titlePrompt=&quot;Insert Title&quot; /&gt;&lt;cases&gt;&lt;!-- Single --&gt;&lt;case level=&quot;1&quot; single=&quot;1&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 Selected --&gt;&lt;case level=&quot;1&quot; selected=&quot;0&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pageno&quot; type=&quot;autoshape&quot; autoShapeType=&quot;1&quot;&gt;&lt;paragraphformat alignment=&quot;3&quot; /&gt;&lt;font color=&quot;13:0.4&quot; /&gt;&lt;/element&gt;&lt;/case&gt;&lt;case level=&quot;1&quot; selected=&quot;1&quot; break=&quot;0&quot; topMinSpacing=&quot;5&quot; topMaxSpacing=&quot;15&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pageno&quot; type=&quot;autoshape&quot; autoShapeType=&quot;1&quot;&gt;&lt;paragraphformat alignment=&quot;3&quot; /&gt;&lt;font color=&quot;13:0.4&quot; relativeSize=&quot;0.75&quot; /&gt;&lt;/element&gt;&lt;/case&gt;&lt;case level=&quot;2&quot; selected=&quot;1&quot; break=&quot;0&quot; topMinSpacing=&quot;4&quot; topMaxSpacing=&quot;4&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 /&gt;&lt;/layout&gt;&lt;/layouts&gt;&lt;contents&gt;&lt;agenda name=&quot;&quot; title=&quot;Table of content&quot; subtitle=&quot;&quot; sizingModeId=&quot;1&quot; fontSize=&quot;24&quot; fontSizeAuto=&quot;1&quot; startTime=&quot;540&quot; timeFormatId=&quot;1&quot; startItemNo=&quot;1&quot; createSingleAgendaSlide=&quot;1&quot; createSeparatingSlides=&quot;1&quot; createBackupSlide=&quot;1&quot; layoutId=&quot;227_1-4&quot; hideSeparatingSlides=&quot;0&quot; createSections=&quot;1&quot; singleSlideId=&quot;ae551fbd-1061-4dc2-85ce-1e0a5c39c8b5&quot; backupSlideId=&quot;7176758b-6736-4778-aaaa-24f545ea3596&quot; backupSectionId=&quot;{0A0C8CE6-0CCF-4332-8D25-E914A6FF2EEF}&quot;&gt;&lt;columns leftSpacing=&quot;0&quot; rightSpacing=&quot;0&quot;&gt;&lt;column field=&quot;itemno&quot; label=&quot;No.&quot; checked=&quot;0&quot; leftSpacing=&quot;0&quot; rightSpacing=&quot;0&quot; dock=&quot;1&quot; fixedWidth=&quot;51.87527&quot; /&gt;&lt;column field=&quot;topic&quot; label=&quot;Topic&quot; leftSpacing=&quot;0&quot; rightDistribute=&quot;1&quot; dock=&quot;1&quot; rightSpacing=&quot;105.7204&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83dccc92-61e8-4c6b-9c72-b9d7c3bc3073&quot; parentId=&quot;&quot; level=&quot;1&quot; generateAgendaSlide=&quot;1&quot; showAgendaItem=&quot;1&quot; isBreak=&quot;0&quot; topic=&quot;Metrics hierarchy - preliminary draft&quot; agendaSlideId=&quot;8aa21ce7-8278-49f4-966c-2395f4f4ec2d&quot; sectionId=&quot;{0231A07D-D6A2-4E65-BF6C-46AB8493FDFB}&quot; /&gt;&lt;item duration=&quot;30&quot; id=&quot;22ab8382-f109-4ea0-b36c-da468676ad63&quot; parentId=&quot;&quot; level=&quot;1&quot; generateAgendaSlide=&quot;1&quot; showAgendaItem=&quot;1&quot; isBreak=&quot;0&quot; topic=&quot;Appendix&quot; agendaSlideId=&quot;c62ff28b-678f-47e5-9439-67a2d36fb4a4&quot; sectionId=&quot;{AC772473-D961-4B39-855D-7765EF31DCAC}&quot; /&gt;&lt;/items&gt;&lt;/agenda&gt;&lt;/contents&gt;&lt;/ee4p&gt;"/>
  <p:tag name="THINKCELLUNDODONOTDELETE" val="0"/>
  <p:tag name="EE4P_STYLE_ID" val="cb3af741-3d01-4f34-bab8-7868303644f5"/>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Custom 3">
      <a:dk1>
        <a:srgbClr val="575757"/>
      </a:dk1>
      <a:lt1>
        <a:sysClr val="window" lastClr="FFFFFF"/>
      </a:lt1>
      <a:dk2>
        <a:srgbClr val="2E3558"/>
      </a:dk2>
      <a:lt2>
        <a:srgbClr val="F2F2F2"/>
      </a:lt2>
      <a:accent1>
        <a:srgbClr val="2E3558"/>
      </a:accent1>
      <a:accent2>
        <a:srgbClr val="3F4979"/>
      </a:accent2>
      <a:accent3>
        <a:srgbClr val="63A5CC"/>
      </a:accent3>
      <a:accent4>
        <a:srgbClr val="295E7E"/>
      </a:accent4>
      <a:accent5>
        <a:srgbClr val="6E6F73"/>
      </a:accent5>
      <a:accent6>
        <a:srgbClr val="295E7E"/>
      </a:accent6>
      <a:hlink>
        <a:srgbClr val="2E3558"/>
      </a:hlink>
      <a:folHlink>
        <a:srgbClr val="2E355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8830F7DA-A78E-4B82-9935-5CC7FF5B9633}" vid="{52C2632B-9813-48FC-8882-620C42A0A230}"/>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E4CC594-29A8-4266-8B0E-D0665C7EF3E0}">
  <we:reference id="1e02f4c4-fc90-4da1-8ab3-b26c44d971ec" version="2.2.0.0" store="EXCatalog" storeType="EXCatalog"/>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blank</Template>
  <TotalTime>36394</TotalTime>
  <Words>126</Words>
  <Application>Microsoft Office PowerPoint</Application>
  <PresentationFormat>Widescreen</PresentationFormat>
  <Paragraphs>10</Paragraphs>
  <Slides>1</Slides>
  <Notes>0</Notes>
  <HiddenSlides>0</HiddenSlides>
  <MMClips>0</MMClips>
  <ScaleCrop>false</ScaleCrop>
  <HeadingPairs>
    <vt:vector size="10"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8" baseType="lpstr">
      <vt:lpstr>Arial</vt:lpstr>
      <vt:lpstr>Calibri</vt:lpstr>
      <vt:lpstr>Calibri Light</vt:lpstr>
      <vt:lpstr>Trebuchet MS</vt:lpstr>
      <vt:lpstr>BCG Grid 16:9</vt:lpstr>
      <vt:lpstr>think-cell Slide</vt:lpstr>
      <vt:lpstr>Healthcare System Overview - Australia</vt:lpstr>
      <vt:lpstr>Format Guide 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 main product metrics were identified across xx categories, with Suyool tracking xx already</dc:title>
  <dc:creator>Murr, Malek</dc:creator>
  <cp:lastModifiedBy>MURR Malek</cp:lastModifiedBy>
  <cp:revision>26</cp:revision>
  <cp:lastPrinted>1999-12-31T23:00:00Z</cp:lastPrinted>
  <dcterms:created xsi:type="dcterms:W3CDTF">2025-03-17T14:57:33Z</dcterms:created>
  <dcterms:modified xsi:type="dcterms:W3CDTF">2025-03-19T14:41:35Z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2024-04-19T12:01:44Z</vt:lpwstr>
  </property>
  <property fmtid="{D5CDD505-2E9C-101B-9397-08002B2CF9AE}" pid="9" name="MSIP_Label_b0d5c4f4-7a29-4385-b7a5-afbe2154ae6f_Method">
    <vt:lpwstr>Standard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d59c89d1-20db-4528-a6ad-0bafa638f234</vt:lpwstr>
  </property>
  <property fmtid="{D5CDD505-2E9C-101B-9397-08002B2CF9AE}" pid="13" name="MSIP_Label_b0d5c4f4-7a29-4385-b7a5-afbe2154ae6f_ContentBits">
    <vt:lpwstr>0</vt:lpwstr>
  </property>
</Properties>
</file>