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2147375931"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2A"/>
    <a:srgbClr val="060606"/>
    <a:srgbClr val="A8B21C"/>
    <a:srgbClr val="3F4979"/>
    <a:srgbClr val="F2F2F2"/>
    <a:srgbClr val="8A0000"/>
    <a:srgbClr val="FF0909"/>
    <a:srgbClr val="CED2E5"/>
    <a:srgbClr val="B2DE82"/>
    <a:srgbClr val="F9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E81BA-0817-4D91-9FAE-9B9AF3A6CF22}" v="19" dt="2025-03-19T14:41:34.411"/>
    <p1510:client id="{938280A2-DE5C-4792-B43A-57DC773B452D}" v="77" dt="2025-03-18T17:03:53.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7307" autoAdjust="0"/>
  </p:normalViewPr>
  <p:slideViewPr>
    <p:cSldViewPr snapToGrid="0">
      <p:cViewPr varScale="1">
        <p:scale>
          <a:sx n="106" d="100"/>
          <a:sy n="106" d="100"/>
        </p:scale>
        <p:origin x="276"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R Malek" userId="214cc579-638a-4f7e-9fef-75ad3228ee61" providerId="ADAL" clId="{131E81BA-0817-4D91-9FAE-9B9AF3A6CF22}"/>
    <pc:docChg chg="custSel modSld">
      <pc:chgData name="MURR Malek" userId="214cc579-638a-4f7e-9fef-75ad3228ee61" providerId="ADAL" clId="{131E81BA-0817-4D91-9FAE-9B9AF3A6CF22}" dt="2025-03-19T14:41:34.411" v="22"/>
      <pc:docMkLst>
        <pc:docMk/>
      </pc:docMkLst>
      <pc:sldChg chg="addSp delSp modSp mod">
        <pc:chgData name="MURR Malek" userId="214cc579-638a-4f7e-9fef-75ad3228ee61" providerId="ADAL" clId="{131E81BA-0817-4D91-9FAE-9B9AF3A6CF22}" dt="2025-03-19T14:41:34.411" v="22"/>
        <pc:sldMkLst>
          <pc:docMk/>
          <pc:sldMk cId="280103543" sldId="2147375931"/>
        </pc:sldMkLst>
        <pc:picChg chg="del">
          <ac:chgData name="MURR Malek" userId="214cc579-638a-4f7e-9fef-75ad3228ee61" providerId="ADAL" clId="{131E81BA-0817-4D91-9FAE-9B9AF3A6CF22}" dt="2025-03-19T14:41:01.588" v="0" actId="478"/>
          <ac:picMkLst>
            <pc:docMk/>
            <pc:sldMk cId="280103543" sldId="2147375931"/>
            <ac:picMk id="5" creationId="{3A5B466F-3441-DE09-7303-C9E00DDD9F6B}"/>
          </ac:picMkLst>
        </pc:picChg>
        <pc:picChg chg="add mod">
          <ac:chgData name="MURR Malek" userId="214cc579-638a-4f7e-9fef-75ad3228ee61" providerId="ADAL" clId="{131E81BA-0817-4D91-9FAE-9B9AF3A6CF22}" dt="2025-03-19T14:41:34.411" v="22"/>
          <ac:picMkLst>
            <pc:docMk/>
            <pc:sldMk cId="280103543" sldId="2147375931"/>
            <ac:picMk id="7" creationId="{AA696697-9D3B-0A42-C802-3DF3B0752D75}"/>
          </ac:picMkLst>
        </pc:picChg>
        <pc:picChg chg="del">
          <ac:chgData name="MURR Malek" userId="214cc579-638a-4f7e-9fef-75ad3228ee61" providerId="ADAL" clId="{131E81BA-0817-4D91-9FAE-9B9AF3A6CF22}" dt="2025-03-19T14:41:01.588" v="0" actId="478"/>
          <ac:picMkLst>
            <pc:docMk/>
            <pc:sldMk cId="280103543" sldId="2147375931"/>
            <ac:picMk id="9" creationId="{BEFF92FC-43B5-D298-4F1B-1883711F730F}"/>
          </ac:picMkLst>
        </pc:picChg>
        <pc:picChg chg="add mod">
          <ac:chgData name="MURR Malek" userId="214cc579-638a-4f7e-9fef-75ad3228ee61" providerId="ADAL" clId="{131E81BA-0817-4D91-9FAE-9B9AF3A6CF22}" dt="2025-03-19T14:41:31.932" v="18"/>
          <ac:picMkLst>
            <pc:docMk/>
            <pc:sldMk cId="280103543" sldId="2147375931"/>
            <ac:picMk id="10" creationId="{762F8BD7-E976-811B-F2E4-B27A92801C1E}"/>
          </ac:picMkLst>
        </pc:picChg>
        <pc:picChg chg="del">
          <ac:chgData name="MURR Malek" userId="214cc579-638a-4f7e-9fef-75ad3228ee61" providerId="ADAL" clId="{131E81BA-0817-4D91-9FAE-9B9AF3A6CF22}" dt="2025-03-19T14:41:01.588" v="0" actId="478"/>
          <ac:picMkLst>
            <pc:docMk/>
            <pc:sldMk cId="280103543" sldId="2147375931"/>
            <ac:picMk id="11" creationId="{69A9347A-B44D-2204-6A14-0E85C98B1C40}"/>
          </ac:picMkLst>
        </pc:picChg>
        <pc:picChg chg="add mod">
          <ac:chgData name="MURR Malek" userId="214cc579-638a-4f7e-9fef-75ad3228ee61" providerId="ADAL" clId="{131E81BA-0817-4D91-9FAE-9B9AF3A6CF22}" dt="2025-03-19T14:41:29.632" v="14"/>
          <ac:picMkLst>
            <pc:docMk/>
            <pc:sldMk cId="280103543" sldId="2147375931"/>
            <ac:picMk id="14" creationId="{448E3138-C905-F481-B4DE-FF5909263C7B}"/>
          </ac:picMkLst>
        </pc:picChg>
      </pc:sldChg>
    </pc:docChg>
  </pc:docChgLst>
  <pc:docChgLst>
    <pc:chgData name="MURR Malek" userId="214cc579-638a-4f7e-9fef-75ad3228ee61" providerId="ADAL" clId="{938280A2-DE5C-4792-B43A-57DC773B452D}"/>
    <pc:docChg chg="undo custSel modSld">
      <pc:chgData name="MURR Malek" userId="214cc579-638a-4f7e-9fef-75ad3228ee61" providerId="ADAL" clId="{938280A2-DE5C-4792-B43A-57DC773B452D}" dt="2025-03-19T11:02:27.065" v="201" actId="478"/>
      <pc:docMkLst>
        <pc:docMk/>
      </pc:docMkLst>
      <pc:sldChg chg="addSp delSp modSp mod">
        <pc:chgData name="MURR Malek" userId="214cc579-638a-4f7e-9fef-75ad3228ee61" providerId="ADAL" clId="{938280A2-DE5C-4792-B43A-57DC773B452D}" dt="2025-03-19T11:02:27.065" v="201" actId="478"/>
        <pc:sldMkLst>
          <pc:docMk/>
          <pc:sldMk cId="280103543" sldId="2147375931"/>
        </pc:sldMkLst>
        <pc:spChg chg="mod">
          <ac:chgData name="MURR Malek" userId="214cc579-638a-4f7e-9fef-75ad3228ee61" providerId="ADAL" clId="{938280A2-DE5C-4792-B43A-57DC773B452D}" dt="2025-03-17T15:20:32.341" v="26" actId="948"/>
          <ac:spMkLst>
            <pc:docMk/>
            <pc:sldMk cId="280103543" sldId="2147375931"/>
            <ac:spMk id="3" creationId="{C66D87C1-A69F-3787-5D40-8EC52E49F611}"/>
          </ac:spMkLst>
        </pc:spChg>
        <pc:spChg chg="mod topLvl">
          <ac:chgData name="MURR Malek" userId="214cc579-638a-4f7e-9fef-75ad3228ee61" providerId="ADAL" clId="{938280A2-DE5C-4792-B43A-57DC773B452D}" dt="2025-03-19T11:02:26.382" v="200" actId="20577"/>
          <ac:spMkLst>
            <pc:docMk/>
            <pc:sldMk cId="280103543" sldId="2147375931"/>
            <ac:spMk id="21" creationId="{B8375594-69B3-02EF-F842-AF6D27D7FB69}"/>
          </ac:spMkLst>
        </pc:spChg>
        <pc:spChg chg="mod">
          <ac:chgData name="MURR Malek" userId="214cc579-638a-4f7e-9fef-75ad3228ee61" providerId="ADAL" clId="{938280A2-DE5C-4792-B43A-57DC773B452D}" dt="2025-03-18T17:02:37.440" v="51" actId="14100"/>
          <ac:spMkLst>
            <pc:docMk/>
            <pc:sldMk cId="280103543" sldId="2147375931"/>
            <ac:spMk id="26" creationId="{3DAD5840-B265-C5B3-9C88-6A4484CB4ED5}"/>
          </ac:spMkLst>
        </pc:spChg>
        <pc:spChg chg="mod">
          <ac:chgData name="MURR Malek" userId="214cc579-638a-4f7e-9fef-75ad3228ee61" providerId="ADAL" clId="{938280A2-DE5C-4792-B43A-57DC773B452D}" dt="2025-03-18T17:02:37.440" v="51" actId="14100"/>
          <ac:spMkLst>
            <pc:docMk/>
            <pc:sldMk cId="280103543" sldId="2147375931"/>
            <ac:spMk id="30" creationId="{6A1377FB-AA2C-C800-4A86-0A57D3A29C9F}"/>
          </ac:spMkLst>
        </pc:spChg>
        <pc:spChg chg="mod">
          <ac:chgData name="MURR Malek" userId="214cc579-638a-4f7e-9fef-75ad3228ee61" providerId="ADAL" clId="{938280A2-DE5C-4792-B43A-57DC773B452D}" dt="2025-03-18T17:02:37.440" v="51" actId="14100"/>
          <ac:spMkLst>
            <pc:docMk/>
            <pc:sldMk cId="280103543" sldId="2147375931"/>
            <ac:spMk id="36" creationId="{3BCE4C19-C6DE-52A1-5E49-426DB446FDAE}"/>
          </ac:spMkLst>
        </pc:spChg>
        <pc:spChg chg="mod">
          <ac:chgData name="MURR Malek" userId="214cc579-638a-4f7e-9fef-75ad3228ee61" providerId="ADAL" clId="{938280A2-DE5C-4792-B43A-57DC773B452D}" dt="2025-03-17T15:20:07.547" v="8" actId="20577"/>
          <ac:spMkLst>
            <pc:docMk/>
            <pc:sldMk cId="280103543" sldId="2147375931"/>
            <ac:spMk id="40" creationId="{8964E47A-F135-0953-F25E-A0B5A8002B90}"/>
          </ac:spMkLst>
        </pc:spChg>
        <pc:spChg chg="mod">
          <ac:chgData name="MURR Malek" userId="214cc579-638a-4f7e-9fef-75ad3228ee61" providerId="ADAL" clId="{938280A2-DE5C-4792-B43A-57DC773B452D}" dt="2025-03-17T15:20:17.196" v="12" actId="20577"/>
          <ac:spMkLst>
            <pc:docMk/>
            <pc:sldMk cId="280103543" sldId="2147375931"/>
            <ac:spMk id="41" creationId="{5907ECCC-1C3D-D49E-9DA4-1B34B20D5D25}"/>
          </ac:spMkLst>
        </pc:spChg>
        <pc:spChg chg="mod">
          <ac:chgData name="MURR Malek" userId="214cc579-638a-4f7e-9fef-75ad3228ee61" providerId="ADAL" clId="{938280A2-DE5C-4792-B43A-57DC773B452D}" dt="2025-03-17T15:20:28.508" v="16" actId="20577"/>
          <ac:spMkLst>
            <pc:docMk/>
            <pc:sldMk cId="280103543" sldId="2147375931"/>
            <ac:spMk id="42" creationId="{216FDBA1-2EB3-49D9-7EF7-C5D52680C7D6}"/>
          </ac:spMkLst>
        </pc:spChg>
        <pc:grpChg chg="del">
          <ac:chgData name="MURR Malek" userId="214cc579-638a-4f7e-9fef-75ad3228ee61" providerId="ADAL" clId="{938280A2-DE5C-4792-B43A-57DC773B452D}" dt="2025-03-18T16:38:44.414" v="50" actId="165"/>
          <ac:grpSpMkLst>
            <pc:docMk/>
            <pc:sldMk cId="280103543" sldId="2147375931"/>
            <ac:grpSpMk id="25" creationId="{31C45522-6F9E-9DC1-59B4-0ABC1565C59D}"/>
          </ac:grpSpMkLst>
        </pc:grpChg>
        <pc:graphicFrameChg chg="mod">
          <ac:chgData name="MURR Malek" userId="214cc579-638a-4f7e-9fef-75ad3228ee61" providerId="ADAL" clId="{938280A2-DE5C-4792-B43A-57DC773B452D}" dt="2025-03-17T15:20:32.357" v="49"/>
          <ac:graphicFrameMkLst>
            <pc:docMk/>
            <pc:sldMk cId="280103543" sldId="2147375931"/>
            <ac:graphicFrameMk id="4" creationId="{17CB968E-1CEB-835B-BDF3-E656A93CB9F7}"/>
          </ac:graphicFrameMkLst>
        </pc:graphicFrameChg>
        <pc:picChg chg="add mod ord">
          <ac:chgData name="MURR Malek" userId="214cc579-638a-4f7e-9fef-75ad3228ee61" providerId="ADAL" clId="{938280A2-DE5C-4792-B43A-57DC773B452D}" dt="2025-03-18T17:03:49.239" v="145"/>
          <ac:picMkLst>
            <pc:docMk/>
            <pc:sldMk cId="280103543" sldId="2147375931"/>
            <ac:picMk id="5" creationId="{3A5B466F-3441-DE09-7303-C9E00DDD9F6B}"/>
          </ac:picMkLst>
        </pc:picChg>
        <pc:picChg chg="mod">
          <ac:chgData name="MURR Malek" userId="214cc579-638a-4f7e-9fef-75ad3228ee61" providerId="ADAL" clId="{938280A2-DE5C-4792-B43A-57DC773B452D}" dt="2025-03-17T15:18:23.495" v="4" actId="14826"/>
          <ac:picMkLst>
            <pc:docMk/>
            <pc:sldMk cId="280103543" sldId="2147375931"/>
            <ac:picMk id="6" creationId="{F33EBCAE-3F33-54FC-01E3-CFBAF42B8BF0}"/>
          </ac:picMkLst>
        </pc:picChg>
        <pc:picChg chg="del mod ord">
          <ac:chgData name="MURR Malek" userId="214cc579-638a-4f7e-9fef-75ad3228ee61" providerId="ADAL" clId="{938280A2-DE5C-4792-B43A-57DC773B452D}" dt="2025-03-18T17:03:54.469" v="195" actId="478"/>
          <ac:picMkLst>
            <pc:docMk/>
            <pc:sldMk cId="280103543" sldId="2147375931"/>
            <ac:picMk id="8" creationId="{B82A9E8E-9DEE-0CDD-B052-B1A63C9E72FE}"/>
          </ac:picMkLst>
        </pc:picChg>
        <pc:picChg chg="add mod ord">
          <ac:chgData name="MURR Malek" userId="214cc579-638a-4f7e-9fef-75ad3228ee61" providerId="ADAL" clId="{938280A2-DE5C-4792-B43A-57DC773B452D}" dt="2025-03-18T17:03:53.074" v="180"/>
          <ac:picMkLst>
            <pc:docMk/>
            <pc:sldMk cId="280103543" sldId="2147375931"/>
            <ac:picMk id="9" creationId="{BEFF92FC-43B5-D298-4F1B-1883711F730F}"/>
          </ac:picMkLst>
        </pc:picChg>
        <pc:picChg chg="add del mod ord">
          <ac:chgData name="MURR Malek" userId="214cc579-638a-4f7e-9fef-75ad3228ee61" providerId="ADAL" clId="{938280A2-DE5C-4792-B43A-57DC773B452D}" dt="2025-03-19T11:02:27.065" v="201" actId="478"/>
          <ac:picMkLst>
            <pc:docMk/>
            <pc:sldMk cId="280103543" sldId="2147375931"/>
            <ac:picMk id="11" creationId="{69A9347A-B44D-2204-6A14-0E85C98B1C40}"/>
          </ac:picMkLst>
        </pc:picChg>
        <pc:picChg chg="del mod ord">
          <ac:chgData name="MURR Malek" userId="214cc579-638a-4f7e-9fef-75ad3228ee61" providerId="ADAL" clId="{938280A2-DE5C-4792-B43A-57DC773B452D}" dt="2025-03-18T17:03:50.398" v="152" actId="478"/>
          <ac:picMkLst>
            <pc:docMk/>
            <pc:sldMk cId="280103543" sldId="2147375931"/>
            <ac:picMk id="12" creationId="{F778C0D0-5E08-C228-E431-EAFFEEEAAC27}"/>
          </ac:picMkLst>
        </pc:picChg>
        <pc:picChg chg="del mod ord topLvl">
          <ac:chgData name="MURR Malek" userId="214cc579-638a-4f7e-9fef-75ad3228ee61" providerId="ADAL" clId="{938280A2-DE5C-4792-B43A-57DC773B452D}" dt="2025-03-18T17:03:44.844" v="124" actId="478"/>
          <ac:picMkLst>
            <pc:docMk/>
            <pc:sldMk cId="280103543" sldId="2147375931"/>
            <ac:picMk id="24" creationId="{FDB82D32-C4F5-7637-C837-3B63DBC7BA8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3/19/2025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3/19/2025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8.xml"/><Relationship Id="rId5" Type="http://schemas.openxmlformats.org/officeDocument/2006/relationships/image" Target="../media/image7.png"/><Relationship Id="rId4"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9.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0.xml"/><Relationship Id="rId5" Type="http://schemas.openxmlformats.org/officeDocument/2006/relationships/image" Target="../media/image7.png"/><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7.png"/><Relationship Id="rId4" Type="http://schemas.openxmlformats.org/officeDocument/2006/relationships/image" Target="../media/image5.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image" Target="../media/image7.png"/><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7.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4.jp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4.xml"/><Relationship Id="rId7" Type="http://schemas.openxmlformats.org/officeDocument/2006/relationships/image" Target="../media/image2.emf"/><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35.xml"/><Relationship Id="rId9" Type="http://schemas.openxmlformats.org/officeDocument/2006/relationships/image" Target="../media/image4.jpg"/></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6.xml"/><Relationship Id="rId4" Type="http://schemas.openxmlformats.org/officeDocument/2006/relationships/image" Target="../media/image5.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7.xml"/><Relationship Id="rId4" Type="http://schemas.openxmlformats.org/officeDocument/2006/relationships/image" Target="../media/image5.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8.xml"/><Relationship Id="rId4" Type="http://schemas.openxmlformats.org/officeDocument/2006/relationships/image" Target="../media/image5.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5.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5.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1.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2.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4.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5.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6.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7.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8.xml"/><Relationship Id="rId5" Type="http://schemas.openxmlformats.org/officeDocument/2006/relationships/image" Target="../media/image7.png"/><Relationship Id="rId4" Type="http://schemas.openxmlformats.org/officeDocument/2006/relationships/image" Target="../media/image5.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9.xml"/><Relationship Id="rId5" Type="http://schemas.openxmlformats.org/officeDocument/2006/relationships/image" Target="../media/image9.png"/><Relationship Id="rId4" Type="http://schemas.openxmlformats.org/officeDocument/2006/relationships/image" Target="../media/image5.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5.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2.xml"/><Relationship Id="rId5" Type="http://schemas.openxmlformats.org/officeDocument/2006/relationships/image" Target="../media/image7.png"/><Relationship Id="rId4" Type="http://schemas.openxmlformats.org/officeDocument/2006/relationships/image" Target="../media/image5.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3.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4.xml"/><Relationship Id="rId5" Type="http://schemas.openxmlformats.org/officeDocument/2006/relationships/image" Target="../media/image7.png"/><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5.xml"/><Relationship Id="rId4" Type="http://schemas.openxmlformats.org/officeDocument/2006/relationships/image" Target="../media/image5.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6.xml"/><Relationship Id="rId4" Type="http://schemas.openxmlformats.org/officeDocument/2006/relationships/image" Target="../media/image5.e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7.xml"/><Relationship Id="rId5" Type="http://schemas.openxmlformats.org/officeDocument/2006/relationships/image" Target="../media/image10.png"/><Relationship Id="rId4" Type="http://schemas.openxmlformats.org/officeDocument/2006/relationships/image" Target="../media/image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8.xml"/><Relationship Id="rId4" Type="http://schemas.openxmlformats.org/officeDocument/2006/relationships/image" Target="../media/image5.emf"/></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4.jp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63.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64.xml"/><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65.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6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69.xml"/><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70.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71.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0649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vert="horz"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37EEAF3-2814-27F5-D74C-C0B945921BD3}"/>
              </a:ext>
            </a:extLst>
          </p:cNvPr>
          <p:cNvGraphicFramePr>
            <a:graphicFrameLocks noChangeAspect="1"/>
          </p:cNvGraphicFramePr>
          <p:nvPr userDrawn="1">
            <p:custDataLst>
              <p:tags r:id="rId1"/>
            </p:custDataLst>
            <p:extLst>
              <p:ext uri="{D42A27DB-BD31-4B8C-83A1-F6EECF244321}">
                <p14:modId xmlns:p14="http://schemas.microsoft.com/office/powerpoint/2010/main" val="1857161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937EEAF3-2814-27F5-D74C-C0B945921BD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4C6A3A1-2B65-DA89-8A00-25DEF7B7162F}"/>
              </a:ext>
            </a:extLst>
          </p:cNvPr>
          <p:cNvGraphicFramePr>
            <a:graphicFrameLocks noChangeAspect="1"/>
          </p:cNvGraphicFramePr>
          <p:nvPr userDrawn="1">
            <p:custDataLst>
              <p:tags r:id="rId1"/>
            </p:custDataLst>
            <p:extLst>
              <p:ext uri="{D42A27DB-BD31-4B8C-83A1-F6EECF244321}">
                <p14:modId xmlns:p14="http://schemas.microsoft.com/office/powerpoint/2010/main" val="2690010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84C6A3A1-2B65-DA89-8A00-25DEF7B716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vert="horz"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8B4D238-22FF-4036-B076-4B77F65F6D49}"/>
              </a:ext>
            </a:extLst>
          </p:cNvPr>
          <p:cNvGraphicFramePr>
            <a:graphicFrameLocks noChangeAspect="1"/>
          </p:cNvGraphicFramePr>
          <p:nvPr userDrawn="1">
            <p:custDataLst>
              <p:tags r:id="rId1"/>
            </p:custDataLst>
            <p:extLst>
              <p:ext uri="{D42A27DB-BD31-4B8C-83A1-F6EECF244321}">
                <p14:modId xmlns:p14="http://schemas.microsoft.com/office/powerpoint/2010/main" val="2878907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78B4D238-22FF-4036-B076-4B77F65F6D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4" name="Title 1"/>
          <p:cNvSpPr>
            <a:spLocks noGrp="1"/>
          </p:cNvSpPr>
          <p:nvPr>
            <p:ph type="title" hasCustomPrompt="1"/>
          </p:nvPr>
        </p:nvSpPr>
        <p:spPr bwMode="blackWhite">
          <a:xfrm>
            <a:off x="630000" y="1804650"/>
            <a:ext cx="6247552" cy="3286800"/>
          </a:xfrm>
          <a:prstGeom prst="rect">
            <a:avLst/>
          </a:prstGeom>
        </p:spPr>
        <p:txBody>
          <a:bodyPr vert="horz"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55EA513-F9BD-E517-8766-2A1314592D4B}"/>
              </a:ext>
            </a:extLst>
          </p:cNvPr>
          <p:cNvGraphicFramePr>
            <a:graphicFrameLocks noChangeAspect="1"/>
          </p:cNvGraphicFramePr>
          <p:nvPr userDrawn="1">
            <p:custDataLst>
              <p:tags r:id="rId1"/>
            </p:custDataLst>
            <p:extLst>
              <p:ext uri="{D42A27DB-BD31-4B8C-83A1-F6EECF244321}">
                <p14:modId xmlns:p14="http://schemas.microsoft.com/office/powerpoint/2010/main" val="397223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055EA513-F9BD-E517-8766-2A1314592D4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vert="horz"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F2025C-242D-806D-E6DE-235D91D1C922}"/>
              </a:ext>
            </a:extLst>
          </p:cNvPr>
          <p:cNvGraphicFramePr>
            <a:graphicFrameLocks noChangeAspect="1"/>
          </p:cNvGraphicFramePr>
          <p:nvPr userDrawn="1">
            <p:custDataLst>
              <p:tags r:id="rId1"/>
            </p:custDataLst>
            <p:extLst>
              <p:ext uri="{D42A27DB-BD31-4B8C-83A1-F6EECF244321}">
                <p14:modId xmlns:p14="http://schemas.microsoft.com/office/powerpoint/2010/main" val="480716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D9F2025C-242D-806D-E6DE-235D91D1C9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vert="horz"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564325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09EFC71-A076-7FD7-19E6-2D64FF8E71E3}"/>
              </a:ext>
            </a:extLst>
          </p:cNvPr>
          <p:cNvGraphicFramePr>
            <a:graphicFrameLocks noChangeAspect="1"/>
          </p:cNvGraphicFramePr>
          <p:nvPr userDrawn="1">
            <p:custDataLst>
              <p:tags r:id="rId1"/>
            </p:custDataLst>
            <p:extLst>
              <p:ext uri="{D42A27DB-BD31-4B8C-83A1-F6EECF244321}">
                <p14:modId xmlns:p14="http://schemas.microsoft.com/office/powerpoint/2010/main" val="3865062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09EFC71-A076-7FD7-19E6-2D64FF8E71E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DC11930-6558-1168-44ED-B32E96B99CC5}"/>
              </a:ext>
            </a:extLst>
          </p:cNvPr>
          <p:cNvGraphicFramePr>
            <a:graphicFrameLocks noChangeAspect="1"/>
          </p:cNvGraphicFramePr>
          <p:nvPr userDrawn="1">
            <p:custDataLst>
              <p:tags r:id="rId1"/>
            </p:custDataLst>
            <p:extLst>
              <p:ext uri="{D42A27DB-BD31-4B8C-83A1-F6EECF244321}">
                <p14:modId xmlns:p14="http://schemas.microsoft.com/office/powerpoint/2010/main" val="15910187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DC11930-6558-1168-44ED-B32E96B99C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20F9000-C518-4A59-27A6-7F8AF608194E}"/>
              </a:ext>
            </a:extLst>
          </p:cNvPr>
          <p:cNvGraphicFramePr>
            <a:graphicFrameLocks noChangeAspect="1"/>
          </p:cNvGraphicFramePr>
          <p:nvPr userDrawn="1">
            <p:custDataLst>
              <p:tags r:id="rId1"/>
            </p:custDataLst>
            <p:extLst>
              <p:ext uri="{D42A27DB-BD31-4B8C-83A1-F6EECF244321}">
                <p14:modId xmlns:p14="http://schemas.microsoft.com/office/powerpoint/2010/main" val="1753743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E20F9000-C518-4A59-27A6-7F8AF60819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1BF174B-CD62-EAB3-C71F-553DA0394CB3}"/>
              </a:ext>
            </a:extLst>
          </p:cNvPr>
          <p:cNvGraphicFramePr>
            <a:graphicFrameLocks noChangeAspect="1"/>
          </p:cNvGraphicFramePr>
          <p:nvPr userDrawn="1">
            <p:custDataLst>
              <p:tags r:id="rId1"/>
            </p:custDataLst>
            <p:extLst>
              <p:ext uri="{D42A27DB-BD31-4B8C-83A1-F6EECF244321}">
                <p14:modId xmlns:p14="http://schemas.microsoft.com/office/powerpoint/2010/main" val="687567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71BF174B-CD62-EAB3-C71F-553DA0394CB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334C1CF-8357-DFC2-DC11-FE9680B6D9AF}"/>
              </a:ext>
            </a:extLst>
          </p:cNvPr>
          <p:cNvGraphicFramePr>
            <a:graphicFrameLocks noChangeAspect="1"/>
          </p:cNvGraphicFramePr>
          <p:nvPr userDrawn="1">
            <p:custDataLst>
              <p:tags r:id="rId1"/>
            </p:custDataLst>
            <p:extLst>
              <p:ext uri="{D42A27DB-BD31-4B8C-83A1-F6EECF244321}">
                <p14:modId xmlns:p14="http://schemas.microsoft.com/office/powerpoint/2010/main" val="30711568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E334C1CF-8357-DFC2-DC11-FE9680B6D9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627B951-0721-995F-C6B0-F2315D52673C}"/>
              </a:ext>
            </a:extLst>
          </p:cNvPr>
          <p:cNvGraphicFramePr>
            <a:graphicFrameLocks noChangeAspect="1"/>
          </p:cNvGraphicFramePr>
          <p:nvPr userDrawn="1">
            <p:custDataLst>
              <p:tags r:id="rId1"/>
            </p:custDataLst>
            <p:extLst>
              <p:ext uri="{D42A27DB-BD31-4B8C-83A1-F6EECF244321}">
                <p14:modId xmlns:p14="http://schemas.microsoft.com/office/powerpoint/2010/main" val="3328206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627B951-0721-995F-C6B0-F2315D5267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3D7D931-CD75-5C27-00A4-B33AA70A20B0}"/>
              </a:ext>
            </a:extLst>
          </p:cNvPr>
          <p:cNvGraphicFramePr>
            <a:graphicFrameLocks noChangeAspect="1"/>
          </p:cNvGraphicFramePr>
          <p:nvPr userDrawn="1">
            <p:custDataLst>
              <p:tags r:id="rId1"/>
            </p:custDataLst>
            <p:extLst>
              <p:ext uri="{D42A27DB-BD31-4B8C-83A1-F6EECF244321}">
                <p14:modId xmlns:p14="http://schemas.microsoft.com/office/powerpoint/2010/main" val="3936161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5" name="think-cell data - do not delete" hidden="1">
                        <a:extLst>
                          <a:ext uri="{FF2B5EF4-FFF2-40B4-BE49-F238E27FC236}">
                            <a16:creationId xmlns:a16="http://schemas.microsoft.com/office/drawing/2014/main" id="{E3D7D931-CD75-5C27-00A4-B33AA70A20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8" name="Title 1"/>
          <p:cNvSpPr>
            <a:spLocks noGrp="1"/>
          </p:cNvSpPr>
          <p:nvPr>
            <p:ph type="title" hasCustomPrompt="1"/>
          </p:nvPr>
        </p:nvSpPr>
        <p:spPr>
          <a:xfrm>
            <a:off x="630000" y="3826333"/>
            <a:ext cx="10933200" cy="1606550"/>
          </a:xfr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55D03F1-043D-D069-4080-770AD2EF6972}"/>
              </a:ext>
            </a:extLst>
          </p:cNvPr>
          <p:cNvGraphicFramePr>
            <a:graphicFrameLocks noChangeAspect="1"/>
          </p:cNvGraphicFramePr>
          <p:nvPr userDrawn="1">
            <p:custDataLst>
              <p:tags r:id="rId1"/>
            </p:custDataLst>
            <p:extLst>
              <p:ext uri="{D42A27DB-BD31-4B8C-83A1-F6EECF244321}">
                <p14:modId xmlns:p14="http://schemas.microsoft.com/office/powerpoint/2010/main" val="19597813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055D03F1-043D-D069-4080-770AD2EF697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54B55563-8331-EBA3-E816-4A010EDB2508}"/>
              </a:ext>
            </a:extLst>
          </p:cNvPr>
          <p:cNvGraphicFramePr>
            <a:graphicFrameLocks noChangeAspect="1"/>
          </p:cNvGraphicFramePr>
          <p:nvPr userDrawn="1">
            <p:custDataLst>
              <p:tags r:id="rId1"/>
            </p:custDataLst>
            <p:extLst>
              <p:ext uri="{D42A27DB-BD31-4B8C-83A1-F6EECF244321}">
                <p14:modId xmlns:p14="http://schemas.microsoft.com/office/powerpoint/2010/main" val="3328749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54B55563-8331-EBA3-E816-4A010EDB25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vert="horz"/>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BB985F7-9DB3-1E6A-D539-65AA1002E745}"/>
              </a:ext>
            </a:extLst>
          </p:cNvPr>
          <p:cNvGraphicFramePr>
            <a:graphicFrameLocks noChangeAspect="1"/>
          </p:cNvGraphicFramePr>
          <p:nvPr userDrawn="1">
            <p:custDataLst>
              <p:tags r:id="rId1"/>
            </p:custDataLst>
            <p:extLst>
              <p:ext uri="{D42A27DB-BD31-4B8C-83A1-F6EECF244321}">
                <p14:modId xmlns:p14="http://schemas.microsoft.com/office/powerpoint/2010/main" val="3476092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3BB985F7-9DB3-1E6A-D539-65AA1002E74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vert="horz"/>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16800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vert="horz"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9B3B79F-A0A3-2EC9-37D7-63A27FBE5371}"/>
              </a:ext>
            </a:extLst>
          </p:cNvPr>
          <p:cNvGraphicFramePr>
            <a:graphicFrameLocks noChangeAspect="1"/>
          </p:cNvGraphicFramePr>
          <p:nvPr userDrawn="1">
            <p:custDataLst>
              <p:tags r:id="rId1"/>
            </p:custDataLst>
            <p:extLst>
              <p:ext uri="{D42A27DB-BD31-4B8C-83A1-F6EECF244321}">
                <p14:modId xmlns:p14="http://schemas.microsoft.com/office/powerpoint/2010/main" val="1482291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C9B3B79F-A0A3-2EC9-37D7-63A27FBE537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8" name="Title 7"/>
          <p:cNvSpPr>
            <a:spLocks noGrp="1"/>
          </p:cNvSpPr>
          <p:nvPr>
            <p:ph type="title" hasCustomPrompt="1"/>
          </p:nvPr>
        </p:nvSpPr>
        <p:spPr>
          <a:xfrm>
            <a:off x="630000" y="622800"/>
            <a:ext cx="10933350" cy="332399"/>
          </a:xfrm>
        </p:spPr>
        <p:txBody>
          <a:bodyPr vert="horz"/>
          <a:lstStyle>
            <a:lvl1pPr>
              <a:defRPr>
                <a:solidFill>
                  <a:srgbClr val="4E4C7D"/>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AA80DCB-F4EE-2389-B7F3-A8073FA7CC65}"/>
              </a:ext>
            </a:extLst>
          </p:cNvPr>
          <p:cNvGraphicFramePr>
            <a:graphicFrameLocks noChangeAspect="1"/>
          </p:cNvGraphicFramePr>
          <p:nvPr userDrawn="1">
            <p:custDataLst>
              <p:tags r:id="rId1"/>
            </p:custDataLst>
            <p:extLst>
              <p:ext uri="{D42A27DB-BD31-4B8C-83A1-F6EECF244321}">
                <p14:modId xmlns:p14="http://schemas.microsoft.com/office/powerpoint/2010/main" val="707093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5" name="think-cell data - do not delete" hidden="1">
                        <a:extLst>
                          <a:ext uri="{FF2B5EF4-FFF2-40B4-BE49-F238E27FC236}">
                            <a16:creationId xmlns:a16="http://schemas.microsoft.com/office/drawing/2014/main" id="{9AA80DCB-F4EE-2389-B7F3-A8073FA7CC6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vert="horz"/>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F4E3C37-E259-B9B7-A711-4CD40F5327EE}"/>
              </a:ext>
            </a:extLst>
          </p:cNvPr>
          <p:cNvGraphicFramePr>
            <a:graphicFrameLocks noChangeAspect="1"/>
          </p:cNvGraphicFramePr>
          <p:nvPr userDrawn="1">
            <p:custDataLst>
              <p:tags r:id="rId1"/>
            </p:custDataLst>
            <p:extLst>
              <p:ext uri="{D42A27DB-BD31-4B8C-83A1-F6EECF244321}">
                <p14:modId xmlns:p14="http://schemas.microsoft.com/office/powerpoint/2010/main" val="34638563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3F4E3C37-E259-B9B7-A711-4CD40F5327E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vert="horz"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5BB5FCC-9980-853F-5D8D-017C58370E85}"/>
              </a:ext>
            </a:extLst>
          </p:cNvPr>
          <p:cNvGraphicFramePr>
            <a:graphicFrameLocks noChangeAspect="1"/>
          </p:cNvGraphicFramePr>
          <p:nvPr userDrawn="1">
            <p:custDataLst>
              <p:tags r:id="rId1"/>
            </p:custDataLst>
            <p:extLst>
              <p:ext uri="{D42A27DB-BD31-4B8C-83A1-F6EECF244321}">
                <p14:modId xmlns:p14="http://schemas.microsoft.com/office/powerpoint/2010/main" val="1622642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5BB5FCC-9980-853F-5D8D-017C58370E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vert="horz"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E408B5F-81F6-51F2-1B07-B835B057413B}"/>
              </a:ext>
            </a:extLst>
          </p:cNvPr>
          <p:cNvGraphicFramePr>
            <a:graphicFrameLocks noChangeAspect="1"/>
          </p:cNvGraphicFramePr>
          <p:nvPr userDrawn="1">
            <p:custDataLst>
              <p:tags r:id="rId1"/>
            </p:custDataLst>
            <p:extLst>
              <p:ext uri="{D42A27DB-BD31-4B8C-83A1-F6EECF244321}">
                <p14:modId xmlns:p14="http://schemas.microsoft.com/office/powerpoint/2010/main" val="166912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E408B5F-81F6-51F2-1B07-B835B05741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vert="horz"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rgbClr val="446E98"/>
            </a:gs>
            <a:gs pos="100000">
              <a:srgbClr val="4E4C7D"/>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E441908-731E-F669-7875-35A4112F34EA}"/>
              </a:ext>
            </a:extLst>
          </p:cNvPr>
          <p:cNvGraphicFramePr>
            <a:graphicFrameLocks noChangeAspect="1"/>
          </p:cNvGraphicFramePr>
          <p:nvPr userDrawn="1">
            <p:custDataLst>
              <p:tags r:id="rId1"/>
            </p:custDataLst>
            <p:extLst>
              <p:ext uri="{D42A27DB-BD31-4B8C-83A1-F6EECF244321}">
                <p14:modId xmlns:p14="http://schemas.microsoft.com/office/powerpoint/2010/main" val="2073313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E441908-731E-F669-7875-35A4112F34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1BEEA9D-C60A-FAF9-D9A3-F33D4290C8F4}"/>
              </a:ext>
            </a:extLst>
          </p:cNvPr>
          <p:cNvGraphicFramePr>
            <a:graphicFrameLocks noChangeAspect="1"/>
          </p:cNvGraphicFramePr>
          <p:nvPr userDrawn="1">
            <p:custDataLst>
              <p:tags r:id="rId1"/>
            </p:custDataLst>
            <p:extLst>
              <p:ext uri="{D42A27DB-BD31-4B8C-83A1-F6EECF244321}">
                <p14:modId xmlns:p14="http://schemas.microsoft.com/office/powerpoint/2010/main" val="61576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51BEEA9D-C60A-FAF9-D9A3-F33D4290C8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C26FB23-D4F1-7EFA-A82A-04BE719B9441}"/>
              </a:ext>
            </a:extLst>
          </p:cNvPr>
          <p:cNvGraphicFramePr>
            <a:graphicFrameLocks noChangeAspect="1"/>
          </p:cNvGraphicFramePr>
          <p:nvPr userDrawn="1">
            <p:custDataLst>
              <p:tags r:id="rId1"/>
            </p:custDataLst>
            <p:extLst>
              <p:ext uri="{D42A27DB-BD31-4B8C-83A1-F6EECF244321}">
                <p14:modId xmlns:p14="http://schemas.microsoft.com/office/powerpoint/2010/main" val="25225129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EC26FB23-D4F1-7EFA-A82A-04BE719B944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545085C-0E6A-6BC5-9714-C1C8A01DF531}"/>
              </a:ext>
            </a:extLst>
          </p:cNvPr>
          <p:cNvGraphicFramePr>
            <a:graphicFrameLocks noChangeAspect="1"/>
          </p:cNvGraphicFramePr>
          <p:nvPr userDrawn="1">
            <p:custDataLst>
              <p:tags r:id="rId1"/>
            </p:custDataLst>
            <p:extLst>
              <p:ext uri="{D42A27DB-BD31-4B8C-83A1-F6EECF244321}">
                <p14:modId xmlns:p14="http://schemas.microsoft.com/office/powerpoint/2010/main" val="1651030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1545085C-0E6A-6BC5-9714-C1C8A01DF5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4E7FFA-BCF7-8213-CB85-111D949C9DBE}"/>
              </a:ext>
            </a:extLst>
          </p:cNvPr>
          <p:cNvGraphicFramePr>
            <a:graphicFrameLocks noChangeAspect="1"/>
          </p:cNvGraphicFramePr>
          <p:nvPr userDrawn="1">
            <p:custDataLst>
              <p:tags r:id="rId1"/>
            </p:custDataLst>
            <p:extLst>
              <p:ext uri="{D42A27DB-BD31-4B8C-83A1-F6EECF244321}">
                <p14:modId xmlns:p14="http://schemas.microsoft.com/office/powerpoint/2010/main" val="3716257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FD4E7FFA-BCF7-8213-CB85-111D949C9DB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vert="horz" wrap="square" lIns="0" tIns="0" rIns="320040" bIns="0" anchor="b">
            <a:noAutofit/>
          </a:bodyPr>
          <a:lstStyle>
            <a:lvl1pPr>
              <a:defRPr sz="3200">
                <a:solidFill>
                  <a:schemeClr val="tx2"/>
                </a:solidFill>
                <a:latin typeface="+mj-lt"/>
              </a:defRPr>
            </a:lvl1pPr>
          </a:lstStyle>
          <a:p>
            <a:r>
              <a:rPr lang="en-US" dirty="0"/>
              <a:t>Click to add title</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EF297F3-1797-5447-490B-D6C60E904D8D}"/>
              </a:ext>
            </a:extLst>
          </p:cNvPr>
          <p:cNvGraphicFramePr>
            <a:graphicFrameLocks noChangeAspect="1"/>
          </p:cNvGraphicFramePr>
          <p:nvPr userDrawn="1">
            <p:custDataLst>
              <p:tags r:id="rId1"/>
            </p:custDataLst>
            <p:extLst>
              <p:ext uri="{D42A27DB-BD31-4B8C-83A1-F6EECF244321}">
                <p14:modId xmlns:p14="http://schemas.microsoft.com/office/powerpoint/2010/main" val="3038294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3EF297F3-1797-5447-490B-D6C60E904D8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vert="horz"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91629D1-D01A-E99B-9E3D-FDCA4D44C231}"/>
              </a:ext>
            </a:extLst>
          </p:cNvPr>
          <p:cNvGraphicFramePr>
            <a:graphicFrameLocks noChangeAspect="1"/>
          </p:cNvGraphicFramePr>
          <p:nvPr userDrawn="1">
            <p:custDataLst>
              <p:tags r:id="rId1"/>
            </p:custDataLst>
            <p:extLst>
              <p:ext uri="{D42A27DB-BD31-4B8C-83A1-F6EECF244321}">
                <p14:modId xmlns:p14="http://schemas.microsoft.com/office/powerpoint/2010/main" val="29581563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291629D1-D01A-E99B-9E3D-FDCA4D44C2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vert="horz"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718702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vert="horz"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0DEEB65-8086-5E29-27F2-560791676C94}"/>
              </a:ext>
            </a:extLst>
          </p:cNvPr>
          <p:cNvGraphicFramePr>
            <a:graphicFrameLocks noChangeAspect="1"/>
          </p:cNvGraphicFramePr>
          <p:nvPr userDrawn="1">
            <p:custDataLst>
              <p:tags r:id="rId1"/>
            </p:custDataLst>
            <p:extLst>
              <p:ext uri="{D42A27DB-BD31-4B8C-83A1-F6EECF244321}">
                <p14:modId xmlns:p14="http://schemas.microsoft.com/office/powerpoint/2010/main" val="240273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0DEEB65-8086-5E29-27F2-560791676C9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vert="horz"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A9E8A4B-9CF4-87B8-1CD9-850C9EB1AEDD}"/>
              </a:ext>
            </a:extLst>
          </p:cNvPr>
          <p:cNvGraphicFramePr>
            <a:graphicFrameLocks noChangeAspect="1"/>
          </p:cNvGraphicFramePr>
          <p:nvPr userDrawn="1">
            <p:custDataLst>
              <p:tags r:id="rId1"/>
            </p:custDataLst>
            <p:extLst>
              <p:ext uri="{D42A27DB-BD31-4B8C-83A1-F6EECF244321}">
                <p14:modId xmlns:p14="http://schemas.microsoft.com/office/powerpoint/2010/main" val="147356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1A9E8A4B-9CF4-87B8-1CD9-850C9EB1AED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E16C883-7C93-6DB8-E183-9E0A2A140A22}"/>
              </a:ext>
            </a:extLst>
          </p:cNvPr>
          <p:cNvGraphicFramePr>
            <a:graphicFrameLocks noChangeAspect="1"/>
          </p:cNvGraphicFramePr>
          <p:nvPr userDrawn="1">
            <p:custDataLst>
              <p:tags r:id="rId1"/>
            </p:custDataLst>
            <p:extLst>
              <p:ext uri="{D42A27DB-BD31-4B8C-83A1-F6EECF244321}">
                <p14:modId xmlns:p14="http://schemas.microsoft.com/office/powerpoint/2010/main" val="384474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DE16C883-7C93-6DB8-E183-9E0A2A140A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26232A4-8E3B-51D1-B5CE-1DE4CC0CB1D1}"/>
              </a:ext>
            </a:extLst>
          </p:cNvPr>
          <p:cNvGraphicFramePr>
            <a:graphicFrameLocks noChangeAspect="1"/>
          </p:cNvGraphicFramePr>
          <p:nvPr userDrawn="1">
            <p:custDataLst>
              <p:tags r:id="rId1"/>
            </p:custDataLst>
            <p:extLst>
              <p:ext uri="{D42A27DB-BD31-4B8C-83A1-F6EECF244321}">
                <p14:modId xmlns:p14="http://schemas.microsoft.com/office/powerpoint/2010/main" val="1664839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426232A4-8E3B-51D1-B5CE-1DE4CC0CB1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A620D1E-F954-A2F6-2D0F-64C8C92DC2FB}"/>
              </a:ext>
            </a:extLst>
          </p:cNvPr>
          <p:cNvGraphicFramePr>
            <a:graphicFrameLocks noChangeAspect="1"/>
          </p:cNvGraphicFramePr>
          <p:nvPr userDrawn="1">
            <p:custDataLst>
              <p:tags r:id="rId1"/>
            </p:custDataLst>
            <p:extLst>
              <p:ext uri="{D42A27DB-BD31-4B8C-83A1-F6EECF244321}">
                <p14:modId xmlns:p14="http://schemas.microsoft.com/office/powerpoint/2010/main" val="32011730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8A620D1E-F954-A2F6-2D0F-64C8C92DC2F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vert="horz"/>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456984B-D56D-B554-1BD3-EA7C022233FE}"/>
              </a:ext>
            </a:extLst>
          </p:cNvPr>
          <p:cNvGraphicFramePr>
            <a:graphicFrameLocks noChangeAspect="1"/>
          </p:cNvGraphicFramePr>
          <p:nvPr userDrawn="1">
            <p:custDataLst>
              <p:tags r:id="rId1"/>
            </p:custDataLst>
            <p:extLst>
              <p:ext uri="{D42A27DB-BD31-4B8C-83A1-F6EECF244321}">
                <p14:modId xmlns:p14="http://schemas.microsoft.com/office/powerpoint/2010/main" val="1121944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9456984B-D56D-B554-1BD3-EA7C022233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C4DB401-FAD0-FF8D-092D-93642ABB9FF7}"/>
              </a:ext>
            </a:extLst>
          </p:cNvPr>
          <p:cNvGraphicFramePr>
            <a:graphicFrameLocks noChangeAspect="1"/>
          </p:cNvGraphicFramePr>
          <p:nvPr userDrawn="1">
            <p:custDataLst>
              <p:tags r:id="rId1"/>
            </p:custDataLst>
            <p:extLst>
              <p:ext uri="{D42A27DB-BD31-4B8C-83A1-F6EECF244321}">
                <p14:modId xmlns:p14="http://schemas.microsoft.com/office/powerpoint/2010/main" val="996262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AC4DB401-FAD0-FF8D-092D-93642ABB9FF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vert="horz"/>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403B488-B1DA-D93D-FC6B-8FA29E059C9C}"/>
              </a:ext>
            </a:extLst>
          </p:cNvPr>
          <p:cNvGraphicFramePr>
            <a:graphicFrameLocks noChangeAspect="1"/>
          </p:cNvGraphicFramePr>
          <p:nvPr userDrawn="1">
            <p:custDataLst>
              <p:tags r:id="rId1"/>
            </p:custDataLst>
            <p:extLst>
              <p:ext uri="{D42A27DB-BD31-4B8C-83A1-F6EECF244321}">
                <p14:modId xmlns:p14="http://schemas.microsoft.com/office/powerpoint/2010/main" val="13391870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3403B488-B1DA-D93D-FC6B-8FA29E059C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vert="horz"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17BF8FC-EAB5-0B3E-6FEB-3DE445CDC8E5}"/>
              </a:ext>
            </a:extLst>
          </p:cNvPr>
          <p:cNvGraphicFramePr>
            <a:graphicFrameLocks noChangeAspect="1"/>
          </p:cNvGraphicFramePr>
          <p:nvPr userDrawn="1">
            <p:custDataLst>
              <p:tags r:id="rId1"/>
            </p:custDataLst>
            <p:extLst>
              <p:ext uri="{D42A27DB-BD31-4B8C-83A1-F6EECF244321}">
                <p14:modId xmlns:p14="http://schemas.microsoft.com/office/powerpoint/2010/main" val="28965031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E17BF8FC-EAB5-0B3E-6FEB-3DE445CDC8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2BBF223-9FBA-C20C-59ED-E8AE411D56E9}"/>
              </a:ext>
            </a:extLst>
          </p:cNvPr>
          <p:cNvGraphicFramePr>
            <a:graphicFrameLocks noChangeAspect="1"/>
          </p:cNvGraphicFramePr>
          <p:nvPr userDrawn="1">
            <p:custDataLst>
              <p:tags r:id="rId1"/>
            </p:custDataLst>
            <p:extLst>
              <p:ext uri="{D42A27DB-BD31-4B8C-83A1-F6EECF244321}">
                <p14:modId xmlns:p14="http://schemas.microsoft.com/office/powerpoint/2010/main" val="278008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2BBF223-9FBA-C20C-59ED-E8AE411D56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B6016800-3A13-63C1-DBD2-F0875209ED90}"/>
              </a:ext>
            </a:extLst>
          </p:cNvPr>
          <p:cNvGraphicFramePr>
            <a:graphicFrameLocks noChangeAspect="1"/>
          </p:cNvGraphicFramePr>
          <p:nvPr userDrawn="1">
            <p:custDataLst>
              <p:tags r:id="rId1"/>
            </p:custDataLst>
            <p:extLst>
              <p:ext uri="{D42A27DB-BD31-4B8C-83A1-F6EECF244321}">
                <p14:modId xmlns:p14="http://schemas.microsoft.com/office/powerpoint/2010/main" val="38671408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B6016800-3A13-63C1-DBD2-F0875209E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vert="horz"/>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3" name="Rectangle 2">
            <a:extLst>
              <a:ext uri="{FF2B5EF4-FFF2-40B4-BE49-F238E27FC236}">
                <a16:creationId xmlns:a16="http://schemas.microsoft.com/office/drawing/2014/main" id="{5D6FE87E-CBFC-E2FC-9553-FD5B33A19D55}"/>
              </a:ext>
            </a:extLst>
          </p:cNvPr>
          <p:cNvSpPr/>
          <p:nvPr userDrawn="1"/>
        </p:nvSpPr>
        <p:spPr>
          <a:xfrm>
            <a:off x="2269971" y="2209563"/>
            <a:ext cx="4847129" cy="236287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dirty="0">
                <a:solidFill>
                  <a:srgbClr val="FFFFFF"/>
                </a:solidFill>
              </a:rPr>
              <a:t>Thank you</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8935641-D479-2D1D-1A22-3FB6C2CB46E8}"/>
              </a:ext>
            </a:extLst>
          </p:cNvPr>
          <p:cNvGraphicFramePr>
            <a:graphicFrameLocks noChangeAspect="1"/>
          </p:cNvGraphicFramePr>
          <p:nvPr userDrawn="1">
            <p:custDataLst>
              <p:tags r:id="rId1"/>
            </p:custDataLst>
            <p:extLst>
              <p:ext uri="{D42A27DB-BD31-4B8C-83A1-F6EECF244321}">
                <p14:modId xmlns:p14="http://schemas.microsoft.com/office/powerpoint/2010/main" val="20806506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B8935641-D479-2D1D-1A22-3FB6C2CB46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vert="horz"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6958-D78A-4899-49D2-0A0F00C62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6D3A4-88E6-1405-A825-5BD341122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469F6-ECB5-55B3-DE85-131F06127BF8}"/>
              </a:ext>
            </a:extLst>
          </p:cNvPr>
          <p:cNvSpPr>
            <a:spLocks noGrp="1"/>
          </p:cNvSpPr>
          <p:nvPr>
            <p:ph type="dt" sz="half" idx="10"/>
          </p:nvPr>
        </p:nvSpPr>
        <p:spPr/>
        <p:txBody>
          <a:bodyPr/>
          <a:lstStyle/>
          <a:p>
            <a:fld id="{F433DAFA-91E5-5041-8A6F-F1954D78DFD6}" type="datetimeFigureOut">
              <a:rPr lang="en-US" smtClean="0"/>
              <a:t>3/19/2025</a:t>
            </a:fld>
            <a:endParaRPr lang="en-US"/>
          </a:p>
        </p:txBody>
      </p:sp>
      <p:sp>
        <p:nvSpPr>
          <p:cNvPr id="5" name="Footer Placeholder 4">
            <a:extLst>
              <a:ext uri="{FF2B5EF4-FFF2-40B4-BE49-F238E27FC236}">
                <a16:creationId xmlns:a16="http://schemas.microsoft.com/office/drawing/2014/main" id="{61778E1E-89E1-FD6B-61D9-E5363A474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73657-82BE-4D2A-0305-36B5D0E48C77}"/>
              </a:ext>
            </a:extLst>
          </p:cNvPr>
          <p:cNvSpPr>
            <a:spLocks noGrp="1"/>
          </p:cNvSpPr>
          <p:nvPr>
            <p:ph type="sldNum" sz="quarter" idx="12"/>
          </p:nvPr>
        </p:nvSpPr>
        <p:spPr/>
        <p:txBody>
          <a:bodyPr/>
          <a:lstStyle/>
          <a:p>
            <a:fld id="{18056B8F-DFAE-E646-BC01-203891103107}" type="slidenum">
              <a:rPr lang="en-US" smtClean="0"/>
              <a:t>‹#›</a:t>
            </a:fld>
            <a:endParaRPr lang="en-US"/>
          </a:p>
        </p:txBody>
      </p:sp>
    </p:spTree>
    <p:extLst>
      <p:ext uri="{BB962C8B-B14F-4D97-AF65-F5344CB8AC3E}">
        <p14:creationId xmlns:p14="http://schemas.microsoft.com/office/powerpoint/2010/main" val="38847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00E6909-7A9A-EB32-42F3-784C6C8839A7}"/>
              </a:ext>
            </a:extLst>
          </p:cNvPr>
          <p:cNvGraphicFramePr>
            <a:graphicFrameLocks noChangeAspect="1"/>
          </p:cNvGraphicFramePr>
          <p:nvPr userDrawn="1">
            <p:custDataLst>
              <p:tags r:id="rId1"/>
            </p:custDataLst>
            <p:extLst>
              <p:ext uri="{D42A27DB-BD31-4B8C-83A1-F6EECF244321}">
                <p14:modId xmlns:p14="http://schemas.microsoft.com/office/powerpoint/2010/main" val="207688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00E6909-7A9A-EB32-42F3-784C6C8839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E126B61-42BC-4BF5-075C-B640A860E91F}"/>
              </a:ext>
            </a:extLst>
          </p:cNvPr>
          <p:cNvGraphicFramePr>
            <a:graphicFrameLocks noChangeAspect="1"/>
          </p:cNvGraphicFramePr>
          <p:nvPr userDrawn="1">
            <p:custDataLst>
              <p:tags r:id="rId1"/>
            </p:custDataLst>
            <p:extLst>
              <p:ext uri="{D42A27DB-BD31-4B8C-83A1-F6EECF244321}">
                <p14:modId xmlns:p14="http://schemas.microsoft.com/office/powerpoint/2010/main" val="165009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E126B61-42BC-4BF5-075C-B640A860E9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E126B61-42BC-4BF5-075C-B640A860E91F}"/>
              </a:ext>
            </a:extLst>
          </p:cNvPr>
          <p:cNvGraphicFramePr>
            <a:graphicFrameLocks noChangeAspect="1"/>
          </p:cNvGraphicFramePr>
          <p:nvPr userDrawn="1">
            <p:custDataLst>
              <p:tags r:id="rId1"/>
            </p:custDataLst>
            <p:extLst>
              <p:ext uri="{D42A27DB-BD31-4B8C-83A1-F6EECF244321}">
                <p14:modId xmlns:p14="http://schemas.microsoft.com/office/powerpoint/2010/main" val="165009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E126B61-42BC-4BF5-075C-B640A860E9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9183768" y="0"/>
            <a:ext cx="416951" cy="6858000"/>
          </a:xfrm>
          <a:prstGeom prst="rect">
            <a:avLst/>
          </a:prstGeom>
        </p:spPr>
      </p:pic>
      <p:sp>
        <p:nvSpPr>
          <p:cNvPr id="13" name="Rectangle 12"/>
          <p:cNvSpPr/>
          <p:nvPr userDrawn="1"/>
        </p:nvSpPr>
        <p:spPr bwMode="white">
          <a:xfrm>
            <a:off x="-1" y="0"/>
            <a:ext cx="917534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151857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1"/>
            </p:custDataLst>
            <p:extLst>
              <p:ext uri="{D42A27DB-BD31-4B8C-83A1-F6EECF244321}">
                <p14:modId xmlns:p14="http://schemas.microsoft.com/office/powerpoint/2010/main" val="3023135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2" imgW="270" imgH="270" progId="TCLayout.ActiveDocument.1">
                  <p:embed/>
                </p:oleObj>
              </mc:Choice>
              <mc:Fallback>
                <p:oleObj name="think-cell Slide" r:id="rId72" imgW="270" imgH="270" progId="TCLayout.ActiveDocument.1">
                  <p:embed/>
                  <p:pic>
                    <p:nvPicPr>
                      <p:cNvPr id="2" name="Object 1" hidden="1"/>
                      <p:cNvPicPr/>
                      <p:nvPr/>
                    </p:nvPicPr>
                    <p:blipFill>
                      <a:blip r:embed="rId73"/>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86" r:id="rId9"/>
    <p:sldLayoutId id="2147485149" r:id="rId10"/>
    <p:sldLayoutId id="2147485087" r:id="rId11"/>
    <p:sldLayoutId id="2147485112" r:id="rId12"/>
    <p:sldLayoutId id="2147485155" r:id="rId13"/>
    <p:sldLayoutId id="2147485164" r:id="rId14"/>
    <p:sldLayoutId id="2147485109" r:id="rId15"/>
    <p:sldLayoutId id="2147485165" r:id="rId16"/>
    <p:sldLayoutId id="2147485110" r:id="rId17"/>
    <p:sldLayoutId id="2147485166" r:id="rId18"/>
    <p:sldLayoutId id="2147485156" r:id="rId19"/>
    <p:sldLayoutId id="2147485167" r:id="rId20"/>
    <p:sldLayoutId id="2147485108" r:id="rId21"/>
    <p:sldLayoutId id="2147485107" r:id="rId22"/>
    <p:sldLayoutId id="2147485106" r:id="rId23"/>
    <p:sldLayoutId id="2147485090" r:id="rId24"/>
    <p:sldLayoutId id="2147485091" r:id="rId25"/>
    <p:sldLayoutId id="2147485092" r:id="rId26"/>
    <p:sldLayoutId id="2147485093" r:id="rId27"/>
    <p:sldLayoutId id="2147485116" r:id="rId28"/>
    <p:sldLayoutId id="2147485161" r:id="rId29"/>
    <p:sldLayoutId id="2147485159" r:id="rId30"/>
    <p:sldLayoutId id="2147485119" r:id="rId31"/>
    <p:sldLayoutId id="2147485184" r:id="rId32"/>
    <p:sldLayoutId id="2147485137" r:id="rId33"/>
    <p:sldLayoutId id="2147485120" r:id="rId34"/>
    <p:sldLayoutId id="2147485121" r:id="rId35"/>
    <p:sldLayoutId id="2147485141" r:id="rId36"/>
    <p:sldLayoutId id="2147485163" r:id="rId37"/>
    <p:sldLayoutId id="2147485139" r:id="rId38"/>
    <p:sldLayoutId id="2147485140" r:id="rId39"/>
    <p:sldLayoutId id="2147485122" r:id="rId40"/>
    <p:sldLayoutId id="2147485123" r:id="rId41"/>
    <p:sldLayoutId id="2147485151" r:id="rId42"/>
    <p:sldLayoutId id="2147485168" r:id="rId43"/>
    <p:sldLayoutId id="2147485127" r:id="rId44"/>
    <p:sldLayoutId id="2147485169" r:id="rId45"/>
    <p:sldLayoutId id="2147485126" r:id="rId46"/>
    <p:sldLayoutId id="2147485170" r:id="rId47"/>
    <p:sldLayoutId id="2147485153" r:id="rId48"/>
    <p:sldLayoutId id="2147485171" r:id="rId49"/>
    <p:sldLayoutId id="2147485128" r:id="rId50"/>
    <p:sldLayoutId id="2147485129" r:id="rId51"/>
    <p:sldLayoutId id="2147485130" r:id="rId52"/>
    <p:sldLayoutId id="2147485131" r:id="rId53"/>
    <p:sldLayoutId id="2147485145" r:id="rId54"/>
    <p:sldLayoutId id="2147485133" r:id="rId55"/>
    <p:sldLayoutId id="2147485144" r:id="rId56"/>
    <p:sldLayoutId id="2147485134" r:id="rId57"/>
    <p:sldLayoutId id="2147485146" r:id="rId58"/>
    <p:sldLayoutId id="2147485160" r:id="rId59"/>
    <p:sldLayoutId id="2147485172" r:id="rId60"/>
    <p:sldLayoutId id="2147485173" r:id="rId61"/>
    <p:sldLayoutId id="2147485174" r:id="rId62"/>
    <p:sldLayoutId id="2147485175" r:id="rId63"/>
    <p:sldLayoutId id="2147485176" r:id="rId64"/>
    <p:sldLayoutId id="2147485177" r:id="rId65"/>
    <p:sldLayoutId id="2147485178" r:id="rId66"/>
    <p:sldLayoutId id="2147485179" r:id="rId67"/>
    <p:sldLayoutId id="2147485180" r:id="rId68"/>
    <p:sldLayoutId id="2147485185" r:id="rId6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15.bin"/><Relationship Id="rId7" Type="http://schemas.openxmlformats.org/officeDocument/2006/relationships/image" Target="../media/image14.svg"/><Relationship Id="rId2" Type="http://schemas.openxmlformats.org/officeDocument/2006/relationships/slideLayout" Target="../slideLayouts/slideLayout10.xml"/><Relationship Id="rId1" Type="http://schemas.openxmlformats.org/officeDocument/2006/relationships/tags" Target="../tags/tag72.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emf"/><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7CB968E-1CEB-835B-BDF3-E656A93CB9F7}"/>
              </a:ext>
            </a:extLst>
          </p:cNvPr>
          <p:cNvGraphicFramePr>
            <a:graphicFrameLocks noChangeAspect="1"/>
          </p:cNvGraphicFramePr>
          <p:nvPr>
            <p:custDataLst>
              <p:tags r:id="rId1"/>
            </p:custDataLst>
            <p:extLst>
              <p:ext uri="{D42A27DB-BD31-4B8C-83A1-F6EECF244321}">
                <p14:modId xmlns:p14="http://schemas.microsoft.com/office/powerpoint/2010/main" val="3454431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1" imgH="470" progId="TCLayout.ActiveDocument.1">
                  <p:embed/>
                </p:oleObj>
              </mc:Choice>
              <mc:Fallback>
                <p:oleObj name="think-cell Slide" r:id="rId3" imgW="471" imgH="470" progId="TCLayout.ActiveDocument.1">
                  <p:embed/>
                  <p:pic>
                    <p:nvPicPr>
                      <p:cNvPr id="4" name="think-cell data - do not delete" hidden="1">
                        <a:extLst>
                          <a:ext uri="{FF2B5EF4-FFF2-40B4-BE49-F238E27FC236}">
                            <a16:creationId xmlns:a16="http://schemas.microsoft.com/office/drawing/2014/main" id="{17CB968E-1CEB-835B-BDF3-E656A93CB9F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66D87C1-A69F-3787-5D40-8EC52E49F611}"/>
              </a:ext>
            </a:extLst>
          </p:cNvPr>
          <p:cNvSpPr>
            <a:spLocks noGrp="1"/>
          </p:cNvSpPr>
          <p:nvPr>
            <p:ph type="title"/>
          </p:nvPr>
        </p:nvSpPr>
        <p:spPr/>
        <p:txBody>
          <a:bodyPr vert="horz"/>
          <a:lstStyle/>
          <a:p>
            <a:r>
              <a:rPr lang="en-US" dirty="0"/>
              <a:t>Healthcare System Overview </a:t>
            </a:r>
            <a:r>
              <a:rPr lang="en-US"/>
              <a:t>- Australia</a:t>
            </a:r>
            <a:endParaRPr lang="en-US" dirty="0"/>
          </a:p>
        </p:txBody>
      </p:sp>
      <p:pic>
        <p:nvPicPr>
          <p:cNvPr id="6" name="Picture 5">
            <a:extLst>
              <a:ext uri="{FF2B5EF4-FFF2-40B4-BE49-F238E27FC236}">
                <a16:creationId xmlns:a16="http://schemas.microsoft.com/office/drawing/2014/main" id="{F33EBCAE-3F33-54FC-01E3-CFBAF42B8BF0}"/>
              </a:ext>
            </a:extLst>
          </p:cNvPr>
          <p:cNvPicPr>
            <a:picLocks noChangeAspect="1"/>
          </p:cNvPicPr>
          <p:nvPr/>
        </p:nvPicPr>
        <p:blipFill>
          <a:blip r:embed="rId5"/>
          <a:srcRect t="17098" b="17098"/>
          <a:stretch/>
        </p:blipFill>
        <p:spPr>
          <a:xfrm>
            <a:off x="630000" y="738341"/>
            <a:ext cx="780356" cy="512909"/>
          </a:xfrm>
          <a:prstGeom prst="rect">
            <a:avLst/>
          </a:prstGeom>
          <a:ln w="9525" cap="flat" cmpd="sng" algn="ctr">
            <a:solidFill>
              <a:schemeClr val="bg2"/>
            </a:solidFill>
            <a:prstDash val="solid"/>
            <a:round/>
            <a:headEnd type="none" w="med" len="med"/>
            <a:tailEnd type="none" w="med" len="med"/>
          </a:ln>
        </p:spPr>
      </p:pic>
      <p:sp>
        <p:nvSpPr>
          <p:cNvPr id="13" name="Rectangle 12">
            <a:extLst>
              <a:ext uri="{FF2B5EF4-FFF2-40B4-BE49-F238E27FC236}">
                <a16:creationId xmlns:a16="http://schemas.microsoft.com/office/drawing/2014/main" id="{F70B508D-7D87-63E0-CF89-3D76C16860A0}"/>
              </a:ext>
            </a:extLst>
          </p:cNvPr>
          <p:cNvSpPr/>
          <p:nvPr/>
        </p:nvSpPr>
        <p:spPr>
          <a:xfrm>
            <a:off x="4895152" y="701765"/>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26" name="Rectangle 25">
            <a:extLst>
              <a:ext uri="{FF2B5EF4-FFF2-40B4-BE49-F238E27FC236}">
                <a16:creationId xmlns:a16="http://schemas.microsoft.com/office/drawing/2014/main" id="{3DAD5840-B265-C5B3-9C88-6A4484CB4ED5}"/>
              </a:ext>
            </a:extLst>
          </p:cNvPr>
          <p:cNvSpPr/>
          <p:nvPr/>
        </p:nvSpPr>
        <p:spPr>
          <a:xfrm>
            <a:off x="5210513" y="541574"/>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r>
              <a:rPr lang="en-US" sz="1440" dirty="0">
                <a:solidFill>
                  <a:srgbClr val="FFFFFF"/>
                </a:solidFill>
              </a:rPr>
              <a:t>Health infrastructure</a:t>
            </a:r>
          </a:p>
        </p:txBody>
      </p:sp>
      <p:sp>
        <p:nvSpPr>
          <p:cNvPr id="21" name="Oval 20">
            <a:extLst>
              <a:ext uri="{FF2B5EF4-FFF2-40B4-BE49-F238E27FC236}">
                <a16:creationId xmlns:a16="http://schemas.microsoft.com/office/drawing/2014/main" id="{B8375594-69B3-02EF-F842-AF6D27D7FB69}"/>
              </a:ext>
            </a:extLst>
          </p:cNvPr>
          <p:cNvSpPr/>
          <p:nvPr/>
        </p:nvSpPr>
        <p:spPr>
          <a:xfrm>
            <a:off x="4683819" y="372581"/>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9" name="Rectangle 28">
            <a:extLst>
              <a:ext uri="{FF2B5EF4-FFF2-40B4-BE49-F238E27FC236}">
                <a16:creationId xmlns:a16="http://schemas.microsoft.com/office/drawing/2014/main" id="{0F38933F-91F1-EA3D-5400-2810FCC16C7A}"/>
              </a:ext>
            </a:extLst>
          </p:cNvPr>
          <p:cNvSpPr/>
          <p:nvPr/>
        </p:nvSpPr>
        <p:spPr>
          <a:xfrm>
            <a:off x="4895152" y="2718599"/>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id="{6A1377FB-AA2C-C800-4A86-0A57D3A29C9F}"/>
              </a:ext>
            </a:extLst>
          </p:cNvPr>
          <p:cNvSpPr/>
          <p:nvPr/>
        </p:nvSpPr>
        <p:spPr>
          <a:xfrm>
            <a:off x="5210513" y="2558408"/>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r>
              <a:rPr lang="en-US" sz="1440" dirty="0">
                <a:solidFill>
                  <a:srgbClr val="FFFFFF"/>
                </a:solidFill>
              </a:rPr>
              <a:t>Health financing</a:t>
            </a:r>
          </a:p>
        </p:txBody>
      </p:sp>
      <p:sp>
        <p:nvSpPr>
          <p:cNvPr id="32" name="Oval 31">
            <a:extLst>
              <a:ext uri="{FF2B5EF4-FFF2-40B4-BE49-F238E27FC236}">
                <a16:creationId xmlns:a16="http://schemas.microsoft.com/office/drawing/2014/main" id="{DC615547-B012-46B1-B299-9B4D750DB2D9}"/>
              </a:ext>
            </a:extLst>
          </p:cNvPr>
          <p:cNvSpPr/>
          <p:nvPr/>
        </p:nvSpPr>
        <p:spPr>
          <a:xfrm>
            <a:off x="4683819" y="2389415"/>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5" name="Rectangle 34">
            <a:extLst>
              <a:ext uri="{FF2B5EF4-FFF2-40B4-BE49-F238E27FC236}">
                <a16:creationId xmlns:a16="http://schemas.microsoft.com/office/drawing/2014/main" id="{4AD825F6-02EC-B578-85B5-AD1D209BA47F}"/>
              </a:ext>
            </a:extLst>
          </p:cNvPr>
          <p:cNvSpPr/>
          <p:nvPr/>
        </p:nvSpPr>
        <p:spPr>
          <a:xfrm>
            <a:off x="4895152" y="4735433"/>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36" name="Rectangle 35">
            <a:extLst>
              <a:ext uri="{FF2B5EF4-FFF2-40B4-BE49-F238E27FC236}">
                <a16:creationId xmlns:a16="http://schemas.microsoft.com/office/drawing/2014/main" id="{3BCE4C19-C6DE-52A1-5E49-426DB446FDAE}"/>
              </a:ext>
            </a:extLst>
          </p:cNvPr>
          <p:cNvSpPr/>
          <p:nvPr/>
        </p:nvSpPr>
        <p:spPr>
          <a:xfrm>
            <a:off x="5210513" y="4575242"/>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r>
              <a:rPr lang="en-US" sz="1440" dirty="0">
                <a:solidFill>
                  <a:srgbClr val="FFFFFF"/>
                </a:solidFill>
              </a:rPr>
              <a:t>Health outcomes</a:t>
            </a:r>
          </a:p>
        </p:txBody>
      </p:sp>
      <p:sp>
        <p:nvSpPr>
          <p:cNvPr id="38" name="Oval 37">
            <a:extLst>
              <a:ext uri="{FF2B5EF4-FFF2-40B4-BE49-F238E27FC236}">
                <a16:creationId xmlns:a16="http://schemas.microsoft.com/office/drawing/2014/main" id="{80B7F4F4-8A13-99BC-B8B0-6B783516F3A9}"/>
              </a:ext>
            </a:extLst>
          </p:cNvPr>
          <p:cNvSpPr/>
          <p:nvPr/>
        </p:nvSpPr>
        <p:spPr>
          <a:xfrm>
            <a:off x="4683819" y="4406249"/>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0" name="Rectangle 39">
            <a:extLst>
              <a:ext uri="{FF2B5EF4-FFF2-40B4-BE49-F238E27FC236}">
                <a16:creationId xmlns:a16="http://schemas.microsoft.com/office/drawing/2014/main" id="{8964E47A-F135-0953-F25E-A0B5A8002B90}"/>
              </a:ext>
            </a:extLst>
          </p:cNvPr>
          <p:cNvSpPr/>
          <p:nvPr/>
        </p:nvSpPr>
        <p:spPr>
          <a:xfrm>
            <a:off x="5210512" y="1067205"/>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Strong and accessible healthcare infrastructure, with around 3.8 hospital beds per 1,000 people</a:t>
            </a:r>
          </a:p>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Mixed model consisting of public hospitals (approximately 65% of beds) complemented by an active private hospital sector, driving competition and efficiency</a:t>
            </a:r>
          </a:p>
        </p:txBody>
      </p:sp>
      <p:sp>
        <p:nvSpPr>
          <p:cNvPr id="41" name="Rectangle 40">
            <a:extLst>
              <a:ext uri="{FF2B5EF4-FFF2-40B4-BE49-F238E27FC236}">
                <a16:creationId xmlns:a16="http://schemas.microsoft.com/office/drawing/2014/main" id="{5907ECCC-1C3D-D49E-9DA4-1B34B20D5D25}"/>
              </a:ext>
            </a:extLst>
          </p:cNvPr>
          <p:cNvSpPr/>
          <p:nvPr/>
        </p:nvSpPr>
        <p:spPr>
          <a:xfrm>
            <a:off x="5210512" y="3047783"/>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Universal healthcare system ("Medicare") funded primarily through general taxation and an income-based levy, supplemented by private health insurance incentives</a:t>
            </a:r>
          </a:p>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Total healthcare spending around 10.2% of GDP, reflecting efficient cost management balanced with high coverage</a:t>
            </a:r>
          </a:p>
        </p:txBody>
      </p:sp>
      <p:sp>
        <p:nvSpPr>
          <p:cNvPr id="42" name="Rectangle 41">
            <a:extLst>
              <a:ext uri="{FF2B5EF4-FFF2-40B4-BE49-F238E27FC236}">
                <a16:creationId xmlns:a16="http://schemas.microsoft.com/office/drawing/2014/main" id="{216FDBA1-2EB3-49D9-7EF7-C5D52680C7D6}"/>
              </a:ext>
            </a:extLst>
          </p:cNvPr>
          <p:cNvSpPr/>
          <p:nvPr/>
        </p:nvSpPr>
        <p:spPr>
          <a:xfrm>
            <a:off x="5210512" y="5093134"/>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Excellent healthcare outcomes, evidenced by life expectancy of approximately 83 years, above OECD averages</a:t>
            </a:r>
          </a:p>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Low infant mortality rate at 3.1 per 1,000 live births, indicating strong preventive, maternal, and child healthcare services</a:t>
            </a:r>
          </a:p>
        </p:txBody>
      </p:sp>
      <p:pic>
        <p:nvPicPr>
          <p:cNvPr id="7" name="Graphic 6" descr="Badge with solid fill">
            <a:extLst>
              <a:ext uri="{FF2B5EF4-FFF2-40B4-BE49-F238E27FC236}">
                <a16:creationId xmlns:a16="http://schemas.microsoft.com/office/drawing/2014/main" id="{AA696697-9D3B-0A42-C802-3DF3B0752D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30123" y="2535719"/>
            <a:ext cx="365760" cy="365760"/>
          </a:xfrm>
          <a:prstGeom prst="rect">
            <a:avLst/>
          </a:prstGeom>
        </p:spPr>
      </p:pic>
      <p:pic>
        <p:nvPicPr>
          <p:cNvPr id="10" name="Graphic 9" descr="Badge 3 with solid fill">
            <a:extLst>
              <a:ext uri="{FF2B5EF4-FFF2-40B4-BE49-F238E27FC236}">
                <a16:creationId xmlns:a16="http://schemas.microsoft.com/office/drawing/2014/main" id="{762F8BD7-E976-811B-F2E4-B27A92801C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0124" y="4552552"/>
            <a:ext cx="365760" cy="365760"/>
          </a:xfrm>
          <a:prstGeom prst="rect">
            <a:avLst/>
          </a:prstGeom>
        </p:spPr>
      </p:pic>
      <p:pic>
        <p:nvPicPr>
          <p:cNvPr id="14" name="Graphic 13" descr="Badge 1 with solid fill">
            <a:extLst>
              <a:ext uri="{FF2B5EF4-FFF2-40B4-BE49-F238E27FC236}">
                <a16:creationId xmlns:a16="http://schemas.microsoft.com/office/drawing/2014/main" id="{448E3138-C905-F481-B4DE-FF5909263C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30123" y="518885"/>
            <a:ext cx="365760" cy="365760"/>
          </a:xfrm>
          <a:prstGeom prst="rect">
            <a:avLst/>
          </a:prstGeom>
        </p:spPr>
      </p:pic>
    </p:spTree>
    <p:extLst>
      <p:ext uri="{BB962C8B-B14F-4D97-AF65-F5344CB8AC3E}">
        <p14:creationId xmlns:p14="http://schemas.microsoft.com/office/powerpoint/2010/main" val="280103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Table of content&quot; subtitle=&quot;&quot; sizingModeId=&quot;1&quot; fontSize=&quot;24&quot; fontSizeAuto=&quot;1&quot; startTime=&quot;540&quot; timeFormatId=&quot;1&quot; startItemNo=&quot;1&quot; createSingleAgendaSlide=&quot;1&quot; createSeparatingSlides=&quot;1&quot; createBackupSlide=&quot;1&quot; layoutId=&quot;227_1-4&quot; hideSeparatingSlides=&quot;0&quot; createSections=&quot;1&quot; singleSlideId=&quot;ae551fbd-1061-4dc2-85ce-1e0a5c39c8b5&quot; backupSlideId=&quot;7176758b-6736-4778-aaaa-24f545ea3596&quot; backupSectionId=&quot;{0A0C8CE6-0CCF-4332-8D25-E914A6FF2EEF}&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05.7204&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3dccc92-61e8-4c6b-9c72-b9d7c3bc3073&quot; parentId=&quot;&quot; level=&quot;1&quot; generateAgendaSlide=&quot;1&quot; showAgendaItem=&quot;1&quot; isBreak=&quot;0&quot; topic=&quot;Metrics hierarchy - preliminary draft&quot; agendaSlideId=&quot;8aa21ce7-8278-49f4-966c-2395f4f4ec2d&quot; sectionId=&quot;{0231A07D-D6A2-4E65-BF6C-46AB8493FDFB}&quot; /&gt;&lt;item duration=&quot;30&quot; id=&quot;22ab8382-f109-4ea0-b36c-da468676ad63&quot; parentId=&quot;&quot; level=&quot;1&quot; generateAgendaSlide=&quot;1&quot; showAgendaItem=&quot;1&quot; isBreak=&quot;0&quot; topic=&quot;Appendix&quot; agendaSlideId=&quot;c62ff28b-678f-47e5-9439-67a2d36fb4a4&quot; sectionId=&quot;{AC772473-D961-4B39-855D-7765EF31DCAC}&quot; /&gt;&lt;/items&gt;&lt;/agenda&gt;&lt;/contents&gt;&lt;/ee4p&gt;"/>
  <p:tag name="THINKCELLUNDODONOTDELETE" val="0"/>
  <p:tag name="EE4P_STYLE_ID" val="cb3af741-3d01-4f34-bab8-7868303644f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Custom 3">
      <a:dk1>
        <a:srgbClr val="575757"/>
      </a:dk1>
      <a:lt1>
        <a:sysClr val="window" lastClr="FFFFFF"/>
      </a:lt1>
      <a:dk2>
        <a:srgbClr val="2E3558"/>
      </a:dk2>
      <a:lt2>
        <a:srgbClr val="F2F2F2"/>
      </a:lt2>
      <a:accent1>
        <a:srgbClr val="2E3558"/>
      </a:accent1>
      <a:accent2>
        <a:srgbClr val="3F4979"/>
      </a:accent2>
      <a:accent3>
        <a:srgbClr val="63A5CC"/>
      </a:accent3>
      <a:accent4>
        <a:srgbClr val="295E7E"/>
      </a:accent4>
      <a:accent5>
        <a:srgbClr val="6E6F73"/>
      </a:accent5>
      <a:accent6>
        <a:srgbClr val="295E7E"/>
      </a:accent6>
      <a:hlink>
        <a:srgbClr val="2E3558"/>
      </a:hlink>
      <a:folHlink>
        <a:srgbClr val="2E355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E4CC594-29A8-4266-8B0E-D0665C7EF3E0}">
  <we:reference id="1e02f4c4-fc90-4da1-8ab3-b26c44d971ec" version="2.2.0.0"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blank</Template>
  <TotalTime>36394</TotalTime>
  <Words>126</Words>
  <Application>Microsoft Office PowerPoint</Application>
  <PresentationFormat>Widescreen</PresentationFormat>
  <Paragraphs>10</Paragraphs>
  <Slides>1</Slides>
  <Notes>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Arial</vt:lpstr>
      <vt:lpstr>Calibri</vt:lpstr>
      <vt:lpstr>Calibri Light</vt:lpstr>
      <vt:lpstr>Trebuchet MS</vt:lpstr>
      <vt:lpstr>BCG Grid 16:9</vt:lpstr>
      <vt:lpstr>think-cell Slide</vt:lpstr>
      <vt:lpstr>Healthcare System Overview - Australia</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 main product metrics were identified across xx categories, with Suyool tracking xx already</dc:title>
  <dc:creator>Murr, Malek</dc:creator>
  <cp:lastModifiedBy>MURR Malek</cp:lastModifiedBy>
  <cp:revision>26</cp:revision>
  <cp:lastPrinted>1999-12-31T23:00:00Z</cp:lastPrinted>
  <dcterms:created xsi:type="dcterms:W3CDTF">2025-03-17T14:57:33Z</dcterms:created>
  <dcterms:modified xsi:type="dcterms:W3CDTF">2025-03-19T14:41:35Z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2024-04-19T12:01:44Z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d59c89d1-20db-4528-a6ad-0bafa638f234</vt:lpwstr>
  </property>
  <property fmtid="{D5CDD505-2E9C-101B-9397-08002B2CF9AE}" pid="13" name="MSIP_Label_b0d5c4f4-7a29-4385-b7a5-afbe2154ae6f_ContentBits">
    <vt:lpwstr>0</vt:lpwstr>
  </property>
</Properties>
</file>