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728" autoAdjust="0"/>
  </p:normalViewPr>
  <p:slideViewPr>
    <p:cSldViewPr snapToGrid="0">
      <p:cViewPr varScale="1">
        <p:scale>
          <a:sx n="98" d="100"/>
          <a:sy n="98" d="100"/>
        </p:scale>
        <p:origin x="9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 Id="rId4" Type="http://schemas.openxmlformats.org/officeDocument/2006/relationships/image" Target="../media/image5.pn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image" Target="../media/image2.png"/><Relationship Id="rId4" Type="http://schemas.openxmlformats.org/officeDocument/2006/relationships/image" Target="../media/image5.png"/></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image" Target="../media/image2.png"/><Relationship Id="rId4" Type="http://schemas.openxmlformats.org/officeDocument/2006/relationships/image" Target="../media/image5.png"/></Relationships>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image" Target="../media/image2.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 Id="rId4" Type="http://schemas.openxmlformats.org/officeDocument/2006/relationships/image" Target="../media/image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image" Target="../media/image2.png"/><Relationship Id="rId4" Type="http://schemas.openxmlformats.org/officeDocument/2006/relationships/image" Target="../media/image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image" Target="../media/image2.png"/><Relationship Id="rId4" Type="http://schemas.openxmlformats.org/officeDocument/2006/relationships/image" Target="../media/image5.pn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image" Target="../media/image2.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96BCB4-E710-4FAD-B57C-B967D1540049}" type="doc">
      <dgm:prSet loTypeId="urn:microsoft.com/office/officeart/2011/layout/RadialPictureList" loCatId="picture" qsTypeId="urn:microsoft.com/office/officeart/2005/8/quickstyle/simple1" qsCatId="simple" csTypeId="urn:microsoft.com/office/officeart/2005/8/colors/accent3_4" csCatId="accent3" phldr="1"/>
      <dgm:spPr/>
      <dgm:t>
        <a:bodyPr/>
        <a:lstStyle/>
        <a:p>
          <a:endParaRPr lang="en-US"/>
        </a:p>
      </dgm:t>
    </dgm:pt>
    <dgm:pt modelId="{7890DA99-468C-4739-9B82-D97B55BFBAFF}">
      <dgm:prSet phldrT="[Text]"/>
      <dgm:spPr>
        <a:solidFill>
          <a:srgbClr val="660066"/>
        </a:solidFill>
      </dgm:spPr>
      <dgm:t>
        <a:bodyPr/>
        <a:lstStyle/>
        <a:p>
          <a:r>
            <a:rPr lang="en-US" b="1" dirty="0"/>
            <a:t>Report Outline</a:t>
          </a:r>
        </a:p>
      </dgm:t>
    </dgm:pt>
    <dgm:pt modelId="{D7FB3153-BF51-46C7-8158-3DF0163F6CD5}" type="parTrans" cxnId="{EC679A92-8475-4713-812C-5DE8EBA664EE}">
      <dgm:prSet/>
      <dgm:spPr/>
      <dgm:t>
        <a:bodyPr/>
        <a:lstStyle/>
        <a:p>
          <a:endParaRPr lang="en-US"/>
        </a:p>
      </dgm:t>
    </dgm:pt>
    <dgm:pt modelId="{B1B359D6-2C9E-4E21-922C-5109B44082C5}" type="sibTrans" cxnId="{EC679A92-8475-4713-812C-5DE8EBA664EE}">
      <dgm:prSet/>
      <dgm:spPr/>
      <dgm:t>
        <a:bodyPr/>
        <a:lstStyle/>
        <a:p>
          <a:endParaRPr lang="en-US"/>
        </a:p>
      </dgm:t>
    </dgm:pt>
    <dgm:pt modelId="{1E28CAEC-769C-4154-A66D-EE49DAF54979}">
      <dgm:prSet phldrT="[Text]"/>
      <dgm:spPr/>
      <dgm:t>
        <a:bodyPr/>
        <a:lstStyle/>
        <a:p>
          <a:r>
            <a:rPr lang="en-US" b="1" dirty="0"/>
            <a:t>Data Source</a:t>
          </a:r>
        </a:p>
      </dgm:t>
    </dgm:pt>
    <dgm:pt modelId="{97086058-940F-4269-A279-485BF7F1FB18}" type="parTrans" cxnId="{C4D282F9-CADF-42A3-8128-7EF1B5C500C6}">
      <dgm:prSet/>
      <dgm:spPr/>
      <dgm:t>
        <a:bodyPr/>
        <a:lstStyle/>
        <a:p>
          <a:endParaRPr lang="en-US"/>
        </a:p>
      </dgm:t>
    </dgm:pt>
    <dgm:pt modelId="{ADE0C120-E0BD-498E-BA24-B33A198B5E81}" type="sibTrans" cxnId="{C4D282F9-CADF-42A3-8128-7EF1B5C500C6}">
      <dgm:prSet/>
      <dgm:spPr/>
      <dgm:t>
        <a:bodyPr/>
        <a:lstStyle/>
        <a:p>
          <a:endParaRPr lang="en-US"/>
        </a:p>
      </dgm:t>
    </dgm:pt>
    <dgm:pt modelId="{D44389BD-380F-483C-8006-CDC4F553D4AE}">
      <dgm:prSet phldrT="[Text]"/>
      <dgm:spPr/>
      <dgm:t>
        <a:bodyPr/>
        <a:lstStyle/>
        <a:p>
          <a:r>
            <a:rPr lang="en-US" dirty="0"/>
            <a:t>Hypothesis</a:t>
          </a:r>
        </a:p>
      </dgm:t>
    </dgm:pt>
    <dgm:pt modelId="{52C0B6C7-E7C9-4A23-8703-4C0D089A71A2}" type="parTrans" cxnId="{F1CEAF75-45AA-4F3A-96FE-02741EF1C6D2}">
      <dgm:prSet/>
      <dgm:spPr/>
      <dgm:t>
        <a:bodyPr/>
        <a:lstStyle/>
        <a:p>
          <a:endParaRPr lang="en-US"/>
        </a:p>
      </dgm:t>
    </dgm:pt>
    <dgm:pt modelId="{9A6231E8-E203-4EFB-9F39-D8602FA84964}" type="sibTrans" cxnId="{F1CEAF75-45AA-4F3A-96FE-02741EF1C6D2}">
      <dgm:prSet/>
      <dgm:spPr/>
      <dgm:t>
        <a:bodyPr/>
        <a:lstStyle/>
        <a:p>
          <a:endParaRPr lang="en-US"/>
        </a:p>
      </dgm:t>
    </dgm:pt>
    <dgm:pt modelId="{A6F30BB1-B716-4782-BD9E-A63357A80912}">
      <dgm:prSet phldrT="[Text]"/>
      <dgm:spPr/>
      <dgm:t>
        <a:bodyPr/>
        <a:lstStyle/>
        <a:p>
          <a:r>
            <a:rPr lang="en-US" dirty="0"/>
            <a:t>Methodology</a:t>
          </a:r>
        </a:p>
      </dgm:t>
    </dgm:pt>
    <dgm:pt modelId="{460A6B80-9208-4742-9EB2-E48F2A5B3EFD}" type="parTrans" cxnId="{3EFD898F-AA88-406E-BC95-AF2F669BF2C1}">
      <dgm:prSet/>
      <dgm:spPr/>
      <dgm:t>
        <a:bodyPr/>
        <a:lstStyle/>
        <a:p>
          <a:endParaRPr lang="en-US"/>
        </a:p>
      </dgm:t>
    </dgm:pt>
    <dgm:pt modelId="{CAF21C75-C4A0-48A9-8487-DEE3A376A59E}" type="sibTrans" cxnId="{3EFD898F-AA88-406E-BC95-AF2F669BF2C1}">
      <dgm:prSet/>
      <dgm:spPr/>
      <dgm:t>
        <a:bodyPr/>
        <a:lstStyle/>
        <a:p>
          <a:endParaRPr lang="en-US"/>
        </a:p>
      </dgm:t>
    </dgm:pt>
    <dgm:pt modelId="{45EE1B4F-4174-4A44-84C6-2CFEB9E31431}">
      <dgm:prSet phldrT="[Text]"/>
      <dgm:spPr/>
      <dgm:t>
        <a:bodyPr/>
        <a:lstStyle/>
        <a:p>
          <a:r>
            <a:rPr lang="en-US" dirty="0"/>
            <a:t>Predictions</a:t>
          </a:r>
        </a:p>
      </dgm:t>
    </dgm:pt>
    <dgm:pt modelId="{B3E8D4D5-7CFB-4862-A0FB-117FA2CD6E50}" type="parTrans" cxnId="{016E78D5-57D4-48E8-AD33-EF790485F1A4}">
      <dgm:prSet/>
      <dgm:spPr/>
      <dgm:t>
        <a:bodyPr/>
        <a:lstStyle/>
        <a:p>
          <a:endParaRPr lang="en-US"/>
        </a:p>
      </dgm:t>
    </dgm:pt>
    <dgm:pt modelId="{3B783286-EF8B-4D8E-AC63-EB3514F569C6}" type="sibTrans" cxnId="{016E78D5-57D4-48E8-AD33-EF790485F1A4}">
      <dgm:prSet/>
      <dgm:spPr/>
      <dgm:t>
        <a:bodyPr/>
        <a:lstStyle/>
        <a:p>
          <a:endParaRPr lang="en-US"/>
        </a:p>
      </dgm:t>
    </dgm:pt>
    <dgm:pt modelId="{31842825-1DE5-470E-834E-9C4C9BED9DE4}" type="pres">
      <dgm:prSet presAssocID="{AB96BCB4-E710-4FAD-B57C-B967D1540049}" presName="Name0" presStyleCnt="0">
        <dgm:presLayoutVars>
          <dgm:chMax val="1"/>
          <dgm:chPref val="1"/>
          <dgm:dir/>
          <dgm:resizeHandles/>
        </dgm:presLayoutVars>
      </dgm:prSet>
      <dgm:spPr/>
    </dgm:pt>
    <dgm:pt modelId="{846E2FB1-2EFB-42B1-B436-3A16F672CD59}" type="pres">
      <dgm:prSet presAssocID="{7890DA99-468C-4739-9B82-D97B55BFBAFF}" presName="Parent" presStyleLbl="node1" presStyleIdx="0" presStyleCnt="2">
        <dgm:presLayoutVars>
          <dgm:chMax val="4"/>
          <dgm:chPref val="3"/>
        </dgm:presLayoutVars>
      </dgm:prSet>
      <dgm:spPr/>
    </dgm:pt>
    <dgm:pt modelId="{D5DCD3B9-BBA1-40C2-9691-3E1C28EB51E4}" type="pres">
      <dgm:prSet presAssocID="{1E28CAEC-769C-4154-A66D-EE49DAF54979}" presName="Accent" presStyleLbl="node1" presStyleIdx="1" presStyleCnt="2"/>
      <dgm:spPr>
        <a:noFill/>
        <a:ln>
          <a:noFill/>
        </a:ln>
      </dgm:spPr>
    </dgm:pt>
    <dgm:pt modelId="{6F7EB0C6-CE81-4B14-9E42-883230F8C9AC}" type="pres">
      <dgm:prSet presAssocID="{1E28CAEC-769C-4154-A66D-EE49DAF54979}" presName="Image1" presStyleLbl="fgImgPlace1" presStyleIdx="0" presStyleCnt="4"/>
      <dgm:spPr>
        <a:blipFill>
          <a:blip xmlns:r="http://schemas.openxmlformats.org/officeDocument/2006/relationships"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27AE8EC8-1FE9-4A1E-9775-702887DCEEA9}" type="pres">
      <dgm:prSet presAssocID="{1E28CAEC-769C-4154-A66D-EE49DAF54979}" presName="Child1" presStyleLbl="revTx" presStyleIdx="0" presStyleCnt="4">
        <dgm:presLayoutVars>
          <dgm:chMax val="0"/>
          <dgm:chPref val="0"/>
          <dgm:bulletEnabled val="1"/>
        </dgm:presLayoutVars>
      </dgm:prSet>
      <dgm:spPr/>
    </dgm:pt>
    <dgm:pt modelId="{4861D3A0-6653-419F-9633-6584C9179E2A}" type="pres">
      <dgm:prSet presAssocID="{D44389BD-380F-483C-8006-CDC4F553D4AE}" presName="Image2" presStyleCnt="0"/>
      <dgm:spPr/>
    </dgm:pt>
    <dgm:pt modelId="{90D137F7-8EDA-4E05-B3B5-7B37EB6BC5F4}" type="pres">
      <dgm:prSet presAssocID="{D44389BD-380F-483C-8006-CDC4F553D4AE}" presName="Image" presStyleLbl="fgImgPlace1" presStyleIdx="1" presStyleCnt="4"/>
      <dgm:spPr>
        <a:blipFill>
          <a:blip xmlns:r="http://schemas.openxmlformats.org/officeDocument/2006/relationships"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CC7BFC4F-5848-4C77-84D9-71A8527981F7}" type="pres">
      <dgm:prSet presAssocID="{D44389BD-380F-483C-8006-CDC4F553D4AE}" presName="Child2" presStyleLbl="revTx" presStyleIdx="1" presStyleCnt="4">
        <dgm:presLayoutVars>
          <dgm:chMax val="0"/>
          <dgm:chPref val="0"/>
          <dgm:bulletEnabled val="1"/>
        </dgm:presLayoutVars>
      </dgm:prSet>
      <dgm:spPr/>
    </dgm:pt>
    <dgm:pt modelId="{217009D1-64D0-4F2A-BCB1-DB08CE2F49EA}" type="pres">
      <dgm:prSet presAssocID="{A6F30BB1-B716-4782-BD9E-A63357A80912}" presName="Image3" presStyleCnt="0"/>
      <dgm:spPr/>
    </dgm:pt>
    <dgm:pt modelId="{3695068F-54BB-4518-B70B-FB9474DE1916}" type="pres">
      <dgm:prSet presAssocID="{A6F30BB1-B716-4782-BD9E-A63357A80912}" presName="Image" presStyleLbl="fgImgPlace1" presStyleIdx="2" presStyleCnt="4"/>
      <dgm:spPr>
        <a:blipFill>
          <a:blip xmlns:r="http://schemas.openxmlformats.org/officeDocument/2006/relationships"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67B16636-0DA1-4A61-954B-242BB1EB147B}" type="pres">
      <dgm:prSet presAssocID="{A6F30BB1-B716-4782-BD9E-A63357A80912}" presName="Child3" presStyleLbl="revTx" presStyleIdx="2" presStyleCnt="4">
        <dgm:presLayoutVars>
          <dgm:chMax val="0"/>
          <dgm:chPref val="0"/>
          <dgm:bulletEnabled val="1"/>
        </dgm:presLayoutVars>
      </dgm:prSet>
      <dgm:spPr/>
    </dgm:pt>
    <dgm:pt modelId="{9203F28E-0F71-49AF-8125-D11CD3639C47}" type="pres">
      <dgm:prSet presAssocID="{45EE1B4F-4174-4A44-84C6-2CFEB9E31431}" presName="Image4" presStyleCnt="0"/>
      <dgm:spPr/>
    </dgm:pt>
    <dgm:pt modelId="{5AE0E562-A49D-4D7B-933A-7EC77FA6FB79}" type="pres">
      <dgm:prSet presAssocID="{45EE1B4F-4174-4A44-84C6-2CFEB9E31431}" presName="Image" presStyleLbl="fgImgPlace1" presStyleIdx="3" presStyleCnt="4"/>
      <dgm:spPr>
        <a:blipFill>
          <a:blip xmlns:r="http://schemas.openxmlformats.org/officeDocument/2006/relationships"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a:noFill/>
        </a:ln>
      </dgm:spPr>
    </dgm:pt>
    <dgm:pt modelId="{7D1B1FE9-F165-4B06-BF85-BCAC72861B75}" type="pres">
      <dgm:prSet presAssocID="{45EE1B4F-4174-4A44-84C6-2CFEB9E31431}" presName="Child4" presStyleLbl="revTx" presStyleIdx="3" presStyleCnt="4">
        <dgm:presLayoutVars>
          <dgm:chMax val="0"/>
          <dgm:chPref val="0"/>
          <dgm:bulletEnabled val="1"/>
        </dgm:presLayoutVars>
      </dgm:prSet>
      <dgm:spPr/>
    </dgm:pt>
  </dgm:ptLst>
  <dgm:cxnLst>
    <dgm:cxn modelId="{03688741-D44A-4884-9E41-F89B425E7DF4}" type="presOf" srcId="{D44389BD-380F-483C-8006-CDC4F553D4AE}" destId="{CC7BFC4F-5848-4C77-84D9-71A8527981F7}" srcOrd="0" destOrd="0" presId="urn:microsoft.com/office/officeart/2011/layout/RadialPictureList"/>
    <dgm:cxn modelId="{98BDFA4E-64D7-4427-9E13-DEBA3969E5FF}" type="presOf" srcId="{45EE1B4F-4174-4A44-84C6-2CFEB9E31431}" destId="{7D1B1FE9-F165-4B06-BF85-BCAC72861B75}" srcOrd="0" destOrd="0" presId="urn:microsoft.com/office/officeart/2011/layout/RadialPictureList"/>
    <dgm:cxn modelId="{F1CEAF75-45AA-4F3A-96FE-02741EF1C6D2}" srcId="{7890DA99-468C-4739-9B82-D97B55BFBAFF}" destId="{D44389BD-380F-483C-8006-CDC4F553D4AE}" srcOrd="1" destOrd="0" parTransId="{52C0B6C7-E7C9-4A23-8703-4C0D089A71A2}" sibTransId="{9A6231E8-E203-4EFB-9F39-D8602FA84964}"/>
    <dgm:cxn modelId="{C20F2076-A09B-42CE-811F-4E38C0B7D902}" type="presOf" srcId="{A6F30BB1-B716-4782-BD9E-A63357A80912}" destId="{67B16636-0DA1-4A61-954B-242BB1EB147B}" srcOrd="0" destOrd="0" presId="urn:microsoft.com/office/officeart/2011/layout/RadialPictureList"/>
    <dgm:cxn modelId="{6689C282-7E2E-41B6-BF9B-F0C6E09EAC6D}" type="presOf" srcId="{1E28CAEC-769C-4154-A66D-EE49DAF54979}" destId="{27AE8EC8-1FE9-4A1E-9775-702887DCEEA9}" srcOrd="0" destOrd="0" presId="urn:microsoft.com/office/officeart/2011/layout/RadialPictureList"/>
    <dgm:cxn modelId="{0242328C-CB32-41AA-A413-5689258E7669}" type="presOf" srcId="{AB96BCB4-E710-4FAD-B57C-B967D1540049}" destId="{31842825-1DE5-470E-834E-9C4C9BED9DE4}" srcOrd="0" destOrd="0" presId="urn:microsoft.com/office/officeart/2011/layout/RadialPictureList"/>
    <dgm:cxn modelId="{3EFD898F-AA88-406E-BC95-AF2F669BF2C1}" srcId="{7890DA99-468C-4739-9B82-D97B55BFBAFF}" destId="{A6F30BB1-B716-4782-BD9E-A63357A80912}" srcOrd="2" destOrd="0" parTransId="{460A6B80-9208-4742-9EB2-E48F2A5B3EFD}" sibTransId="{CAF21C75-C4A0-48A9-8487-DEE3A376A59E}"/>
    <dgm:cxn modelId="{EC679A92-8475-4713-812C-5DE8EBA664EE}" srcId="{AB96BCB4-E710-4FAD-B57C-B967D1540049}" destId="{7890DA99-468C-4739-9B82-D97B55BFBAFF}" srcOrd="0" destOrd="0" parTransId="{D7FB3153-BF51-46C7-8158-3DF0163F6CD5}" sibTransId="{B1B359D6-2C9E-4E21-922C-5109B44082C5}"/>
    <dgm:cxn modelId="{3EE6ECC2-9953-497B-99BD-4484F37DE482}" type="presOf" srcId="{7890DA99-468C-4739-9B82-D97B55BFBAFF}" destId="{846E2FB1-2EFB-42B1-B436-3A16F672CD59}" srcOrd="0" destOrd="0" presId="urn:microsoft.com/office/officeart/2011/layout/RadialPictureList"/>
    <dgm:cxn modelId="{016E78D5-57D4-48E8-AD33-EF790485F1A4}" srcId="{7890DA99-468C-4739-9B82-D97B55BFBAFF}" destId="{45EE1B4F-4174-4A44-84C6-2CFEB9E31431}" srcOrd="3" destOrd="0" parTransId="{B3E8D4D5-7CFB-4862-A0FB-117FA2CD6E50}" sibTransId="{3B783286-EF8B-4D8E-AC63-EB3514F569C6}"/>
    <dgm:cxn modelId="{C4D282F9-CADF-42A3-8128-7EF1B5C500C6}" srcId="{7890DA99-468C-4739-9B82-D97B55BFBAFF}" destId="{1E28CAEC-769C-4154-A66D-EE49DAF54979}" srcOrd="0" destOrd="0" parTransId="{97086058-940F-4269-A279-485BF7F1FB18}" sibTransId="{ADE0C120-E0BD-498E-BA24-B33A198B5E81}"/>
    <dgm:cxn modelId="{BE9CBD0D-ACB4-4979-B3D9-5C214008E051}" type="presParOf" srcId="{31842825-1DE5-470E-834E-9C4C9BED9DE4}" destId="{846E2FB1-2EFB-42B1-B436-3A16F672CD59}" srcOrd="0" destOrd="0" presId="urn:microsoft.com/office/officeart/2011/layout/RadialPictureList"/>
    <dgm:cxn modelId="{5C3B7580-133B-494E-B022-2C2F1C1B4C6F}" type="presParOf" srcId="{31842825-1DE5-470E-834E-9C4C9BED9DE4}" destId="{D5DCD3B9-BBA1-40C2-9691-3E1C28EB51E4}" srcOrd="1" destOrd="0" presId="urn:microsoft.com/office/officeart/2011/layout/RadialPictureList"/>
    <dgm:cxn modelId="{93D76583-4E1A-4DB2-819A-4D92F1EC5B3A}" type="presParOf" srcId="{31842825-1DE5-470E-834E-9C4C9BED9DE4}" destId="{6F7EB0C6-CE81-4B14-9E42-883230F8C9AC}" srcOrd="2" destOrd="0" presId="urn:microsoft.com/office/officeart/2011/layout/RadialPictureList"/>
    <dgm:cxn modelId="{A1F3A421-8D21-4A64-9ECB-A0E8A2BDC1CA}" type="presParOf" srcId="{31842825-1DE5-470E-834E-9C4C9BED9DE4}" destId="{27AE8EC8-1FE9-4A1E-9775-702887DCEEA9}" srcOrd="3" destOrd="0" presId="urn:microsoft.com/office/officeart/2011/layout/RadialPictureList"/>
    <dgm:cxn modelId="{62A22B0C-B977-4408-B837-0A7852A241AA}" type="presParOf" srcId="{31842825-1DE5-470E-834E-9C4C9BED9DE4}" destId="{4861D3A0-6653-419F-9633-6584C9179E2A}" srcOrd="4" destOrd="0" presId="urn:microsoft.com/office/officeart/2011/layout/RadialPictureList"/>
    <dgm:cxn modelId="{45D0C398-8E35-4E1B-BEB1-0403D6751E5F}" type="presParOf" srcId="{4861D3A0-6653-419F-9633-6584C9179E2A}" destId="{90D137F7-8EDA-4E05-B3B5-7B37EB6BC5F4}" srcOrd="0" destOrd="0" presId="urn:microsoft.com/office/officeart/2011/layout/RadialPictureList"/>
    <dgm:cxn modelId="{18F136FC-D9EE-4BF1-961B-113884498BDC}" type="presParOf" srcId="{31842825-1DE5-470E-834E-9C4C9BED9DE4}" destId="{CC7BFC4F-5848-4C77-84D9-71A8527981F7}" srcOrd="5" destOrd="0" presId="urn:microsoft.com/office/officeart/2011/layout/RadialPictureList"/>
    <dgm:cxn modelId="{B520AB12-34DE-466F-901E-2157C22BC0DB}" type="presParOf" srcId="{31842825-1DE5-470E-834E-9C4C9BED9DE4}" destId="{217009D1-64D0-4F2A-BCB1-DB08CE2F49EA}" srcOrd="6" destOrd="0" presId="urn:microsoft.com/office/officeart/2011/layout/RadialPictureList"/>
    <dgm:cxn modelId="{8FDC47C1-1AD5-4AAA-85A1-E40F26AB8B81}" type="presParOf" srcId="{217009D1-64D0-4F2A-BCB1-DB08CE2F49EA}" destId="{3695068F-54BB-4518-B70B-FB9474DE1916}" srcOrd="0" destOrd="0" presId="urn:microsoft.com/office/officeart/2011/layout/RadialPictureList"/>
    <dgm:cxn modelId="{0670BAA0-A31C-46D4-9314-5E4A4149022D}" type="presParOf" srcId="{31842825-1DE5-470E-834E-9C4C9BED9DE4}" destId="{67B16636-0DA1-4A61-954B-242BB1EB147B}" srcOrd="7" destOrd="0" presId="urn:microsoft.com/office/officeart/2011/layout/RadialPictureList"/>
    <dgm:cxn modelId="{9DB9F124-8D0F-431F-83CF-83B27335FB22}" type="presParOf" srcId="{31842825-1DE5-470E-834E-9C4C9BED9DE4}" destId="{9203F28E-0F71-49AF-8125-D11CD3639C47}" srcOrd="8" destOrd="0" presId="urn:microsoft.com/office/officeart/2011/layout/RadialPictureList"/>
    <dgm:cxn modelId="{8BC0D6D6-2256-4D08-8DB6-13BC62D52A22}" type="presParOf" srcId="{9203F28E-0F71-49AF-8125-D11CD3639C47}" destId="{5AE0E562-A49D-4D7B-933A-7EC77FA6FB79}" srcOrd="0" destOrd="0" presId="urn:microsoft.com/office/officeart/2011/layout/RadialPictureList"/>
    <dgm:cxn modelId="{5404CA5A-3D00-4081-A21C-8A1832C8397D}" type="presParOf" srcId="{31842825-1DE5-470E-834E-9C4C9BED9DE4}" destId="{7D1B1FE9-F165-4B06-BF85-BCAC72861B75}" srcOrd="9"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96BCB4-E710-4FAD-B57C-B967D1540049}" type="doc">
      <dgm:prSet loTypeId="urn:microsoft.com/office/officeart/2011/layout/RadialPictureList" loCatId="picture" qsTypeId="urn:microsoft.com/office/officeart/2005/8/quickstyle/simple1" qsCatId="simple" csTypeId="urn:microsoft.com/office/officeart/2005/8/colors/accent3_4" csCatId="accent3" phldr="1"/>
      <dgm:spPr/>
      <dgm:t>
        <a:bodyPr/>
        <a:lstStyle/>
        <a:p>
          <a:endParaRPr lang="en-US"/>
        </a:p>
      </dgm:t>
    </dgm:pt>
    <dgm:pt modelId="{7890DA99-468C-4739-9B82-D97B55BFBAFF}">
      <dgm:prSet phldrT="[Text]"/>
      <dgm:spPr>
        <a:solidFill>
          <a:srgbClr val="660066"/>
        </a:solidFill>
      </dgm:spPr>
      <dgm:t>
        <a:bodyPr/>
        <a:lstStyle/>
        <a:p>
          <a:r>
            <a:rPr lang="en-US" b="1" dirty="0"/>
            <a:t>Report Outline</a:t>
          </a:r>
        </a:p>
      </dgm:t>
    </dgm:pt>
    <dgm:pt modelId="{D7FB3153-BF51-46C7-8158-3DF0163F6CD5}" type="parTrans" cxnId="{EC679A92-8475-4713-812C-5DE8EBA664EE}">
      <dgm:prSet/>
      <dgm:spPr/>
      <dgm:t>
        <a:bodyPr/>
        <a:lstStyle/>
        <a:p>
          <a:endParaRPr lang="en-US"/>
        </a:p>
      </dgm:t>
    </dgm:pt>
    <dgm:pt modelId="{B1B359D6-2C9E-4E21-922C-5109B44082C5}" type="sibTrans" cxnId="{EC679A92-8475-4713-812C-5DE8EBA664EE}">
      <dgm:prSet/>
      <dgm:spPr/>
      <dgm:t>
        <a:bodyPr/>
        <a:lstStyle/>
        <a:p>
          <a:endParaRPr lang="en-US"/>
        </a:p>
      </dgm:t>
    </dgm:pt>
    <dgm:pt modelId="{1E28CAEC-769C-4154-A66D-EE49DAF54979}">
      <dgm:prSet phldrT="[Text]"/>
      <dgm:spPr/>
      <dgm:t>
        <a:bodyPr/>
        <a:lstStyle/>
        <a:p>
          <a:r>
            <a:rPr lang="en-US" dirty="0"/>
            <a:t>Data Source</a:t>
          </a:r>
        </a:p>
      </dgm:t>
    </dgm:pt>
    <dgm:pt modelId="{97086058-940F-4269-A279-485BF7F1FB18}" type="parTrans" cxnId="{C4D282F9-CADF-42A3-8128-7EF1B5C500C6}">
      <dgm:prSet/>
      <dgm:spPr/>
      <dgm:t>
        <a:bodyPr/>
        <a:lstStyle/>
        <a:p>
          <a:endParaRPr lang="en-US"/>
        </a:p>
      </dgm:t>
    </dgm:pt>
    <dgm:pt modelId="{ADE0C120-E0BD-498E-BA24-B33A198B5E81}" type="sibTrans" cxnId="{C4D282F9-CADF-42A3-8128-7EF1B5C500C6}">
      <dgm:prSet/>
      <dgm:spPr/>
      <dgm:t>
        <a:bodyPr/>
        <a:lstStyle/>
        <a:p>
          <a:endParaRPr lang="en-US"/>
        </a:p>
      </dgm:t>
    </dgm:pt>
    <dgm:pt modelId="{D44389BD-380F-483C-8006-CDC4F553D4AE}">
      <dgm:prSet phldrT="[Text]"/>
      <dgm:spPr/>
      <dgm:t>
        <a:bodyPr/>
        <a:lstStyle/>
        <a:p>
          <a:r>
            <a:rPr lang="en-US" b="1" dirty="0"/>
            <a:t>Hypothesis</a:t>
          </a:r>
        </a:p>
      </dgm:t>
    </dgm:pt>
    <dgm:pt modelId="{52C0B6C7-E7C9-4A23-8703-4C0D089A71A2}" type="parTrans" cxnId="{F1CEAF75-45AA-4F3A-96FE-02741EF1C6D2}">
      <dgm:prSet/>
      <dgm:spPr/>
      <dgm:t>
        <a:bodyPr/>
        <a:lstStyle/>
        <a:p>
          <a:endParaRPr lang="en-US"/>
        </a:p>
      </dgm:t>
    </dgm:pt>
    <dgm:pt modelId="{9A6231E8-E203-4EFB-9F39-D8602FA84964}" type="sibTrans" cxnId="{F1CEAF75-45AA-4F3A-96FE-02741EF1C6D2}">
      <dgm:prSet/>
      <dgm:spPr/>
      <dgm:t>
        <a:bodyPr/>
        <a:lstStyle/>
        <a:p>
          <a:endParaRPr lang="en-US"/>
        </a:p>
      </dgm:t>
    </dgm:pt>
    <dgm:pt modelId="{A6F30BB1-B716-4782-BD9E-A63357A80912}">
      <dgm:prSet phldrT="[Text]"/>
      <dgm:spPr/>
      <dgm:t>
        <a:bodyPr/>
        <a:lstStyle/>
        <a:p>
          <a:r>
            <a:rPr lang="en-US" dirty="0"/>
            <a:t>Methodology</a:t>
          </a:r>
        </a:p>
      </dgm:t>
    </dgm:pt>
    <dgm:pt modelId="{460A6B80-9208-4742-9EB2-E48F2A5B3EFD}" type="parTrans" cxnId="{3EFD898F-AA88-406E-BC95-AF2F669BF2C1}">
      <dgm:prSet/>
      <dgm:spPr/>
      <dgm:t>
        <a:bodyPr/>
        <a:lstStyle/>
        <a:p>
          <a:endParaRPr lang="en-US"/>
        </a:p>
      </dgm:t>
    </dgm:pt>
    <dgm:pt modelId="{CAF21C75-C4A0-48A9-8487-DEE3A376A59E}" type="sibTrans" cxnId="{3EFD898F-AA88-406E-BC95-AF2F669BF2C1}">
      <dgm:prSet/>
      <dgm:spPr/>
      <dgm:t>
        <a:bodyPr/>
        <a:lstStyle/>
        <a:p>
          <a:endParaRPr lang="en-US"/>
        </a:p>
      </dgm:t>
    </dgm:pt>
    <dgm:pt modelId="{45EE1B4F-4174-4A44-84C6-2CFEB9E31431}">
      <dgm:prSet phldrT="[Text]"/>
      <dgm:spPr/>
      <dgm:t>
        <a:bodyPr/>
        <a:lstStyle/>
        <a:p>
          <a:r>
            <a:rPr lang="en-US" dirty="0"/>
            <a:t>Predictions</a:t>
          </a:r>
        </a:p>
      </dgm:t>
    </dgm:pt>
    <dgm:pt modelId="{B3E8D4D5-7CFB-4862-A0FB-117FA2CD6E50}" type="parTrans" cxnId="{016E78D5-57D4-48E8-AD33-EF790485F1A4}">
      <dgm:prSet/>
      <dgm:spPr/>
      <dgm:t>
        <a:bodyPr/>
        <a:lstStyle/>
        <a:p>
          <a:endParaRPr lang="en-US"/>
        </a:p>
      </dgm:t>
    </dgm:pt>
    <dgm:pt modelId="{3B783286-EF8B-4D8E-AC63-EB3514F569C6}" type="sibTrans" cxnId="{016E78D5-57D4-48E8-AD33-EF790485F1A4}">
      <dgm:prSet/>
      <dgm:spPr/>
      <dgm:t>
        <a:bodyPr/>
        <a:lstStyle/>
        <a:p>
          <a:endParaRPr lang="en-US"/>
        </a:p>
      </dgm:t>
    </dgm:pt>
    <dgm:pt modelId="{31842825-1DE5-470E-834E-9C4C9BED9DE4}" type="pres">
      <dgm:prSet presAssocID="{AB96BCB4-E710-4FAD-B57C-B967D1540049}" presName="Name0" presStyleCnt="0">
        <dgm:presLayoutVars>
          <dgm:chMax val="1"/>
          <dgm:chPref val="1"/>
          <dgm:dir/>
          <dgm:resizeHandles/>
        </dgm:presLayoutVars>
      </dgm:prSet>
      <dgm:spPr/>
    </dgm:pt>
    <dgm:pt modelId="{846E2FB1-2EFB-42B1-B436-3A16F672CD59}" type="pres">
      <dgm:prSet presAssocID="{7890DA99-468C-4739-9B82-D97B55BFBAFF}" presName="Parent" presStyleLbl="node1" presStyleIdx="0" presStyleCnt="2">
        <dgm:presLayoutVars>
          <dgm:chMax val="4"/>
          <dgm:chPref val="3"/>
        </dgm:presLayoutVars>
      </dgm:prSet>
      <dgm:spPr/>
    </dgm:pt>
    <dgm:pt modelId="{D5DCD3B9-BBA1-40C2-9691-3E1C28EB51E4}" type="pres">
      <dgm:prSet presAssocID="{1E28CAEC-769C-4154-A66D-EE49DAF54979}" presName="Accent" presStyleLbl="node1" presStyleIdx="1" presStyleCnt="2"/>
      <dgm:spPr>
        <a:noFill/>
        <a:ln>
          <a:noFill/>
        </a:ln>
      </dgm:spPr>
    </dgm:pt>
    <dgm:pt modelId="{6F7EB0C6-CE81-4B14-9E42-883230F8C9AC}" type="pres">
      <dgm:prSet presAssocID="{1E28CAEC-769C-4154-A66D-EE49DAF54979}" presName="Image1" presStyleLbl="fgImgPlace1" presStyleIdx="0" presStyleCnt="4"/>
      <dgm:spPr>
        <a:blipFill>
          <a:blip xmlns:r="http://schemas.openxmlformats.org/officeDocument/2006/relationships" r:embed="rId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27AE8EC8-1FE9-4A1E-9775-702887DCEEA9}" type="pres">
      <dgm:prSet presAssocID="{1E28CAEC-769C-4154-A66D-EE49DAF54979}" presName="Child1" presStyleLbl="revTx" presStyleIdx="0" presStyleCnt="4">
        <dgm:presLayoutVars>
          <dgm:chMax val="0"/>
          <dgm:chPref val="0"/>
          <dgm:bulletEnabled val="1"/>
        </dgm:presLayoutVars>
      </dgm:prSet>
      <dgm:spPr/>
    </dgm:pt>
    <dgm:pt modelId="{4861D3A0-6653-419F-9633-6584C9179E2A}" type="pres">
      <dgm:prSet presAssocID="{D44389BD-380F-483C-8006-CDC4F553D4AE}" presName="Image2" presStyleCnt="0"/>
      <dgm:spPr/>
    </dgm:pt>
    <dgm:pt modelId="{90D137F7-8EDA-4E05-B3B5-7B37EB6BC5F4}" type="pres">
      <dgm:prSet presAssocID="{D44389BD-380F-483C-8006-CDC4F553D4AE}" presName="Image" presStyleLbl="fgImgPlace1" presStyleIdx="1" presStyleCnt="4"/>
      <dgm:spPr>
        <a:blipFill>
          <a:blip xmlns:r="http://schemas.openxmlformats.org/officeDocument/2006/relationships"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CC7BFC4F-5848-4C77-84D9-71A8527981F7}" type="pres">
      <dgm:prSet presAssocID="{D44389BD-380F-483C-8006-CDC4F553D4AE}" presName="Child2" presStyleLbl="revTx" presStyleIdx="1" presStyleCnt="4">
        <dgm:presLayoutVars>
          <dgm:chMax val="0"/>
          <dgm:chPref val="0"/>
          <dgm:bulletEnabled val="1"/>
        </dgm:presLayoutVars>
      </dgm:prSet>
      <dgm:spPr/>
    </dgm:pt>
    <dgm:pt modelId="{217009D1-64D0-4F2A-BCB1-DB08CE2F49EA}" type="pres">
      <dgm:prSet presAssocID="{A6F30BB1-B716-4782-BD9E-A63357A80912}" presName="Image3" presStyleCnt="0"/>
      <dgm:spPr/>
    </dgm:pt>
    <dgm:pt modelId="{3695068F-54BB-4518-B70B-FB9474DE1916}" type="pres">
      <dgm:prSet presAssocID="{A6F30BB1-B716-4782-BD9E-A63357A80912}" presName="Image" presStyleLbl="fgImgPlace1" presStyleIdx="2" presStyleCnt="4"/>
      <dgm:spPr>
        <a:blipFill>
          <a:blip xmlns:r="http://schemas.openxmlformats.org/officeDocument/2006/relationships"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67B16636-0DA1-4A61-954B-242BB1EB147B}" type="pres">
      <dgm:prSet presAssocID="{A6F30BB1-B716-4782-BD9E-A63357A80912}" presName="Child3" presStyleLbl="revTx" presStyleIdx="2" presStyleCnt="4">
        <dgm:presLayoutVars>
          <dgm:chMax val="0"/>
          <dgm:chPref val="0"/>
          <dgm:bulletEnabled val="1"/>
        </dgm:presLayoutVars>
      </dgm:prSet>
      <dgm:spPr/>
    </dgm:pt>
    <dgm:pt modelId="{9203F28E-0F71-49AF-8125-D11CD3639C47}" type="pres">
      <dgm:prSet presAssocID="{45EE1B4F-4174-4A44-84C6-2CFEB9E31431}" presName="Image4" presStyleCnt="0"/>
      <dgm:spPr/>
    </dgm:pt>
    <dgm:pt modelId="{5AE0E562-A49D-4D7B-933A-7EC77FA6FB79}" type="pres">
      <dgm:prSet presAssocID="{45EE1B4F-4174-4A44-84C6-2CFEB9E31431}" presName="Image" presStyleLbl="fgImgPlace1" presStyleIdx="3" presStyleCnt="4"/>
      <dgm:spPr>
        <a:blipFill>
          <a:blip xmlns:r="http://schemas.openxmlformats.org/officeDocument/2006/relationships"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a:noFill/>
        </a:ln>
      </dgm:spPr>
    </dgm:pt>
    <dgm:pt modelId="{7D1B1FE9-F165-4B06-BF85-BCAC72861B75}" type="pres">
      <dgm:prSet presAssocID="{45EE1B4F-4174-4A44-84C6-2CFEB9E31431}" presName="Child4" presStyleLbl="revTx" presStyleIdx="3" presStyleCnt="4">
        <dgm:presLayoutVars>
          <dgm:chMax val="0"/>
          <dgm:chPref val="0"/>
          <dgm:bulletEnabled val="1"/>
        </dgm:presLayoutVars>
      </dgm:prSet>
      <dgm:spPr/>
    </dgm:pt>
  </dgm:ptLst>
  <dgm:cxnLst>
    <dgm:cxn modelId="{03688741-D44A-4884-9E41-F89B425E7DF4}" type="presOf" srcId="{D44389BD-380F-483C-8006-CDC4F553D4AE}" destId="{CC7BFC4F-5848-4C77-84D9-71A8527981F7}" srcOrd="0" destOrd="0" presId="urn:microsoft.com/office/officeart/2011/layout/RadialPictureList"/>
    <dgm:cxn modelId="{98BDFA4E-64D7-4427-9E13-DEBA3969E5FF}" type="presOf" srcId="{45EE1B4F-4174-4A44-84C6-2CFEB9E31431}" destId="{7D1B1FE9-F165-4B06-BF85-BCAC72861B75}" srcOrd="0" destOrd="0" presId="urn:microsoft.com/office/officeart/2011/layout/RadialPictureList"/>
    <dgm:cxn modelId="{F1CEAF75-45AA-4F3A-96FE-02741EF1C6D2}" srcId="{7890DA99-468C-4739-9B82-D97B55BFBAFF}" destId="{D44389BD-380F-483C-8006-CDC4F553D4AE}" srcOrd="1" destOrd="0" parTransId="{52C0B6C7-E7C9-4A23-8703-4C0D089A71A2}" sibTransId="{9A6231E8-E203-4EFB-9F39-D8602FA84964}"/>
    <dgm:cxn modelId="{C20F2076-A09B-42CE-811F-4E38C0B7D902}" type="presOf" srcId="{A6F30BB1-B716-4782-BD9E-A63357A80912}" destId="{67B16636-0DA1-4A61-954B-242BB1EB147B}" srcOrd="0" destOrd="0" presId="urn:microsoft.com/office/officeart/2011/layout/RadialPictureList"/>
    <dgm:cxn modelId="{6689C282-7E2E-41B6-BF9B-F0C6E09EAC6D}" type="presOf" srcId="{1E28CAEC-769C-4154-A66D-EE49DAF54979}" destId="{27AE8EC8-1FE9-4A1E-9775-702887DCEEA9}" srcOrd="0" destOrd="0" presId="urn:microsoft.com/office/officeart/2011/layout/RadialPictureList"/>
    <dgm:cxn modelId="{0242328C-CB32-41AA-A413-5689258E7669}" type="presOf" srcId="{AB96BCB4-E710-4FAD-B57C-B967D1540049}" destId="{31842825-1DE5-470E-834E-9C4C9BED9DE4}" srcOrd="0" destOrd="0" presId="urn:microsoft.com/office/officeart/2011/layout/RadialPictureList"/>
    <dgm:cxn modelId="{3EFD898F-AA88-406E-BC95-AF2F669BF2C1}" srcId="{7890DA99-468C-4739-9B82-D97B55BFBAFF}" destId="{A6F30BB1-B716-4782-BD9E-A63357A80912}" srcOrd="2" destOrd="0" parTransId="{460A6B80-9208-4742-9EB2-E48F2A5B3EFD}" sibTransId="{CAF21C75-C4A0-48A9-8487-DEE3A376A59E}"/>
    <dgm:cxn modelId="{EC679A92-8475-4713-812C-5DE8EBA664EE}" srcId="{AB96BCB4-E710-4FAD-B57C-B967D1540049}" destId="{7890DA99-468C-4739-9B82-D97B55BFBAFF}" srcOrd="0" destOrd="0" parTransId="{D7FB3153-BF51-46C7-8158-3DF0163F6CD5}" sibTransId="{B1B359D6-2C9E-4E21-922C-5109B44082C5}"/>
    <dgm:cxn modelId="{3EE6ECC2-9953-497B-99BD-4484F37DE482}" type="presOf" srcId="{7890DA99-468C-4739-9B82-D97B55BFBAFF}" destId="{846E2FB1-2EFB-42B1-B436-3A16F672CD59}" srcOrd="0" destOrd="0" presId="urn:microsoft.com/office/officeart/2011/layout/RadialPictureList"/>
    <dgm:cxn modelId="{016E78D5-57D4-48E8-AD33-EF790485F1A4}" srcId="{7890DA99-468C-4739-9B82-D97B55BFBAFF}" destId="{45EE1B4F-4174-4A44-84C6-2CFEB9E31431}" srcOrd="3" destOrd="0" parTransId="{B3E8D4D5-7CFB-4862-A0FB-117FA2CD6E50}" sibTransId="{3B783286-EF8B-4D8E-AC63-EB3514F569C6}"/>
    <dgm:cxn modelId="{C4D282F9-CADF-42A3-8128-7EF1B5C500C6}" srcId="{7890DA99-468C-4739-9B82-D97B55BFBAFF}" destId="{1E28CAEC-769C-4154-A66D-EE49DAF54979}" srcOrd="0" destOrd="0" parTransId="{97086058-940F-4269-A279-485BF7F1FB18}" sibTransId="{ADE0C120-E0BD-498E-BA24-B33A198B5E81}"/>
    <dgm:cxn modelId="{BE9CBD0D-ACB4-4979-B3D9-5C214008E051}" type="presParOf" srcId="{31842825-1DE5-470E-834E-9C4C9BED9DE4}" destId="{846E2FB1-2EFB-42B1-B436-3A16F672CD59}" srcOrd="0" destOrd="0" presId="urn:microsoft.com/office/officeart/2011/layout/RadialPictureList"/>
    <dgm:cxn modelId="{5C3B7580-133B-494E-B022-2C2F1C1B4C6F}" type="presParOf" srcId="{31842825-1DE5-470E-834E-9C4C9BED9DE4}" destId="{D5DCD3B9-BBA1-40C2-9691-3E1C28EB51E4}" srcOrd="1" destOrd="0" presId="urn:microsoft.com/office/officeart/2011/layout/RadialPictureList"/>
    <dgm:cxn modelId="{93D76583-4E1A-4DB2-819A-4D92F1EC5B3A}" type="presParOf" srcId="{31842825-1DE5-470E-834E-9C4C9BED9DE4}" destId="{6F7EB0C6-CE81-4B14-9E42-883230F8C9AC}" srcOrd="2" destOrd="0" presId="urn:microsoft.com/office/officeart/2011/layout/RadialPictureList"/>
    <dgm:cxn modelId="{A1F3A421-8D21-4A64-9ECB-A0E8A2BDC1CA}" type="presParOf" srcId="{31842825-1DE5-470E-834E-9C4C9BED9DE4}" destId="{27AE8EC8-1FE9-4A1E-9775-702887DCEEA9}" srcOrd="3" destOrd="0" presId="urn:microsoft.com/office/officeart/2011/layout/RadialPictureList"/>
    <dgm:cxn modelId="{62A22B0C-B977-4408-B837-0A7852A241AA}" type="presParOf" srcId="{31842825-1DE5-470E-834E-9C4C9BED9DE4}" destId="{4861D3A0-6653-419F-9633-6584C9179E2A}" srcOrd="4" destOrd="0" presId="urn:microsoft.com/office/officeart/2011/layout/RadialPictureList"/>
    <dgm:cxn modelId="{45D0C398-8E35-4E1B-BEB1-0403D6751E5F}" type="presParOf" srcId="{4861D3A0-6653-419F-9633-6584C9179E2A}" destId="{90D137F7-8EDA-4E05-B3B5-7B37EB6BC5F4}" srcOrd="0" destOrd="0" presId="urn:microsoft.com/office/officeart/2011/layout/RadialPictureList"/>
    <dgm:cxn modelId="{18F136FC-D9EE-4BF1-961B-113884498BDC}" type="presParOf" srcId="{31842825-1DE5-470E-834E-9C4C9BED9DE4}" destId="{CC7BFC4F-5848-4C77-84D9-71A8527981F7}" srcOrd="5" destOrd="0" presId="urn:microsoft.com/office/officeart/2011/layout/RadialPictureList"/>
    <dgm:cxn modelId="{B520AB12-34DE-466F-901E-2157C22BC0DB}" type="presParOf" srcId="{31842825-1DE5-470E-834E-9C4C9BED9DE4}" destId="{217009D1-64D0-4F2A-BCB1-DB08CE2F49EA}" srcOrd="6" destOrd="0" presId="urn:microsoft.com/office/officeart/2011/layout/RadialPictureList"/>
    <dgm:cxn modelId="{8FDC47C1-1AD5-4AAA-85A1-E40F26AB8B81}" type="presParOf" srcId="{217009D1-64D0-4F2A-BCB1-DB08CE2F49EA}" destId="{3695068F-54BB-4518-B70B-FB9474DE1916}" srcOrd="0" destOrd="0" presId="urn:microsoft.com/office/officeart/2011/layout/RadialPictureList"/>
    <dgm:cxn modelId="{0670BAA0-A31C-46D4-9314-5E4A4149022D}" type="presParOf" srcId="{31842825-1DE5-470E-834E-9C4C9BED9DE4}" destId="{67B16636-0DA1-4A61-954B-242BB1EB147B}" srcOrd="7" destOrd="0" presId="urn:microsoft.com/office/officeart/2011/layout/RadialPictureList"/>
    <dgm:cxn modelId="{9DB9F124-8D0F-431F-83CF-83B27335FB22}" type="presParOf" srcId="{31842825-1DE5-470E-834E-9C4C9BED9DE4}" destId="{9203F28E-0F71-49AF-8125-D11CD3639C47}" srcOrd="8" destOrd="0" presId="urn:microsoft.com/office/officeart/2011/layout/RadialPictureList"/>
    <dgm:cxn modelId="{8BC0D6D6-2256-4D08-8DB6-13BC62D52A22}" type="presParOf" srcId="{9203F28E-0F71-49AF-8125-D11CD3639C47}" destId="{5AE0E562-A49D-4D7B-933A-7EC77FA6FB79}" srcOrd="0" destOrd="0" presId="urn:microsoft.com/office/officeart/2011/layout/RadialPictureList"/>
    <dgm:cxn modelId="{5404CA5A-3D00-4081-A21C-8A1832C8397D}" type="presParOf" srcId="{31842825-1DE5-470E-834E-9C4C9BED9DE4}" destId="{7D1B1FE9-F165-4B06-BF85-BCAC72861B75}" srcOrd="9"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96BCB4-E710-4FAD-B57C-B967D1540049}" type="doc">
      <dgm:prSet loTypeId="urn:microsoft.com/office/officeart/2011/layout/RadialPictureList" loCatId="picture" qsTypeId="urn:microsoft.com/office/officeart/2005/8/quickstyle/simple1" qsCatId="simple" csTypeId="urn:microsoft.com/office/officeart/2005/8/colors/accent3_4" csCatId="accent3" phldr="1"/>
      <dgm:spPr/>
      <dgm:t>
        <a:bodyPr/>
        <a:lstStyle/>
        <a:p>
          <a:endParaRPr lang="en-US"/>
        </a:p>
      </dgm:t>
    </dgm:pt>
    <dgm:pt modelId="{7890DA99-468C-4739-9B82-D97B55BFBAFF}">
      <dgm:prSet phldrT="[Text]"/>
      <dgm:spPr>
        <a:solidFill>
          <a:srgbClr val="660066"/>
        </a:solidFill>
      </dgm:spPr>
      <dgm:t>
        <a:bodyPr/>
        <a:lstStyle/>
        <a:p>
          <a:r>
            <a:rPr lang="en-US" b="1" dirty="0"/>
            <a:t>Report Outline</a:t>
          </a:r>
        </a:p>
      </dgm:t>
    </dgm:pt>
    <dgm:pt modelId="{D7FB3153-BF51-46C7-8158-3DF0163F6CD5}" type="parTrans" cxnId="{EC679A92-8475-4713-812C-5DE8EBA664EE}">
      <dgm:prSet/>
      <dgm:spPr/>
      <dgm:t>
        <a:bodyPr/>
        <a:lstStyle/>
        <a:p>
          <a:endParaRPr lang="en-US"/>
        </a:p>
      </dgm:t>
    </dgm:pt>
    <dgm:pt modelId="{B1B359D6-2C9E-4E21-922C-5109B44082C5}" type="sibTrans" cxnId="{EC679A92-8475-4713-812C-5DE8EBA664EE}">
      <dgm:prSet/>
      <dgm:spPr/>
      <dgm:t>
        <a:bodyPr/>
        <a:lstStyle/>
        <a:p>
          <a:endParaRPr lang="en-US"/>
        </a:p>
      </dgm:t>
    </dgm:pt>
    <dgm:pt modelId="{1E28CAEC-769C-4154-A66D-EE49DAF54979}">
      <dgm:prSet phldrT="[Text]"/>
      <dgm:spPr/>
      <dgm:t>
        <a:bodyPr/>
        <a:lstStyle/>
        <a:p>
          <a:r>
            <a:rPr lang="en-US" dirty="0"/>
            <a:t>Data Source</a:t>
          </a:r>
        </a:p>
      </dgm:t>
    </dgm:pt>
    <dgm:pt modelId="{97086058-940F-4269-A279-485BF7F1FB18}" type="parTrans" cxnId="{C4D282F9-CADF-42A3-8128-7EF1B5C500C6}">
      <dgm:prSet/>
      <dgm:spPr/>
      <dgm:t>
        <a:bodyPr/>
        <a:lstStyle/>
        <a:p>
          <a:endParaRPr lang="en-US"/>
        </a:p>
      </dgm:t>
    </dgm:pt>
    <dgm:pt modelId="{ADE0C120-E0BD-498E-BA24-B33A198B5E81}" type="sibTrans" cxnId="{C4D282F9-CADF-42A3-8128-7EF1B5C500C6}">
      <dgm:prSet/>
      <dgm:spPr/>
      <dgm:t>
        <a:bodyPr/>
        <a:lstStyle/>
        <a:p>
          <a:endParaRPr lang="en-US"/>
        </a:p>
      </dgm:t>
    </dgm:pt>
    <dgm:pt modelId="{D44389BD-380F-483C-8006-CDC4F553D4AE}">
      <dgm:prSet phldrT="[Text]"/>
      <dgm:spPr/>
      <dgm:t>
        <a:bodyPr/>
        <a:lstStyle/>
        <a:p>
          <a:r>
            <a:rPr lang="en-US" dirty="0"/>
            <a:t>Hypothesis</a:t>
          </a:r>
        </a:p>
      </dgm:t>
    </dgm:pt>
    <dgm:pt modelId="{52C0B6C7-E7C9-4A23-8703-4C0D089A71A2}" type="parTrans" cxnId="{F1CEAF75-45AA-4F3A-96FE-02741EF1C6D2}">
      <dgm:prSet/>
      <dgm:spPr/>
      <dgm:t>
        <a:bodyPr/>
        <a:lstStyle/>
        <a:p>
          <a:endParaRPr lang="en-US"/>
        </a:p>
      </dgm:t>
    </dgm:pt>
    <dgm:pt modelId="{9A6231E8-E203-4EFB-9F39-D8602FA84964}" type="sibTrans" cxnId="{F1CEAF75-45AA-4F3A-96FE-02741EF1C6D2}">
      <dgm:prSet/>
      <dgm:spPr/>
      <dgm:t>
        <a:bodyPr/>
        <a:lstStyle/>
        <a:p>
          <a:endParaRPr lang="en-US"/>
        </a:p>
      </dgm:t>
    </dgm:pt>
    <dgm:pt modelId="{A6F30BB1-B716-4782-BD9E-A63357A80912}">
      <dgm:prSet phldrT="[Text]"/>
      <dgm:spPr/>
      <dgm:t>
        <a:bodyPr/>
        <a:lstStyle/>
        <a:p>
          <a:r>
            <a:rPr lang="en-US" b="1" dirty="0"/>
            <a:t>Methodology</a:t>
          </a:r>
        </a:p>
      </dgm:t>
    </dgm:pt>
    <dgm:pt modelId="{460A6B80-9208-4742-9EB2-E48F2A5B3EFD}" type="parTrans" cxnId="{3EFD898F-AA88-406E-BC95-AF2F669BF2C1}">
      <dgm:prSet/>
      <dgm:spPr/>
      <dgm:t>
        <a:bodyPr/>
        <a:lstStyle/>
        <a:p>
          <a:endParaRPr lang="en-US"/>
        </a:p>
      </dgm:t>
    </dgm:pt>
    <dgm:pt modelId="{CAF21C75-C4A0-48A9-8487-DEE3A376A59E}" type="sibTrans" cxnId="{3EFD898F-AA88-406E-BC95-AF2F669BF2C1}">
      <dgm:prSet/>
      <dgm:spPr/>
      <dgm:t>
        <a:bodyPr/>
        <a:lstStyle/>
        <a:p>
          <a:endParaRPr lang="en-US"/>
        </a:p>
      </dgm:t>
    </dgm:pt>
    <dgm:pt modelId="{45EE1B4F-4174-4A44-84C6-2CFEB9E31431}">
      <dgm:prSet phldrT="[Text]"/>
      <dgm:spPr/>
      <dgm:t>
        <a:bodyPr/>
        <a:lstStyle/>
        <a:p>
          <a:r>
            <a:rPr lang="en-US" dirty="0"/>
            <a:t>Predictions</a:t>
          </a:r>
        </a:p>
      </dgm:t>
    </dgm:pt>
    <dgm:pt modelId="{B3E8D4D5-7CFB-4862-A0FB-117FA2CD6E50}" type="parTrans" cxnId="{016E78D5-57D4-48E8-AD33-EF790485F1A4}">
      <dgm:prSet/>
      <dgm:spPr/>
      <dgm:t>
        <a:bodyPr/>
        <a:lstStyle/>
        <a:p>
          <a:endParaRPr lang="en-US"/>
        </a:p>
      </dgm:t>
    </dgm:pt>
    <dgm:pt modelId="{3B783286-EF8B-4D8E-AC63-EB3514F569C6}" type="sibTrans" cxnId="{016E78D5-57D4-48E8-AD33-EF790485F1A4}">
      <dgm:prSet/>
      <dgm:spPr/>
      <dgm:t>
        <a:bodyPr/>
        <a:lstStyle/>
        <a:p>
          <a:endParaRPr lang="en-US"/>
        </a:p>
      </dgm:t>
    </dgm:pt>
    <dgm:pt modelId="{31842825-1DE5-470E-834E-9C4C9BED9DE4}" type="pres">
      <dgm:prSet presAssocID="{AB96BCB4-E710-4FAD-B57C-B967D1540049}" presName="Name0" presStyleCnt="0">
        <dgm:presLayoutVars>
          <dgm:chMax val="1"/>
          <dgm:chPref val="1"/>
          <dgm:dir/>
          <dgm:resizeHandles/>
        </dgm:presLayoutVars>
      </dgm:prSet>
      <dgm:spPr/>
    </dgm:pt>
    <dgm:pt modelId="{846E2FB1-2EFB-42B1-B436-3A16F672CD59}" type="pres">
      <dgm:prSet presAssocID="{7890DA99-468C-4739-9B82-D97B55BFBAFF}" presName="Parent" presStyleLbl="node1" presStyleIdx="0" presStyleCnt="2">
        <dgm:presLayoutVars>
          <dgm:chMax val="4"/>
          <dgm:chPref val="3"/>
        </dgm:presLayoutVars>
      </dgm:prSet>
      <dgm:spPr/>
    </dgm:pt>
    <dgm:pt modelId="{D5DCD3B9-BBA1-40C2-9691-3E1C28EB51E4}" type="pres">
      <dgm:prSet presAssocID="{1E28CAEC-769C-4154-A66D-EE49DAF54979}" presName="Accent" presStyleLbl="node1" presStyleIdx="1" presStyleCnt="2"/>
      <dgm:spPr>
        <a:noFill/>
        <a:ln>
          <a:noFill/>
        </a:ln>
      </dgm:spPr>
    </dgm:pt>
    <dgm:pt modelId="{6F7EB0C6-CE81-4B14-9E42-883230F8C9AC}" type="pres">
      <dgm:prSet presAssocID="{1E28CAEC-769C-4154-A66D-EE49DAF54979}" presName="Image1" presStyleLbl="fgImgPlace1" presStyleIdx="0" presStyleCnt="4"/>
      <dgm:spPr>
        <a:blipFill>
          <a:blip xmlns:r="http://schemas.openxmlformats.org/officeDocument/2006/relationships" r:embed="rId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27AE8EC8-1FE9-4A1E-9775-702887DCEEA9}" type="pres">
      <dgm:prSet presAssocID="{1E28CAEC-769C-4154-A66D-EE49DAF54979}" presName="Child1" presStyleLbl="revTx" presStyleIdx="0" presStyleCnt="4">
        <dgm:presLayoutVars>
          <dgm:chMax val="0"/>
          <dgm:chPref val="0"/>
          <dgm:bulletEnabled val="1"/>
        </dgm:presLayoutVars>
      </dgm:prSet>
      <dgm:spPr/>
    </dgm:pt>
    <dgm:pt modelId="{4861D3A0-6653-419F-9633-6584C9179E2A}" type="pres">
      <dgm:prSet presAssocID="{D44389BD-380F-483C-8006-CDC4F553D4AE}" presName="Image2" presStyleCnt="0"/>
      <dgm:spPr/>
    </dgm:pt>
    <dgm:pt modelId="{90D137F7-8EDA-4E05-B3B5-7B37EB6BC5F4}" type="pres">
      <dgm:prSet presAssocID="{D44389BD-380F-483C-8006-CDC4F553D4AE}" presName="Image" presStyleLbl="fgImgPlace1" presStyleIdx="1" presStyleCnt="4"/>
      <dgm:spPr>
        <a:blipFill>
          <a:blip xmlns:r="http://schemas.openxmlformats.org/officeDocument/2006/relationships"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CC7BFC4F-5848-4C77-84D9-71A8527981F7}" type="pres">
      <dgm:prSet presAssocID="{D44389BD-380F-483C-8006-CDC4F553D4AE}" presName="Child2" presStyleLbl="revTx" presStyleIdx="1" presStyleCnt="4">
        <dgm:presLayoutVars>
          <dgm:chMax val="0"/>
          <dgm:chPref val="0"/>
          <dgm:bulletEnabled val="1"/>
        </dgm:presLayoutVars>
      </dgm:prSet>
      <dgm:spPr/>
    </dgm:pt>
    <dgm:pt modelId="{217009D1-64D0-4F2A-BCB1-DB08CE2F49EA}" type="pres">
      <dgm:prSet presAssocID="{A6F30BB1-B716-4782-BD9E-A63357A80912}" presName="Image3" presStyleCnt="0"/>
      <dgm:spPr/>
    </dgm:pt>
    <dgm:pt modelId="{3695068F-54BB-4518-B70B-FB9474DE1916}" type="pres">
      <dgm:prSet presAssocID="{A6F30BB1-B716-4782-BD9E-A63357A80912}" presName="Image" presStyleLbl="fgImgPlace1" presStyleIdx="2" presStyleCnt="4"/>
      <dgm:spPr>
        <a:blipFill>
          <a:blip xmlns:r="http://schemas.openxmlformats.org/officeDocument/2006/relationships"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67B16636-0DA1-4A61-954B-242BB1EB147B}" type="pres">
      <dgm:prSet presAssocID="{A6F30BB1-B716-4782-BD9E-A63357A80912}" presName="Child3" presStyleLbl="revTx" presStyleIdx="2" presStyleCnt="4">
        <dgm:presLayoutVars>
          <dgm:chMax val="0"/>
          <dgm:chPref val="0"/>
          <dgm:bulletEnabled val="1"/>
        </dgm:presLayoutVars>
      </dgm:prSet>
      <dgm:spPr/>
    </dgm:pt>
    <dgm:pt modelId="{9203F28E-0F71-49AF-8125-D11CD3639C47}" type="pres">
      <dgm:prSet presAssocID="{45EE1B4F-4174-4A44-84C6-2CFEB9E31431}" presName="Image4" presStyleCnt="0"/>
      <dgm:spPr/>
    </dgm:pt>
    <dgm:pt modelId="{5AE0E562-A49D-4D7B-933A-7EC77FA6FB79}" type="pres">
      <dgm:prSet presAssocID="{45EE1B4F-4174-4A44-84C6-2CFEB9E31431}" presName="Image" presStyleLbl="fgImgPlace1" presStyleIdx="3" presStyleCnt="4"/>
      <dgm:spPr>
        <a:blipFill>
          <a:blip xmlns:r="http://schemas.openxmlformats.org/officeDocument/2006/relationships"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a:noFill/>
        </a:ln>
      </dgm:spPr>
    </dgm:pt>
    <dgm:pt modelId="{7D1B1FE9-F165-4B06-BF85-BCAC72861B75}" type="pres">
      <dgm:prSet presAssocID="{45EE1B4F-4174-4A44-84C6-2CFEB9E31431}" presName="Child4" presStyleLbl="revTx" presStyleIdx="3" presStyleCnt="4">
        <dgm:presLayoutVars>
          <dgm:chMax val="0"/>
          <dgm:chPref val="0"/>
          <dgm:bulletEnabled val="1"/>
        </dgm:presLayoutVars>
      </dgm:prSet>
      <dgm:spPr/>
    </dgm:pt>
  </dgm:ptLst>
  <dgm:cxnLst>
    <dgm:cxn modelId="{03688741-D44A-4884-9E41-F89B425E7DF4}" type="presOf" srcId="{D44389BD-380F-483C-8006-CDC4F553D4AE}" destId="{CC7BFC4F-5848-4C77-84D9-71A8527981F7}" srcOrd="0" destOrd="0" presId="urn:microsoft.com/office/officeart/2011/layout/RadialPictureList"/>
    <dgm:cxn modelId="{98BDFA4E-64D7-4427-9E13-DEBA3969E5FF}" type="presOf" srcId="{45EE1B4F-4174-4A44-84C6-2CFEB9E31431}" destId="{7D1B1FE9-F165-4B06-BF85-BCAC72861B75}" srcOrd="0" destOrd="0" presId="urn:microsoft.com/office/officeart/2011/layout/RadialPictureList"/>
    <dgm:cxn modelId="{F1CEAF75-45AA-4F3A-96FE-02741EF1C6D2}" srcId="{7890DA99-468C-4739-9B82-D97B55BFBAFF}" destId="{D44389BD-380F-483C-8006-CDC4F553D4AE}" srcOrd="1" destOrd="0" parTransId="{52C0B6C7-E7C9-4A23-8703-4C0D089A71A2}" sibTransId="{9A6231E8-E203-4EFB-9F39-D8602FA84964}"/>
    <dgm:cxn modelId="{C20F2076-A09B-42CE-811F-4E38C0B7D902}" type="presOf" srcId="{A6F30BB1-B716-4782-BD9E-A63357A80912}" destId="{67B16636-0DA1-4A61-954B-242BB1EB147B}" srcOrd="0" destOrd="0" presId="urn:microsoft.com/office/officeart/2011/layout/RadialPictureList"/>
    <dgm:cxn modelId="{6689C282-7E2E-41B6-BF9B-F0C6E09EAC6D}" type="presOf" srcId="{1E28CAEC-769C-4154-A66D-EE49DAF54979}" destId="{27AE8EC8-1FE9-4A1E-9775-702887DCEEA9}" srcOrd="0" destOrd="0" presId="urn:microsoft.com/office/officeart/2011/layout/RadialPictureList"/>
    <dgm:cxn modelId="{0242328C-CB32-41AA-A413-5689258E7669}" type="presOf" srcId="{AB96BCB4-E710-4FAD-B57C-B967D1540049}" destId="{31842825-1DE5-470E-834E-9C4C9BED9DE4}" srcOrd="0" destOrd="0" presId="urn:microsoft.com/office/officeart/2011/layout/RadialPictureList"/>
    <dgm:cxn modelId="{3EFD898F-AA88-406E-BC95-AF2F669BF2C1}" srcId="{7890DA99-468C-4739-9B82-D97B55BFBAFF}" destId="{A6F30BB1-B716-4782-BD9E-A63357A80912}" srcOrd="2" destOrd="0" parTransId="{460A6B80-9208-4742-9EB2-E48F2A5B3EFD}" sibTransId="{CAF21C75-C4A0-48A9-8487-DEE3A376A59E}"/>
    <dgm:cxn modelId="{EC679A92-8475-4713-812C-5DE8EBA664EE}" srcId="{AB96BCB4-E710-4FAD-B57C-B967D1540049}" destId="{7890DA99-468C-4739-9B82-D97B55BFBAFF}" srcOrd="0" destOrd="0" parTransId="{D7FB3153-BF51-46C7-8158-3DF0163F6CD5}" sibTransId="{B1B359D6-2C9E-4E21-922C-5109B44082C5}"/>
    <dgm:cxn modelId="{3EE6ECC2-9953-497B-99BD-4484F37DE482}" type="presOf" srcId="{7890DA99-468C-4739-9B82-D97B55BFBAFF}" destId="{846E2FB1-2EFB-42B1-B436-3A16F672CD59}" srcOrd="0" destOrd="0" presId="urn:microsoft.com/office/officeart/2011/layout/RadialPictureList"/>
    <dgm:cxn modelId="{016E78D5-57D4-48E8-AD33-EF790485F1A4}" srcId="{7890DA99-468C-4739-9B82-D97B55BFBAFF}" destId="{45EE1B4F-4174-4A44-84C6-2CFEB9E31431}" srcOrd="3" destOrd="0" parTransId="{B3E8D4D5-7CFB-4862-A0FB-117FA2CD6E50}" sibTransId="{3B783286-EF8B-4D8E-AC63-EB3514F569C6}"/>
    <dgm:cxn modelId="{C4D282F9-CADF-42A3-8128-7EF1B5C500C6}" srcId="{7890DA99-468C-4739-9B82-D97B55BFBAFF}" destId="{1E28CAEC-769C-4154-A66D-EE49DAF54979}" srcOrd="0" destOrd="0" parTransId="{97086058-940F-4269-A279-485BF7F1FB18}" sibTransId="{ADE0C120-E0BD-498E-BA24-B33A198B5E81}"/>
    <dgm:cxn modelId="{BE9CBD0D-ACB4-4979-B3D9-5C214008E051}" type="presParOf" srcId="{31842825-1DE5-470E-834E-9C4C9BED9DE4}" destId="{846E2FB1-2EFB-42B1-B436-3A16F672CD59}" srcOrd="0" destOrd="0" presId="urn:microsoft.com/office/officeart/2011/layout/RadialPictureList"/>
    <dgm:cxn modelId="{5C3B7580-133B-494E-B022-2C2F1C1B4C6F}" type="presParOf" srcId="{31842825-1DE5-470E-834E-9C4C9BED9DE4}" destId="{D5DCD3B9-BBA1-40C2-9691-3E1C28EB51E4}" srcOrd="1" destOrd="0" presId="urn:microsoft.com/office/officeart/2011/layout/RadialPictureList"/>
    <dgm:cxn modelId="{93D76583-4E1A-4DB2-819A-4D92F1EC5B3A}" type="presParOf" srcId="{31842825-1DE5-470E-834E-9C4C9BED9DE4}" destId="{6F7EB0C6-CE81-4B14-9E42-883230F8C9AC}" srcOrd="2" destOrd="0" presId="urn:microsoft.com/office/officeart/2011/layout/RadialPictureList"/>
    <dgm:cxn modelId="{A1F3A421-8D21-4A64-9ECB-A0E8A2BDC1CA}" type="presParOf" srcId="{31842825-1DE5-470E-834E-9C4C9BED9DE4}" destId="{27AE8EC8-1FE9-4A1E-9775-702887DCEEA9}" srcOrd="3" destOrd="0" presId="urn:microsoft.com/office/officeart/2011/layout/RadialPictureList"/>
    <dgm:cxn modelId="{62A22B0C-B977-4408-B837-0A7852A241AA}" type="presParOf" srcId="{31842825-1DE5-470E-834E-9C4C9BED9DE4}" destId="{4861D3A0-6653-419F-9633-6584C9179E2A}" srcOrd="4" destOrd="0" presId="urn:microsoft.com/office/officeart/2011/layout/RadialPictureList"/>
    <dgm:cxn modelId="{45D0C398-8E35-4E1B-BEB1-0403D6751E5F}" type="presParOf" srcId="{4861D3A0-6653-419F-9633-6584C9179E2A}" destId="{90D137F7-8EDA-4E05-B3B5-7B37EB6BC5F4}" srcOrd="0" destOrd="0" presId="urn:microsoft.com/office/officeart/2011/layout/RadialPictureList"/>
    <dgm:cxn modelId="{18F136FC-D9EE-4BF1-961B-113884498BDC}" type="presParOf" srcId="{31842825-1DE5-470E-834E-9C4C9BED9DE4}" destId="{CC7BFC4F-5848-4C77-84D9-71A8527981F7}" srcOrd="5" destOrd="0" presId="urn:microsoft.com/office/officeart/2011/layout/RadialPictureList"/>
    <dgm:cxn modelId="{B520AB12-34DE-466F-901E-2157C22BC0DB}" type="presParOf" srcId="{31842825-1DE5-470E-834E-9C4C9BED9DE4}" destId="{217009D1-64D0-4F2A-BCB1-DB08CE2F49EA}" srcOrd="6" destOrd="0" presId="urn:microsoft.com/office/officeart/2011/layout/RadialPictureList"/>
    <dgm:cxn modelId="{8FDC47C1-1AD5-4AAA-85A1-E40F26AB8B81}" type="presParOf" srcId="{217009D1-64D0-4F2A-BCB1-DB08CE2F49EA}" destId="{3695068F-54BB-4518-B70B-FB9474DE1916}" srcOrd="0" destOrd="0" presId="urn:microsoft.com/office/officeart/2011/layout/RadialPictureList"/>
    <dgm:cxn modelId="{0670BAA0-A31C-46D4-9314-5E4A4149022D}" type="presParOf" srcId="{31842825-1DE5-470E-834E-9C4C9BED9DE4}" destId="{67B16636-0DA1-4A61-954B-242BB1EB147B}" srcOrd="7" destOrd="0" presId="urn:microsoft.com/office/officeart/2011/layout/RadialPictureList"/>
    <dgm:cxn modelId="{9DB9F124-8D0F-431F-83CF-83B27335FB22}" type="presParOf" srcId="{31842825-1DE5-470E-834E-9C4C9BED9DE4}" destId="{9203F28E-0F71-49AF-8125-D11CD3639C47}" srcOrd="8" destOrd="0" presId="urn:microsoft.com/office/officeart/2011/layout/RadialPictureList"/>
    <dgm:cxn modelId="{8BC0D6D6-2256-4D08-8DB6-13BC62D52A22}" type="presParOf" srcId="{9203F28E-0F71-49AF-8125-D11CD3639C47}" destId="{5AE0E562-A49D-4D7B-933A-7EC77FA6FB79}" srcOrd="0" destOrd="0" presId="urn:microsoft.com/office/officeart/2011/layout/RadialPictureList"/>
    <dgm:cxn modelId="{5404CA5A-3D00-4081-A21C-8A1832C8397D}" type="presParOf" srcId="{31842825-1DE5-470E-834E-9C4C9BED9DE4}" destId="{7D1B1FE9-F165-4B06-BF85-BCAC72861B75}" srcOrd="9"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96BCB4-E710-4FAD-B57C-B967D1540049}" type="doc">
      <dgm:prSet loTypeId="urn:microsoft.com/office/officeart/2011/layout/RadialPictureList" loCatId="picture" qsTypeId="urn:microsoft.com/office/officeart/2005/8/quickstyle/simple1" qsCatId="simple" csTypeId="urn:microsoft.com/office/officeart/2005/8/colors/accent3_4" csCatId="accent3" phldr="1"/>
      <dgm:spPr/>
      <dgm:t>
        <a:bodyPr/>
        <a:lstStyle/>
        <a:p>
          <a:endParaRPr lang="en-US"/>
        </a:p>
      </dgm:t>
    </dgm:pt>
    <dgm:pt modelId="{7890DA99-468C-4739-9B82-D97B55BFBAFF}">
      <dgm:prSet phldrT="[Text]"/>
      <dgm:spPr>
        <a:solidFill>
          <a:srgbClr val="660066"/>
        </a:solidFill>
      </dgm:spPr>
      <dgm:t>
        <a:bodyPr/>
        <a:lstStyle/>
        <a:p>
          <a:r>
            <a:rPr lang="en-US" b="1" dirty="0"/>
            <a:t>Report Outline</a:t>
          </a:r>
        </a:p>
      </dgm:t>
    </dgm:pt>
    <dgm:pt modelId="{D7FB3153-BF51-46C7-8158-3DF0163F6CD5}" type="parTrans" cxnId="{EC679A92-8475-4713-812C-5DE8EBA664EE}">
      <dgm:prSet/>
      <dgm:spPr/>
      <dgm:t>
        <a:bodyPr/>
        <a:lstStyle/>
        <a:p>
          <a:endParaRPr lang="en-US"/>
        </a:p>
      </dgm:t>
    </dgm:pt>
    <dgm:pt modelId="{B1B359D6-2C9E-4E21-922C-5109B44082C5}" type="sibTrans" cxnId="{EC679A92-8475-4713-812C-5DE8EBA664EE}">
      <dgm:prSet/>
      <dgm:spPr/>
      <dgm:t>
        <a:bodyPr/>
        <a:lstStyle/>
        <a:p>
          <a:endParaRPr lang="en-US"/>
        </a:p>
      </dgm:t>
    </dgm:pt>
    <dgm:pt modelId="{1E28CAEC-769C-4154-A66D-EE49DAF54979}">
      <dgm:prSet phldrT="[Text]"/>
      <dgm:spPr/>
      <dgm:t>
        <a:bodyPr/>
        <a:lstStyle/>
        <a:p>
          <a:r>
            <a:rPr lang="en-US" dirty="0"/>
            <a:t>Data Source</a:t>
          </a:r>
        </a:p>
      </dgm:t>
    </dgm:pt>
    <dgm:pt modelId="{97086058-940F-4269-A279-485BF7F1FB18}" type="parTrans" cxnId="{C4D282F9-CADF-42A3-8128-7EF1B5C500C6}">
      <dgm:prSet/>
      <dgm:spPr/>
      <dgm:t>
        <a:bodyPr/>
        <a:lstStyle/>
        <a:p>
          <a:endParaRPr lang="en-US"/>
        </a:p>
      </dgm:t>
    </dgm:pt>
    <dgm:pt modelId="{ADE0C120-E0BD-498E-BA24-B33A198B5E81}" type="sibTrans" cxnId="{C4D282F9-CADF-42A3-8128-7EF1B5C500C6}">
      <dgm:prSet/>
      <dgm:spPr/>
      <dgm:t>
        <a:bodyPr/>
        <a:lstStyle/>
        <a:p>
          <a:endParaRPr lang="en-US"/>
        </a:p>
      </dgm:t>
    </dgm:pt>
    <dgm:pt modelId="{D44389BD-380F-483C-8006-CDC4F553D4AE}">
      <dgm:prSet phldrT="[Text]"/>
      <dgm:spPr/>
      <dgm:t>
        <a:bodyPr/>
        <a:lstStyle/>
        <a:p>
          <a:r>
            <a:rPr lang="en-US" dirty="0"/>
            <a:t>Hypothesis</a:t>
          </a:r>
        </a:p>
      </dgm:t>
    </dgm:pt>
    <dgm:pt modelId="{52C0B6C7-E7C9-4A23-8703-4C0D089A71A2}" type="parTrans" cxnId="{F1CEAF75-45AA-4F3A-96FE-02741EF1C6D2}">
      <dgm:prSet/>
      <dgm:spPr/>
      <dgm:t>
        <a:bodyPr/>
        <a:lstStyle/>
        <a:p>
          <a:endParaRPr lang="en-US"/>
        </a:p>
      </dgm:t>
    </dgm:pt>
    <dgm:pt modelId="{9A6231E8-E203-4EFB-9F39-D8602FA84964}" type="sibTrans" cxnId="{F1CEAF75-45AA-4F3A-96FE-02741EF1C6D2}">
      <dgm:prSet/>
      <dgm:spPr/>
      <dgm:t>
        <a:bodyPr/>
        <a:lstStyle/>
        <a:p>
          <a:endParaRPr lang="en-US"/>
        </a:p>
      </dgm:t>
    </dgm:pt>
    <dgm:pt modelId="{A6F30BB1-B716-4782-BD9E-A63357A80912}">
      <dgm:prSet phldrT="[Text]"/>
      <dgm:spPr/>
      <dgm:t>
        <a:bodyPr/>
        <a:lstStyle/>
        <a:p>
          <a:r>
            <a:rPr lang="en-US" dirty="0"/>
            <a:t>Methodology</a:t>
          </a:r>
        </a:p>
      </dgm:t>
    </dgm:pt>
    <dgm:pt modelId="{460A6B80-9208-4742-9EB2-E48F2A5B3EFD}" type="parTrans" cxnId="{3EFD898F-AA88-406E-BC95-AF2F669BF2C1}">
      <dgm:prSet/>
      <dgm:spPr/>
      <dgm:t>
        <a:bodyPr/>
        <a:lstStyle/>
        <a:p>
          <a:endParaRPr lang="en-US"/>
        </a:p>
      </dgm:t>
    </dgm:pt>
    <dgm:pt modelId="{CAF21C75-C4A0-48A9-8487-DEE3A376A59E}" type="sibTrans" cxnId="{3EFD898F-AA88-406E-BC95-AF2F669BF2C1}">
      <dgm:prSet/>
      <dgm:spPr/>
      <dgm:t>
        <a:bodyPr/>
        <a:lstStyle/>
        <a:p>
          <a:endParaRPr lang="en-US"/>
        </a:p>
      </dgm:t>
    </dgm:pt>
    <dgm:pt modelId="{45EE1B4F-4174-4A44-84C6-2CFEB9E31431}">
      <dgm:prSet phldrT="[Text]"/>
      <dgm:spPr/>
      <dgm:t>
        <a:bodyPr/>
        <a:lstStyle/>
        <a:p>
          <a:r>
            <a:rPr lang="en-US" b="1" dirty="0"/>
            <a:t>Predictions</a:t>
          </a:r>
        </a:p>
      </dgm:t>
    </dgm:pt>
    <dgm:pt modelId="{B3E8D4D5-7CFB-4862-A0FB-117FA2CD6E50}" type="parTrans" cxnId="{016E78D5-57D4-48E8-AD33-EF790485F1A4}">
      <dgm:prSet/>
      <dgm:spPr/>
      <dgm:t>
        <a:bodyPr/>
        <a:lstStyle/>
        <a:p>
          <a:endParaRPr lang="en-US"/>
        </a:p>
      </dgm:t>
    </dgm:pt>
    <dgm:pt modelId="{3B783286-EF8B-4D8E-AC63-EB3514F569C6}" type="sibTrans" cxnId="{016E78D5-57D4-48E8-AD33-EF790485F1A4}">
      <dgm:prSet/>
      <dgm:spPr/>
      <dgm:t>
        <a:bodyPr/>
        <a:lstStyle/>
        <a:p>
          <a:endParaRPr lang="en-US"/>
        </a:p>
      </dgm:t>
    </dgm:pt>
    <dgm:pt modelId="{31842825-1DE5-470E-834E-9C4C9BED9DE4}" type="pres">
      <dgm:prSet presAssocID="{AB96BCB4-E710-4FAD-B57C-B967D1540049}" presName="Name0" presStyleCnt="0">
        <dgm:presLayoutVars>
          <dgm:chMax val="1"/>
          <dgm:chPref val="1"/>
          <dgm:dir/>
          <dgm:resizeHandles/>
        </dgm:presLayoutVars>
      </dgm:prSet>
      <dgm:spPr/>
    </dgm:pt>
    <dgm:pt modelId="{846E2FB1-2EFB-42B1-B436-3A16F672CD59}" type="pres">
      <dgm:prSet presAssocID="{7890DA99-468C-4739-9B82-D97B55BFBAFF}" presName="Parent" presStyleLbl="node1" presStyleIdx="0" presStyleCnt="2">
        <dgm:presLayoutVars>
          <dgm:chMax val="4"/>
          <dgm:chPref val="3"/>
        </dgm:presLayoutVars>
      </dgm:prSet>
      <dgm:spPr/>
    </dgm:pt>
    <dgm:pt modelId="{D5DCD3B9-BBA1-40C2-9691-3E1C28EB51E4}" type="pres">
      <dgm:prSet presAssocID="{1E28CAEC-769C-4154-A66D-EE49DAF54979}" presName="Accent" presStyleLbl="node1" presStyleIdx="1" presStyleCnt="2"/>
      <dgm:spPr>
        <a:noFill/>
        <a:ln>
          <a:noFill/>
        </a:ln>
      </dgm:spPr>
    </dgm:pt>
    <dgm:pt modelId="{6F7EB0C6-CE81-4B14-9E42-883230F8C9AC}" type="pres">
      <dgm:prSet presAssocID="{1E28CAEC-769C-4154-A66D-EE49DAF54979}" presName="Image1" presStyleLbl="fgImgPlace1" presStyleIdx="0" presStyleCnt="4"/>
      <dgm:spPr>
        <a:blipFill>
          <a:blip xmlns:r="http://schemas.openxmlformats.org/officeDocument/2006/relationships" r:embed="rId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27AE8EC8-1FE9-4A1E-9775-702887DCEEA9}" type="pres">
      <dgm:prSet presAssocID="{1E28CAEC-769C-4154-A66D-EE49DAF54979}" presName="Child1" presStyleLbl="revTx" presStyleIdx="0" presStyleCnt="4">
        <dgm:presLayoutVars>
          <dgm:chMax val="0"/>
          <dgm:chPref val="0"/>
          <dgm:bulletEnabled val="1"/>
        </dgm:presLayoutVars>
      </dgm:prSet>
      <dgm:spPr/>
    </dgm:pt>
    <dgm:pt modelId="{4861D3A0-6653-419F-9633-6584C9179E2A}" type="pres">
      <dgm:prSet presAssocID="{D44389BD-380F-483C-8006-CDC4F553D4AE}" presName="Image2" presStyleCnt="0"/>
      <dgm:spPr/>
    </dgm:pt>
    <dgm:pt modelId="{90D137F7-8EDA-4E05-B3B5-7B37EB6BC5F4}" type="pres">
      <dgm:prSet presAssocID="{D44389BD-380F-483C-8006-CDC4F553D4AE}" presName="Image" presStyleLbl="fgImgPlace1" presStyleIdx="1" presStyleCnt="4"/>
      <dgm:spPr>
        <a:blipFill>
          <a:blip xmlns:r="http://schemas.openxmlformats.org/officeDocument/2006/relationships"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CC7BFC4F-5848-4C77-84D9-71A8527981F7}" type="pres">
      <dgm:prSet presAssocID="{D44389BD-380F-483C-8006-CDC4F553D4AE}" presName="Child2" presStyleLbl="revTx" presStyleIdx="1" presStyleCnt="4">
        <dgm:presLayoutVars>
          <dgm:chMax val="0"/>
          <dgm:chPref val="0"/>
          <dgm:bulletEnabled val="1"/>
        </dgm:presLayoutVars>
      </dgm:prSet>
      <dgm:spPr/>
    </dgm:pt>
    <dgm:pt modelId="{217009D1-64D0-4F2A-BCB1-DB08CE2F49EA}" type="pres">
      <dgm:prSet presAssocID="{A6F30BB1-B716-4782-BD9E-A63357A80912}" presName="Image3" presStyleCnt="0"/>
      <dgm:spPr/>
    </dgm:pt>
    <dgm:pt modelId="{3695068F-54BB-4518-B70B-FB9474DE1916}" type="pres">
      <dgm:prSet presAssocID="{A6F30BB1-B716-4782-BD9E-A63357A80912}" presName="Image" presStyleLbl="fgImgPlace1" presStyleIdx="2" presStyleCnt="4"/>
      <dgm:spPr>
        <a:blipFill>
          <a:blip xmlns:r="http://schemas.openxmlformats.org/officeDocument/2006/relationships"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67B16636-0DA1-4A61-954B-242BB1EB147B}" type="pres">
      <dgm:prSet presAssocID="{A6F30BB1-B716-4782-BD9E-A63357A80912}" presName="Child3" presStyleLbl="revTx" presStyleIdx="2" presStyleCnt="4">
        <dgm:presLayoutVars>
          <dgm:chMax val="0"/>
          <dgm:chPref val="0"/>
          <dgm:bulletEnabled val="1"/>
        </dgm:presLayoutVars>
      </dgm:prSet>
      <dgm:spPr/>
    </dgm:pt>
    <dgm:pt modelId="{9203F28E-0F71-49AF-8125-D11CD3639C47}" type="pres">
      <dgm:prSet presAssocID="{45EE1B4F-4174-4A44-84C6-2CFEB9E31431}" presName="Image4" presStyleCnt="0"/>
      <dgm:spPr/>
    </dgm:pt>
    <dgm:pt modelId="{5AE0E562-A49D-4D7B-933A-7EC77FA6FB79}" type="pres">
      <dgm:prSet presAssocID="{45EE1B4F-4174-4A44-84C6-2CFEB9E31431}" presName="Image" presStyleLbl="fgImgPlace1" presStyleIdx="3" presStyleCnt="4"/>
      <dgm:spPr>
        <a:blipFill>
          <a:blip xmlns:r="http://schemas.openxmlformats.org/officeDocument/2006/relationships"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a:blipFill>
        <a:ln>
          <a:noFill/>
        </a:ln>
      </dgm:spPr>
    </dgm:pt>
    <dgm:pt modelId="{7D1B1FE9-F165-4B06-BF85-BCAC72861B75}" type="pres">
      <dgm:prSet presAssocID="{45EE1B4F-4174-4A44-84C6-2CFEB9E31431}" presName="Child4" presStyleLbl="revTx" presStyleIdx="3" presStyleCnt="4">
        <dgm:presLayoutVars>
          <dgm:chMax val="0"/>
          <dgm:chPref val="0"/>
          <dgm:bulletEnabled val="1"/>
        </dgm:presLayoutVars>
      </dgm:prSet>
      <dgm:spPr/>
    </dgm:pt>
  </dgm:ptLst>
  <dgm:cxnLst>
    <dgm:cxn modelId="{03688741-D44A-4884-9E41-F89B425E7DF4}" type="presOf" srcId="{D44389BD-380F-483C-8006-CDC4F553D4AE}" destId="{CC7BFC4F-5848-4C77-84D9-71A8527981F7}" srcOrd="0" destOrd="0" presId="urn:microsoft.com/office/officeart/2011/layout/RadialPictureList"/>
    <dgm:cxn modelId="{98BDFA4E-64D7-4427-9E13-DEBA3969E5FF}" type="presOf" srcId="{45EE1B4F-4174-4A44-84C6-2CFEB9E31431}" destId="{7D1B1FE9-F165-4B06-BF85-BCAC72861B75}" srcOrd="0" destOrd="0" presId="urn:microsoft.com/office/officeart/2011/layout/RadialPictureList"/>
    <dgm:cxn modelId="{F1CEAF75-45AA-4F3A-96FE-02741EF1C6D2}" srcId="{7890DA99-468C-4739-9B82-D97B55BFBAFF}" destId="{D44389BD-380F-483C-8006-CDC4F553D4AE}" srcOrd="1" destOrd="0" parTransId="{52C0B6C7-E7C9-4A23-8703-4C0D089A71A2}" sibTransId="{9A6231E8-E203-4EFB-9F39-D8602FA84964}"/>
    <dgm:cxn modelId="{C20F2076-A09B-42CE-811F-4E38C0B7D902}" type="presOf" srcId="{A6F30BB1-B716-4782-BD9E-A63357A80912}" destId="{67B16636-0DA1-4A61-954B-242BB1EB147B}" srcOrd="0" destOrd="0" presId="urn:microsoft.com/office/officeart/2011/layout/RadialPictureList"/>
    <dgm:cxn modelId="{6689C282-7E2E-41B6-BF9B-F0C6E09EAC6D}" type="presOf" srcId="{1E28CAEC-769C-4154-A66D-EE49DAF54979}" destId="{27AE8EC8-1FE9-4A1E-9775-702887DCEEA9}" srcOrd="0" destOrd="0" presId="urn:microsoft.com/office/officeart/2011/layout/RadialPictureList"/>
    <dgm:cxn modelId="{0242328C-CB32-41AA-A413-5689258E7669}" type="presOf" srcId="{AB96BCB4-E710-4FAD-B57C-B967D1540049}" destId="{31842825-1DE5-470E-834E-9C4C9BED9DE4}" srcOrd="0" destOrd="0" presId="urn:microsoft.com/office/officeart/2011/layout/RadialPictureList"/>
    <dgm:cxn modelId="{3EFD898F-AA88-406E-BC95-AF2F669BF2C1}" srcId="{7890DA99-468C-4739-9B82-D97B55BFBAFF}" destId="{A6F30BB1-B716-4782-BD9E-A63357A80912}" srcOrd="2" destOrd="0" parTransId="{460A6B80-9208-4742-9EB2-E48F2A5B3EFD}" sibTransId="{CAF21C75-C4A0-48A9-8487-DEE3A376A59E}"/>
    <dgm:cxn modelId="{EC679A92-8475-4713-812C-5DE8EBA664EE}" srcId="{AB96BCB4-E710-4FAD-B57C-B967D1540049}" destId="{7890DA99-468C-4739-9B82-D97B55BFBAFF}" srcOrd="0" destOrd="0" parTransId="{D7FB3153-BF51-46C7-8158-3DF0163F6CD5}" sibTransId="{B1B359D6-2C9E-4E21-922C-5109B44082C5}"/>
    <dgm:cxn modelId="{3EE6ECC2-9953-497B-99BD-4484F37DE482}" type="presOf" srcId="{7890DA99-468C-4739-9B82-D97B55BFBAFF}" destId="{846E2FB1-2EFB-42B1-B436-3A16F672CD59}" srcOrd="0" destOrd="0" presId="urn:microsoft.com/office/officeart/2011/layout/RadialPictureList"/>
    <dgm:cxn modelId="{016E78D5-57D4-48E8-AD33-EF790485F1A4}" srcId="{7890DA99-468C-4739-9B82-D97B55BFBAFF}" destId="{45EE1B4F-4174-4A44-84C6-2CFEB9E31431}" srcOrd="3" destOrd="0" parTransId="{B3E8D4D5-7CFB-4862-A0FB-117FA2CD6E50}" sibTransId="{3B783286-EF8B-4D8E-AC63-EB3514F569C6}"/>
    <dgm:cxn modelId="{C4D282F9-CADF-42A3-8128-7EF1B5C500C6}" srcId="{7890DA99-468C-4739-9B82-D97B55BFBAFF}" destId="{1E28CAEC-769C-4154-A66D-EE49DAF54979}" srcOrd="0" destOrd="0" parTransId="{97086058-940F-4269-A279-485BF7F1FB18}" sibTransId="{ADE0C120-E0BD-498E-BA24-B33A198B5E81}"/>
    <dgm:cxn modelId="{BE9CBD0D-ACB4-4979-B3D9-5C214008E051}" type="presParOf" srcId="{31842825-1DE5-470E-834E-9C4C9BED9DE4}" destId="{846E2FB1-2EFB-42B1-B436-3A16F672CD59}" srcOrd="0" destOrd="0" presId="urn:microsoft.com/office/officeart/2011/layout/RadialPictureList"/>
    <dgm:cxn modelId="{5C3B7580-133B-494E-B022-2C2F1C1B4C6F}" type="presParOf" srcId="{31842825-1DE5-470E-834E-9C4C9BED9DE4}" destId="{D5DCD3B9-BBA1-40C2-9691-3E1C28EB51E4}" srcOrd="1" destOrd="0" presId="urn:microsoft.com/office/officeart/2011/layout/RadialPictureList"/>
    <dgm:cxn modelId="{93D76583-4E1A-4DB2-819A-4D92F1EC5B3A}" type="presParOf" srcId="{31842825-1DE5-470E-834E-9C4C9BED9DE4}" destId="{6F7EB0C6-CE81-4B14-9E42-883230F8C9AC}" srcOrd="2" destOrd="0" presId="urn:microsoft.com/office/officeart/2011/layout/RadialPictureList"/>
    <dgm:cxn modelId="{A1F3A421-8D21-4A64-9ECB-A0E8A2BDC1CA}" type="presParOf" srcId="{31842825-1DE5-470E-834E-9C4C9BED9DE4}" destId="{27AE8EC8-1FE9-4A1E-9775-702887DCEEA9}" srcOrd="3" destOrd="0" presId="urn:microsoft.com/office/officeart/2011/layout/RadialPictureList"/>
    <dgm:cxn modelId="{62A22B0C-B977-4408-B837-0A7852A241AA}" type="presParOf" srcId="{31842825-1DE5-470E-834E-9C4C9BED9DE4}" destId="{4861D3A0-6653-419F-9633-6584C9179E2A}" srcOrd="4" destOrd="0" presId="urn:microsoft.com/office/officeart/2011/layout/RadialPictureList"/>
    <dgm:cxn modelId="{45D0C398-8E35-4E1B-BEB1-0403D6751E5F}" type="presParOf" srcId="{4861D3A0-6653-419F-9633-6584C9179E2A}" destId="{90D137F7-8EDA-4E05-B3B5-7B37EB6BC5F4}" srcOrd="0" destOrd="0" presId="urn:microsoft.com/office/officeart/2011/layout/RadialPictureList"/>
    <dgm:cxn modelId="{18F136FC-D9EE-4BF1-961B-113884498BDC}" type="presParOf" srcId="{31842825-1DE5-470E-834E-9C4C9BED9DE4}" destId="{CC7BFC4F-5848-4C77-84D9-71A8527981F7}" srcOrd="5" destOrd="0" presId="urn:microsoft.com/office/officeart/2011/layout/RadialPictureList"/>
    <dgm:cxn modelId="{B520AB12-34DE-466F-901E-2157C22BC0DB}" type="presParOf" srcId="{31842825-1DE5-470E-834E-9C4C9BED9DE4}" destId="{217009D1-64D0-4F2A-BCB1-DB08CE2F49EA}" srcOrd="6" destOrd="0" presId="urn:microsoft.com/office/officeart/2011/layout/RadialPictureList"/>
    <dgm:cxn modelId="{8FDC47C1-1AD5-4AAA-85A1-E40F26AB8B81}" type="presParOf" srcId="{217009D1-64D0-4F2A-BCB1-DB08CE2F49EA}" destId="{3695068F-54BB-4518-B70B-FB9474DE1916}" srcOrd="0" destOrd="0" presId="urn:microsoft.com/office/officeart/2011/layout/RadialPictureList"/>
    <dgm:cxn modelId="{0670BAA0-A31C-46D4-9314-5E4A4149022D}" type="presParOf" srcId="{31842825-1DE5-470E-834E-9C4C9BED9DE4}" destId="{67B16636-0DA1-4A61-954B-242BB1EB147B}" srcOrd="7" destOrd="0" presId="urn:microsoft.com/office/officeart/2011/layout/RadialPictureList"/>
    <dgm:cxn modelId="{9DB9F124-8D0F-431F-83CF-83B27335FB22}" type="presParOf" srcId="{31842825-1DE5-470E-834E-9C4C9BED9DE4}" destId="{9203F28E-0F71-49AF-8125-D11CD3639C47}" srcOrd="8" destOrd="0" presId="urn:microsoft.com/office/officeart/2011/layout/RadialPictureList"/>
    <dgm:cxn modelId="{8BC0D6D6-2256-4D08-8DB6-13BC62D52A22}" type="presParOf" srcId="{9203F28E-0F71-49AF-8125-D11CD3639C47}" destId="{5AE0E562-A49D-4D7B-933A-7EC77FA6FB79}" srcOrd="0" destOrd="0" presId="urn:microsoft.com/office/officeart/2011/layout/RadialPictureList"/>
    <dgm:cxn modelId="{5404CA5A-3D00-4081-A21C-8A1832C8397D}" type="presParOf" srcId="{31842825-1DE5-470E-834E-9C4C9BED9DE4}" destId="{7D1B1FE9-F165-4B06-BF85-BCAC72861B75}" srcOrd="9"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E2FB1-2EFB-42B1-B436-3A16F672CD59}">
      <dsp:nvSpPr>
        <dsp:cNvPr id="0" name=""/>
        <dsp:cNvSpPr/>
      </dsp:nvSpPr>
      <dsp:spPr>
        <a:xfrm>
          <a:off x="906645" y="2543168"/>
          <a:ext cx="1758561" cy="1758403"/>
        </a:xfrm>
        <a:prstGeom prst="ellipse">
          <a:avLst/>
        </a:prstGeom>
        <a:solidFill>
          <a:srgbClr val="6600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b="1" kern="1200" dirty="0"/>
            <a:t>Report Outline</a:t>
          </a:r>
        </a:p>
      </dsp:txBody>
      <dsp:txXfrm>
        <a:off x="1164180" y="2800680"/>
        <a:ext cx="1243491" cy="1243379"/>
      </dsp:txXfrm>
    </dsp:sp>
    <dsp:sp modelId="{D5DCD3B9-BBA1-40C2-9691-3E1C28EB51E4}">
      <dsp:nvSpPr>
        <dsp:cNvPr id="0" name=""/>
        <dsp:cNvSpPr/>
      </dsp:nvSpPr>
      <dsp:spPr>
        <a:xfrm>
          <a:off x="0" y="1565340"/>
          <a:ext cx="3544486" cy="3694777"/>
        </a:xfrm>
        <a:prstGeom prst="blockArc">
          <a:avLst>
            <a:gd name="adj1" fmla="val 16509444"/>
            <a:gd name="adj2" fmla="val 5088054"/>
            <a:gd name="adj3" fmla="val 524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7EB0C6-CE81-4B14-9E42-883230F8C9AC}">
      <dsp:nvSpPr>
        <dsp:cNvPr id="0" name=""/>
        <dsp:cNvSpPr/>
      </dsp:nvSpPr>
      <dsp:spPr>
        <a:xfrm>
          <a:off x="2194328" y="1420313"/>
          <a:ext cx="942270" cy="942073"/>
        </a:xfrm>
        <a:prstGeom prst="ellipse">
          <a:avLst/>
        </a:prstGeom>
        <a:blipFill>
          <a:blip xmlns:r="http://schemas.openxmlformats.org/officeDocument/2006/relationships"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AE8EC8-1FE9-4A1E-9775-702887DCEEA9}">
      <dsp:nvSpPr>
        <dsp:cNvPr id="0" name=""/>
        <dsp:cNvSpPr/>
      </dsp:nvSpPr>
      <dsp:spPr>
        <a:xfrm>
          <a:off x="3208367" y="1432365"/>
          <a:ext cx="1261351" cy="91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10000"/>
            </a:spcAft>
            <a:buNone/>
          </a:pPr>
          <a:r>
            <a:rPr lang="en-US" sz="1700" b="1" kern="1200" dirty="0"/>
            <a:t>Data Source</a:t>
          </a:r>
        </a:p>
      </dsp:txBody>
      <dsp:txXfrm>
        <a:off x="3208367" y="1432365"/>
        <a:ext cx="1261351" cy="911943"/>
      </dsp:txXfrm>
    </dsp:sp>
    <dsp:sp modelId="{90D137F7-8EDA-4E05-B3B5-7B37EB6BC5F4}">
      <dsp:nvSpPr>
        <dsp:cNvPr id="0" name=""/>
        <dsp:cNvSpPr/>
      </dsp:nvSpPr>
      <dsp:spPr>
        <a:xfrm>
          <a:off x="2890318" y="2297707"/>
          <a:ext cx="942270" cy="942073"/>
        </a:xfrm>
        <a:prstGeom prst="ellipse">
          <a:avLst/>
        </a:prstGeom>
        <a:blipFill>
          <a:blip xmlns:r="http://schemas.openxmlformats.org/officeDocument/2006/relationships"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7BFC4F-5848-4C77-84D9-71A8527981F7}">
      <dsp:nvSpPr>
        <dsp:cNvPr id="0" name=""/>
        <dsp:cNvSpPr/>
      </dsp:nvSpPr>
      <dsp:spPr>
        <a:xfrm>
          <a:off x="3901775" y="2314178"/>
          <a:ext cx="1261351" cy="91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10000"/>
            </a:spcAft>
            <a:buNone/>
          </a:pPr>
          <a:r>
            <a:rPr lang="en-US" sz="1700" kern="1200" dirty="0"/>
            <a:t>Hypothesis</a:t>
          </a:r>
        </a:p>
      </dsp:txBody>
      <dsp:txXfrm>
        <a:off x="3901775" y="2314178"/>
        <a:ext cx="1261351" cy="911943"/>
      </dsp:txXfrm>
    </dsp:sp>
    <dsp:sp modelId="{3695068F-54BB-4518-B70B-FB9474DE1916}">
      <dsp:nvSpPr>
        <dsp:cNvPr id="0" name=""/>
        <dsp:cNvSpPr/>
      </dsp:nvSpPr>
      <dsp:spPr>
        <a:xfrm>
          <a:off x="2886704" y="3587685"/>
          <a:ext cx="942270" cy="942073"/>
        </a:xfrm>
        <a:prstGeom prst="ellipse">
          <a:avLst/>
        </a:prstGeom>
        <a:blipFill>
          <a:blip xmlns:r="http://schemas.openxmlformats.org/officeDocument/2006/relationships"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B16636-0DA1-4A61-954B-242BB1EB147B}">
      <dsp:nvSpPr>
        <dsp:cNvPr id="0" name=""/>
        <dsp:cNvSpPr/>
      </dsp:nvSpPr>
      <dsp:spPr>
        <a:xfrm>
          <a:off x="3901775" y="3602951"/>
          <a:ext cx="1261351" cy="91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10000"/>
            </a:spcAft>
            <a:buNone/>
          </a:pPr>
          <a:r>
            <a:rPr lang="en-US" sz="1700" kern="1200" dirty="0"/>
            <a:t>Methodology</a:t>
          </a:r>
        </a:p>
      </dsp:txBody>
      <dsp:txXfrm>
        <a:off x="3901775" y="3602951"/>
        <a:ext cx="1261351" cy="911943"/>
      </dsp:txXfrm>
    </dsp:sp>
    <dsp:sp modelId="{5AE0E562-A49D-4D7B-933A-7EC77FA6FB79}">
      <dsp:nvSpPr>
        <dsp:cNvPr id="0" name=""/>
        <dsp:cNvSpPr/>
      </dsp:nvSpPr>
      <dsp:spPr>
        <a:xfrm>
          <a:off x="2194328" y="4495611"/>
          <a:ext cx="942270" cy="942073"/>
        </a:xfrm>
        <a:prstGeom prst="ellipse">
          <a:avLst/>
        </a:prstGeom>
        <a:blipFill>
          <a:blip xmlns:r="http://schemas.openxmlformats.org/officeDocument/2006/relationships"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D1B1FE9-F165-4B06-BF85-BCAC72861B75}">
      <dsp:nvSpPr>
        <dsp:cNvPr id="0" name=""/>
        <dsp:cNvSpPr/>
      </dsp:nvSpPr>
      <dsp:spPr>
        <a:xfrm>
          <a:off x="3208367" y="4514895"/>
          <a:ext cx="1261351" cy="91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10000"/>
            </a:spcAft>
            <a:buNone/>
          </a:pPr>
          <a:r>
            <a:rPr lang="en-US" sz="1700" kern="1200" dirty="0"/>
            <a:t>Predictions</a:t>
          </a:r>
        </a:p>
      </dsp:txBody>
      <dsp:txXfrm>
        <a:off x="3208367" y="4514895"/>
        <a:ext cx="1261351" cy="911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E2FB1-2EFB-42B1-B436-3A16F672CD59}">
      <dsp:nvSpPr>
        <dsp:cNvPr id="0" name=""/>
        <dsp:cNvSpPr/>
      </dsp:nvSpPr>
      <dsp:spPr>
        <a:xfrm>
          <a:off x="906645" y="2543168"/>
          <a:ext cx="1758561" cy="1758403"/>
        </a:xfrm>
        <a:prstGeom prst="ellipse">
          <a:avLst/>
        </a:prstGeom>
        <a:solidFill>
          <a:srgbClr val="6600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b="1" kern="1200" dirty="0"/>
            <a:t>Report Outline</a:t>
          </a:r>
        </a:p>
      </dsp:txBody>
      <dsp:txXfrm>
        <a:off x="1164180" y="2800680"/>
        <a:ext cx="1243491" cy="1243379"/>
      </dsp:txXfrm>
    </dsp:sp>
    <dsp:sp modelId="{D5DCD3B9-BBA1-40C2-9691-3E1C28EB51E4}">
      <dsp:nvSpPr>
        <dsp:cNvPr id="0" name=""/>
        <dsp:cNvSpPr/>
      </dsp:nvSpPr>
      <dsp:spPr>
        <a:xfrm>
          <a:off x="0" y="1565340"/>
          <a:ext cx="3544486" cy="3694777"/>
        </a:xfrm>
        <a:prstGeom prst="blockArc">
          <a:avLst>
            <a:gd name="adj1" fmla="val 16509444"/>
            <a:gd name="adj2" fmla="val 5088054"/>
            <a:gd name="adj3" fmla="val 524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7EB0C6-CE81-4B14-9E42-883230F8C9AC}">
      <dsp:nvSpPr>
        <dsp:cNvPr id="0" name=""/>
        <dsp:cNvSpPr/>
      </dsp:nvSpPr>
      <dsp:spPr>
        <a:xfrm>
          <a:off x="2194328" y="1420313"/>
          <a:ext cx="942270" cy="942073"/>
        </a:xfrm>
        <a:prstGeom prst="ellipse">
          <a:avLst/>
        </a:prstGeom>
        <a:blipFill>
          <a:blip xmlns:r="http://schemas.openxmlformats.org/officeDocument/2006/relationships" r:embed="rId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AE8EC8-1FE9-4A1E-9775-702887DCEEA9}">
      <dsp:nvSpPr>
        <dsp:cNvPr id="0" name=""/>
        <dsp:cNvSpPr/>
      </dsp:nvSpPr>
      <dsp:spPr>
        <a:xfrm>
          <a:off x="3208367" y="1432365"/>
          <a:ext cx="1261351" cy="91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10000"/>
            </a:spcAft>
            <a:buNone/>
          </a:pPr>
          <a:r>
            <a:rPr lang="en-US" sz="1700" kern="1200" dirty="0"/>
            <a:t>Data Source</a:t>
          </a:r>
        </a:p>
      </dsp:txBody>
      <dsp:txXfrm>
        <a:off x="3208367" y="1432365"/>
        <a:ext cx="1261351" cy="911943"/>
      </dsp:txXfrm>
    </dsp:sp>
    <dsp:sp modelId="{90D137F7-8EDA-4E05-B3B5-7B37EB6BC5F4}">
      <dsp:nvSpPr>
        <dsp:cNvPr id="0" name=""/>
        <dsp:cNvSpPr/>
      </dsp:nvSpPr>
      <dsp:spPr>
        <a:xfrm>
          <a:off x="2890318" y="2297707"/>
          <a:ext cx="942270" cy="942073"/>
        </a:xfrm>
        <a:prstGeom prst="ellipse">
          <a:avLst/>
        </a:prstGeom>
        <a:blipFill>
          <a:blip xmlns:r="http://schemas.openxmlformats.org/officeDocument/2006/relationships"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7BFC4F-5848-4C77-84D9-71A8527981F7}">
      <dsp:nvSpPr>
        <dsp:cNvPr id="0" name=""/>
        <dsp:cNvSpPr/>
      </dsp:nvSpPr>
      <dsp:spPr>
        <a:xfrm>
          <a:off x="3901775" y="2314178"/>
          <a:ext cx="1261351" cy="91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10000"/>
            </a:spcAft>
            <a:buNone/>
          </a:pPr>
          <a:r>
            <a:rPr lang="en-US" sz="1700" b="1" kern="1200" dirty="0"/>
            <a:t>Hypothesis</a:t>
          </a:r>
        </a:p>
      </dsp:txBody>
      <dsp:txXfrm>
        <a:off x="3901775" y="2314178"/>
        <a:ext cx="1261351" cy="911943"/>
      </dsp:txXfrm>
    </dsp:sp>
    <dsp:sp modelId="{3695068F-54BB-4518-B70B-FB9474DE1916}">
      <dsp:nvSpPr>
        <dsp:cNvPr id="0" name=""/>
        <dsp:cNvSpPr/>
      </dsp:nvSpPr>
      <dsp:spPr>
        <a:xfrm>
          <a:off x="2886704" y="3587685"/>
          <a:ext cx="942270" cy="942073"/>
        </a:xfrm>
        <a:prstGeom prst="ellipse">
          <a:avLst/>
        </a:prstGeom>
        <a:blipFill>
          <a:blip xmlns:r="http://schemas.openxmlformats.org/officeDocument/2006/relationships"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B16636-0DA1-4A61-954B-242BB1EB147B}">
      <dsp:nvSpPr>
        <dsp:cNvPr id="0" name=""/>
        <dsp:cNvSpPr/>
      </dsp:nvSpPr>
      <dsp:spPr>
        <a:xfrm>
          <a:off x="3901775" y="3602951"/>
          <a:ext cx="1261351" cy="91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10000"/>
            </a:spcAft>
            <a:buNone/>
          </a:pPr>
          <a:r>
            <a:rPr lang="en-US" sz="1700" kern="1200" dirty="0"/>
            <a:t>Methodology</a:t>
          </a:r>
        </a:p>
      </dsp:txBody>
      <dsp:txXfrm>
        <a:off x="3901775" y="3602951"/>
        <a:ext cx="1261351" cy="911943"/>
      </dsp:txXfrm>
    </dsp:sp>
    <dsp:sp modelId="{5AE0E562-A49D-4D7B-933A-7EC77FA6FB79}">
      <dsp:nvSpPr>
        <dsp:cNvPr id="0" name=""/>
        <dsp:cNvSpPr/>
      </dsp:nvSpPr>
      <dsp:spPr>
        <a:xfrm>
          <a:off x="2194328" y="4495611"/>
          <a:ext cx="942270" cy="942073"/>
        </a:xfrm>
        <a:prstGeom prst="ellipse">
          <a:avLst/>
        </a:prstGeom>
        <a:blipFill>
          <a:blip xmlns:r="http://schemas.openxmlformats.org/officeDocument/2006/relationships"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D1B1FE9-F165-4B06-BF85-BCAC72861B75}">
      <dsp:nvSpPr>
        <dsp:cNvPr id="0" name=""/>
        <dsp:cNvSpPr/>
      </dsp:nvSpPr>
      <dsp:spPr>
        <a:xfrm>
          <a:off x="3208367" y="4514895"/>
          <a:ext cx="1261351" cy="91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10000"/>
            </a:spcAft>
            <a:buNone/>
          </a:pPr>
          <a:r>
            <a:rPr lang="en-US" sz="1700" kern="1200" dirty="0"/>
            <a:t>Predictions</a:t>
          </a:r>
        </a:p>
      </dsp:txBody>
      <dsp:txXfrm>
        <a:off x="3208367" y="4514895"/>
        <a:ext cx="1261351" cy="9119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E2FB1-2EFB-42B1-B436-3A16F672CD59}">
      <dsp:nvSpPr>
        <dsp:cNvPr id="0" name=""/>
        <dsp:cNvSpPr/>
      </dsp:nvSpPr>
      <dsp:spPr>
        <a:xfrm>
          <a:off x="906645" y="2543168"/>
          <a:ext cx="1758561" cy="1758403"/>
        </a:xfrm>
        <a:prstGeom prst="ellipse">
          <a:avLst/>
        </a:prstGeom>
        <a:solidFill>
          <a:srgbClr val="6600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b="1" kern="1200" dirty="0"/>
            <a:t>Report Outline</a:t>
          </a:r>
        </a:p>
      </dsp:txBody>
      <dsp:txXfrm>
        <a:off x="1164180" y="2800680"/>
        <a:ext cx="1243491" cy="1243379"/>
      </dsp:txXfrm>
    </dsp:sp>
    <dsp:sp modelId="{D5DCD3B9-BBA1-40C2-9691-3E1C28EB51E4}">
      <dsp:nvSpPr>
        <dsp:cNvPr id="0" name=""/>
        <dsp:cNvSpPr/>
      </dsp:nvSpPr>
      <dsp:spPr>
        <a:xfrm>
          <a:off x="0" y="1565340"/>
          <a:ext cx="3544486" cy="3694777"/>
        </a:xfrm>
        <a:prstGeom prst="blockArc">
          <a:avLst>
            <a:gd name="adj1" fmla="val 16509444"/>
            <a:gd name="adj2" fmla="val 5088054"/>
            <a:gd name="adj3" fmla="val 524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7EB0C6-CE81-4B14-9E42-883230F8C9AC}">
      <dsp:nvSpPr>
        <dsp:cNvPr id="0" name=""/>
        <dsp:cNvSpPr/>
      </dsp:nvSpPr>
      <dsp:spPr>
        <a:xfrm>
          <a:off x="2194328" y="1420313"/>
          <a:ext cx="942270" cy="942073"/>
        </a:xfrm>
        <a:prstGeom prst="ellipse">
          <a:avLst/>
        </a:prstGeom>
        <a:blipFill>
          <a:blip xmlns:r="http://schemas.openxmlformats.org/officeDocument/2006/relationships" r:embed="rId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AE8EC8-1FE9-4A1E-9775-702887DCEEA9}">
      <dsp:nvSpPr>
        <dsp:cNvPr id="0" name=""/>
        <dsp:cNvSpPr/>
      </dsp:nvSpPr>
      <dsp:spPr>
        <a:xfrm>
          <a:off x="3208367" y="1432365"/>
          <a:ext cx="1261351" cy="91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10000"/>
            </a:spcAft>
            <a:buNone/>
          </a:pPr>
          <a:r>
            <a:rPr lang="en-US" sz="1700" kern="1200" dirty="0"/>
            <a:t>Data Source</a:t>
          </a:r>
        </a:p>
      </dsp:txBody>
      <dsp:txXfrm>
        <a:off x="3208367" y="1432365"/>
        <a:ext cx="1261351" cy="911943"/>
      </dsp:txXfrm>
    </dsp:sp>
    <dsp:sp modelId="{90D137F7-8EDA-4E05-B3B5-7B37EB6BC5F4}">
      <dsp:nvSpPr>
        <dsp:cNvPr id="0" name=""/>
        <dsp:cNvSpPr/>
      </dsp:nvSpPr>
      <dsp:spPr>
        <a:xfrm>
          <a:off x="2890318" y="2297707"/>
          <a:ext cx="942270" cy="942073"/>
        </a:xfrm>
        <a:prstGeom prst="ellipse">
          <a:avLst/>
        </a:prstGeom>
        <a:blipFill>
          <a:blip xmlns:r="http://schemas.openxmlformats.org/officeDocument/2006/relationships"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7BFC4F-5848-4C77-84D9-71A8527981F7}">
      <dsp:nvSpPr>
        <dsp:cNvPr id="0" name=""/>
        <dsp:cNvSpPr/>
      </dsp:nvSpPr>
      <dsp:spPr>
        <a:xfrm>
          <a:off x="3901775" y="2314178"/>
          <a:ext cx="1261351" cy="91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10000"/>
            </a:spcAft>
            <a:buNone/>
          </a:pPr>
          <a:r>
            <a:rPr lang="en-US" sz="1700" kern="1200" dirty="0"/>
            <a:t>Hypothesis</a:t>
          </a:r>
        </a:p>
      </dsp:txBody>
      <dsp:txXfrm>
        <a:off x="3901775" y="2314178"/>
        <a:ext cx="1261351" cy="911943"/>
      </dsp:txXfrm>
    </dsp:sp>
    <dsp:sp modelId="{3695068F-54BB-4518-B70B-FB9474DE1916}">
      <dsp:nvSpPr>
        <dsp:cNvPr id="0" name=""/>
        <dsp:cNvSpPr/>
      </dsp:nvSpPr>
      <dsp:spPr>
        <a:xfrm>
          <a:off x="2886704" y="3587685"/>
          <a:ext cx="942270" cy="942073"/>
        </a:xfrm>
        <a:prstGeom prst="ellipse">
          <a:avLst/>
        </a:prstGeom>
        <a:blipFill>
          <a:blip xmlns:r="http://schemas.openxmlformats.org/officeDocument/2006/relationships"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B16636-0DA1-4A61-954B-242BB1EB147B}">
      <dsp:nvSpPr>
        <dsp:cNvPr id="0" name=""/>
        <dsp:cNvSpPr/>
      </dsp:nvSpPr>
      <dsp:spPr>
        <a:xfrm>
          <a:off x="3901775" y="3602951"/>
          <a:ext cx="1261351" cy="91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10000"/>
            </a:spcAft>
            <a:buNone/>
          </a:pPr>
          <a:r>
            <a:rPr lang="en-US" sz="1700" b="1" kern="1200" dirty="0"/>
            <a:t>Methodology</a:t>
          </a:r>
        </a:p>
      </dsp:txBody>
      <dsp:txXfrm>
        <a:off x="3901775" y="3602951"/>
        <a:ext cx="1261351" cy="911943"/>
      </dsp:txXfrm>
    </dsp:sp>
    <dsp:sp modelId="{5AE0E562-A49D-4D7B-933A-7EC77FA6FB79}">
      <dsp:nvSpPr>
        <dsp:cNvPr id="0" name=""/>
        <dsp:cNvSpPr/>
      </dsp:nvSpPr>
      <dsp:spPr>
        <a:xfrm>
          <a:off x="2194328" y="4495611"/>
          <a:ext cx="942270" cy="942073"/>
        </a:xfrm>
        <a:prstGeom prst="ellipse">
          <a:avLst/>
        </a:prstGeom>
        <a:blipFill>
          <a:blip xmlns:r="http://schemas.openxmlformats.org/officeDocument/2006/relationships"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D1B1FE9-F165-4B06-BF85-BCAC72861B75}">
      <dsp:nvSpPr>
        <dsp:cNvPr id="0" name=""/>
        <dsp:cNvSpPr/>
      </dsp:nvSpPr>
      <dsp:spPr>
        <a:xfrm>
          <a:off x="3208367" y="4514895"/>
          <a:ext cx="1261351" cy="91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10000"/>
            </a:spcAft>
            <a:buNone/>
          </a:pPr>
          <a:r>
            <a:rPr lang="en-US" sz="1700" kern="1200" dirty="0"/>
            <a:t>Predictions</a:t>
          </a:r>
        </a:p>
      </dsp:txBody>
      <dsp:txXfrm>
        <a:off x="3208367" y="4514895"/>
        <a:ext cx="1261351" cy="9119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E2FB1-2EFB-42B1-B436-3A16F672CD59}">
      <dsp:nvSpPr>
        <dsp:cNvPr id="0" name=""/>
        <dsp:cNvSpPr/>
      </dsp:nvSpPr>
      <dsp:spPr>
        <a:xfrm>
          <a:off x="906645" y="2543168"/>
          <a:ext cx="1758561" cy="1758403"/>
        </a:xfrm>
        <a:prstGeom prst="ellipse">
          <a:avLst/>
        </a:prstGeom>
        <a:solidFill>
          <a:srgbClr val="6600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b="1" kern="1200" dirty="0"/>
            <a:t>Report Outline</a:t>
          </a:r>
        </a:p>
      </dsp:txBody>
      <dsp:txXfrm>
        <a:off x="1164180" y="2800680"/>
        <a:ext cx="1243491" cy="1243379"/>
      </dsp:txXfrm>
    </dsp:sp>
    <dsp:sp modelId="{D5DCD3B9-BBA1-40C2-9691-3E1C28EB51E4}">
      <dsp:nvSpPr>
        <dsp:cNvPr id="0" name=""/>
        <dsp:cNvSpPr/>
      </dsp:nvSpPr>
      <dsp:spPr>
        <a:xfrm>
          <a:off x="0" y="1565340"/>
          <a:ext cx="3544486" cy="3694777"/>
        </a:xfrm>
        <a:prstGeom prst="blockArc">
          <a:avLst>
            <a:gd name="adj1" fmla="val 16509444"/>
            <a:gd name="adj2" fmla="val 5088054"/>
            <a:gd name="adj3" fmla="val 524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7EB0C6-CE81-4B14-9E42-883230F8C9AC}">
      <dsp:nvSpPr>
        <dsp:cNvPr id="0" name=""/>
        <dsp:cNvSpPr/>
      </dsp:nvSpPr>
      <dsp:spPr>
        <a:xfrm>
          <a:off x="2194328" y="1420313"/>
          <a:ext cx="942270" cy="942073"/>
        </a:xfrm>
        <a:prstGeom prst="ellipse">
          <a:avLst/>
        </a:prstGeom>
        <a:blipFill>
          <a:blip xmlns:r="http://schemas.openxmlformats.org/officeDocument/2006/relationships" r:embed="rId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AE8EC8-1FE9-4A1E-9775-702887DCEEA9}">
      <dsp:nvSpPr>
        <dsp:cNvPr id="0" name=""/>
        <dsp:cNvSpPr/>
      </dsp:nvSpPr>
      <dsp:spPr>
        <a:xfrm>
          <a:off x="3208367" y="1432365"/>
          <a:ext cx="1261351" cy="91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10000"/>
            </a:spcAft>
            <a:buNone/>
          </a:pPr>
          <a:r>
            <a:rPr lang="en-US" sz="1700" kern="1200" dirty="0"/>
            <a:t>Data Source</a:t>
          </a:r>
        </a:p>
      </dsp:txBody>
      <dsp:txXfrm>
        <a:off x="3208367" y="1432365"/>
        <a:ext cx="1261351" cy="911943"/>
      </dsp:txXfrm>
    </dsp:sp>
    <dsp:sp modelId="{90D137F7-8EDA-4E05-B3B5-7B37EB6BC5F4}">
      <dsp:nvSpPr>
        <dsp:cNvPr id="0" name=""/>
        <dsp:cNvSpPr/>
      </dsp:nvSpPr>
      <dsp:spPr>
        <a:xfrm>
          <a:off x="2890318" y="2297707"/>
          <a:ext cx="942270" cy="942073"/>
        </a:xfrm>
        <a:prstGeom prst="ellipse">
          <a:avLst/>
        </a:prstGeom>
        <a:blipFill>
          <a:blip xmlns:r="http://schemas.openxmlformats.org/officeDocument/2006/relationships"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7BFC4F-5848-4C77-84D9-71A8527981F7}">
      <dsp:nvSpPr>
        <dsp:cNvPr id="0" name=""/>
        <dsp:cNvSpPr/>
      </dsp:nvSpPr>
      <dsp:spPr>
        <a:xfrm>
          <a:off x="3901775" y="2314178"/>
          <a:ext cx="1261351" cy="91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10000"/>
            </a:spcAft>
            <a:buNone/>
          </a:pPr>
          <a:r>
            <a:rPr lang="en-US" sz="1700" kern="1200" dirty="0"/>
            <a:t>Hypothesis</a:t>
          </a:r>
        </a:p>
      </dsp:txBody>
      <dsp:txXfrm>
        <a:off x="3901775" y="2314178"/>
        <a:ext cx="1261351" cy="911943"/>
      </dsp:txXfrm>
    </dsp:sp>
    <dsp:sp modelId="{3695068F-54BB-4518-B70B-FB9474DE1916}">
      <dsp:nvSpPr>
        <dsp:cNvPr id="0" name=""/>
        <dsp:cNvSpPr/>
      </dsp:nvSpPr>
      <dsp:spPr>
        <a:xfrm>
          <a:off x="2886704" y="3587685"/>
          <a:ext cx="942270" cy="942073"/>
        </a:xfrm>
        <a:prstGeom prst="ellipse">
          <a:avLst/>
        </a:prstGeom>
        <a:blipFill>
          <a:blip xmlns:r="http://schemas.openxmlformats.org/officeDocument/2006/relationships"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B16636-0DA1-4A61-954B-242BB1EB147B}">
      <dsp:nvSpPr>
        <dsp:cNvPr id="0" name=""/>
        <dsp:cNvSpPr/>
      </dsp:nvSpPr>
      <dsp:spPr>
        <a:xfrm>
          <a:off x="3901775" y="3602951"/>
          <a:ext cx="1261351" cy="91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10000"/>
            </a:spcAft>
            <a:buNone/>
          </a:pPr>
          <a:r>
            <a:rPr lang="en-US" sz="1700" kern="1200" dirty="0"/>
            <a:t>Methodology</a:t>
          </a:r>
        </a:p>
      </dsp:txBody>
      <dsp:txXfrm>
        <a:off x="3901775" y="3602951"/>
        <a:ext cx="1261351" cy="911943"/>
      </dsp:txXfrm>
    </dsp:sp>
    <dsp:sp modelId="{5AE0E562-A49D-4D7B-933A-7EC77FA6FB79}">
      <dsp:nvSpPr>
        <dsp:cNvPr id="0" name=""/>
        <dsp:cNvSpPr/>
      </dsp:nvSpPr>
      <dsp:spPr>
        <a:xfrm>
          <a:off x="2194328" y="4495611"/>
          <a:ext cx="942270" cy="942073"/>
        </a:xfrm>
        <a:prstGeom prst="ellipse">
          <a:avLst/>
        </a:prstGeom>
        <a:blipFill>
          <a:blip xmlns:r="http://schemas.openxmlformats.org/officeDocument/2006/relationships"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D1B1FE9-F165-4B06-BF85-BCAC72861B75}">
      <dsp:nvSpPr>
        <dsp:cNvPr id="0" name=""/>
        <dsp:cNvSpPr/>
      </dsp:nvSpPr>
      <dsp:spPr>
        <a:xfrm>
          <a:off x="3208367" y="4514895"/>
          <a:ext cx="1261351" cy="91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10000"/>
            </a:spcAft>
            <a:buNone/>
          </a:pPr>
          <a:r>
            <a:rPr lang="en-US" sz="1700" b="1" kern="1200" dirty="0"/>
            <a:t>Predictions</a:t>
          </a:r>
        </a:p>
      </dsp:txBody>
      <dsp:txXfrm>
        <a:off x="3208367" y="4514895"/>
        <a:ext cx="1261351" cy="911943"/>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C5F7E-300C-4A51-9380-A87A00198885}" type="datetimeFigureOut">
              <a:rPr lang="en-US" smtClean="0"/>
              <a:t>2024-10-14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A25E5-2A8B-4DE0-8544-9EEA272C2DE4}" type="slidenum">
              <a:rPr lang="en-US" smtClean="0"/>
              <a:t>‹#›</a:t>
            </a:fld>
            <a:endParaRPr lang="en-US"/>
          </a:p>
        </p:txBody>
      </p:sp>
    </p:spTree>
    <p:extLst>
      <p:ext uri="{BB962C8B-B14F-4D97-AF65-F5344CB8AC3E}">
        <p14:creationId xmlns:p14="http://schemas.microsoft.com/office/powerpoint/2010/main" val="375975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report looks into division in current politics as reflected in Congress and its membership bodies. There is a large history of media and publications on the topic from purple composition of constituent districts to analysis on political extremism. The goal for this report will be to validate some existing points of similar research to create a Congress-to-Citizen proxy analysis baseline for future analysis.</a:t>
            </a:r>
          </a:p>
        </p:txBody>
      </p:sp>
      <p:sp>
        <p:nvSpPr>
          <p:cNvPr id="4" name="Slide Number Placeholder 3"/>
          <p:cNvSpPr>
            <a:spLocks noGrp="1"/>
          </p:cNvSpPr>
          <p:nvPr>
            <p:ph type="sldNum" sz="quarter" idx="5"/>
          </p:nvPr>
        </p:nvSpPr>
        <p:spPr/>
        <p:txBody>
          <a:bodyPr/>
          <a:lstStyle/>
          <a:p>
            <a:fld id="{D95A25E5-2A8B-4DE0-8544-9EEA272C2DE4}" type="slidenum">
              <a:rPr lang="en-US" smtClean="0"/>
              <a:t>2</a:t>
            </a:fld>
            <a:endParaRPr lang="en-US"/>
          </a:p>
        </p:txBody>
      </p:sp>
    </p:spTree>
    <p:extLst>
      <p:ext uri="{BB962C8B-B14F-4D97-AF65-F5344CB8AC3E}">
        <p14:creationId xmlns:p14="http://schemas.microsoft.com/office/powerpoint/2010/main" val="1509338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VoteView</a:t>
            </a:r>
            <a:r>
              <a:rPr lang="en-US" dirty="0"/>
              <a:t> provides our Congressional and Membership voting history and ideology (by Keith Pool &amp; Howard Rosenthal). It has been in use since 1992 and is considered the de facto source of Congressional actions and votes. Supplemental data is collated from across the web to provide information about Presidential timelines, major US incidents, and global socio-</a:t>
            </a:r>
            <a:r>
              <a:rPr lang="en-US" dirty="0" err="1"/>
              <a:t>ecominic</a:t>
            </a:r>
            <a:r>
              <a:rPr lang="en-US" dirty="0"/>
              <a:t> events.</a:t>
            </a:r>
          </a:p>
        </p:txBody>
      </p:sp>
      <p:sp>
        <p:nvSpPr>
          <p:cNvPr id="4" name="Slide Number Placeholder 3"/>
          <p:cNvSpPr>
            <a:spLocks noGrp="1"/>
          </p:cNvSpPr>
          <p:nvPr>
            <p:ph type="sldNum" sz="quarter" idx="5"/>
          </p:nvPr>
        </p:nvSpPr>
        <p:spPr/>
        <p:txBody>
          <a:bodyPr/>
          <a:lstStyle/>
          <a:p>
            <a:fld id="{D95A25E5-2A8B-4DE0-8544-9EEA272C2DE4}" type="slidenum">
              <a:rPr lang="en-US" smtClean="0"/>
              <a:t>3</a:t>
            </a:fld>
            <a:endParaRPr lang="en-US"/>
          </a:p>
        </p:txBody>
      </p:sp>
    </p:spTree>
    <p:extLst>
      <p:ext uri="{BB962C8B-B14F-4D97-AF65-F5344CB8AC3E}">
        <p14:creationId xmlns:p14="http://schemas.microsoft.com/office/powerpoint/2010/main" val="1973236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analyzing the data from three facets. The first test is to determine the consistent and growing existence of polarization in Congress with the second test to determine if the polarization is equally represented in each body and strata within Congress. The third phase is to attempt a voting prediction model for the delegates.</a:t>
            </a:r>
          </a:p>
        </p:txBody>
      </p:sp>
      <p:sp>
        <p:nvSpPr>
          <p:cNvPr id="4" name="Slide Number Placeholder 3"/>
          <p:cNvSpPr>
            <a:spLocks noGrp="1"/>
          </p:cNvSpPr>
          <p:nvPr>
            <p:ph type="sldNum" sz="quarter" idx="5"/>
          </p:nvPr>
        </p:nvSpPr>
        <p:spPr/>
        <p:txBody>
          <a:bodyPr/>
          <a:lstStyle/>
          <a:p>
            <a:fld id="{D95A25E5-2A8B-4DE0-8544-9EEA272C2DE4}" type="slidenum">
              <a:rPr lang="en-US" smtClean="0"/>
              <a:t>4</a:t>
            </a:fld>
            <a:endParaRPr lang="en-US"/>
          </a:p>
        </p:txBody>
      </p:sp>
    </p:spTree>
    <p:extLst>
      <p:ext uri="{BB962C8B-B14F-4D97-AF65-F5344CB8AC3E}">
        <p14:creationId xmlns:p14="http://schemas.microsoft.com/office/powerpoint/2010/main" val="2575694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make no assumptions of the data and not consider any other published methodologies as a baseline for analysis. When possible, results will be tested with multiple methods for inter-model comparison.</a:t>
            </a:r>
          </a:p>
        </p:txBody>
      </p:sp>
      <p:sp>
        <p:nvSpPr>
          <p:cNvPr id="4" name="Slide Number Placeholder 3"/>
          <p:cNvSpPr>
            <a:spLocks noGrp="1"/>
          </p:cNvSpPr>
          <p:nvPr>
            <p:ph type="sldNum" sz="quarter" idx="5"/>
          </p:nvPr>
        </p:nvSpPr>
        <p:spPr/>
        <p:txBody>
          <a:bodyPr/>
          <a:lstStyle/>
          <a:p>
            <a:fld id="{D95A25E5-2A8B-4DE0-8544-9EEA272C2DE4}" type="slidenum">
              <a:rPr lang="en-US" smtClean="0"/>
              <a:t>5</a:t>
            </a:fld>
            <a:endParaRPr lang="en-US"/>
          </a:p>
        </p:txBody>
      </p:sp>
    </p:spTree>
    <p:extLst>
      <p:ext uri="{BB962C8B-B14F-4D97-AF65-F5344CB8AC3E}">
        <p14:creationId xmlns:p14="http://schemas.microsoft.com/office/powerpoint/2010/main" val="4159391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expect the presence of polarity to begin in the 1970s as it aligns with findings of other publications and validates my methodology is aligned with others. I have also made assumptions that the overall Party controls its delegates to the point where no individual member of Congress deviates too far from the Party line.</a:t>
            </a:r>
          </a:p>
        </p:txBody>
      </p:sp>
      <p:sp>
        <p:nvSpPr>
          <p:cNvPr id="4" name="Slide Number Placeholder 3"/>
          <p:cNvSpPr>
            <a:spLocks noGrp="1"/>
          </p:cNvSpPr>
          <p:nvPr>
            <p:ph type="sldNum" sz="quarter" idx="5"/>
          </p:nvPr>
        </p:nvSpPr>
        <p:spPr/>
        <p:txBody>
          <a:bodyPr/>
          <a:lstStyle/>
          <a:p>
            <a:fld id="{D95A25E5-2A8B-4DE0-8544-9EEA272C2DE4}" type="slidenum">
              <a:rPr lang="en-US" smtClean="0"/>
              <a:t>6</a:t>
            </a:fld>
            <a:endParaRPr lang="en-US"/>
          </a:p>
        </p:txBody>
      </p:sp>
    </p:spTree>
    <p:extLst>
      <p:ext uri="{BB962C8B-B14F-4D97-AF65-F5344CB8AC3E}">
        <p14:creationId xmlns:p14="http://schemas.microsoft.com/office/powerpoint/2010/main" val="3458116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proxy analysis of Congress to its Constituents and it makes an assumption the actions of the Government align with the majority of the public. Our data source is strong but only considers a single facet of a larger sociological picture and may result is weak predictive modeling because of its narrow scope. Good descriptive and initial analysis here sets the foundation for a more robust modeling system with the hopes that it can shift to more advanced predictive and prescriptive uses.</a:t>
            </a:r>
          </a:p>
        </p:txBody>
      </p:sp>
      <p:sp>
        <p:nvSpPr>
          <p:cNvPr id="4" name="Slide Number Placeholder 3"/>
          <p:cNvSpPr>
            <a:spLocks noGrp="1"/>
          </p:cNvSpPr>
          <p:nvPr>
            <p:ph type="sldNum" sz="quarter" idx="5"/>
          </p:nvPr>
        </p:nvSpPr>
        <p:spPr/>
        <p:txBody>
          <a:bodyPr/>
          <a:lstStyle/>
          <a:p>
            <a:fld id="{D95A25E5-2A8B-4DE0-8544-9EEA272C2DE4}" type="slidenum">
              <a:rPr lang="en-US" smtClean="0"/>
              <a:t>7</a:t>
            </a:fld>
            <a:endParaRPr lang="en-US"/>
          </a:p>
        </p:txBody>
      </p:sp>
    </p:spTree>
    <p:extLst>
      <p:ext uri="{BB962C8B-B14F-4D97-AF65-F5344CB8AC3E}">
        <p14:creationId xmlns:p14="http://schemas.microsoft.com/office/powerpoint/2010/main" val="3780601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5E598-1BA1-1294-61CD-2DFB0EBB8D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9CEF69-4A76-F233-AC22-44199012DF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E10487-1954-C234-006E-8A4B41E82314}"/>
              </a:ext>
            </a:extLst>
          </p:cNvPr>
          <p:cNvSpPr>
            <a:spLocks noGrp="1"/>
          </p:cNvSpPr>
          <p:nvPr>
            <p:ph type="dt" sz="half" idx="10"/>
          </p:nvPr>
        </p:nvSpPr>
        <p:spPr/>
        <p:txBody>
          <a:bodyPr/>
          <a:lstStyle/>
          <a:p>
            <a:fld id="{F88F3EB0-33A6-4112-AE7F-504D96C0F600}" type="datetimeFigureOut">
              <a:rPr lang="en-US" smtClean="0"/>
              <a:t>2024-10-14</a:t>
            </a:fld>
            <a:endParaRPr lang="en-US"/>
          </a:p>
        </p:txBody>
      </p:sp>
      <p:sp>
        <p:nvSpPr>
          <p:cNvPr id="5" name="Footer Placeholder 4">
            <a:extLst>
              <a:ext uri="{FF2B5EF4-FFF2-40B4-BE49-F238E27FC236}">
                <a16:creationId xmlns:a16="http://schemas.microsoft.com/office/drawing/2014/main" id="{9D812EF5-178B-F156-1BDA-9AE012BF4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B104A-BF5F-0602-1CFB-9F401885A13D}"/>
              </a:ext>
            </a:extLst>
          </p:cNvPr>
          <p:cNvSpPr>
            <a:spLocks noGrp="1"/>
          </p:cNvSpPr>
          <p:nvPr>
            <p:ph type="sldNum" sz="quarter" idx="12"/>
          </p:nvPr>
        </p:nvSpPr>
        <p:spPr/>
        <p:txBody>
          <a:bodyPr/>
          <a:lstStyle/>
          <a:p>
            <a:fld id="{94C6D8F6-D5B8-4D51-B36F-D7B9870D18EF}" type="slidenum">
              <a:rPr lang="en-US" smtClean="0"/>
              <a:t>‹#›</a:t>
            </a:fld>
            <a:endParaRPr lang="en-US"/>
          </a:p>
        </p:txBody>
      </p:sp>
    </p:spTree>
    <p:extLst>
      <p:ext uri="{BB962C8B-B14F-4D97-AF65-F5344CB8AC3E}">
        <p14:creationId xmlns:p14="http://schemas.microsoft.com/office/powerpoint/2010/main" val="1106802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CBE9-033C-1614-8AD5-DABC68D86F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8025B6-3E3B-9369-C171-534B0A2462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96CED8-0EE5-1139-4CC9-C6AAE16833B3}"/>
              </a:ext>
            </a:extLst>
          </p:cNvPr>
          <p:cNvSpPr>
            <a:spLocks noGrp="1"/>
          </p:cNvSpPr>
          <p:nvPr>
            <p:ph type="dt" sz="half" idx="10"/>
          </p:nvPr>
        </p:nvSpPr>
        <p:spPr/>
        <p:txBody>
          <a:bodyPr/>
          <a:lstStyle/>
          <a:p>
            <a:fld id="{F88F3EB0-33A6-4112-AE7F-504D96C0F600}" type="datetimeFigureOut">
              <a:rPr lang="en-US" smtClean="0"/>
              <a:t>2024-10-14</a:t>
            </a:fld>
            <a:endParaRPr lang="en-US"/>
          </a:p>
        </p:txBody>
      </p:sp>
      <p:sp>
        <p:nvSpPr>
          <p:cNvPr id="5" name="Footer Placeholder 4">
            <a:extLst>
              <a:ext uri="{FF2B5EF4-FFF2-40B4-BE49-F238E27FC236}">
                <a16:creationId xmlns:a16="http://schemas.microsoft.com/office/drawing/2014/main" id="{A959A17D-9D3C-2C69-1BE2-191A2F8F08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6129C6-5700-7C4E-340E-C80A1FA824D4}"/>
              </a:ext>
            </a:extLst>
          </p:cNvPr>
          <p:cNvSpPr>
            <a:spLocks noGrp="1"/>
          </p:cNvSpPr>
          <p:nvPr>
            <p:ph type="sldNum" sz="quarter" idx="12"/>
          </p:nvPr>
        </p:nvSpPr>
        <p:spPr/>
        <p:txBody>
          <a:bodyPr/>
          <a:lstStyle/>
          <a:p>
            <a:fld id="{94C6D8F6-D5B8-4D51-B36F-D7B9870D18EF}" type="slidenum">
              <a:rPr lang="en-US" smtClean="0"/>
              <a:t>‹#›</a:t>
            </a:fld>
            <a:endParaRPr lang="en-US"/>
          </a:p>
        </p:txBody>
      </p:sp>
    </p:spTree>
    <p:extLst>
      <p:ext uri="{BB962C8B-B14F-4D97-AF65-F5344CB8AC3E}">
        <p14:creationId xmlns:p14="http://schemas.microsoft.com/office/powerpoint/2010/main" val="639776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C462-37CF-6731-64E5-ACA58ACF6E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E46213-8D22-5C52-1426-D81A4EE844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91769-C6BE-2291-66F1-3F123260E879}"/>
              </a:ext>
            </a:extLst>
          </p:cNvPr>
          <p:cNvSpPr>
            <a:spLocks noGrp="1"/>
          </p:cNvSpPr>
          <p:nvPr>
            <p:ph type="dt" sz="half" idx="10"/>
          </p:nvPr>
        </p:nvSpPr>
        <p:spPr/>
        <p:txBody>
          <a:bodyPr/>
          <a:lstStyle/>
          <a:p>
            <a:fld id="{F88F3EB0-33A6-4112-AE7F-504D96C0F600}" type="datetimeFigureOut">
              <a:rPr lang="en-US" smtClean="0"/>
              <a:t>2024-10-14</a:t>
            </a:fld>
            <a:endParaRPr lang="en-US"/>
          </a:p>
        </p:txBody>
      </p:sp>
      <p:sp>
        <p:nvSpPr>
          <p:cNvPr id="5" name="Footer Placeholder 4">
            <a:extLst>
              <a:ext uri="{FF2B5EF4-FFF2-40B4-BE49-F238E27FC236}">
                <a16:creationId xmlns:a16="http://schemas.microsoft.com/office/drawing/2014/main" id="{6599E4F9-9933-BA76-5D8F-371B1591F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012B3-6A52-9DBD-1658-0E426BBFB212}"/>
              </a:ext>
            </a:extLst>
          </p:cNvPr>
          <p:cNvSpPr>
            <a:spLocks noGrp="1"/>
          </p:cNvSpPr>
          <p:nvPr>
            <p:ph type="sldNum" sz="quarter" idx="12"/>
          </p:nvPr>
        </p:nvSpPr>
        <p:spPr/>
        <p:txBody>
          <a:bodyPr/>
          <a:lstStyle/>
          <a:p>
            <a:fld id="{94C6D8F6-D5B8-4D51-B36F-D7B9870D18EF}" type="slidenum">
              <a:rPr lang="en-US" smtClean="0"/>
              <a:t>‹#›</a:t>
            </a:fld>
            <a:endParaRPr lang="en-US"/>
          </a:p>
        </p:txBody>
      </p:sp>
    </p:spTree>
    <p:extLst>
      <p:ext uri="{BB962C8B-B14F-4D97-AF65-F5344CB8AC3E}">
        <p14:creationId xmlns:p14="http://schemas.microsoft.com/office/powerpoint/2010/main" val="157682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8F411-45E5-DEA5-2B48-B201031F6F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7E3272-4CA6-BE8A-6B31-E3AF67F630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11320-47BE-71A1-E0A6-FDF7F702CE46}"/>
              </a:ext>
            </a:extLst>
          </p:cNvPr>
          <p:cNvSpPr>
            <a:spLocks noGrp="1"/>
          </p:cNvSpPr>
          <p:nvPr>
            <p:ph type="dt" sz="half" idx="10"/>
          </p:nvPr>
        </p:nvSpPr>
        <p:spPr/>
        <p:txBody>
          <a:bodyPr/>
          <a:lstStyle/>
          <a:p>
            <a:fld id="{F88F3EB0-33A6-4112-AE7F-504D96C0F600}" type="datetimeFigureOut">
              <a:rPr lang="en-US" smtClean="0"/>
              <a:t>2024-10-14</a:t>
            </a:fld>
            <a:endParaRPr lang="en-US"/>
          </a:p>
        </p:txBody>
      </p:sp>
      <p:sp>
        <p:nvSpPr>
          <p:cNvPr id="5" name="Footer Placeholder 4">
            <a:extLst>
              <a:ext uri="{FF2B5EF4-FFF2-40B4-BE49-F238E27FC236}">
                <a16:creationId xmlns:a16="http://schemas.microsoft.com/office/drawing/2014/main" id="{5950093D-D80F-A56C-5838-898F41E92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5C82F-9122-796E-D46F-FAD3668D5134}"/>
              </a:ext>
            </a:extLst>
          </p:cNvPr>
          <p:cNvSpPr>
            <a:spLocks noGrp="1"/>
          </p:cNvSpPr>
          <p:nvPr>
            <p:ph type="sldNum" sz="quarter" idx="12"/>
          </p:nvPr>
        </p:nvSpPr>
        <p:spPr/>
        <p:txBody>
          <a:bodyPr/>
          <a:lstStyle/>
          <a:p>
            <a:fld id="{94C6D8F6-D5B8-4D51-B36F-D7B9870D18EF}" type="slidenum">
              <a:rPr lang="en-US" smtClean="0"/>
              <a:t>‹#›</a:t>
            </a:fld>
            <a:endParaRPr lang="en-US"/>
          </a:p>
        </p:txBody>
      </p:sp>
    </p:spTree>
    <p:extLst>
      <p:ext uri="{BB962C8B-B14F-4D97-AF65-F5344CB8AC3E}">
        <p14:creationId xmlns:p14="http://schemas.microsoft.com/office/powerpoint/2010/main" val="174261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9D94-7304-0FCD-DBE6-E5C4192C4F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72022-E41C-0E1D-9D92-50292D7AC5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C20C2C-3CB8-65A8-278D-3E659401E4D3}"/>
              </a:ext>
            </a:extLst>
          </p:cNvPr>
          <p:cNvSpPr>
            <a:spLocks noGrp="1"/>
          </p:cNvSpPr>
          <p:nvPr>
            <p:ph type="dt" sz="half" idx="10"/>
          </p:nvPr>
        </p:nvSpPr>
        <p:spPr/>
        <p:txBody>
          <a:bodyPr/>
          <a:lstStyle/>
          <a:p>
            <a:fld id="{F88F3EB0-33A6-4112-AE7F-504D96C0F600}" type="datetimeFigureOut">
              <a:rPr lang="en-US" smtClean="0"/>
              <a:t>2024-10-14</a:t>
            </a:fld>
            <a:endParaRPr lang="en-US"/>
          </a:p>
        </p:txBody>
      </p:sp>
      <p:sp>
        <p:nvSpPr>
          <p:cNvPr id="5" name="Footer Placeholder 4">
            <a:extLst>
              <a:ext uri="{FF2B5EF4-FFF2-40B4-BE49-F238E27FC236}">
                <a16:creationId xmlns:a16="http://schemas.microsoft.com/office/drawing/2014/main" id="{8EE1C902-24AC-F7FB-F4A5-8151B67F8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DE509-9DEC-BFA2-B26C-14EB3631E25E}"/>
              </a:ext>
            </a:extLst>
          </p:cNvPr>
          <p:cNvSpPr>
            <a:spLocks noGrp="1"/>
          </p:cNvSpPr>
          <p:nvPr>
            <p:ph type="sldNum" sz="quarter" idx="12"/>
          </p:nvPr>
        </p:nvSpPr>
        <p:spPr/>
        <p:txBody>
          <a:bodyPr/>
          <a:lstStyle/>
          <a:p>
            <a:fld id="{94C6D8F6-D5B8-4D51-B36F-D7B9870D18EF}" type="slidenum">
              <a:rPr lang="en-US" smtClean="0"/>
              <a:t>‹#›</a:t>
            </a:fld>
            <a:endParaRPr lang="en-US"/>
          </a:p>
        </p:txBody>
      </p:sp>
    </p:spTree>
    <p:extLst>
      <p:ext uri="{BB962C8B-B14F-4D97-AF65-F5344CB8AC3E}">
        <p14:creationId xmlns:p14="http://schemas.microsoft.com/office/powerpoint/2010/main" val="305975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DB4B-F5FD-7FAA-99D5-2737F26D25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F2F5EF-2567-D4AE-372B-EE9066DAE6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E0C300-D76B-6695-4295-D53FA389D3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29F913-7111-0C13-02D0-420D33BD47CD}"/>
              </a:ext>
            </a:extLst>
          </p:cNvPr>
          <p:cNvSpPr>
            <a:spLocks noGrp="1"/>
          </p:cNvSpPr>
          <p:nvPr>
            <p:ph type="dt" sz="half" idx="10"/>
          </p:nvPr>
        </p:nvSpPr>
        <p:spPr/>
        <p:txBody>
          <a:bodyPr/>
          <a:lstStyle/>
          <a:p>
            <a:fld id="{F88F3EB0-33A6-4112-AE7F-504D96C0F600}" type="datetimeFigureOut">
              <a:rPr lang="en-US" smtClean="0"/>
              <a:t>2024-10-14</a:t>
            </a:fld>
            <a:endParaRPr lang="en-US"/>
          </a:p>
        </p:txBody>
      </p:sp>
      <p:sp>
        <p:nvSpPr>
          <p:cNvPr id="6" name="Footer Placeholder 5">
            <a:extLst>
              <a:ext uri="{FF2B5EF4-FFF2-40B4-BE49-F238E27FC236}">
                <a16:creationId xmlns:a16="http://schemas.microsoft.com/office/drawing/2014/main" id="{D61B2FDC-1636-1AC3-99E4-0DD36BB0D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AD4F0D-E335-CFC2-6A49-9B48E5905644}"/>
              </a:ext>
            </a:extLst>
          </p:cNvPr>
          <p:cNvSpPr>
            <a:spLocks noGrp="1"/>
          </p:cNvSpPr>
          <p:nvPr>
            <p:ph type="sldNum" sz="quarter" idx="12"/>
          </p:nvPr>
        </p:nvSpPr>
        <p:spPr/>
        <p:txBody>
          <a:bodyPr/>
          <a:lstStyle/>
          <a:p>
            <a:fld id="{94C6D8F6-D5B8-4D51-B36F-D7B9870D18EF}" type="slidenum">
              <a:rPr lang="en-US" smtClean="0"/>
              <a:t>‹#›</a:t>
            </a:fld>
            <a:endParaRPr lang="en-US"/>
          </a:p>
        </p:txBody>
      </p:sp>
    </p:spTree>
    <p:extLst>
      <p:ext uri="{BB962C8B-B14F-4D97-AF65-F5344CB8AC3E}">
        <p14:creationId xmlns:p14="http://schemas.microsoft.com/office/powerpoint/2010/main" val="2525022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8096-5B50-AF59-6A8B-F9152526A2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F3EB0B-214A-D53E-4A1F-FA9CA084C0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48D84E-B9E8-8FAF-F43C-33BE0067A0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BFDD9B-4E3C-2301-014E-17B2257A6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B30A6D-761E-F2F1-71F8-BE3AFCFA65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69028A-305D-E35C-ADC5-221DE02B50F9}"/>
              </a:ext>
            </a:extLst>
          </p:cNvPr>
          <p:cNvSpPr>
            <a:spLocks noGrp="1"/>
          </p:cNvSpPr>
          <p:nvPr>
            <p:ph type="dt" sz="half" idx="10"/>
          </p:nvPr>
        </p:nvSpPr>
        <p:spPr/>
        <p:txBody>
          <a:bodyPr/>
          <a:lstStyle/>
          <a:p>
            <a:fld id="{F88F3EB0-33A6-4112-AE7F-504D96C0F600}" type="datetimeFigureOut">
              <a:rPr lang="en-US" smtClean="0"/>
              <a:t>2024-10-14</a:t>
            </a:fld>
            <a:endParaRPr lang="en-US"/>
          </a:p>
        </p:txBody>
      </p:sp>
      <p:sp>
        <p:nvSpPr>
          <p:cNvPr id="8" name="Footer Placeholder 7">
            <a:extLst>
              <a:ext uri="{FF2B5EF4-FFF2-40B4-BE49-F238E27FC236}">
                <a16:creationId xmlns:a16="http://schemas.microsoft.com/office/drawing/2014/main" id="{FD4CE5AA-FC79-6725-8523-704B81149D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23C49C-F386-8E30-1468-6C04D256178A}"/>
              </a:ext>
            </a:extLst>
          </p:cNvPr>
          <p:cNvSpPr>
            <a:spLocks noGrp="1"/>
          </p:cNvSpPr>
          <p:nvPr>
            <p:ph type="sldNum" sz="quarter" idx="12"/>
          </p:nvPr>
        </p:nvSpPr>
        <p:spPr/>
        <p:txBody>
          <a:bodyPr/>
          <a:lstStyle/>
          <a:p>
            <a:fld id="{94C6D8F6-D5B8-4D51-B36F-D7B9870D18EF}" type="slidenum">
              <a:rPr lang="en-US" smtClean="0"/>
              <a:t>‹#›</a:t>
            </a:fld>
            <a:endParaRPr lang="en-US"/>
          </a:p>
        </p:txBody>
      </p:sp>
    </p:spTree>
    <p:extLst>
      <p:ext uri="{BB962C8B-B14F-4D97-AF65-F5344CB8AC3E}">
        <p14:creationId xmlns:p14="http://schemas.microsoft.com/office/powerpoint/2010/main" val="367259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621F-BA80-5E10-5155-3D6E269F99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44CFB2-E03C-03C5-744B-171AA29B52D7}"/>
              </a:ext>
            </a:extLst>
          </p:cNvPr>
          <p:cNvSpPr>
            <a:spLocks noGrp="1"/>
          </p:cNvSpPr>
          <p:nvPr>
            <p:ph type="dt" sz="half" idx="10"/>
          </p:nvPr>
        </p:nvSpPr>
        <p:spPr/>
        <p:txBody>
          <a:bodyPr/>
          <a:lstStyle/>
          <a:p>
            <a:fld id="{F88F3EB0-33A6-4112-AE7F-504D96C0F600}" type="datetimeFigureOut">
              <a:rPr lang="en-US" smtClean="0"/>
              <a:t>2024-10-14</a:t>
            </a:fld>
            <a:endParaRPr lang="en-US"/>
          </a:p>
        </p:txBody>
      </p:sp>
      <p:sp>
        <p:nvSpPr>
          <p:cNvPr id="4" name="Footer Placeholder 3">
            <a:extLst>
              <a:ext uri="{FF2B5EF4-FFF2-40B4-BE49-F238E27FC236}">
                <a16:creationId xmlns:a16="http://schemas.microsoft.com/office/drawing/2014/main" id="{3FFB2905-1D31-6C9B-A023-C4052BA820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A46665-09B7-7E2F-49D6-E97BFEFB2D42}"/>
              </a:ext>
            </a:extLst>
          </p:cNvPr>
          <p:cNvSpPr>
            <a:spLocks noGrp="1"/>
          </p:cNvSpPr>
          <p:nvPr>
            <p:ph type="sldNum" sz="quarter" idx="12"/>
          </p:nvPr>
        </p:nvSpPr>
        <p:spPr/>
        <p:txBody>
          <a:bodyPr/>
          <a:lstStyle/>
          <a:p>
            <a:fld id="{94C6D8F6-D5B8-4D51-B36F-D7B9870D18EF}" type="slidenum">
              <a:rPr lang="en-US" smtClean="0"/>
              <a:t>‹#›</a:t>
            </a:fld>
            <a:endParaRPr lang="en-US"/>
          </a:p>
        </p:txBody>
      </p:sp>
    </p:spTree>
    <p:extLst>
      <p:ext uri="{BB962C8B-B14F-4D97-AF65-F5344CB8AC3E}">
        <p14:creationId xmlns:p14="http://schemas.microsoft.com/office/powerpoint/2010/main" val="290616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66C37D-1774-3851-9F82-4FA11A297FE4}"/>
              </a:ext>
            </a:extLst>
          </p:cNvPr>
          <p:cNvSpPr>
            <a:spLocks noGrp="1"/>
          </p:cNvSpPr>
          <p:nvPr>
            <p:ph type="dt" sz="half" idx="10"/>
          </p:nvPr>
        </p:nvSpPr>
        <p:spPr/>
        <p:txBody>
          <a:bodyPr/>
          <a:lstStyle/>
          <a:p>
            <a:fld id="{F88F3EB0-33A6-4112-AE7F-504D96C0F600}" type="datetimeFigureOut">
              <a:rPr lang="en-US" smtClean="0"/>
              <a:t>2024-10-14</a:t>
            </a:fld>
            <a:endParaRPr lang="en-US"/>
          </a:p>
        </p:txBody>
      </p:sp>
      <p:sp>
        <p:nvSpPr>
          <p:cNvPr id="3" name="Footer Placeholder 2">
            <a:extLst>
              <a:ext uri="{FF2B5EF4-FFF2-40B4-BE49-F238E27FC236}">
                <a16:creationId xmlns:a16="http://schemas.microsoft.com/office/drawing/2014/main" id="{43BB03D5-483B-FCB9-AD02-ECAD3711A0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7AA272-A4C2-8916-7291-9F742EA14BED}"/>
              </a:ext>
            </a:extLst>
          </p:cNvPr>
          <p:cNvSpPr>
            <a:spLocks noGrp="1"/>
          </p:cNvSpPr>
          <p:nvPr>
            <p:ph type="sldNum" sz="quarter" idx="12"/>
          </p:nvPr>
        </p:nvSpPr>
        <p:spPr/>
        <p:txBody>
          <a:bodyPr/>
          <a:lstStyle/>
          <a:p>
            <a:fld id="{94C6D8F6-D5B8-4D51-B36F-D7B9870D18EF}" type="slidenum">
              <a:rPr lang="en-US" smtClean="0"/>
              <a:t>‹#›</a:t>
            </a:fld>
            <a:endParaRPr lang="en-US"/>
          </a:p>
        </p:txBody>
      </p:sp>
    </p:spTree>
    <p:extLst>
      <p:ext uri="{BB962C8B-B14F-4D97-AF65-F5344CB8AC3E}">
        <p14:creationId xmlns:p14="http://schemas.microsoft.com/office/powerpoint/2010/main" val="306318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B63-2AAC-442F-A44E-AE0ABD64BA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1902C4-81DD-BE18-2267-3F94850EAB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AFA9FD-61E8-F393-9F6D-9C838F3510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D2E72-EF6C-DC74-4660-9F70B574AD20}"/>
              </a:ext>
            </a:extLst>
          </p:cNvPr>
          <p:cNvSpPr>
            <a:spLocks noGrp="1"/>
          </p:cNvSpPr>
          <p:nvPr>
            <p:ph type="dt" sz="half" idx="10"/>
          </p:nvPr>
        </p:nvSpPr>
        <p:spPr/>
        <p:txBody>
          <a:bodyPr/>
          <a:lstStyle/>
          <a:p>
            <a:fld id="{F88F3EB0-33A6-4112-AE7F-504D96C0F600}" type="datetimeFigureOut">
              <a:rPr lang="en-US" smtClean="0"/>
              <a:t>2024-10-14</a:t>
            </a:fld>
            <a:endParaRPr lang="en-US"/>
          </a:p>
        </p:txBody>
      </p:sp>
      <p:sp>
        <p:nvSpPr>
          <p:cNvPr id="6" name="Footer Placeholder 5">
            <a:extLst>
              <a:ext uri="{FF2B5EF4-FFF2-40B4-BE49-F238E27FC236}">
                <a16:creationId xmlns:a16="http://schemas.microsoft.com/office/drawing/2014/main" id="{96823C0F-1B73-9BDB-C1F2-F447BA18A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4F4D5B-3331-5E02-C19B-D65E0EC1711D}"/>
              </a:ext>
            </a:extLst>
          </p:cNvPr>
          <p:cNvSpPr>
            <a:spLocks noGrp="1"/>
          </p:cNvSpPr>
          <p:nvPr>
            <p:ph type="sldNum" sz="quarter" idx="12"/>
          </p:nvPr>
        </p:nvSpPr>
        <p:spPr/>
        <p:txBody>
          <a:bodyPr/>
          <a:lstStyle/>
          <a:p>
            <a:fld id="{94C6D8F6-D5B8-4D51-B36F-D7B9870D18EF}" type="slidenum">
              <a:rPr lang="en-US" smtClean="0"/>
              <a:t>‹#›</a:t>
            </a:fld>
            <a:endParaRPr lang="en-US"/>
          </a:p>
        </p:txBody>
      </p:sp>
    </p:spTree>
    <p:extLst>
      <p:ext uri="{BB962C8B-B14F-4D97-AF65-F5344CB8AC3E}">
        <p14:creationId xmlns:p14="http://schemas.microsoft.com/office/powerpoint/2010/main" val="295780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DEAC-AA86-7D2D-F816-83B0BEA0A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86349E-2CC2-AB94-0E13-C9F998B937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E92AAC-34AE-EF9E-3E08-FE7CA1415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EE2A8B-59DA-816C-4DA8-1278D27BB72A}"/>
              </a:ext>
            </a:extLst>
          </p:cNvPr>
          <p:cNvSpPr>
            <a:spLocks noGrp="1"/>
          </p:cNvSpPr>
          <p:nvPr>
            <p:ph type="dt" sz="half" idx="10"/>
          </p:nvPr>
        </p:nvSpPr>
        <p:spPr/>
        <p:txBody>
          <a:bodyPr/>
          <a:lstStyle/>
          <a:p>
            <a:fld id="{F88F3EB0-33A6-4112-AE7F-504D96C0F600}" type="datetimeFigureOut">
              <a:rPr lang="en-US" smtClean="0"/>
              <a:t>2024-10-14</a:t>
            </a:fld>
            <a:endParaRPr lang="en-US"/>
          </a:p>
        </p:txBody>
      </p:sp>
      <p:sp>
        <p:nvSpPr>
          <p:cNvPr id="6" name="Footer Placeholder 5">
            <a:extLst>
              <a:ext uri="{FF2B5EF4-FFF2-40B4-BE49-F238E27FC236}">
                <a16:creationId xmlns:a16="http://schemas.microsoft.com/office/drawing/2014/main" id="{BA17D346-5A26-16C0-2692-058C80D2DA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BABEE-C70C-EA43-FA41-B31C112B63AC}"/>
              </a:ext>
            </a:extLst>
          </p:cNvPr>
          <p:cNvSpPr>
            <a:spLocks noGrp="1"/>
          </p:cNvSpPr>
          <p:nvPr>
            <p:ph type="sldNum" sz="quarter" idx="12"/>
          </p:nvPr>
        </p:nvSpPr>
        <p:spPr/>
        <p:txBody>
          <a:bodyPr/>
          <a:lstStyle/>
          <a:p>
            <a:fld id="{94C6D8F6-D5B8-4D51-B36F-D7B9870D18EF}" type="slidenum">
              <a:rPr lang="en-US" smtClean="0"/>
              <a:t>‹#›</a:t>
            </a:fld>
            <a:endParaRPr lang="en-US"/>
          </a:p>
        </p:txBody>
      </p:sp>
    </p:spTree>
    <p:extLst>
      <p:ext uri="{BB962C8B-B14F-4D97-AF65-F5344CB8AC3E}">
        <p14:creationId xmlns:p14="http://schemas.microsoft.com/office/powerpoint/2010/main" val="85622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E07B87-7D97-8D94-773A-B2EB6287C1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2BD260-03A6-3DCE-A1AC-6C658B18C8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48A74-A9AA-0EFE-358E-A040A87267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8F3EB0-33A6-4112-AE7F-504D96C0F600}" type="datetimeFigureOut">
              <a:rPr lang="en-US" smtClean="0"/>
              <a:t>2024-10-14</a:t>
            </a:fld>
            <a:endParaRPr lang="en-US"/>
          </a:p>
        </p:txBody>
      </p:sp>
      <p:sp>
        <p:nvSpPr>
          <p:cNvPr id="5" name="Footer Placeholder 4">
            <a:extLst>
              <a:ext uri="{FF2B5EF4-FFF2-40B4-BE49-F238E27FC236}">
                <a16:creationId xmlns:a16="http://schemas.microsoft.com/office/drawing/2014/main" id="{02A07D39-A3CE-926F-A3DB-FAB414A3B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55A6ED-CF1D-8DFB-FDAF-3A95EF2D1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6D8F6-D5B8-4D51-B36F-D7B9870D18EF}" type="slidenum">
              <a:rPr lang="en-US" smtClean="0"/>
              <a:t>‹#›</a:t>
            </a:fld>
            <a:endParaRPr lang="en-US"/>
          </a:p>
        </p:txBody>
      </p:sp>
    </p:spTree>
    <p:extLst>
      <p:ext uri="{BB962C8B-B14F-4D97-AF65-F5344CB8AC3E}">
        <p14:creationId xmlns:p14="http://schemas.microsoft.com/office/powerpoint/2010/main" val="663121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abiusmaximus.com/2017/03/07/we-learn-about-american-politics/"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fabiusmaximus.com/2017/03/07/we-learn-about-american-politics/"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www.voteview.com/"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40DD-B6D6-F7C6-FC40-5C83E9D7A61A}"/>
              </a:ext>
            </a:extLst>
          </p:cNvPr>
          <p:cNvSpPr>
            <a:spLocks noGrp="1"/>
          </p:cNvSpPr>
          <p:nvPr>
            <p:ph type="ctrTitle"/>
          </p:nvPr>
        </p:nvSpPr>
        <p:spPr>
          <a:xfrm>
            <a:off x="5377806" y="2019300"/>
            <a:ext cx="6198888" cy="925945"/>
          </a:xfrm>
        </p:spPr>
        <p:txBody>
          <a:bodyPr>
            <a:normAutofit/>
          </a:bodyPr>
          <a:lstStyle/>
          <a:p>
            <a:pPr algn="r"/>
            <a:r>
              <a:rPr lang="en-US" b="1" dirty="0"/>
              <a:t>US Political Polarity</a:t>
            </a:r>
          </a:p>
        </p:txBody>
      </p:sp>
      <p:sp>
        <p:nvSpPr>
          <p:cNvPr id="3" name="Subtitle 2">
            <a:extLst>
              <a:ext uri="{FF2B5EF4-FFF2-40B4-BE49-F238E27FC236}">
                <a16:creationId xmlns:a16="http://schemas.microsoft.com/office/drawing/2014/main" id="{E1B808ED-6164-4AFD-E25E-B6DCC6C18F53}"/>
              </a:ext>
            </a:extLst>
          </p:cNvPr>
          <p:cNvSpPr>
            <a:spLocks noGrp="1"/>
          </p:cNvSpPr>
          <p:nvPr>
            <p:ph type="subTitle" idx="1"/>
          </p:nvPr>
        </p:nvSpPr>
        <p:spPr>
          <a:xfrm>
            <a:off x="7934035" y="3014850"/>
            <a:ext cx="3642659" cy="414150"/>
          </a:xfrm>
        </p:spPr>
        <p:txBody>
          <a:bodyPr>
            <a:normAutofit lnSpcReduction="10000"/>
          </a:bodyPr>
          <a:lstStyle/>
          <a:p>
            <a:pPr algn="r"/>
            <a:r>
              <a:rPr lang="en-US" dirty="0"/>
              <a:t>AJ Marcus</a:t>
            </a:r>
          </a:p>
        </p:txBody>
      </p:sp>
      <p:pic>
        <p:nvPicPr>
          <p:cNvPr id="8" name="Picture 7">
            <a:extLst>
              <a:ext uri="{FF2B5EF4-FFF2-40B4-BE49-F238E27FC236}">
                <a16:creationId xmlns:a16="http://schemas.microsoft.com/office/drawing/2014/main" id="{97B6B22A-F017-2DA0-2B0A-700D699F9A07}"/>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5306" y="1502063"/>
            <a:ext cx="6246637" cy="3698009"/>
          </a:xfrm>
          <a:prstGeom prst="rect">
            <a:avLst/>
          </a:prstGeom>
        </p:spPr>
      </p:pic>
    </p:spTree>
    <p:extLst>
      <p:ext uri="{BB962C8B-B14F-4D97-AF65-F5344CB8AC3E}">
        <p14:creationId xmlns:p14="http://schemas.microsoft.com/office/powerpoint/2010/main" val="384390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28927-6ACC-EA86-2CBF-3766D53B6D3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B9112EE-B549-57BC-3305-DF2EF7A7C5E8}"/>
              </a:ext>
            </a:extLst>
          </p:cNvPr>
          <p:cNvSpPr>
            <a:spLocks noGrp="1"/>
          </p:cNvSpPr>
          <p:nvPr>
            <p:ph type="subTitle" idx="1"/>
          </p:nvPr>
        </p:nvSpPr>
        <p:spPr>
          <a:xfrm>
            <a:off x="6324600" y="1323975"/>
            <a:ext cx="5252094" cy="4270087"/>
          </a:xfrm>
        </p:spPr>
        <p:txBody>
          <a:bodyPr>
            <a:normAutofit/>
          </a:bodyPr>
          <a:lstStyle/>
          <a:p>
            <a:pPr algn="r"/>
            <a:r>
              <a:rPr lang="en-US" dirty="0"/>
              <a:t>Politics has become a large societal concern in the United States and the polarizing stances on common issues has given way to social unrest, tension, and distrust.</a:t>
            </a:r>
          </a:p>
          <a:p>
            <a:pPr algn="r"/>
            <a:endParaRPr lang="en-US" dirty="0"/>
          </a:p>
          <a:p>
            <a:pPr algn="r"/>
            <a:endParaRPr lang="en-US" dirty="0"/>
          </a:p>
          <a:p>
            <a:pPr algn="r"/>
            <a:r>
              <a:rPr lang="en-US" dirty="0"/>
              <a:t>The goal here is to validate the existence, primary actors, and timeline of political polarity as a baseline for future analysis.</a:t>
            </a:r>
          </a:p>
        </p:txBody>
      </p:sp>
      <p:pic>
        <p:nvPicPr>
          <p:cNvPr id="8" name="Picture 7">
            <a:extLst>
              <a:ext uri="{FF2B5EF4-FFF2-40B4-BE49-F238E27FC236}">
                <a16:creationId xmlns:a16="http://schemas.microsoft.com/office/drawing/2014/main" id="{8F1DA272-497E-F6C3-2096-B8161CF0029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15306" y="1502063"/>
            <a:ext cx="6246637" cy="3698009"/>
          </a:xfrm>
          <a:prstGeom prst="rect">
            <a:avLst/>
          </a:prstGeom>
        </p:spPr>
      </p:pic>
    </p:spTree>
    <p:extLst>
      <p:ext uri="{BB962C8B-B14F-4D97-AF65-F5344CB8AC3E}">
        <p14:creationId xmlns:p14="http://schemas.microsoft.com/office/powerpoint/2010/main" val="387896262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D4BFB5F6-DE35-EEA5-E87E-D68108C2A975}"/>
              </a:ext>
            </a:extLst>
          </p:cNvPr>
          <p:cNvGraphicFramePr/>
          <p:nvPr>
            <p:extLst>
              <p:ext uri="{D42A27DB-BD31-4B8C-83A1-F6EECF244321}">
                <p14:modId xmlns:p14="http://schemas.microsoft.com/office/powerpoint/2010/main" val="1936136900"/>
              </p:ext>
            </p:extLst>
          </p:nvPr>
        </p:nvGraphicFramePr>
        <p:xfrm>
          <a:off x="0" y="0"/>
          <a:ext cx="5163127" cy="6857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id="{B10DD93A-9A16-8072-7C18-4A74E1AA2969}"/>
              </a:ext>
            </a:extLst>
          </p:cNvPr>
          <p:cNvSpPr txBox="1"/>
          <p:nvPr/>
        </p:nvSpPr>
        <p:spPr>
          <a:xfrm>
            <a:off x="6096000" y="695325"/>
            <a:ext cx="5486399" cy="584775"/>
          </a:xfrm>
          <a:prstGeom prst="rect">
            <a:avLst/>
          </a:prstGeom>
          <a:noFill/>
        </p:spPr>
        <p:txBody>
          <a:bodyPr wrap="square" rtlCol="0">
            <a:spAutoFit/>
          </a:bodyPr>
          <a:lstStyle/>
          <a:p>
            <a:r>
              <a:rPr lang="en-US" sz="3200" b="1" dirty="0"/>
              <a:t>Data Sources</a:t>
            </a:r>
          </a:p>
        </p:txBody>
      </p:sp>
      <p:sp>
        <p:nvSpPr>
          <p:cNvPr id="21" name="TextBox 20">
            <a:extLst>
              <a:ext uri="{FF2B5EF4-FFF2-40B4-BE49-F238E27FC236}">
                <a16:creationId xmlns:a16="http://schemas.microsoft.com/office/drawing/2014/main" id="{FE33E93D-5163-62FF-B528-0A8B85771C97}"/>
              </a:ext>
            </a:extLst>
          </p:cNvPr>
          <p:cNvSpPr txBox="1"/>
          <p:nvPr/>
        </p:nvSpPr>
        <p:spPr>
          <a:xfrm>
            <a:off x="6096000" y="1609725"/>
            <a:ext cx="548639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Primary Source is the Congressional Session and Membership Voting from </a:t>
            </a:r>
            <a:r>
              <a:rPr lang="en-US" dirty="0">
                <a:hlinkClick r:id="rId8"/>
              </a:rPr>
              <a:t>VoteView.com</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Supplemental data compiled from various historical event archives including Library of Congress, White House media relations, and public news feeds.</a:t>
            </a:r>
          </a:p>
        </p:txBody>
      </p:sp>
    </p:spTree>
    <p:extLst>
      <p:ext uri="{BB962C8B-B14F-4D97-AF65-F5344CB8AC3E}">
        <p14:creationId xmlns:p14="http://schemas.microsoft.com/office/powerpoint/2010/main" val="267958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22BEE-8A79-8271-1515-20496D94A467}"/>
            </a:ext>
          </a:extLst>
        </p:cNvPr>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6168DA1D-9065-C160-8EE0-E26643B5C7FC}"/>
              </a:ext>
            </a:extLst>
          </p:cNvPr>
          <p:cNvGraphicFramePr/>
          <p:nvPr>
            <p:extLst>
              <p:ext uri="{D42A27DB-BD31-4B8C-83A1-F6EECF244321}">
                <p14:modId xmlns:p14="http://schemas.microsoft.com/office/powerpoint/2010/main" val="716008585"/>
              </p:ext>
            </p:extLst>
          </p:nvPr>
        </p:nvGraphicFramePr>
        <p:xfrm>
          <a:off x="0" y="0"/>
          <a:ext cx="5163127" cy="6857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id="{C425207C-4E54-B534-AE8E-45E7F5B190E9}"/>
              </a:ext>
            </a:extLst>
          </p:cNvPr>
          <p:cNvSpPr txBox="1"/>
          <p:nvPr/>
        </p:nvSpPr>
        <p:spPr>
          <a:xfrm>
            <a:off x="6096000" y="695325"/>
            <a:ext cx="5486399" cy="584775"/>
          </a:xfrm>
          <a:prstGeom prst="rect">
            <a:avLst/>
          </a:prstGeom>
          <a:noFill/>
        </p:spPr>
        <p:txBody>
          <a:bodyPr wrap="square" rtlCol="0">
            <a:spAutoFit/>
          </a:bodyPr>
          <a:lstStyle/>
          <a:p>
            <a:r>
              <a:rPr lang="en-US" sz="3200" b="1" dirty="0"/>
              <a:t>Hypothesis</a:t>
            </a:r>
          </a:p>
        </p:txBody>
      </p:sp>
      <p:sp>
        <p:nvSpPr>
          <p:cNvPr id="21" name="TextBox 20">
            <a:extLst>
              <a:ext uri="{FF2B5EF4-FFF2-40B4-BE49-F238E27FC236}">
                <a16:creationId xmlns:a16="http://schemas.microsoft.com/office/drawing/2014/main" id="{2406A730-01F1-D016-1D51-C2CC2CBDA30D}"/>
              </a:ext>
            </a:extLst>
          </p:cNvPr>
          <p:cNvSpPr txBox="1"/>
          <p:nvPr/>
        </p:nvSpPr>
        <p:spPr>
          <a:xfrm>
            <a:off x="6096000" y="1609725"/>
            <a:ext cx="548639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First Phase: The current polarization of political parties exists prominently in Congress; </a:t>
            </a:r>
            <a:r>
              <a:rPr lang="en-US" i="1" dirty="0"/>
              <a:t>determine occurrence timeline and scale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Second Phase: Current polarization can be identified through each facet of Congressional body, Presidential administration, and neighboring Congressional sessions.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Third Phase: Distill a predictor model to determine Congressional Member voting habits and prescribe Congressional outcomes given current Party compositions.</a:t>
            </a:r>
          </a:p>
        </p:txBody>
      </p:sp>
    </p:spTree>
    <p:extLst>
      <p:ext uri="{BB962C8B-B14F-4D97-AF65-F5344CB8AC3E}">
        <p14:creationId xmlns:p14="http://schemas.microsoft.com/office/powerpoint/2010/main" val="105737787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B1A26-6D9B-FE87-83F5-1472123C3F01}"/>
            </a:ext>
          </a:extLst>
        </p:cNvPr>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D34E1309-5314-707A-0DAB-9F3A67FA1854}"/>
              </a:ext>
            </a:extLst>
          </p:cNvPr>
          <p:cNvGraphicFramePr/>
          <p:nvPr>
            <p:extLst>
              <p:ext uri="{D42A27DB-BD31-4B8C-83A1-F6EECF244321}">
                <p14:modId xmlns:p14="http://schemas.microsoft.com/office/powerpoint/2010/main" val="3989121263"/>
              </p:ext>
            </p:extLst>
          </p:nvPr>
        </p:nvGraphicFramePr>
        <p:xfrm>
          <a:off x="0" y="0"/>
          <a:ext cx="5163127" cy="6857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id="{82E7CF58-CAA4-7FBF-7E61-34D80D261DC4}"/>
              </a:ext>
            </a:extLst>
          </p:cNvPr>
          <p:cNvSpPr txBox="1"/>
          <p:nvPr/>
        </p:nvSpPr>
        <p:spPr>
          <a:xfrm>
            <a:off x="6096000" y="695325"/>
            <a:ext cx="5486399" cy="584775"/>
          </a:xfrm>
          <a:prstGeom prst="rect">
            <a:avLst/>
          </a:prstGeom>
          <a:noFill/>
        </p:spPr>
        <p:txBody>
          <a:bodyPr wrap="square" rtlCol="0">
            <a:spAutoFit/>
          </a:bodyPr>
          <a:lstStyle/>
          <a:p>
            <a:r>
              <a:rPr lang="en-US" sz="3200" b="1" dirty="0"/>
              <a:t>Methodology</a:t>
            </a:r>
          </a:p>
        </p:txBody>
      </p:sp>
      <p:sp>
        <p:nvSpPr>
          <p:cNvPr id="21" name="TextBox 20">
            <a:extLst>
              <a:ext uri="{FF2B5EF4-FFF2-40B4-BE49-F238E27FC236}">
                <a16:creationId xmlns:a16="http://schemas.microsoft.com/office/drawing/2014/main" id="{6B5E25E1-53AE-1FF1-1C04-82657961D570}"/>
              </a:ext>
            </a:extLst>
          </p:cNvPr>
          <p:cNvSpPr txBox="1"/>
          <p:nvPr/>
        </p:nvSpPr>
        <p:spPr>
          <a:xfrm>
            <a:off x="6096000" y="1609725"/>
            <a:ext cx="548639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Use statistical tests to determine confidence outcomes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 assumption of parametric distributions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Validate segment results against similar analysis</a:t>
            </a:r>
          </a:p>
        </p:txBody>
      </p:sp>
    </p:spTree>
    <p:extLst>
      <p:ext uri="{BB962C8B-B14F-4D97-AF65-F5344CB8AC3E}">
        <p14:creationId xmlns:p14="http://schemas.microsoft.com/office/powerpoint/2010/main" val="65728732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4EA50-4E3D-96D0-D833-6A1F6260CF74}"/>
            </a:ext>
          </a:extLst>
        </p:cNvPr>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7B442856-837B-6C26-F38E-1D5EE2A57445}"/>
              </a:ext>
            </a:extLst>
          </p:cNvPr>
          <p:cNvGraphicFramePr/>
          <p:nvPr>
            <p:extLst>
              <p:ext uri="{D42A27DB-BD31-4B8C-83A1-F6EECF244321}">
                <p14:modId xmlns:p14="http://schemas.microsoft.com/office/powerpoint/2010/main" val="2941371150"/>
              </p:ext>
            </p:extLst>
          </p:nvPr>
        </p:nvGraphicFramePr>
        <p:xfrm>
          <a:off x="0" y="0"/>
          <a:ext cx="5163127" cy="6857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id="{BDC144F4-9838-5AE9-BE3D-68006DD7BA85}"/>
              </a:ext>
            </a:extLst>
          </p:cNvPr>
          <p:cNvSpPr txBox="1"/>
          <p:nvPr/>
        </p:nvSpPr>
        <p:spPr>
          <a:xfrm>
            <a:off x="6096000" y="695325"/>
            <a:ext cx="5486399" cy="584775"/>
          </a:xfrm>
          <a:prstGeom prst="rect">
            <a:avLst/>
          </a:prstGeom>
          <a:noFill/>
        </p:spPr>
        <p:txBody>
          <a:bodyPr wrap="square" rtlCol="0">
            <a:spAutoFit/>
          </a:bodyPr>
          <a:lstStyle/>
          <a:p>
            <a:r>
              <a:rPr lang="en-US" sz="3200" b="1" dirty="0"/>
              <a:t>Predictions</a:t>
            </a:r>
          </a:p>
        </p:txBody>
      </p:sp>
      <p:sp>
        <p:nvSpPr>
          <p:cNvPr id="21" name="TextBox 20">
            <a:extLst>
              <a:ext uri="{FF2B5EF4-FFF2-40B4-BE49-F238E27FC236}">
                <a16:creationId xmlns:a16="http://schemas.microsoft.com/office/drawing/2014/main" id="{7C30154B-13BE-69F8-FA7F-BBB0EB24B33D}"/>
              </a:ext>
            </a:extLst>
          </p:cNvPr>
          <p:cNvSpPr txBox="1"/>
          <p:nvPr/>
        </p:nvSpPr>
        <p:spPr>
          <a:xfrm>
            <a:off x="6096000" y="1609725"/>
            <a:ext cx="5486398" cy="2862322"/>
          </a:xfrm>
          <a:prstGeom prst="rect">
            <a:avLst/>
          </a:prstGeom>
          <a:noFill/>
        </p:spPr>
        <p:txBody>
          <a:bodyPr wrap="square" rtlCol="0">
            <a:spAutoFit/>
          </a:bodyPr>
          <a:lstStyle/>
          <a:p>
            <a:pPr marL="285750" indent="-285750">
              <a:buFont typeface="Arial" panose="020B0604020202020204" pitchFamily="34" charset="0"/>
              <a:buChar char="•"/>
            </a:pPr>
            <a:r>
              <a:rPr lang="en-US" dirty="0"/>
              <a:t>US Politics will show polarization beginning in 1970s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Congressional nominate scores will align with Presidential Administration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Member votes will align with Party regardless of Congressional disposition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Voting prediction model will show high efficiency at member level but not at Party level.</a:t>
            </a:r>
          </a:p>
        </p:txBody>
      </p:sp>
    </p:spTree>
    <p:extLst>
      <p:ext uri="{BB962C8B-B14F-4D97-AF65-F5344CB8AC3E}">
        <p14:creationId xmlns:p14="http://schemas.microsoft.com/office/powerpoint/2010/main" val="206611128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1EA24C-F5F9-8DF9-4D92-917A6BF8EA19}"/>
              </a:ext>
            </a:extLst>
          </p:cNvPr>
          <p:cNvSpPr>
            <a:spLocks noGrp="1"/>
          </p:cNvSpPr>
          <p:nvPr>
            <p:ph type="title"/>
          </p:nvPr>
        </p:nvSpPr>
        <p:spPr/>
        <p:txBody>
          <a:bodyPr/>
          <a:lstStyle/>
          <a:p>
            <a:r>
              <a:rPr lang="en-US" b="1" dirty="0"/>
              <a:t>Considerations</a:t>
            </a:r>
          </a:p>
        </p:txBody>
      </p:sp>
      <p:sp>
        <p:nvSpPr>
          <p:cNvPr id="6" name="Content Placeholder 5">
            <a:extLst>
              <a:ext uri="{FF2B5EF4-FFF2-40B4-BE49-F238E27FC236}">
                <a16:creationId xmlns:a16="http://schemas.microsoft.com/office/drawing/2014/main" id="{0A4DE374-3991-DA39-7BEB-EA1B9938363D}"/>
              </a:ext>
            </a:extLst>
          </p:cNvPr>
          <p:cNvSpPr>
            <a:spLocks noGrp="1"/>
          </p:cNvSpPr>
          <p:nvPr>
            <p:ph sz="half" idx="1"/>
          </p:nvPr>
        </p:nvSpPr>
        <p:spPr>
          <a:xfrm>
            <a:off x="838200" y="3429000"/>
            <a:ext cx="5181600" cy="2747962"/>
          </a:xfrm>
        </p:spPr>
        <p:txBody>
          <a:bodyPr>
            <a:normAutofit lnSpcReduction="10000"/>
          </a:bodyPr>
          <a:lstStyle/>
          <a:p>
            <a:r>
              <a:rPr lang="en-US" dirty="0"/>
              <a:t>Data source is established and consistent</a:t>
            </a:r>
          </a:p>
          <a:p>
            <a:r>
              <a:rPr lang="en-US" dirty="0"/>
              <a:t>Source is population data, not sampling</a:t>
            </a:r>
          </a:p>
          <a:p>
            <a:r>
              <a:rPr lang="en-US" dirty="0"/>
              <a:t>Peer reports validate the nominate statistic on multiple fronts</a:t>
            </a:r>
          </a:p>
        </p:txBody>
      </p:sp>
      <p:sp>
        <p:nvSpPr>
          <p:cNvPr id="7" name="Content Placeholder 6">
            <a:extLst>
              <a:ext uri="{FF2B5EF4-FFF2-40B4-BE49-F238E27FC236}">
                <a16:creationId xmlns:a16="http://schemas.microsoft.com/office/drawing/2014/main" id="{18CF50C9-B855-87EA-3CEC-3785AED4C691}"/>
              </a:ext>
            </a:extLst>
          </p:cNvPr>
          <p:cNvSpPr>
            <a:spLocks noGrp="1"/>
          </p:cNvSpPr>
          <p:nvPr>
            <p:ph sz="half" idx="2"/>
          </p:nvPr>
        </p:nvSpPr>
        <p:spPr>
          <a:xfrm>
            <a:off x="6172199" y="1590675"/>
            <a:ext cx="5181600" cy="2438400"/>
          </a:xfrm>
        </p:spPr>
        <p:txBody>
          <a:bodyPr>
            <a:normAutofit lnSpcReduction="10000"/>
          </a:bodyPr>
          <a:lstStyle/>
          <a:p>
            <a:r>
              <a:rPr lang="en-US" dirty="0"/>
              <a:t>Party definitions and dimensions change over time</a:t>
            </a:r>
          </a:p>
          <a:p>
            <a:r>
              <a:rPr lang="en-US" dirty="0"/>
              <a:t>Nominate scores are based on observed confidence values</a:t>
            </a:r>
          </a:p>
          <a:p>
            <a:r>
              <a:rPr lang="en-US" dirty="0"/>
              <a:t>Assumes Congress samples the Country’s dispositions</a:t>
            </a:r>
          </a:p>
        </p:txBody>
      </p:sp>
      <p:pic>
        <p:nvPicPr>
          <p:cNvPr id="1030" name="Picture 6" descr="undefined">
            <a:extLst>
              <a:ext uri="{FF2B5EF4-FFF2-40B4-BE49-F238E27FC236}">
                <a16:creationId xmlns:a16="http://schemas.microsoft.com/office/drawing/2014/main" id="{7E07A744-A2A6-5BA0-7D1C-C5C55A9530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607344"/>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al of the United States House of Representatives">
            <a:extLst>
              <a:ext uri="{FF2B5EF4-FFF2-40B4-BE49-F238E27FC236}">
                <a16:creationId xmlns:a16="http://schemas.microsoft.com/office/drawing/2014/main" id="{E6B0460E-C76F-00CA-1190-98B4A14FA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499" y="3983831"/>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A0D4848-9F6C-A4C7-E617-485A02EE25A6}"/>
              </a:ext>
            </a:extLst>
          </p:cNvPr>
          <p:cNvSpPr txBox="1"/>
          <p:nvPr/>
        </p:nvSpPr>
        <p:spPr>
          <a:xfrm>
            <a:off x="518013" y="2399377"/>
            <a:ext cx="2164375" cy="1323439"/>
          </a:xfrm>
          <a:prstGeom prst="rect">
            <a:avLst/>
          </a:prstGeom>
          <a:noFill/>
        </p:spPr>
        <p:txBody>
          <a:bodyPr wrap="none" rtlCol="0">
            <a:spAutoFit/>
          </a:bodyPr>
          <a:lstStyle/>
          <a:p>
            <a:r>
              <a:rPr lang="en-US" sz="8000" dirty="0">
                <a:solidFill>
                  <a:schemeClr val="accent6">
                    <a:lumMod val="75000"/>
                  </a:schemeClr>
                </a:solidFill>
                <a:latin typeface="RUSTY CAGE PERSONAL USE" pitchFamily="2" charset="0"/>
              </a:rPr>
              <a:t>PROS</a:t>
            </a:r>
            <a:endParaRPr lang="en-US" dirty="0">
              <a:solidFill>
                <a:schemeClr val="accent6">
                  <a:lumMod val="75000"/>
                </a:schemeClr>
              </a:solidFill>
              <a:latin typeface="RUSTY CAGE PERSONAL USE" pitchFamily="2" charset="0"/>
            </a:endParaRPr>
          </a:p>
        </p:txBody>
      </p:sp>
      <p:sp>
        <p:nvSpPr>
          <p:cNvPr id="17" name="TextBox 16">
            <a:extLst>
              <a:ext uri="{FF2B5EF4-FFF2-40B4-BE49-F238E27FC236}">
                <a16:creationId xmlns:a16="http://schemas.microsoft.com/office/drawing/2014/main" id="{D61081CC-5A12-8542-7373-CF3823D3DE08}"/>
              </a:ext>
            </a:extLst>
          </p:cNvPr>
          <p:cNvSpPr txBox="1"/>
          <p:nvPr/>
        </p:nvSpPr>
        <p:spPr>
          <a:xfrm>
            <a:off x="9461522" y="3432175"/>
            <a:ext cx="2212465" cy="1323439"/>
          </a:xfrm>
          <a:prstGeom prst="rect">
            <a:avLst/>
          </a:prstGeom>
          <a:noFill/>
        </p:spPr>
        <p:txBody>
          <a:bodyPr wrap="none" rtlCol="0">
            <a:spAutoFit/>
          </a:bodyPr>
          <a:lstStyle/>
          <a:p>
            <a:r>
              <a:rPr lang="en-US" sz="8000" dirty="0">
                <a:solidFill>
                  <a:srgbClr val="C00000"/>
                </a:solidFill>
                <a:latin typeface="RUSTY CAGE PERSONAL USE" pitchFamily="2" charset="0"/>
              </a:rPr>
              <a:t>CONS</a:t>
            </a:r>
            <a:endParaRPr lang="en-US" dirty="0">
              <a:solidFill>
                <a:srgbClr val="C00000"/>
              </a:solidFill>
              <a:latin typeface="RUSTY CAGE PERSONAL USE" pitchFamily="2" charset="0"/>
            </a:endParaRPr>
          </a:p>
        </p:txBody>
      </p:sp>
    </p:spTree>
    <p:extLst>
      <p:ext uri="{BB962C8B-B14F-4D97-AF65-F5344CB8AC3E}">
        <p14:creationId xmlns:p14="http://schemas.microsoft.com/office/powerpoint/2010/main" val="149747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671</Words>
  <Application>Microsoft Office PowerPoint</Application>
  <PresentationFormat>Widescreen</PresentationFormat>
  <Paragraphs>71</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RUSTY CAGE PERSONAL USE</vt:lpstr>
      <vt:lpstr>Office Theme</vt:lpstr>
      <vt:lpstr>US Political Polarity</vt:lpstr>
      <vt:lpstr>PowerPoint Presentation</vt:lpstr>
      <vt:lpstr>PowerPoint Presentation</vt:lpstr>
      <vt:lpstr>PowerPoint Presentation</vt:lpstr>
      <vt:lpstr>PowerPoint Presentation</vt:lpstr>
      <vt:lpstr>PowerPoint Presentation</vt:lpstr>
      <vt:lpstr>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 Marcus</dc:creator>
  <cp:lastModifiedBy>AJ Marcus</cp:lastModifiedBy>
  <cp:revision>4</cp:revision>
  <dcterms:created xsi:type="dcterms:W3CDTF">2024-10-09T20:48:55Z</dcterms:created>
  <dcterms:modified xsi:type="dcterms:W3CDTF">2024-10-15T00:22:32Z</dcterms:modified>
</cp:coreProperties>
</file>