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63" r:id="rId5"/>
    <p:sldId id="264" r:id="rId6"/>
    <p:sldId id="259" r:id="rId7"/>
    <p:sldId id="260" r:id="rId8"/>
    <p:sldId id="265" r:id="rId9"/>
    <p:sldId id="261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728" autoAdjust="0"/>
  </p:normalViewPr>
  <p:slideViewPr>
    <p:cSldViewPr snapToGrid="0">
      <p:cViewPr varScale="1">
        <p:scale>
          <a:sx n="98" d="100"/>
          <a:sy n="98" d="100"/>
        </p:scale>
        <p:origin x="9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96BCB4-E710-4FAD-B57C-B967D1540049}" type="doc">
      <dgm:prSet loTypeId="urn:microsoft.com/office/officeart/2011/layout/RadialPictureList" loCatId="picture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7890DA99-468C-4739-9B82-D97B55BFBAFF}">
      <dgm:prSet phldrT="[Text]"/>
      <dgm:spPr>
        <a:solidFill>
          <a:srgbClr val="660066"/>
        </a:solidFill>
      </dgm:spPr>
      <dgm:t>
        <a:bodyPr/>
        <a:lstStyle/>
        <a:p>
          <a:r>
            <a:rPr lang="en-US" b="1" dirty="0"/>
            <a:t>Report Outline</a:t>
          </a:r>
        </a:p>
      </dgm:t>
    </dgm:pt>
    <dgm:pt modelId="{D7FB3153-BF51-46C7-8158-3DF0163F6CD5}" type="parTrans" cxnId="{EC679A92-8475-4713-812C-5DE8EBA664EE}">
      <dgm:prSet/>
      <dgm:spPr/>
      <dgm:t>
        <a:bodyPr/>
        <a:lstStyle/>
        <a:p>
          <a:endParaRPr lang="en-US"/>
        </a:p>
      </dgm:t>
    </dgm:pt>
    <dgm:pt modelId="{B1B359D6-2C9E-4E21-922C-5109B44082C5}" type="sibTrans" cxnId="{EC679A92-8475-4713-812C-5DE8EBA664EE}">
      <dgm:prSet/>
      <dgm:spPr/>
      <dgm:t>
        <a:bodyPr/>
        <a:lstStyle/>
        <a:p>
          <a:endParaRPr lang="en-US"/>
        </a:p>
      </dgm:t>
    </dgm:pt>
    <dgm:pt modelId="{1E28CAEC-769C-4154-A66D-EE49DAF54979}">
      <dgm:prSet phldrT="[Text]"/>
      <dgm:spPr/>
      <dgm:t>
        <a:bodyPr/>
        <a:lstStyle/>
        <a:p>
          <a:r>
            <a:rPr lang="en-US" b="1" dirty="0"/>
            <a:t>Preprocessing</a:t>
          </a:r>
        </a:p>
      </dgm:t>
    </dgm:pt>
    <dgm:pt modelId="{97086058-940F-4269-A279-485BF7F1FB18}" type="parTrans" cxnId="{C4D282F9-CADF-42A3-8128-7EF1B5C500C6}">
      <dgm:prSet/>
      <dgm:spPr/>
      <dgm:t>
        <a:bodyPr/>
        <a:lstStyle/>
        <a:p>
          <a:endParaRPr lang="en-US"/>
        </a:p>
      </dgm:t>
    </dgm:pt>
    <dgm:pt modelId="{ADE0C120-E0BD-498E-BA24-B33A198B5E81}" type="sibTrans" cxnId="{C4D282F9-CADF-42A3-8128-7EF1B5C500C6}">
      <dgm:prSet/>
      <dgm:spPr/>
      <dgm:t>
        <a:bodyPr/>
        <a:lstStyle/>
        <a:p>
          <a:endParaRPr lang="en-US"/>
        </a:p>
      </dgm:t>
    </dgm:pt>
    <dgm:pt modelId="{D44389BD-380F-483C-8006-CDC4F553D4AE}">
      <dgm:prSet phldrT="[Text]"/>
      <dgm:spPr/>
      <dgm:t>
        <a:bodyPr/>
        <a:lstStyle/>
        <a:p>
          <a:r>
            <a:rPr lang="en-US" dirty="0"/>
            <a:t>Trending Model</a:t>
          </a:r>
        </a:p>
      </dgm:t>
    </dgm:pt>
    <dgm:pt modelId="{52C0B6C7-E7C9-4A23-8703-4C0D089A71A2}" type="parTrans" cxnId="{F1CEAF75-45AA-4F3A-96FE-02741EF1C6D2}">
      <dgm:prSet/>
      <dgm:spPr/>
      <dgm:t>
        <a:bodyPr/>
        <a:lstStyle/>
        <a:p>
          <a:endParaRPr lang="en-US"/>
        </a:p>
      </dgm:t>
    </dgm:pt>
    <dgm:pt modelId="{9A6231E8-E203-4EFB-9F39-D8602FA84964}" type="sibTrans" cxnId="{F1CEAF75-45AA-4F3A-96FE-02741EF1C6D2}">
      <dgm:prSet/>
      <dgm:spPr/>
      <dgm:t>
        <a:bodyPr/>
        <a:lstStyle/>
        <a:p>
          <a:endParaRPr lang="en-US"/>
        </a:p>
      </dgm:t>
    </dgm:pt>
    <dgm:pt modelId="{A6F30BB1-B716-4782-BD9E-A63357A80912}">
      <dgm:prSet phldrT="[Text]"/>
      <dgm:spPr/>
      <dgm:t>
        <a:bodyPr/>
        <a:lstStyle/>
        <a:p>
          <a:r>
            <a:rPr lang="en-US" dirty="0"/>
            <a:t>Findings</a:t>
          </a:r>
        </a:p>
      </dgm:t>
    </dgm:pt>
    <dgm:pt modelId="{460A6B80-9208-4742-9EB2-E48F2A5B3EFD}" type="parTrans" cxnId="{3EFD898F-AA88-406E-BC95-AF2F669BF2C1}">
      <dgm:prSet/>
      <dgm:spPr/>
      <dgm:t>
        <a:bodyPr/>
        <a:lstStyle/>
        <a:p>
          <a:endParaRPr lang="en-US"/>
        </a:p>
      </dgm:t>
    </dgm:pt>
    <dgm:pt modelId="{CAF21C75-C4A0-48A9-8487-DEE3A376A59E}" type="sibTrans" cxnId="{3EFD898F-AA88-406E-BC95-AF2F669BF2C1}">
      <dgm:prSet/>
      <dgm:spPr/>
      <dgm:t>
        <a:bodyPr/>
        <a:lstStyle/>
        <a:p>
          <a:endParaRPr lang="en-US"/>
        </a:p>
      </dgm:t>
    </dgm:pt>
    <dgm:pt modelId="{45EE1B4F-4174-4A44-84C6-2CFEB9E31431}">
      <dgm:prSet phldrT="[Text]"/>
      <dgm:spPr/>
      <dgm:t>
        <a:bodyPr/>
        <a:lstStyle/>
        <a:p>
          <a:r>
            <a:rPr lang="en-US" dirty="0"/>
            <a:t>Prediction Model</a:t>
          </a:r>
        </a:p>
      </dgm:t>
    </dgm:pt>
    <dgm:pt modelId="{B3E8D4D5-7CFB-4862-A0FB-117FA2CD6E50}" type="parTrans" cxnId="{016E78D5-57D4-48E8-AD33-EF790485F1A4}">
      <dgm:prSet/>
      <dgm:spPr/>
      <dgm:t>
        <a:bodyPr/>
        <a:lstStyle/>
        <a:p>
          <a:endParaRPr lang="en-US"/>
        </a:p>
      </dgm:t>
    </dgm:pt>
    <dgm:pt modelId="{3B783286-EF8B-4D8E-AC63-EB3514F569C6}" type="sibTrans" cxnId="{016E78D5-57D4-48E8-AD33-EF790485F1A4}">
      <dgm:prSet/>
      <dgm:spPr/>
      <dgm:t>
        <a:bodyPr/>
        <a:lstStyle/>
        <a:p>
          <a:endParaRPr lang="en-US"/>
        </a:p>
      </dgm:t>
    </dgm:pt>
    <dgm:pt modelId="{31842825-1DE5-470E-834E-9C4C9BED9DE4}" type="pres">
      <dgm:prSet presAssocID="{AB96BCB4-E710-4FAD-B57C-B967D1540049}" presName="Name0" presStyleCnt="0">
        <dgm:presLayoutVars>
          <dgm:chMax val="1"/>
          <dgm:chPref val="1"/>
          <dgm:dir/>
          <dgm:resizeHandles/>
        </dgm:presLayoutVars>
      </dgm:prSet>
      <dgm:spPr/>
    </dgm:pt>
    <dgm:pt modelId="{846E2FB1-2EFB-42B1-B436-3A16F672CD59}" type="pres">
      <dgm:prSet presAssocID="{7890DA99-468C-4739-9B82-D97B55BFBAFF}" presName="Parent" presStyleLbl="node1" presStyleIdx="0" presStyleCnt="2">
        <dgm:presLayoutVars>
          <dgm:chMax val="4"/>
          <dgm:chPref val="3"/>
        </dgm:presLayoutVars>
      </dgm:prSet>
      <dgm:spPr/>
    </dgm:pt>
    <dgm:pt modelId="{D5DCD3B9-BBA1-40C2-9691-3E1C28EB51E4}" type="pres">
      <dgm:prSet presAssocID="{1E28CAEC-769C-4154-A66D-EE49DAF54979}" presName="Accent" presStyleLbl="node1" presStyleIdx="1" presStyleCnt="2"/>
      <dgm:spPr>
        <a:noFill/>
        <a:ln>
          <a:noFill/>
        </a:ln>
      </dgm:spPr>
    </dgm:pt>
    <dgm:pt modelId="{6F7EB0C6-CE81-4B14-9E42-883230F8C9AC}" type="pres">
      <dgm:prSet presAssocID="{1E28CAEC-769C-4154-A66D-EE49DAF54979}" presName="Image1" presStyleLbl="fgImgPlace1" presStyleIdx="0" presStyleCnt="4"/>
      <dgm:spPr>
        <a:blipFill>
          <a:blip xmlns:r="http://schemas.openxmlformats.org/officeDocument/2006/relationships" r:embed="rId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7AE8EC8-1FE9-4A1E-9775-702887DCEEA9}" type="pres">
      <dgm:prSet presAssocID="{1E28CAEC-769C-4154-A66D-EE49DAF54979}" presName="Child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4861D3A0-6653-419F-9633-6584C9179E2A}" type="pres">
      <dgm:prSet presAssocID="{D44389BD-380F-483C-8006-CDC4F553D4AE}" presName="Image2" presStyleCnt="0"/>
      <dgm:spPr/>
    </dgm:pt>
    <dgm:pt modelId="{90D137F7-8EDA-4E05-B3B5-7B37EB6BC5F4}" type="pres">
      <dgm:prSet presAssocID="{D44389BD-380F-483C-8006-CDC4F553D4AE}" presName="Image" presStyleLbl="fgImgPlace1" presStyleIdx="1" presStyleCnt="4"/>
      <dgm:spPr>
        <a:blipFill>
          <a:blip xmlns:r="http://schemas.openxmlformats.org/officeDocument/2006/relationships"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C7BFC4F-5848-4C77-84D9-71A8527981F7}" type="pres">
      <dgm:prSet presAssocID="{D44389BD-380F-483C-8006-CDC4F553D4AE}" presName="Child2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217009D1-64D0-4F2A-BCB1-DB08CE2F49EA}" type="pres">
      <dgm:prSet presAssocID="{A6F30BB1-B716-4782-BD9E-A63357A80912}" presName="Image3" presStyleCnt="0"/>
      <dgm:spPr/>
    </dgm:pt>
    <dgm:pt modelId="{3695068F-54BB-4518-B70B-FB9474DE1916}" type="pres">
      <dgm:prSet presAssocID="{A6F30BB1-B716-4782-BD9E-A63357A80912}" presName="Image" presStyleLbl="fgImgPlace1" presStyleIdx="2" presStyleCnt="4"/>
      <dgm:spPr>
        <a:blipFill>
          <a:blip xmlns:r="http://schemas.openxmlformats.org/officeDocument/2006/relationships"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7B16636-0DA1-4A61-954B-242BB1EB147B}" type="pres">
      <dgm:prSet presAssocID="{A6F30BB1-B716-4782-BD9E-A63357A80912}" presName="Child3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9203F28E-0F71-49AF-8125-D11CD3639C47}" type="pres">
      <dgm:prSet presAssocID="{45EE1B4F-4174-4A44-84C6-2CFEB9E31431}" presName="Image4" presStyleCnt="0"/>
      <dgm:spPr/>
    </dgm:pt>
    <dgm:pt modelId="{5AE0E562-A49D-4D7B-933A-7EC77FA6FB79}" type="pres">
      <dgm:prSet presAssocID="{45EE1B4F-4174-4A44-84C6-2CFEB9E31431}" presName="Image" presStyleLbl="fgImgPlace1" presStyleIdx="3" presStyleCnt="4"/>
      <dgm:spPr>
        <a:blipFill>
          <a:blip xmlns:r="http://schemas.openxmlformats.org/officeDocument/2006/relationships"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7D1B1FE9-F165-4B06-BF85-BCAC72861B75}" type="pres">
      <dgm:prSet presAssocID="{45EE1B4F-4174-4A44-84C6-2CFEB9E31431}" presName="Child4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3688741-D44A-4884-9E41-F89B425E7DF4}" type="presOf" srcId="{D44389BD-380F-483C-8006-CDC4F553D4AE}" destId="{CC7BFC4F-5848-4C77-84D9-71A8527981F7}" srcOrd="0" destOrd="0" presId="urn:microsoft.com/office/officeart/2011/layout/RadialPictureList"/>
    <dgm:cxn modelId="{98BDFA4E-64D7-4427-9E13-DEBA3969E5FF}" type="presOf" srcId="{45EE1B4F-4174-4A44-84C6-2CFEB9E31431}" destId="{7D1B1FE9-F165-4B06-BF85-BCAC72861B75}" srcOrd="0" destOrd="0" presId="urn:microsoft.com/office/officeart/2011/layout/RadialPictureList"/>
    <dgm:cxn modelId="{F1CEAF75-45AA-4F3A-96FE-02741EF1C6D2}" srcId="{7890DA99-468C-4739-9B82-D97B55BFBAFF}" destId="{D44389BD-380F-483C-8006-CDC4F553D4AE}" srcOrd="1" destOrd="0" parTransId="{52C0B6C7-E7C9-4A23-8703-4C0D089A71A2}" sibTransId="{9A6231E8-E203-4EFB-9F39-D8602FA84964}"/>
    <dgm:cxn modelId="{C20F2076-A09B-42CE-811F-4E38C0B7D902}" type="presOf" srcId="{A6F30BB1-B716-4782-BD9E-A63357A80912}" destId="{67B16636-0DA1-4A61-954B-242BB1EB147B}" srcOrd="0" destOrd="0" presId="urn:microsoft.com/office/officeart/2011/layout/RadialPictureList"/>
    <dgm:cxn modelId="{6689C282-7E2E-41B6-BF9B-F0C6E09EAC6D}" type="presOf" srcId="{1E28CAEC-769C-4154-A66D-EE49DAF54979}" destId="{27AE8EC8-1FE9-4A1E-9775-702887DCEEA9}" srcOrd="0" destOrd="0" presId="urn:microsoft.com/office/officeart/2011/layout/RadialPictureList"/>
    <dgm:cxn modelId="{0242328C-CB32-41AA-A413-5689258E7669}" type="presOf" srcId="{AB96BCB4-E710-4FAD-B57C-B967D1540049}" destId="{31842825-1DE5-470E-834E-9C4C9BED9DE4}" srcOrd="0" destOrd="0" presId="urn:microsoft.com/office/officeart/2011/layout/RadialPictureList"/>
    <dgm:cxn modelId="{3EFD898F-AA88-406E-BC95-AF2F669BF2C1}" srcId="{7890DA99-468C-4739-9B82-D97B55BFBAFF}" destId="{A6F30BB1-B716-4782-BD9E-A63357A80912}" srcOrd="2" destOrd="0" parTransId="{460A6B80-9208-4742-9EB2-E48F2A5B3EFD}" sibTransId="{CAF21C75-C4A0-48A9-8487-DEE3A376A59E}"/>
    <dgm:cxn modelId="{EC679A92-8475-4713-812C-5DE8EBA664EE}" srcId="{AB96BCB4-E710-4FAD-B57C-B967D1540049}" destId="{7890DA99-468C-4739-9B82-D97B55BFBAFF}" srcOrd="0" destOrd="0" parTransId="{D7FB3153-BF51-46C7-8158-3DF0163F6CD5}" sibTransId="{B1B359D6-2C9E-4E21-922C-5109B44082C5}"/>
    <dgm:cxn modelId="{3EE6ECC2-9953-497B-99BD-4484F37DE482}" type="presOf" srcId="{7890DA99-468C-4739-9B82-D97B55BFBAFF}" destId="{846E2FB1-2EFB-42B1-B436-3A16F672CD59}" srcOrd="0" destOrd="0" presId="urn:microsoft.com/office/officeart/2011/layout/RadialPictureList"/>
    <dgm:cxn modelId="{016E78D5-57D4-48E8-AD33-EF790485F1A4}" srcId="{7890DA99-468C-4739-9B82-D97B55BFBAFF}" destId="{45EE1B4F-4174-4A44-84C6-2CFEB9E31431}" srcOrd="3" destOrd="0" parTransId="{B3E8D4D5-7CFB-4862-A0FB-117FA2CD6E50}" sibTransId="{3B783286-EF8B-4D8E-AC63-EB3514F569C6}"/>
    <dgm:cxn modelId="{C4D282F9-CADF-42A3-8128-7EF1B5C500C6}" srcId="{7890DA99-468C-4739-9B82-D97B55BFBAFF}" destId="{1E28CAEC-769C-4154-A66D-EE49DAF54979}" srcOrd="0" destOrd="0" parTransId="{97086058-940F-4269-A279-485BF7F1FB18}" sibTransId="{ADE0C120-E0BD-498E-BA24-B33A198B5E81}"/>
    <dgm:cxn modelId="{BE9CBD0D-ACB4-4979-B3D9-5C214008E051}" type="presParOf" srcId="{31842825-1DE5-470E-834E-9C4C9BED9DE4}" destId="{846E2FB1-2EFB-42B1-B436-3A16F672CD59}" srcOrd="0" destOrd="0" presId="urn:microsoft.com/office/officeart/2011/layout/RadialPictureList"/>
    <dgm:cxn modelId="{5C3B7580-133B-494E-B022-2C2F1C1B4C6F}" type="presParOf" srcId="{31842825-1DE5-470E-834E-9C4C9BED9DE4}" destId="{D5DCD3B9-BBA1-40C2-9691-3E1C28EB51E4}" srcOrd="1" destOrd="0" presId="urn:microsoft.com/office/officeart/2011/layout/RadialPictureList"/>
    <dgm:cxn modelId="{93D76583-4E1A-4DB2-819A-4D92F1EC5B3A}" type="presParOf" srcId="{31842825-1DE5-470E-834E-9C4C9BED9DE4}" destId="{6F7EB0C6-CE81-4B14-9E42-883230F8C9AC}" srcOrd="2" destOrd="0" presId="urn:microsoft.com/office/officeart/2011/layout/RadialPictureList"/>
    <dgm:cxn modelId="{A1F3A421-8D21-4A64-9ECB-A0E8A2BDC1CA}" type="presParOf" srcId="{31842825-1DE5-470E-834E-9C4C9BED9DE4}" destId="{27AE8EC8-1FE9-4A1E-9775-702887DCEEA9}" srcOrd="3" destOrd="0" presId="urn:microsoft.com/office/officeart/2011/layout/RadialPictureList"/>
    <dgm:cxn modelId="{62A22B0C-B977-4408-B837-0A7852A241AA}" type="presParOf" srcId="{31842825-1DE5-470E-834E-9C4C9BED9DE4}" destId="{4861D3A0-6653-419F-9633-6584C9179E2A}" srcOrd="4" destOrd="0" presId="urn:microsoft.com/office/officeart/2011/layout/RadialPictureList"/>
    <dgm:cxn modelId="{45D0C398-8E35-4E1B-BEB1-0403D6751E5F}" type="presParOf" srcId="{4861D3A0-6653-419F-9633-6584C9179E2A}" destId="{90D137F7-8EDA-4E05-B3B5-7B37EB6BC5F4}" srcOrd="0" destOrd="0" presId="urn:microsoft.com/office/officeart/2011/layout/RadialPictureList"/>
    <dgm:cxn modelId="{18F136FC-D9EE-4BF1-961B-113884498BDC}" type="presParOf" srcId="{31842825-1DE5-470E-834E-9C4C9BED9DE4}" destId="{CC7BFC4F-5848-4C77-84D9-71A8527981F7}" srcOrd="5" destOrd="0" presId="urn:microsoft.com/office/officeart/2011/layout/RadialPictureList"/>
    <dgm:cxn modelId="{B520AB12-34DE-466F-901E-2157C22BC0DB}" type="presParOf" srcId="{31842825-1DE5-470E-834E-9C4C9BED9DE4}" destId="{217009D1-64D0-4F2A-BCB1-DB08CE2F49EA}" srcOrd="6" destOrd="0" presId="urn:microsoft.com/office/officeart/2011/layout/RadialPictureList"/>
    <dgm:cxn modelId="{8FDC47C1-1AD5-4AAA-85A1-E40F26AB8B81}" type="presParOf" srcId="{217009D1-64D0-4F2A-BCB1-DB08CE2F49EA}" destId="{3695068F-54BB-4518-B70B-FB9474DE1916}" srcOrd="0" destOrd="0" presId="urn:microsoft.com/office/officeart/2011/layout/RadialPictureList"/>
    <dgm:cxn modelId="{0670BAA0-A31C-46D4-9314-5E4A4149022D}" type="presParOf" srcId="{31842825-1DE5-470E-834E-9C4C9BED9DE4}" destId="{67B16636-0DA1-4A61-954B-242BB1EB147B}" srcOrd="7" destOrd="0" presId="urn:microsoft.com/office/officeart/2011/layout/RadialPictureList"/>
    <dgm:cxn modelId="{9DB9F124-8D0F-431F-83CF-83B27335FB22}" type="presParOf" srcId="{31842825-1DE5-470E-834E-9C4C9BED9DE4}" destId="{9203F28E-0F71-49AF-8125-D11CD3639C47}" srcOrd="8" destOrd="0" presId="urn:microsoft.com/office/officeart/2011/layout/RadialPictureList"/>
    <dgm:cxn modelId="{8BC0D6D6-2256-4D08-8DB6-13BC62D52A22}" type="presParOf" srcId="{9203F28E-0F71-49AF-8125-D11CD3639C47}" destId="{5AE0E562-A49D-4D7B-933A-7EC77FA6FB79}" srcOrd="0" destOrd="0" presId="urn:microsoft.com/office/officeart/2011/layout/RadialPictureList"/>
    <dgm:cxn modelId="{5404CA5A-3D00-4081-A21C-8A1832C8397D}" type="presParOf" srcId="{31842825-1DE5-470E-834E-9C4C9BED9DE4}" destId="{7D1B1FE9-F165-4B06-BF85-BCAC72861B75}" srcOrd="9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96BCB4-E710-4FAD-B57C-B967D1540049}" type="doc">
      <dgm:prSet loTypeId="urn:microsoft.com/office/officeart/2011/layout/RadialPictureList" loCatId="picture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7890DA99-468C-4739-9B82-D97B55BFBAFF}">
      <dgm:prSet phldrT="[Text]"/>
      <dgm:spPr>
        <a:solidFill>
          <a:srgbClr val="660066"/>
        </a:solidFill>
      </dgm:spPr>
      <dgm:t>
        <a:bodyPr/>
        <a:lstStyle/>
        <a:p>
          <a:r>
            <a:rPr lang="en-US" b="1" dirty="0"/>
            <a:t>Report Outline</a:t>
          </a:r>
        </a:p>
      </dgm:t>
    </dgm:pt>
    <dgm:pt modelId="{D7FB3153-BF51-46C7-8158-3DF0163F6CD5}" type="parTrans" cxnId="{EC679A92-8475-4713-812C-5DE8EBA664EE}">
      <dgm:prSet/>
      <dgm:spPr/>
      <dgm:t>
        <a:bodyPr/>
        <a:lstStyle/>
        <a:p>
          <a:endParaRPr lang="en-US"/>
        </a:p>
      </dgm:t>
    </dgm:pt>
    <dgm:pt modelId="{B1B359D6-2C9E-4E21-922C-5109B44082C5}" type="sibTrans" cxnId="{EC679A92-8475-4713-812C-5DE8EBA664EE}">
      <dgm:prSet/>
      <dgm:spPr/>
      <dgm:t>
        <a:bodyPr/>
        <a:lstStyle/>
        <a:p>
          <a:endParaRPr lang="en-US"/>
        </a:p>
      </dgm:t>
    </dgm:pt>
    <dgm:pt modelId="{1E28CAEC-769C-4154-A66D-EE49DAF54979}">
      <dgm:prSet phldrT="[Text]"/>
      <dgm:spPr/>
      <dgm:t>
        <a:bodyPr/>
        <a:lstStyle/>
        <a:p>
          <a:r>
            <a:rPr lang="en-US" b="1" dirty="0"/>
            <a:t>Preprocessing</a:t>
          </a:r>
        </a:p>
      </dgm:t>
    </dgm:pt>
    <dgm:pt modelId="{97086058-940F-4269-A279-485BF7F1FB18}" type="parTrans" cxnId="{C4D282F9-CADF-42A3-8128-7EF1B5C500C6}">
      <dgm:prSet/>
      <dgm:spPr/>
      <dgm:t>
        <a:bodyPr/>
        <a:lstStyle/>
        <a:p>
          <a:endParaRPr lang="en-US"/>
        </a:p>
      </dgm:t>
    </dgm:pt>
    <dgm:pt modelId="{ADE0C120-E0BD-498E-BA24-B33A198B5E81}" type="sibTrans" cxnId="{C4D282F9-CADF-42A3-8128-7EF1B5C500C6}">
      <dgm:prSet/>
      <dgm:spPr/>
      <dgm:t>
        <a:bodyPr/>
        <a:lstStyle/>
        <a:p>
          <a:endParaRPr lang="en-US"/>
        </a:p>
      </dgm:t>
    </dgm:pt>
    <dgm:pt modelId="{D44389BD-380F-483C-8006-CDC4F553D4AE}">
      <dgm:prSet phldrT="[Text]"/>
      <dgm:spPr/>
      <dgm:t>
        <a:bodyPr/>
        <a:lstStyle/>
        <a:p>
          <a:r>
            <a:rPr lang="en-US" dirty="0"/>
            <a:t>Trending Model</a:t>
          </a:r>
        </a:p>
      </dgm:t>
    </dgm:pt>
    <dgm:pt modelId="{52C0B6C7-E7C9-4A23-8703-4C0D089A71A2}" type="parTrans" cxnId="{F1CEAF75-45AA-4F3A-96FE-02741EF1C6D2}">
      <dgm:prSet/>
      <dgm:spPr/>
      <dgm:t>
        <a:bodyPr/>
        <a:lstStyle/>
        <a:p>
          <a:endParaRPr lang="en-US"/>
        </a:p>
      </dgm:t>
    </dgm:pt>
    <dgm:pt modelId="{9A6231E8-E203-4EFB-9F39-D8602FA84964}" type="sibTrans" cxnId="{F1CEAF75-45AA-4F3A-96FE-02741EF1C6D2}">
      <dgm:prSet/>
      <dgm:spPr/>
      <dgm:t>
        <a:bodyPr/>
        <a:lstStyle/>
        <a:p>
          <a:endParaRPr lang="en-US"/>
        </a:p>
      </dgm:t>
    </dgm:pt>
    <dgm:pt modelId="{A6F30BB1-B716-4782-BD9E-A63357A80912}">
      <dgm:prSet phldrT="[Text]"/>
      <dgm:spPr/>
      <dgm:t>
        <a:bodyPr/>
        <a:lstStyle/>
        <a:p>
          <a:r>
            <a:rPr lang="en-US" dirty="0"/>
            <a:t>Findings</a:t>
          </a:r>
        </a:p>
      </dgm:t>
    </dgm:pt>
    <dgm:pt modelId="{460A6B80-9208-4742-9EB2-E48F2A5B3EFD}" type="parTrans" cxnId="{3EFD898F-AA88-406E-BC95-AF2F669BF2C1}">
      <dgm:prSet/>
      <dgm:spPr/>
      <dgm:t>
        <a:bodyPr/>
        <a:lstStyle/>
        <a:p>
          <a:endParaRPr lang="en-US"/>
        </a:p>
      </dgm:t>
    </dgm:pt>
    <dgm:pt modelId="{CAF21C75-C4A0-48A9-8487-DEE3A376A59E}" type="sibTrans" cxnId="{3EFD898F-AA88-406E-BC95-AF2F669BF2C1}">
      <dgm:prSet/>
      <dgm:spPr/>
      <dgm:t>
        <a:bodyPr/>
        <a:lstStyle/>
        <a:p>
          <a:endParaRPr lang="en-US"/>
        </a:p>
      </dgm:t>
    </dgm:pt>
    <dgm:pt modelId="{45EE1B4F-4174-4A44-84C6-2CFEB9E31431}">
      <dgm:prSet phldrT="[Text]"/>
      <dgm:spPr/>
      <dgm:t>
        <a:bodyPr/>
        <a:lstStyle/>
        <a:p>
          <a:r>
            <a:rPr lang="en-US" dirty="0"/>
            <a:t>Prediction Model</a:t>
          </a:r>
        </a:p>
      </dgm:t>
    </dgm:pt>
    <dgm:pt modelId="{B3E8D4D5-7CFB-4862-A0FB-117FA2CD6E50}" type="parTrans" cxnId="{016E78D5-57D4-48E8-AD33-EF790485F1A4}">
      <dgm:prSet/>
      <dgm:spPr/>
      <dgm:t>
        <a:bodyPr/>
        <a:lstStyle/>
        <a:p>
          <a:endParaRPr lang="en-US"/>
        </a:p>
      </dgm:t>
    </dgm:pt>
    <dgm:pt modelId="{3B783286-EF8B-4D8E-AC63-EB3514F569C6}" type="sibTrans" cxnId="{016E78D5-57D4-48E8-AD33-EF790485F1A4}">
      <dgm:prSet/>
      <dgm:spPr/>
      <dgm:t>
        <a:bodyPr/>
        <a:lstStyle/>
        <a:p>
          <a:endParaRPr lang="en-US"/>
        </a:p>
      </dgm:t>
    </dgm:pt>
    <dgm:pt modelId="{31842825-1DE5-470E-834E-9C4C9BED9DE4}" type="pres">
      <dgm:prSet presAssocID="{AB96BCB4-E710-4FAD-B57C-B967D1540049}" presName="Name0" presStyleCnt="0">
        <dgm:presLayoutVars>
          <dgm:chMax val="1"/>
          <dgm:chPref val="1"/>
          <dgm:dir/>
          <dgm:resizeHandles/>
        </dgm:presLayoutVars>
      </dgm:prSet>
      <dgm:spPr/>
    </dgm:pt>
    <dgm:pt modelId="{846E2FB1-2EFB-42B1-B436-3A16F672CD59}" type="pres">
      <dgm:prSet presAssocID="{7890DA99-468C-4739-9B82-D97B55BFBAFF}" presName="Parent" presStyleLbl="node1" presStyleIdx="0" presStyleCnt="2">
        <dgm:presLayoutVars>
          <dgm:chMax val="4"/>
          <dgm:chPref val="3"/>
        </dgm:presLayoutVars>
      </dgm:prSet>
      <dgm:spPr/>
    </dgm:pt>
    <dgm:pt modelId="{D5DCD3B9-BBA1-40C2-9691-3E1C28EB51E4}" type="pres">
      <dgm:prSet presAssocID="{1E28CAEC-769C-4154-A66D-EE49DAF54979}" presName="Accent" presStyleLbl="node1" presStyleIdx="1" presStyleCnt="2"/>
      <dgm:spPr>
        <a:noFill/>
        <a:ln>
          <a:noFill/>
        </a:ln>
      </dgm:spPr>
    </dgm:pt>
    <dgm:pt modelId="{6F7EB0C6-CE81-4B14-9E42-883230F8C9AC}" type="pres">
      <dgm:prSet presAssocID="{1E28CAEC-769C-4154-A66D-EE49DAF54979}" presName="Image1" presStyleLbl="fgImgPlace1" presStyleIdx="0" presStyleCnt="4"/>
      <dgm:spPr>
        <a:blipFill>
          <a:blip xmlns:r="http://schemas.openxmlformats.org/officeDocument/2006/relationships" r:embed="rId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7AE8EC8-1FE9-4A1E-9775-702887DCEEA9}" type="pres">
      <dgm:prSet presAssocID="{1E28CAEC-769C-4154-A66D-EE49DAF54979}" presName="Child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4861D3A0-6653-419F-9633-6584C9179E2A}" type="pres">
      <dgm:prSet presAssocID="{D44389BD-380F-483C-8006-CDC4F553D4AE}" presName="Image2" presStyleCnt="0"/>
      <dgm:spPr/>
    </dgm:pt>
    <dgm:pt modelId="{90D137F7-8EDA-4E05-B3B5-7B37EB6BC5F4}" type="pres">
      <dgm:prSet presAssocID="{D44389BD-380F-483C-8006-CDC4F553D4AE}" presName="Image" presStyleLbl="fgImgPlace1" presStyleIdx="1" presStyleCnt="4"/>
      <dgm:spPr>
        <a:blipFill>
          <a:blip xmlns:r="http://schemas.openxmlformats.org/officeDocument/2006/relationships"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C7BFC4F-5848-4C77-84D9-71A8527981F7}" type="pres">
      <dgm:prSet presAssocID="{D44389BD-380F-483C-8006-CDC4F553D4AE}" presName="Child2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217009D1-64D0-4F2A-BCB1-DB08CE2F49EA}" type="pres">
      <dgm:prSet presAssocID="{A6F30BB1-B716-4782-BD9E-A63357A80912}" presName="Image3" presStyleCnt="0"/>
      <dgm:spPr/>
    </dgm:pt>
    <dgm:pt modelId="{3695068F-54BB-4518-B70B-FB9474DE1916}" type="pres">
      <dgm:prSet presAssocID="{A6F30BB1-B716-4782-BD9E-A63357A80912}" presName="Image" presStyleLbl="fgImgPlace1" presStyleIdx="2" presStyleCnt="4"/>
      <dgm:spPr>
        <a:blipFill>
          <a:blip xmlns:r="http://schemas.openxmlformats.org/officeDocument/2006/relationships"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7B16636-0DA1-4A61-954B-242BB1EB147B}" type="pres">
      <dgm:prSet presAssocID="{A6F30BB1-B716-4782-BD9E-A63357A80912}" presName="Child3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9203F28E-0F71-49AF-8125-D11CD3639C47}" type="pres">
      <dgm:prSet presAssocID="{45EE1B4F-4174-4A44-84C6-2CFEB9E31431}" presName="Image4" presStyleCnt="0"/>
      <dgm:spPr/>
    </dgm:pt>
    <dgm:pt modelId="{5AE0E562-A49D-4D7B-933A-7EC77FA6FB79}" type="pres">
      <dgm:prSet presAssocID="{45EE1B4F-4174-4A44-84C6-2CFEB9E31431}" presName="Image" presStyleLbl="fgImgPlace1" presStyleIdx="3" presStyleCnt="4"/>
      <dgm:spPr>
        <a:blipFill>
          <a:blip xmlns:r="http://schemas.openxmlformats.org/officeDocument/2006/relationships"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7D1B1FE9-F165-4B06-BF85-BCAC72861B75}" type="pres">
      <dgm:prSet presAssocID="{45EE1B4F-4174-4A44-84C6-2CFEB9E31431}" presName="Child4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3688741-D44A-4884-9E41-F89B425E7DF4}" type="presOf" srcId="{D44389BD-380F-483C-8006-CDC4F553D4AE}" destId="{CC7BFC4F-5848-4C77-84D9-71A8527981F7}" srcOrd="0" destOrd="0" presId="urn:microsoft.com/office/officeart/2011/layout/RadialPictureList"/>
    <dgm:cxn modelId="{98BDFA4E-64D7-4427-9E13-DEBA3969E5FF}" type="presOf" srcId="{45EE1B4F-4174-4A44-84C6-2CFEB9E31431}" destId="{7D1B1FE9-F165-4B06-BF85-BCAC72861B75}" srcOrd="0" destOrd="0" presId="urn:microsoft.com/office/officeart/2011/layout/RadialPictureList"/>
    <dgm:cxn modelId="{F1CEAF75-45AA-4F3A-96FE-02741EF1C6D2}" srcId="{7890DA99-468C-4739-9B82-D97B55BFBAFF}" destId="{D44389BD-380F-483C-8006-CDC4F553D4AE}" srcOrd="1" destOrd="0" parTransId="{52C0B6C7-E7C9-4A23-8703-4C0D089A71A2}" sibTransId="{9A6231E8-E203-4EFB-9F39-D8602FA84964}"/>
    <dgm:cxn modelId="{C20F2076-A09B-42CE-811F-4E38C0B7D902}" type="presOf" srcId="{A6F30BB1-B716-4782-BD9E-A63357A80912}" destId="{67B16636-0DA1-4A61-954B-242BB1EB147B}" srcOrd="0" destOrd="0" presId="urn:microsoft.com/office/officeart/2011/layout/RadialPictureList"/>
    <dgm:cxn modelId="{6689C282-7E2E-41B6-BF9B-F0C6E09EAC6D}" type="presOf" srcId="{1E28CAEC-769C-4154-A66D-EE49DAF54979}" destId="{27AE8EC8-1FE9-4A1E-9775-702887DCEEA9}" srcOrd="0" destOrd="0" presId="urn:microsoft.com/office/officeart/2011/layout/RadialPictureList"/>
    <dgm:cxn modelId="{0242328C-CB32-41AA-A413-5689258E7669}" type="presOf" srcId="{AB96BCB4-E710-4FAD-B57C-B967D1540049}" destId="{31842825-1DE5-470E-834E-9C4C9BED9DE4}" srcOrd="0" destOrd="0" presId="urn:microsoft.com/office/officeart/2011/layout/RadialPictureList"/>
    <dgm:cxn modelId="{3EFD898F-AA88-406E-BC95-AF2F669BF2C1}" srcId="{7890DA99-468C-4739-9B82-D97B55BFBAFF}" destId="{A6F30BB1-B716-4782-BD9E-A63357A80912}" srcOrd="2" destOrd="0" parTransId="{460A6B80-9208-4742-9EB2-E48F2A5B3EFD}" sibTransId="{CAF21C75-C4A0-48A9-8487-DEE3A376A59E}"/>
    <dgm:cxn modelId="{EC679A92-8475-4713-812C-5DE8EBA664EE}" srcId="{AB96BCB4-E710-4FAD-B57C-B967D1540049}" destId="{7890DA99-468C-4739-9B82-D97B55BFBAFF}" srcOrd="0" destOrd="0" parTransId="{D7FB3153-BF51-46C7-8158-3DF0163F6CD5}" sibTransId="{B1B359D6-2C9E-4E21-922C-5109B44082C5}"/>
    <dgm:cxn modelId="{3EE6ECC2-9953-497B-99BD-4484F37DE482}" type="presOf" srcId="{7890DA99-468C-4739-9B82-D97B55BFBAFF}" destId="{846E2FB1-2EFB-42B1-B436-3A16F672CD59}" srcOrd="0" destOrd="0" presId="urn:microsoft.com/office/officeart/2011/layout/RadialPictureList"/>
    <dgm:cxn modelId="{016E78D5-57D4-48E8-AD33-EF790485F1A4}" srcId="{7890DA99-468C-4739-9B82-D97B55BFBAFF}" destId="{45EE1B4F-4174-4A44-84C6-2CFEB9E31431}" srcOrd="3" destOrd="0" parTransId="{B3E8D4D5-7CFB-4862-A0FB-117FA2CD6E50}" sibTransId="{3B783286-EF8B-4D8E-AC63-EB3514F569C6}"/>
    <dgm:cxn modelId="{C4D282F9-CADF-42A3-8128-7EF1B5C500C6}" srcId="{7890DA99-468C-4739-9B82-D97B55BFBAFF}" destId="{1E28CAEC-769C-4154-A66D-EE49DAF54979}" srcOrd="0" destOrd="0" parTransId="{97086058-940F-4269-A279-485BF7F1FB18}" sibTransId="{ADE0C120-E0BD-498E-BA24-B33A198B5E81}"/>
    <dgm:cxn modelId="{BE9CBD0D-ACB4-4979-B3D9-5C214008E051}" type="presParOf" srcId="{31842825-1DE5-470E-834E-9C4C9BED9DE4}" destId="{846E2FB1-2EFB-42B1-B436-3A16F672CD59}" srcOrd="0" destOrd="0" presId="urn:microsoft.com/office/officeart/2011/layout/RadialPictureList"/>
    <dgm:cxn modelId="{5C3B7580-133B-494E-B022-2C2F1C1B4C6F}" type="presParOf" srcId="{31842825-1DE5-470E-834E-9C4C9BED9DE4}" destId="{D5DCD3B9-BBA1-40C2-9691-3E1C28EB51E4}" srcOrd="1" destOrd="0" presId="urn:microsoft.com/office/officeart/2011/layout/RadialPictureList"/>
    <dgm:cxn modelId="{93D76583-4E1A-4DB2-819A-4D92F1EC5B3A}" type="presParOf" srcId="{31842825-1DE5-470E-834E-9C4C9BED9DE4}" destId="{6F7EB0C6-CE81-4B14-9E42-883230F8C9AC}" srcOrd="2" destOrd="0" presId="urn:microsoft.com/office/officeart/2011/layout/RadialPictureList"/>
    <dgm:cxn modelId="{A1F3A421-8D21-4A64-9ECB-A0E8A2BDC1CA}" type="presParOf" srcId="{31842825-1DE5-470E-834E-9C4C9BED9DE4}" destId="{27AE8EC8-1FE9-4A1E-9775-702887DCEEA9}" srcOrd="3" destOrd="0" presId="urn:microsoft.com/office/officeart/2011/layout/RadialPictureList"/>
    <dgm:cxn modelId="{62A22B0C-B977-4408-B837-0A7852A241AA}" type="presParOf" srcId="{31842825-1DE5-470E-834E-9C4C9BED9DE4}" destId="{4861D3A0-6653-419F-9633-6584C9179E2A}" srcOrd="4" destOrd="0" presId="urn:microsoft.com/office/officeart/2011/layout/RadialPictureList"/>
    <dgm:cxn modelId="{45D0C398-8E35-4E1B-BEB1-0403D6751E5F}" type="presParOf" srcId="{4861D3A0-6653-419F-9633-6584C9179E2A}" destId="{90D137F7-8EDA-4E05-B3B5-7B37EB6BC5F4}" srcOrd="0" destOrd="0" presId="urn:microsoft.com/office/officeart/2011/layout/RadialPictureList"/>
    <dgm:cxn modelId="{18F136FC-D9EE-4BF1-961B-113884498BDC}" type="presParOf" srcId="{31842825-1DE5-470E-834E-9C4C9BED9DE4}" destId="{CC7BFC4F-5848-4C77-84D9-71A8527981F7}" srcOrd="5" destOrd="0" presId="urn:microsoft.com/office/officeart/2011/layout/RadialPictureList"/>
    <dgm:cxn modelId="{B520AB12-34DE-466F-901E-2157C22BC0DB}" type="presParOf" srcId="{31842825-1DE5-470E-834E-9C4C9BED9DE4}" destId="{217009D1-64D0-4F2A-BCB1-DB08CE2F49EA}" srcOrd="6" destOrd="0" presId="urn:microsoft.com/office/officeart/2011/layout/RadialPictureList"/>
    <dgm:cxn modelId="{8FDC47C1-1AD5-4AAA-85A1-E40F26AB8B81}" type="presParOf" srcId="{217009D1-64D0-4F2A-BCB1-DB08CE2F49EA}" destId="{3695068F-54BB-4518-B70B-FB9474DE1916}" srcOrd="0" destOrd="0" presId="urn:microsoft.com/office/officeart/2011/layout/RadialPictureList"/>
    <dgm:cxn modelId="{0670BAA0-A31C-46D4-9314-5E4A4149022D}" type="presParOf" srcId="{31842825-1DE5-470E-834E-9C4C9BED9DE4}" destId="{67B16636-0DA1-4A61-954B-242BB1EB147B}" srcOrd="7" destOrd="0" presId="urn:microsoft.com/office/officeart/2011/layout/RadialPictureList"/>
    <dgm:cxn modelId="{9DB9F124-8D0F-431F-83CF-83B27335FB22}" type="presParOf" srcId="{31842825-1DE5-470E-834E-9C4C9BED9DE4}" destId="{9203F28E-0F71-49AF-8125-D11CD3639C47}" srcOrd="8" destOrd="0" presId="urn:microsoft.com/office/officeart/2011/layout/RadialPictureList"/>
    <dgm:cxn modelId="{8BC0D6D6-2256-4D08-8DB6-13BC62D52A22}" type="presParOf" srcId="{9203F28E-0F71-49AF-8125-D11CD3639C47}" destId="{5AE0E562-A49D-4D7B-933A-7EC77FA6FB79}" srcOrd="0" destOrd="0" presId="urn:microsoft.com/office/officeart/2011/layout/RadialPictureList"/>
    <dgm:cxn modelId="{5404CA5A-3D00-4081-A21C-8A1832C8397D}" type="presParOf" srcId="{31842825-1DE5-470E-834E-9C4C9BED9DE4}" destId="{7D1B1FE9-F165-4B06-BF85-BCAC72861B75}" srcOrd="9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96BCB4-E710-4FAD-B57C-B967D1540049}" type="doc">
      <dgm:prSet loTypeId="urn:microsoft.com/office/officeart/2011/layout/RadialPictureList" loCatId="picture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7890DA99-468C-4739-9B82-D97B55BFBAFF}">
      <dgm:prSet phldrT="[Text]"/>
      <dgm:spPr>
        <a:solidFill>
          <a:srgbClr val="660066"/>
        </a:solidFill>
      </dgm:spPr>
      <dgm:t>
        <a:bodyPr/>
        <a:lstStyle/>
        <a:p>
          <a:r>
            <a:rPr lang="en-US" b="1" dirty="0"/>
            <a:t>Report Outline</a:t>
          </a:r>
        </a:p>
      </dgm:t>
    </dgm:pt>
    <dgm:pt modelId="{D7FB3153-BF51-46C7-8158-3DF0163F6CD5}" type="parTrans" cxnId="{EC679A92-8475-4713-812C-5DE8EBA664EE}">
      <dgm:prSet/>
      <dgm:spPr/>
      <dgm:t>
        <a:bodyPr/>
        <a:lstStyle/>
        <a:p>
          <a:endParaRPr lang="en-US"/>
        </a:p>
      </dgm:t>
    </dgm:pt>
    <dgm:pt modelId="{B1B359D6-2C9E-4E21-922C-5109B44082C5}" type="sibTrans" cxnId="{EC679A92-8475-4713-812C-5DE8EBA664EE}">
      <dgm:prSet/>
      <dgm:spPr/>
      <dgm:t>
        <a:bodyPr/>
        <a:lstStyle/>
        <a:p>
          <a:endParaRPr lang="en-US"/>
        </a:p>
      </dgm:t>
    </dgm:pt>
    <dgm:pt modelId="{1E28CAEC-769C-4154-A66D-EE49DAF54979}">
      <dgm:prSet phldrT="[Text]"/>
      <dgm:spPr/>
      <dgm:t>
        <a:bodyPr/>
        <a:lstStyle/>
        <a:p>
          <a:r>
            <a:rPr lang="en-US" b="1" dirty="0"/>
            <a:t>Preprocessing</a:t>
          </a:r>
        </a:p>
      </dgm:t>
    </dgm:pt>
    <dgm:pt modelId="{97086058-940F-4269-A279-485BF7F1FB18}" type="parTrans" cxnId="{C4D282F9-CADF-42A3-8128-7EF1B5C500C6}">
      <dgm:prSet/>
      <dgm:spPr/>
      <dgm:t>
        <a:bodyPr/>
        <a:lstStyle/>
        <a:p>
          <a:endParaRPr lang="en-US"/>
        </a:p>
      </dgm:t>
    </dgm:pt>
    <dgm:pt modelId="{ADE0C120-E0BD-498E-BA24-B33A198B5E81}" type="sibTrans" cxnId="{C4D282F9-CADF-42A3-8128-7EF1B5C500C6}">
      <dgm:prSet/>
      <dgm:spPr/>
      <dgm:t>
        <a:bodyPr/>
        <a:lstStyle/>
        <a:p>
          <a:endParaRPr lang="en-US"/>
        </a:p>
      </dgm:t>
    </dgm:pt>
    <dgm:pt modelId="{D44389BD-380F-483C-8006-CDC4F553D4AE}">
      <dgm:prSet phldrT="[Text]"/>
      <dgm:spPr/>
      <dgm:t>
        <a:bodyPr/>
        <a:lstStyle/>
        <a:p>
          <a:r>
            <a:rPr lang="en-US" dirty="0"/>
            <a:t>Trending Model</a:t>
          </a:r>
        </a:p>
      </dgm:t>
    </dgm:pt>
    <dgm:pt modelId="{52C0B6C7-E7C9-4A23-8703-4C0D089A71A2}" type="parTrans" cxnId="{F1CEAF75-45AA-4F3A-96FE-02741EF1C6D2}">
      <dgm:prSet/>
      <dgm:spPr/>
      <dgm:t>
        <a:bodyPr/>
        <a:lstStyle/>
        <a:p>
          <a:endParaRPr lang="en-US"/>
        </a:p>
      </dgm:t>
    </dgm:pt>
    <dgm:pt modelId="{9A6231E8-E203-4EFB-9F39-D8602FA84964}" type="sibTrans" cxnId="{F1CEAF75-45AA-4F3A-96FE-02741EF1C6D2}">
      <dgm:prSet/>
      <dgm:spPr/>
      <dgm:t>
        <a:bodyPr/>
        <a:lstStyle/>
        <a:p>
          <a:endParaRPr lang="en-US"/>
        </a:p>
      </dgm:t>
    </dgm:pt>
    <dgm:pt modelId="{A6F30BB1-B716-4782-BD9E-A63357A80912}">
      <dgm:prSet phldrT="[Text]"/>
      <dgm:spPr/>
      <dgm:t>
        <a:bodyPr/>
        <a:lstStyle/>
        <a:p>
          <a:r>
            <a:rPr lang="en-US" dirty="0"/>
            <a:t>Findings</a:t>
          </a:r>
        </a:p>
      </dgm:t>
    </dgm:pt>
    <dgm:pt modelId="{460A6B80-9208-4742-9EB2-E48F2A5B3EFD}" type="parTrans" cxnId="{3EFD898F-AA88-406E-BC95-AF2F669BF2C1}">
      <dgm:prSet/>
      <dgm:spPr/>
      <dgm:t>
        <a:bodyPr/>
        <a:lstStyle/>
        <a:p>
          <a:endParaRPr lang="en-US"/>
        </a:p>
      </dgm:t>
    </dgm:pt>
    <dgm:pt modelId="{CAF21C75-C4A0-48A9-8487-DEE3A376A59E}" type="sibTrans" cxnId="{3EFD898F-AA88-406E-BC95-AF2F669BF2C1}">
      <dgm:prSet/>
      <dgm:spPr/>
      <dgm:t>
        <a:bodyPr/>
        <a:lstStyle/>
        <a:p>
          <a:endParaRPr lang="en-US"/>
        </a:p>
      </dgm:t>
    </dgm:pt>
    <dgm:pt modelId="{45EE1B4F-4174-4A44-84C6-2CFEB9E31431}">
      <dgm:prSet phldrT="[Text]"/>
      <dgm:spPr/>
      <dgm:t>
        <a:bodyPr/>
        <a:lstStyle/>
        <a:p>
          <a:r>
            <a:rPr lang="en-US" dirty="0"/>
            <a:t>Prediction Model</a:t>
          </a:r>
        </a:p>
      </dgm:t>
    </dgm:pt>
    <dgm:pt modelId="{B3E8D4D5-7CFB-4862-A0FB-117FA2CD6E50}" type="parTrans" cxnId="{016E78D5-57D4-48E8-AD33-EF790485F1A4}">
      <dgm:prSet/>
      <dgm:spPr/>
      <dgm:t>
        <a:bodyPr/>
        <a:lstStyle/>
        <a:p>
          <a:endParaRPr lang="en-US"/>
        </a:p>
      </dgm:t>
    </dgm:pt>
    <dgm:pt modelId="{3B783286-EF8B-4D8E-AC63-EB3514F569C6}" type="sibTrans" cxnId="{016E78D5-57D4-48E8-AD33-EF790485F1A4}">
      <dgm:prSet/>
      <dgm:spPr/>
      <dgm:t>
        <a:bodyPr/>
        <a:lstStyle/>
        <a:p>
          <a:endParaRPr lang="en-US"/>
        </a:p>
      </dgm:t>
    </dgm:pt>
    <dgm:pt modelId="{31842825-1DE5-470E-834E-9C4C9BED9DE4}" type="pres">
      <dgm:prSet presAssocID="{AB96BCB4-E710-4FAD-B57C-B967D1540049}" presName="Name0" presStyleCnt="0">
        <dgm:presLayoutVars>
          <dgm:chMax val="1"/>
          <dgm:chPref val="1"/>
          <dgm:dir/>
          <dgm:resizeHandles/>
        </dgm:presLayoutVars>
      </dgm:prSet>
      <dgm:spPr/>
    </dgm:pt>
    <dgm:pt modelId="{846E2FB1-2EFB-42B1-B436-3A16F672CD59}" type="pres">
      <dgm:prSet presAssocID="{7890DA99-468C-4739-9B82-D97B55BFBAFF}" presName="Parent" presStyleLbl="node1" presStyleIdx="0" presStyleCnt="2">
        <dgm:presLayoutVars>
          <dgm:chMax val="4"/>
          <dgm:chPref val="3"/>
        </dgm:presLayoutVars>
      </dgm:prSet>
      <dgm:spPr/>
    </dgm:pt>
    <dgm:pt modelId="{D5DCD3B9-BBA1-40C2-9691-3E1C28EB51E4}" type="pres">
      <dgm:prSet presAssocID="{1E28CAEC-769C-4154-A66D-EE49DAF54979}" presName="Accent" presStyleLbl="node1" presStyleIdx="1" presStyleCnt="2"/>
      <dgm:spPr>
        <a:noFill/>
        <a:ln>
          <a:noFill/>
        </a:ln>
      </dgm:spPr>
    </dgm:pt>
    <dgm:pt modelId="{6F7EB0C6-CE81-4B14-9E42-883230F8C9AC}" type="pres">
      <dgm:prSet presAssocID="{1E28CAEC-769C-4154-A66D-EE49DAF54979}" presName="Image1" presStyleLbl="fgImgPlace1" presStyleIdx="0" presStyleCnt="4"/>
      <dgm:spPr>
        <a:blipFill>
          <a:blip xmlns:r="http://schemas.openxmlformats.org/officeDocument/2006/relationships" r:embed="rId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7AE8EC8-1FE9-4A1E-9775-702887DCEEA9}" type="pres">
      <dgm:prSet presAssocID="{1E28CAEC-769C-4154-A66D-EE49DAF54979}" presName="Child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4861D3A0-6653-419F-9633-6584C9179E2A}" type="pres">
      <dgm:prSet presAssocID="{D44389BD-380F-483C-8006-CDC4F553D4AE}" presName="Image2" presStyleCnt="0"/>
      <dgm:spPr/>
    </dgm:pt>
    <dgm:pt modelId="{90D137F7-8EDA-4E05-B3B5-7B37EB6BC5F4}" type="pres">
      <dgm:prSet presAssocID="{D44389BD-380F-483C-8006-CDC4F553D4AE}" presName="Image" presStyleLbl="fgImgPlace1" presStyleIdx="1" presStyleCnt="4"/>
      <dgm:spPr>
        <a:blipFill>
          <a:blip xmlns:r="http://schemas.openxmlformats.org/officeDocument/2006/relationships"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C7BFC4F-5848-4C77-84D9-71A8527981F7}" type="pres">
      <dgm:prSet presAssocID="{D44389BD-380F-483C-8006-CDC4F553D4AE}" presName="Child2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217009D1-64D0-4F2A-BCB1-DB08CE2F49EA}" type="pres">
      <dgm:prSet presAssocID="{A6F30BB1-B716-4782-BD9E-A63357A80912}" presName="Image3" presStyleCnt="0"/>
      <dgm:spPr/>
    </dgm:pt>
    <dgm:pt modelId="{3695068F-54BB-4518-B70B-FB9474DE1916}" type="pres">
      <dgm:prSet presAssocID="{A6F30BB1-B716-4782-BD9E-A63357A80912}" presName="Image" presStyleLbl="fgImgPlace1" presStyleIdx="2" presStyleCnt="4"/>
      <dgm:spPr>
        <a:blipFill>
          <a:blip xmlns:r="http://schemas.openxmlformats.org/officeDocument/2006/relationships"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7B16636-0DA1-4A61-954B-242BB1EB147B}" type="pres">
      <dgm:prSet presAssocID="{A6F30BB1-B716-4782-BD9E-A63357A80912}" presName="Child3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9203F28E-0F71-49AF-8125-D11CD3639C47}" type="pres">
      <dgm:prSet presAssocID="{45EE1B4F-4174-4A44-84C6-2CFEB9E31431}" presName="Image4" presStyleCnt="0"/>
      <dgm:spPr/>
    </dgm:pt>
    <dgm:pt modelId="{5AE0E562-A49D-4D7B-933A-7EC77FA6FB79}" type="pres">
      <dgm:prSet presAssocID="{45EE1B4F-4174-4A44-84C6-2CFEB9E31431}" presName="Image" presStyleLbl="fgImgPlace1" presStyleIdx="3" presStyleCnt="4"/>
      <dgm:spPr>
        <a:blipFill>
          <a:blip xmlns:r="http://schemas.openxmlformats.org/officeDocument/2006/relationships"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7D1B1FE9-F165-4B06-BF85-BCAC72861B75}" type="pres">
      <dgm:prSet presAssocID="{45EE1B4F-4174-4A44-84C6-2CFEB9E31431}" presName="Child4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3688741-D44A-4884-9E41-F89B425E7DF4}" type="presOf" srcId="{D44389BD-380F-483C-8006-CDC4F553D4AE}" destId="{CC7BFC4F-5848-4C77-84D9-71A8527981F7}" srcOrd="0" destOrd="0" presId="urn:microsoft.com/office/officeart/2011/layout/RadialPictureList"/>
    <dgm:cxn modelId="{98BDFA4E-64D7-4427-9E13-DEBA3969E5FF}" type="presOf" srcId="{45EE1B4F-4174-4A44-84C6-2CFEB9E31431}" destId="{7D1B1FE9-F165-4B06-BF85-BCAC72861B75}" srcOrd="0" destOrd="0" presId="urn:microsoft.com/office/officeart/2011/layout/RadialPictureList"/>
    <dgm:cxn modelId="{F1CEAF75-45AA-4F3A-96FE-02741EF1C6D2}" srcId="{7890DA99-468C-4739-9B82-D97B55BFBAFF}" destId="{D44389BD-380F-483C-8006-CDC4F553D4AE}" srcOrd="1" destOrd="0" parTransId="{52C0B6C7-E7C9-4A23-8703-4C0D089A71A2}" sibTransId="{9A6231E8-E203-4EFB-9F39-D8602FA84964}"/>
    <dgm:cxn modelId="{C20F2076-A09B-42CE-811F-4E38C0B7D902}" type="presOf" srcId="{A6F30BB1-B716-4782-BD9E-A63357A80912}" destId="{67B16636-0DA1-4A61-954B-242BB1EB147B}" srcOrd="0" destOrd="0" presId="urn:microsoft.com/office/officeart/2011/layout/RadialPictureList"/>
    <dgm:cxn modelId="{6689C282-7E2E-41B6-BF9B-F0C6E09EAC6D}" type="presOf" srcId="{1E28CAEC-769C-4154-A66D-EE49DAF54979}" destId="{27AE8EC8-1FE9-4A1E-9775-702887DCEEA9}" srcOrd="0" destOrd="0" presId="urn:microsoft.com/office/officeart/2011/layout/RadialPictureList"/>
    <dgm:cxn modelId="{0242328C-CB32-41AA-A413-5689258E7669}" type="presOf" srcId="{AB96BCB4-E710-4FAD-B57C-B967D1540049}" destId="{31842825-1DE5-470E-834E-9C4C9BED9DE4}" srcOrd="0" destOrd="0" presId="urn:microsoft.com/office/officeart/2011/layout/RadialPictureList"/>
    <dgm:cxn modelId="{3EFD898F-AA88-406E-BC95-AF2F669BF2C1}" srcId="{7890DA99-468C-4739-9B82-D97B55BFBAFF}" destId="{A6F30BB1-B716-4782-BD9E-A63357A80912}" srcOrd="2" destOrd="0" parTransId="{460A6B80-9208-4742-9EB2-E48F2A5B3EFD}" sibTransId="{CAF21C75-C4A0-48A9-8487-DEE3A376A59E}"/>
    <dgm:cxn modelId="{EC679A92-8475-4713-812C-5DE8EBA664EE}" srcId="{AB96BCB4-E710-4FAD-B57C-B967D1540049}" destId="{7890DA99-468C-4739-9B82-D97B55BFBAFF}" srcOrd="0" destOrd="0" parTransId="{D7FB3153-BF51-46C7-8158-3DF0163F6CD5}" sibTransId="{B1B359D6-2C9E-4E21-922C-5109B44082C5}"/>
    <dgm:cxn modelId="{3EE6ECC2-9953-497B-99BD-4484F37DE482}" type="presOf" srcId="{7890DA99-468C-4739-9B82-D97B55BFBAFF}" destId="{846E2FB1-2EFB-42B1-B436-3A16F672CD59}" srcOrd="0" destOrd="0" presId="urn:microsoft.com/office/officeart/2011/layout/RadialPictureList"/>
    <dgm:cxn modelId="{016E78D5-57D4-48E8-AD33-EF790485F1A4}" srcId="{7890DA99-468C-4739-9B82-D97B55BFBAFF}" destId="{45EE1B4F-4174-4A44-84C6-2CFEB9E31431}" srcOrd="3" destOrd="0" parTransId="{B3E8D4D5-7CFB-4862-A0FB-117FA2CD6E50}" sibTransId="{3B783286-EF8B-4D8E-AC63-EB3514F569C6}"/>
    <dgm:cxn modelId="{C4D282F9-CADF-42A3-8128-7EF1B5C500C6}" srcId="{7890DA99-468C-4739-9B82-D97B55BFBAFF}" destId="{1E28CAEC-769C-4154-A66D-EE49DAF54979}" srcOrd="0" destOrd="0" parTransId="{97086058-940F-4269-A279-485BF7F1FB18}" sibTransId="{ADE0C120-E0BD-498E-BA24-B33A198B5E81}"/>
    <dgm:cxn modelId="{BE9CBD0D-ACB4-4979-B3D9-5C214008E051}" type="presParOf" srcId="{31842825-1DE5-470E-834E-9C4C9BED9DE4}" destId="{846E2FB1-2EFB-42B1-B436-3A16F672CD59}" srcOrd="0" destOrd="0" presId="urn:microsoft.com/office/officeart/2011/layout/RadialPictureList"/>
    <dgm:cxn modelId="{5C3B7580-133B-494E-B022-2C2F1C1B4C6F}" type="presParOf" srcId="{31842825-1DE5-470E-834E-9C4C9BED9DE4}" destId="{D5DCD3B9-BBA1-40C2-9691-3E1C28EB51E4}" srcOrd="1" destOrd="0" presId="urn:microsoft.com/office/officeart/2011/layout/RadialPictureList"/>
    <dgm:cxn modelId="{93D76583-4E1A-4DB2-819A-4D92F1EC5B3A}" type="presParOf" srcId="{31842825-1DE5-470E-834E-9C4C9BED9DE4}" destId="{6F7EB0C6-CE81-4B14-9E42-883230F8C9AC}" srcOrd="2" destOrd="0" presId="urn:microsoft.com/office/officeart/2011/layout/RadialPictureList"/>
    <dgm:cxn modelId="{A1F3A421-8D21-4A64-9ECB-A0E8A2BDC1CA}" type="presParOf" srcId="{31842825-1DE5-470E-834E-9C4C9BED9DE4}" destId="{27AE8EC8-1FE9-4A1E-9775-702887DCEEA9}" srcOrd="3" destOrd="0" presId="urn:microsoft.com/office/officeart/2011/layout/RadialPictureList"/>
    <dgm:cxn modelId="{62A22B0C-B977-4408-B837-0A7852A241AA}" type="presParOf" srcId="{31842825-1DE5-470E-834E-9C4C9BED9DE4}" destId="{4861D3A0-6653-419F-9633-6584C9179E2A}" srcOrd="4" destOrd="0" presId="urn:microsoft.com/office/officeart/2011/layout/RadialPictureList"/>
    <dgm:cxn modelId="{45D0C398-8E35-4E1B-BEB1-0403D6751E5F}" type="presParOf" srcId="{4861D3A0-6653-419F-9633-6584C9179E2A}" destId="{90D137F7-8EDA-4E05-B3B5-7B37EB6BC5F4}" srcOrd="0" destOrd="0" presId="urn:microsoft.com/office/officeart/2011/layout/RadialPictureList"/>
    <dgm:cxn modelId="{18F136FC-D9EE-4BF1-961B-113884498BDC}" type="presParOf" srcId="{31842825-1DE5-470E-834E-9C4C9BED9DE4}" destId="{CC7BFC4F-5848-4C77-84D9-71A8527981F7}" srcOrd="5" destOrd="0" presId="urn:microsoft.com/office/officeart/2011/layout/RadialPictureList"/>
    <dgm:cxn modelId="{B520AB12-34DE-466F-901E-2157C22BC0DB}" type="presParOf" srcId="{31842825-1DE5-470E-834E-9C4C9BED9DE4}" destId="{217009D1-64D0-4F2A-BCB1-DB08CE2F49EA}" srcOrd="6" destOrd="0" presId="urn:microsoft.com/office/officeart/2011/layout/RadialPictureList"/>
    <dgm:cxn modelId="{8FDC47C1-1AD5-4AAA-85A1-E40F26AB8B81}" type="presParOf" srcId="{217009D1-64D0-4F2A-BCB1-DB08CE2F49EA}" destId="{3695068F-54BB-4518-B70B-FB9474DE1916}" srcOrd="0" destOrd="0" presId="urn:microsoft.com/office/officeart/2011/layout/RadialPictureList"/>
    <dgm:cxn modelId="{0670BAA0-A31C-46D4-9314-5E4A4149022D}" type="presParOf" srcId="{31842825-1DE5-470E-834E-9C4C9BED9DE4}" destId="{67B16636-0DA1-4A61-954B-242BB1EB147B}" srcOrd="7" destOrd="0" presId="urn:microsoft.com/office/officeart/2011/layout/RadialPictureList"/>
    <dgm:cxn modelId="{9DB9F124-8D0F-431F-83CF-83B27335FB22}" type="presParOf" srcId="{31842825-1DE5-470E-834E-9C4C9BED9DE4}" destId="{9203F28E-0F71-49AF-8125-D11CD3639C47}" srcOrd="8" destOrd="0" presId="urn:microsoft.com/office/officeart/2011/layout/RadialPictureList"/>
    <dgm:cxn modelId="{8BC0D6D6-2256-4D08-8DB6-13BC62D52A22}" type="presParOf" srcId="{9203F28E-0F71-49AF-8125-D11CD3639C47}" destId="{5AE0E562-A49D-4D7B-933A-7EC77FA6FB79}" srcOrd="0" destOrd="0" presId="urn:microsoft.com/office/officeart/2011/layout/RadialPictureList"/>
    <dgm:cxn modelId="{5404CA5A-3D00-4081-A21C-8A1832C8397D}" type="presParOf" srcId="{31842825-1DE5-470E-834E-9C4C9BED9DE4}" destId="{7D1B1FE9-F165-4B06-BF85-BCAC72861B75}" srcOrd="9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B96BCB4-E710-4FAD-B57C-B967D1540049}" type="doc">
      <dgm:prSet loTypeId="urn:microsoft.com/office/officeart/2011/layout/RadialPictureList" loCatId="picture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7890DA99-468C-4739-9B82-D97B55BFBAFF}">
      <dgm:prSet phldrT="[Text]"/>
      <dgm:spPr>
        <a:solidFill>
          <a:srgbClr val="660066"/>
        </a:solidFill>
      </dgm:spPr>
      <dgm:t>
        <a:bodyPr/>
        <a:lstStyle/>
        <a:p>
          <a:r>
            <a:rPr lang="en-US" b="1" dirty="0"/>
            <a:t>Report Outline</a:t>
          </a:r>
        </a:p>
      </dgm:t>
    </dgm:pt>
    <dgm:pt modelId="{D7FB3153-BF51-46C7-8158-3DF0163F6CD5}" type="parTrans" cxnId="{EC679A92-8475-4713-812C-5DE8EBA664EE}">
      <dgm:prSet/>
      <dgm:spPr/>
      <dgm:t>
        <a:bodyPr/>
        <a:lstStyle/>
        <a:p>
          <a:endParaRPr lang="en-US"/>
        </a:p>
      </dgm:t>
    </dgm:pt>
    <dgm:pt modelId="{B1B359D6-2C9E-4E21-922C-5109B44082C5}" type="sibTrans" cxnId="{EC679A92-8475-4713-812C-5DE8EBA664EE}">
      <dgm:prSet/>
      <dgm:spPr/>
      <dgm:t>
        <a:bodyPr/>
        <a:lstStyle/>
        <a:p>
          <a:endParaRPr lang="en-US"/>
        </a:p>
      </dgm:t>
    </dgm:pt>
    <dgm:pt modelId="{1E28CAEC-769C-4154-A66D-EE49DAF54979}">
      <dgm:prSet phldrT="[Text]"/>
      <dgm:spPr/>
      <dgm:t>
        <a:bodyPr/>
        <a:lstStyle/>
        <a:p>
          <a:r>
            <a:rPr lang="en-US" dirty="0"/>
            <a:t>Preprocessing</a:t>
          </a:r>
        </a:p>
      </dgm:t>
    </dgm:pt>
    <dgm:pt modelId="{97086058-940F-4269-A279-485BF7F1FB18}" type="parTrans" cxnId="{C4D282F9-CADF-42A3-8128-7EF1B5C500C6}">
      <dgm:prSet/>
      <dgm:spPr/>
      <dgm:t>
        <a:bodyPr/>
        <a:lstStyle/>
        <a:p>
          <a:endParaRPr lang="en-US"/>
        </a:p>
      </dgm:t>
    </dgm:pt>
    <dgm:pt modelId="{ADE0C120-E0BD-498E-BA24-B33A198B5E81}" type="sibTrans" cxnId="{C4D282F9-CADF-42A3-8128-7EF1B5C500C6}">
      <dgm:prSet/>
      <dgm:spPr/>
      <dgm:t>
        <a:bodyPr/>
        <a:lstStyle/>
        <a:p>
          <a:endParaRPr lang="en-US"/>
        </a:p>
      </dgm:t>
    </dgm:pt>
    <dgm:pt modelId="{D44389BD-380F-483C-8006-CDC4F553D4AE}">
      <dgm:prSet phldrT="[Text]"/>
      <dgm:spPr/>
      <dgm:t>
        <a:bodyPr/>
        <a:lstStyle/>
        <a:p>
          <a:r>
            <a:rPr lang="en-US" b="1" dirty="0"/>
            <a:t>Trending Model</a:t>
          </a:r>
        </a:p>
      </dgm:t>
    </dgm:pt>
    <dgm:pt modelId="{52C0B6C7-E7C9-4A23-8703-4C0D089A71A2}" type="parTrans" cxnId="{F1CEAF75-45AA-4F3A-96FE-02741EF1C6D2}">
      <dgm:prSet/>
      <dgm:spPr/>
      <dgm:t>
        <a:bodyPr/>
        <a:lstStyle/>
        <a:p>
          <a:endParaRPr lang="en-US"/>
        </a:p>
      </dgm:t>
    </dgm:pt>
    <dgm:pt modelId="{9A6231E8-E203-4EFB-9F39-D8602FA84964}" type="sibTrans" cxnId="{F1CEAF75-45AA-4F3A-96FE-02741EF1C6D2}">
      <dgm:prSet/>
      <dgm:spPr/>
      <dgm:t>
        <a:bodyPr/>
        <a:lstStyle/>
        <a:p>
          <a:endParaRPr lang="en-US"/>
        </a:p>
      </dgm:t>
    </dgm:pt>
    <dgm:pt modelId="{A6F30BB1-B716-4782-BD9E-A63357A80912}">
      <dgm:prSet phldrT="[Text]"/>
      <dgm:spPr/>
      <dgm:t>
        <a:bodyPr/>
        <a:lstStyle/>
        <a:p>
          <a:r>
            <a:rPr lang="en-US" dirty="0"/>
            <a:t>Findings</a:t>
          </a:r>
        </a:p>
      </dgm:t>
    </dgm:pt>
    <dgm:pt modelId="{460A6B80-9208-4742-9EB2-E48F2A5B3EFD}" type="parTrans" cxnId="{3EFD898F-AA88-406E-BC95-AF2F669BF2C1}">
      <dgm:prSet/>
      <dgm:spPr/>
      <dgm:t>
        <a:bodyPr/>
        <a:lstStyle/>
        <a:p>
          <a:endParaRPr lang="en-US"/>
        </a:p>
      </dgm:t>
    </dgm:pt>
    <dgm:pt modelId="{CAF21C75-C4A0-48A9-8487-DEE3A376A59E}" type="sibTrans" cxnId="{3EFD898F-AA88-406E-BC95-AF2F669BF2C1}">
      <dgm:prSet/>
      <dgm:spPr/>
      <dgm:t>
        <a:bodyPr/>
        <a:lstStyle/>
        <a:p>
          <a:endParaRPr lang="en-US"/>
        </a:p>
      </dgm:t>
    </dgm:pt>
    <dgm:pt modelId="{45EE1B4F-4174-4A44-84C6-2CFEB9E31431}">
      <dgm:prSet phldrT="[Text]"/>
      <dgm:spPr/>
      <dgm:t>
        <a:bodyPr/>
        <a:lstStyle/>
        <a:p>
          <a:r>
            <a:rPr lang="en-US" dirty="0"/>
            <a:t>Prediction Model</a:t>
          </a:r>
        </a:p>
      </dgm:t>
    </dgm:pt>
    <dgm:pt modelId="{B3E8D4D5-7CFB-4862-A0FB-117FA2CD6E50}" type="parTrans" cxnId="{016E78D5-57D4-48E8-AD33-EF790485F1A4}">
      <dgm:prSet/>
      <dgm:spPr/>
      <dgm:t>
        <a:bodyPr/>
        <a:lstStyle/>
        <a:p>
          <a:endParaRPr lang="en-US"/>
        </a:p>
      </dgm:t>
    </dgm:pt>
    <dgm:pt modelId="{3B783286-EF8B-4D8E-AC63-EB3514F569C6}" type="sibTrans" cxnId="{016E78D5-57D4-48E8-AD33-EF790485F1A4}">
      <dgm:prSet/>
      <dgm:spPr/>
      <dgm:t>
        <a:bodyPr/>
        <a:lstStyle/>
        <a:p>
          <a:endParaRPr lang="en-US"/>
        </a:p>
      </dgm:t>
    </dgm:pt>
    <dgm:pt modelId="{31842825-1DE5-470E-834E-9C4C9BED9DE4}" type="pres">
      <dgm:prSet presAssocID="{AB96BCB4-E710-4FAD-B57C-B967D1540049}" presName="Name0" presStyleCnt="0">
        <dgm:presLayoutVars>
          <dgm:chMax val="1"/>
          <dgm:chPref val="1"/>
          <dgm:dir/>
          <dgm:resizeHandles/>
        </dgm:presLayoutVars>
      </dgm:prSet>
      <dgm:spPr/>
    </dgm:pt>
    <dgm:pt modelId="{846E2FB1-2EFB-42B1-B436-3A16F672CD59}" type="pres">
      <dgm:prSet presAssocID="{7890DA99-468C-4739-9B82-D97B55BFBAFF}" presName="Parent" presStyleLbl="node1" presStyleIdx="0" presStyleCnt="2">
        <dgm:presLayoutVars>
          <dgm:chMax val="4"/>
          <dgm:chPref val="3"/>
        </dgm:presLayoutVars>
      </dgm:prSet>
      <dgm:spPr/>
    </dgm:pt>
    <dgm:pt modelId="{D5DCD3B9-BBA1-40C2-9691-3E1C28EB51E4}" type="pres">
      <dgm:prSet presAssocID="{1E28CAEC-769C-4154-A66D-EE49DAF54979}" presName="Accent" presStyleLbl="node1" presStyleIdx="1" presStyleCnt="2"/>
      <dgm:spPr>
        <a:noFill/>
        <a:ln>
          <a:noFill/>
        </a:ln>
      </dgm:spPr>
    </dgm:pt>
    <dgm:pt modelId="{6F7EB0C6-CE81-4B14-9E42-883230F8C9AC}" type="pres">
      <dgm:prSet presAssocID="{1E28CAEC-769C-4154-A66D-EE49DAF54979}" presName="Image1" presStyleLbl="fgImgPlace1" presStyleIdx="0" presStyleCnt="4"/>
      <dgm:spPr>
        <a:blipFill>
          <a:blip xmlns:r="http://schemas.openxmlformats.org/officeDocument/2006/relationships" r:embed="rId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7AE8EC8-1FE9-4A1E-9775-702887DCEEA9}" type="pres">
      <dgm:prSet presAssocID="{1E28CAEC-769C-4154-A66D-EE49DAF54979}" presName="Child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4861D3A0-6653-419F-9633-6584C9179E2A}" type="pres">
      <dgm:prSet presAssocID="{D44389BD-380F-483C-8006-CDC4F553D4AE}" presName="Image2" presStyleCnt="0"/>
      <dgm:spPr/>
    </dgm:pt>
    <dgm:pt modelId="{90D137F7-8EDA-4E05-B3B5-7B37EB6BC5F4}" type="pres">
      <dgm:prSet presAssocID="{D44389BD-380F-483C-8006-CDC4F553D4AE}" presName="Image" presStyleLbl="fgImgPlace1" presStyleIdx="1" presStyleCnt="4"/>
      <dgm:spPr>
        <a:blipFill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C7BFC4F-5848-4C77-84D9-71A8527981F7}" type="pres">
      <dgm:prSet presAssocID="{D44389BD-380F-483C-8006-CDC4F553D4AE}" presName="Child2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217009D1-64D0-4F2A-BCB1-DB08CE2F49EA}" type="pres">
      <dgm:prSet presAssocID="{A6F30BB1-B716-4782-BD9E-A63357A80912}" presName="Image3" presStyleCnt="0"/>
      <dgm:spPr/>
    </dgm:pt>
    <dgm:pt modelId="{3695068F-54BB-4518-B70B-FB9474DE1916}" type="pres">
      <dgm:prSet presAssocID="{A6F30BB1-B716-4782-BD9E-A63357A80912}" presName="Image" presStyleLbl="fgImgPlace1" presStyleIdx="2" presStyleCnt="4"/>
      <dgm:spPr>
        <a:blipFill>
          <a:blip xmlns:r="http://schemas.openxmlformats.org/officeDocument/2006/relationships"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7B16636-0DA1-4A61-954B-242BB1EB147B}" type="pres">
      <dgm:prSet presAssocID="{A6F30BB1-B716-4782-BD9E-A63357A80912}" presName="Child3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9203F28E-0F71-49AF-8125-D11CD3639C47}" type="pres">
      <dgm:prSet presAssocID="{45EE1B4F-4174-4A44-84C6-2CFEB9E31431}" presName="Image4" presStyleCnt="0"/>
      <dgm:spPr/>
    </dgm:pt>
    <dgm:pt modelId="{5AE0E562-A49D-4D7B-933A-7EC77FA6FB79}" type="pres">
      <dgm:prSet presAssocID="{45EE1B4F-4174-4A44-84C6-2CFEB9E31431}" presName="Image" presStyleLbl="fgImgPlace1" presStyleIdx="3" presStyleCnt="4"/>
      <dgm:spPr>
        <a:blipFill>
          <a:blip xmlns:r="http://schemas.openxmlformats.org/officeDocument/2006/relationships"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7D1B1FE9-F165-4B06-BF85-BCAC72861B75}" type="pres">
      <dgm:prSet presAssocID="{45EE1B4F-4174-4A44-84C6-2CFEB9E31431}" presName="Child4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3688741-D44A-4884-9E41-F89B425E7DF4}" type="presOf" srcId="{D44389BD-380F-483C-8006-CDC4F553D4AE}" destId="{CC7BFC4F-5848-4C77-84D9-71A8527981F7}" srcOrd="0" destOrd="0" presId="urn:microsoft.com/office/officeart/2011/layout/RadialPictureList"/>
    <dgm:cxn modelId="{98BDFA4E-64D7-4427-9E13-DEBA3969E5FF}" type="presOf" srcId="{45EE1B4F-4174-4A44-84C6-2CFEB9E31431}" destId="{7D1B1FE9-F165-4B06-BF85-BCAC72861B75}" srcOrd="0" destOrd="0" presId="urn:microsoft.com/office/officeart/2011/layout/RadialPictureList"/>
    <dgm:cxn modelId="{F1CEAF75-45AA-4F3A-96FE-02741EF1C6D2}" srcId="{7890DA99-468C-4739-9B82-D97B55BFBAFF}" destId="{D44389BD-380F-483C-8006-CDC4F553D4AE}" srcOrd="1" destOrd="0" parTransId="{52C0B6C7-E7C9-4A23-8703-4C0D089A71A2}" sibTransId="{9A6231E8-E203-4EFB-9F39-D8602FA84964}"/>
    <dgm:cxn modelId="{C20F2076-A09B-42CE-811F-4E38C0B7D902}" type="presOf" srcId="{A6F30BB1-B716-4782-BD9E-A63357A80912}" destId="{67B16636-0DA1-4A61-954B-242BB1EB147B}" srcOrd="0" destOrd="0" presId="urn:microsoft.com/office/officeart/2011/layout/RadialPictureList"/>
    <dgm:cxn modelId="{6689C282-7E2E-41B6-BF9B-F0C6E09EAC6D}" type="presOf" srcId="{1E28CAEC-769C-4154-A66D-EE49DAF54979}" destId="{27AE8EC8-1FE9-4A1E-9775-702887DCEEA9}" srcOrd="0" destOrd="0" presId="urn:microsoft.com/office/officeart/2011/layout/RadialPictureList"/>
    <dgm:cxn modelId="{0242328C-CB32-41AA-A413-5689258E7669}" type="presOf" srcId="{AB96BCB4-E710-4FAD-B57C-B967D1540049}" destId="{31842825-1DE5-470E-834E-9C4C9BED9DE4}" srcOrd="0" destOrd="0" presId="urn:microsoft.com/office/officeart/2011/layout/RadialPictureList"/>
    <dgm:cxn modelId="{3EFD898F-AA88-406E-BC95-AF2F669BF2C1}" srcId="{7890DA99-468C-4739-9B82-D97B55BFBAFF}" destId="{A6F30BB1-B716-4782-BD9E-A63357A80912}" srcOrd="2" destOrd="0" parTransId="{460A6B80-9208-4742-9EB2-E48F2A5B3EFD}" sibTransId="{CAF21C75-C4A0-48A9-8487-DEE3A376A59E}"/>
    <dgm:cxn modelId="{EC679A92-8475-4713-812C-5DE8EBA664EE}" srcId="{AB96BCB4-E710-4FAD-B57C-B967D1540049}" destId="{7890DA99-468C-4739-9B82-D97B55BFBAFF}" srcOrd="0" destOrd="0" parTransId="{D7FB3153-BF51-46C7-8158-3DF0163F6CD5}" sibTransId="{B1B359D6-2C9E-4E21-922C-5109B44082C5}"/>
    <dgm:cxn modelId="{3EE6ECC2-9953-497B-99BD-4484F37DE482}" type="presOf" srcId="{7890DA99-468C-4739-9B82-D97B55BFBAFF}" destId="{846E2FB1-2EFB-42B1-B436-3A16F672CD59}" srcOrd="0" destOrd="0" presId="urn:microsoft.com/office/officeart/2011/layout/RadialPictureList"/>
    <dgm:cxn modelId="{016E78D5-57D4-48E8-AD33-EF790485F1A4}" srcId="{7890DA99-468C-4739-9B82-D97B55BFBAFF}" destId="{45EE1B4F-4174-4A44-84C6-2CFEB9E31431}" srcOrd="3" destOrd="0" parTransId="{B3E8D4D5-7CFB-4862-A0FB-117FA2CD6E50}" sibTransId="{3B783286-EF8B-4D8E-AC63-EB3514F569C6}"/>
    <dgm:cxn modelId="{C4D282F9-CADF-42A3-8128-7EF1B5C500C6}" srcId="{7890DA99-468C-4739-9B82-D97B55BFBAFF}" destId="{1E28CAEC-769C-4154-A66D-EE49DAF54979}" srcOrd="0" destOrd="0" parTransId="{97086058-940F-4269-A279-485BF7F1FB18}" sibTransId="{ADE0C120-E0BD-498E-BA24-B33A198B5E81}"/>
    <dgm:cxn modelId="{BE9CBD0D-ACB4-4979-B3D9-5C214008E051}" type="presParOf" srcId="{31842825-1DE5-470E-834E-9C4C9BED9DE4}" destId="{846E2FB1-2EFB-42B1-B436-3A16F672CD59}" srcOrd="0" destOrd="0" presId="urn:microsoft.com/office/officeart/2011/layout/RadialPictureList"/>
    <dgm:cxn modelId="{5C3B7580-133B-494E-B022-2C2F1C1B4C6F}" type="presParOf" srcId="{31842825-1DE5-470E-834E-9C4C9BED9DE4}" destId="{D5DCD3B9-BBA1-40C2-9691-3E1C28EB51E4}" srcOrd="1" destOrd="0" presId="urn:microsoft.com/office/officeart/2011/layout/RadialPictureList"/>
    <dgm:cxn modelId="{93D76583-4E1A-4DB2-819A-4D92F1EC5B3A}" type="presParOf" srcId="{31842825-1DE5-470E-834E-9C4C9BED9DE4}" destId="{6F7EB0C6-CE81-4B14-9E42-883230F8C9AC}" srcOrd="2" destOrd="0" presId="urn:microsoft.com/office/officeart/2011/layout/RadialPictureList"/>
    <dgm:cxn modelId="{A1F3A421-8D21-4A64-9ECB-A0E8A2BDC1CA}" type="presParOf" srcId="{31842825-1DE5-470E-834E-9C4C9BED9DE4}" destId="{27AE8EC8-1FE9-4A1E-9775-702887DCEEA9}" srcOrd="3" destOrd="0" presId="urn:microsoft.com/office/officeart/2011/layout/RadialPictureList"/>
    <dgm:cxn modelId="{62A22B0C-B977-4408-B837-0A7852A241AA}" type="presParOf" srcId="{31842825-1DE5-470E-834E-9C4C9BED9DE4}" destId="{4861D3A0-6653-419F-9633-6584C9179E2A}" srcOrd="4" destOrd="0" presId="urn:microsoft.com/office/officeart/2011/layout/RadialPictureList"/>
    <dgm:cxn modelId="{45D0C398-8E35-4E1B-BEB1-0403D6751E5F}" type="presParOf" srcId="{4861D3A0-6653-419F-9633-6584C9179E2A}" destId="{90D137F7-8EDA-4E05-B3B5-7B37EB6BC5F4}" srcOrd="0" destOrd="0" presId="urn:microsoft.com/office/officeart/2011/layout/RadialPictureList"/>
    <dgm:cxn modelId="{18F136FC-D9EE-4BF1-961B-113884498BDC}" type="presParOf" srcId="{31842825-1DE5-470E-834E-9C4C9BED9DE4}" destId="{CC7BFC4F-5848-4C77-84D9-71A8527981F7}" srcOrd="5" destOrd="0" presId="urn:microsoft.com/office/officeart/2011/layout/RadialPictureList"/>
    <dgm:cxn modelId="{B520AB12-34DE-466F-901E-2157C22BC0DB}" type="presParOf" srcId="{31842825-1DE5-470E-834E-9C4C9BED9DE4}" destId="{217009D1-64D0-4F2A-BCB1-DB08CE2F49EA}" srcOrd="6" destOrd="0" presId="urn:microsoft.com/office/officeart/2011/layout/RadialPictureList"/>
    <dgm:cxn modelId="{8FDC47C1-1AD5-4AAA-85A1-E40F26AB8B81}" type="presParOf" srcId="{217009D1-64D0-4F2A-BCB1-DB08CE2F49EA}" destId="{3695068F-54BB-4518-B70B-FB9474DE1916}" srcOrd="0" destOrd="0" presId="urn:microsoft.com/office/officeart/2011/layout/RadialPictureList"/>
    <dgm:cxn modelId="{0670BAA0-A31C-46D4-9314-5E4A4149022D}" type="presParOf" srcId="{31842825-1DE5-470E-834E-9C4C9BED9DE4}" destId="{67B16636-0DA1-4A61-954B-242BB1EB147B}" srcOrd="7" destOrd="0" presId="urn:microsoft.com/office/officeart/2011/layout/RadialPictureList"/>
    <dgm:cxn modelId="{9DB9F124-8D0F-431F-83CF-83B27335FB22}" type="presParOf" srcId="{31842825-1DE5-470E-834E-9C4C9BED9DE4}" destId="{9203F28E-0F71-49AF-8125-D11CD3639C47}" srcOrd="8" destOrd="0" presId="urn:microsoft.com/office/officeart/2011/layout/RadialPictureList"/>
    <dgm:cxn modelId="{8BC0D6D6-2256-4D08-8DB6-13BC62D52A22}" type="presParOf" srcId="{9203F28E-0F71-49AF-8125-D11CD3639C47}" destId="{5AE0E562-A49D-4D7B-933A-7EC77FA6FB79}" srcOrd="0" destOrd="0" presId="urn:microsoft.com/office/officeart/2011/layout/RadialPictureList"/>
    <dgm:cxn modelId="{5404CA5A-3D00-4081-A21C-8A1832C8397D}" type="presParOf" srcId="{31842825-1DE5-470E-834E-9C4C9BED9DE4}" destId="{7D1B1FE9-F165-4B06-BF85-BCAC72861B75}" srcOrd="9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B96BCB4-E710-4FAD-B57C-B967D1540049}" type="doc">
      <dgm:prSet loTypeId="urn:microsoft.com/office/officeart/2011/layout/RadialPictureList" loCatId="picture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7890DA99-468C-4739-9B82-D97B55BFBAFF}">
      <dgm:prSet phldrT="[Text]"/>
      <dgm:spPr>
        <a:solidFill>
          <a:srgbClr val="660066"/>
        </a:solidFill>
      </dgm:spPr>
      <dgm:t>
        <a:bodyPr/>
        <a:lstStyle/>
        <a:p>
          <a:r>
            <a:rPr lang="en-US" b="1" dirty="0"/>
            <a:t>Report Outline</a:t>
          </a:r>
        </a:p>
      </dgm:t>
    </dgm:pt>
    <dgm:pt modelId="{D7FB3153-BF51-46C7-8158-3DF0163F6CD5}" type="parTrans" cxnId="{EC679A92-8475-4713-812C-5DE8EBA664EE}">
      <dgm:prSet/>
      <dgm:spPr/>
      <dgm:t>
        <a:bodyPr/>
        <a:lstStyle/>
        <a:p>
          <a:endParaRPr lang="en-US"/>
        </a:p>
      </dgm:t>
    </dgm:pt>
    <dgm:pt modelId="{B1B359D6-2C9E-4E21-922C-5109B44082C5}" type="sibTrans" cxnId="{EC679A92-8475-4713-812C-5DE8EBA664EE}">
      <dgm:prSet/>
      <dgm:spPr/>
      <dgm:t>
        <a:bodyPr/>
        <a:lstStyle/>
        <a:p>
          <a:endParaRPr lang="en-US"/>
        </a:p>
      </dgm:t>
    </dgm:pt>
    <dgm:pt modelId="{1E28CAEC-769C-4154-A66D-EE49DAF54979}">
      <dgm:prSet phldrT="[Text]"/>
      <dgm:spPr/>
      <dgm:t>
        <a:bodyPr/>
        <a:lstStyle/>
        <a:p>
          <a:r>
            <a:rPr lang="en-US" dirty="0"/>
            <a:t>Preprocessing</a:t>
          </a:r>
        </a:p>
      </dgm:t>
    </dgm:pt>
    <dgm:pt modelId="{97086058-940F-4269-A279-485BF7F1FB18}" type="parTrans" cxnId="{C4D282F9-CADF-42A3-8128-7EF1B5C500C6}">
      <dgm:prSet/>
      <dgm:spPr/>
      <dgm:t>
        <a:bodyPr/>
        <a:lstStyle/>
        <a:p>
          <a:endParaRPr lang="en-US"/>
        </a:p>
      </dgm:t>
    </dgm:pt>
    <dgm:pt modelId="{ADE0C120-E0BD-498E-BA24-B33A198B5E81}" type="sibTrans" cxnId="{C4D282F9-CADF-42A3-8128-7EF1B5C500C6}">
      <dgm:prSet/>
      <dgm:spPr/>
      <dgm:t>
        <a:bodyPr/>
        <a:lstStyle/>
        <a:p>
          <a:endParaRPr lang="en-US"/>
        </a:p>
      </dgm:t>
    </dgm:pt>
    <dgm:pt modelId="{D44389BD-380F-483C-8006-CDC4F553D4AE}">
      <dgm:prSet phldrT="[Text]"/>
      <dgm:spPr/>
      <dgm:t>
        <a:bodyPr/>
        <a:lstStyle/>
        <a:p>
          <a:r>
            <a:rPr lang="en-US" dirty="0"/>
            <a:t>Trending Model</a:t>
          </a:r>
        </a:p>
      </dgm:t>
    </dgm:pt>
    <dgm:pt modelId="{52C0B6C7-E7C9-4A23-8703-4C0D089A71A2}" type="parTrans" cxnId="{F1CEAF75-45AA-4F3A-96FE-02741EF1C6D2}">
      <dgm:prSet/>
      <dgm:spPr/>
      <dgm:t>
        <a:bodyPr/>
        <a:lstStyle/>
        <a:p>
          <a:endParaRPr lang="en-US"/>
        </a:p>
      </dgm:t>
    </dgm:pt>
    <dgm:pt modelId="{9A6231E8-E203-4EFB-9F39-D8602FA84964}" type="sibTrans" cxnId="{F1CEAF75-45AA-4F3A-96FE-02741EF1C6D2}">
      <dgm:prSet/>
      <dgm:spPr/>
      <dgm:t>
        <a:bodyPr/>
        <a:lstStyle/>
        <a:p>
          <a:endParaRPr lang="en-US"/>
        </a:p>
      </dgm:t>
    </dgm:pt>
    <dgm:pt modelId="{A6F30BB1-B716-4782-BD9E-A63357A80912}">
      <dgm:prSet phldrT="[Text]"/>
      <dgm:spPr/>
      <dgm:t>
        <a:bodyPr/>
        <a:lstStyle/>
        <a:p>
          <a:r>
            <a:rPr lang="en-US" b="1" dirty="0"/>
            <a:t>Findings</a:t>
          </a:r>
        </a:p>
      </dgm:t>
    </dgm:pt>
    <dgm:pt modelId="{460A6B80-9208-4742-9EB2-E48F2A5B3EFD}" type="parTrans" cxnId="{3EFD898F-AA88-406E-BC95-AF2F669BF2C1}">
      <dgm:prSet/>
      <dgm:spPr/>
      <dgm:t>
        <a:bodyPr/>
        <a:lstStyle/>
        <a:p>
          <a:endParaRPr lang="en-US"/>
        </a:p>
      </dgm:t>
    </dgm:pt>
    <dgm:pt modelId="{CAF21C75-C4A0-48A9-8487-DEE3A376A59E}" type="sibTrans" cxnId="{3EFD898F-AA88-406E-BC95-AF2F669BF2C1}">
      <dgm:prSet/>
      <dgm:spPr/>
      <dgm:t>
        <a:bodyPr/>
        <a:lstStyle/>
        <a:p>
          <a:endParaRPr lang="en-US"/>
        </a:p>
      </dgm:t>
    </dgm:pt>
    <dgm:pt modelId="{45EE1B4F-4174-4A44-84C6-2CFEB9E31431}">
      <dgm:prSet phldrT="[Text]"/>
      <dgm:spPr/>
      <dgm:t>
        <a:bodyPr/>
        <a:lstStyle/>
        <a:p>
          <a:r>
            <a:rPr lang="en-US" dirty="0"/>
            <a:t>Prediction Model</a:t>
          </a:r>
        </a:p>
      </dgm:t>
    </dgm:pt>
    <dgm:pt modelId="{B3E8D4D5-7CFB-4862-A0FB-117FA2CD6E50}" type="parTrans" cxnId="{016E78D5-57D4-48E8-AD33-EF790485F1A4}">
      <dgm:prSet/>
      <dgm:spPr/>
      <dgm:t>
        <a:bodyPr/>
        <a:lstStyle/>
        <a:p>
          <a:endParaRPr lang="en-US"/>
        </a:p>
      </dgm:t>
    </dgm:pt>
    <dgm:pt modelId="{3B783286-EF8B-4D8E-AC63-EB3514F569C6}" type="sibTrans" cxnId="{016E78D5-57D4-48E8-AD33-EF790485F1A4}">
      <dgm:prSet/>
      <dgm:spPr/>
      <dgm:t>
        <a:bodyPr/>
        <a:lstStyle/>
        <a:p>
          <a:endParaRPr lang="en-US"/>
        </a:p>
      </dgm:t>
    </dgm:pt>
    <dgm:pt modelId="{31842825-1DE5-470E-834E-9C4C9BED9DE4}" type="pres">
      <dgm:prSet presAssocID="{AB96BCB4-E710-4FAD-B57C-B967D1540049}" presName="Name0" presStyleCnt="0">
        <dgm:presLayoutVars>
          <dgm:chMax val="1"/>
          <dgm:chPref val="1"/>
          <dgm:dir/>
          <dgm:resizeHandles/>
        </dgm:presLayoutVars>
      </dgm:prSet>
      <dgm:spPr/>
    </dgm:pt>
    <dgm:pt modelId="{846E2FB1-2EFB-42B1-B436-3A16F672CD59}" type="pres">
      <dgm:prSet presAssocID="{7890DA99-468C-4739-9B82-D97B55BFBAFF}" presName="Parent" presStyleLbl="node1" presStyleIdx="0" presStyleCnt="2">
        <dgm:presLayoutVars>
          <dgm:chMax val="4"/>
          <dgm:chPref val="3"/>
        </dgm:presLayoutVars>
      </dgm:prSet>
      <dgm:spPr/>
    </dgm:pt>
    <dgm:pt modelId="{D5DCD3B9-BBA1-40C2-9691-3E1C28EB51E4}" type="pres">
      <dgm:prSet presAssocID="{1E28CAEC-769C-4154-A66D-EE49DAF54979}" presName="Accent" presStyleLbl="node1" presStyleIdx="1" presStyleCnt="2"/>
      <dgm:spPr>
        <a:noFill/>
        <a:ln>
          <a:noFill/>
        </a:ln>
      </dgm:spPr>
    </dgm:pt>
    <dgm:pt modelId="{6F7EB0C6-CE81-4B14-9E42-883230F8C9AC}" type="pres">
      <dgm:prSet presAssocID="{1E28CAEC-769C-4154-A66D-EE49DAF54979}" presName="Image1" presStyleLbl="fgImgPlace1" presStyleIdx="0" presStyleCnt="4"/>
      <dgm:spPr>
        <a:blipFill>
          <a:blip xmlns:r="http://schemas.openxmlformats.org/officeDocument/2006/relationships" r:embed="rId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7AE8EC8-1FE9-4A1E-9775-702887DCEEA9}" type="pres">
      <dgm:prSet presAssocID="{1E28CAEC-769C-4154-A66D-EE49DAF54979}" presName="Child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4861D3A0-6653-419F-9633-6584C9179E2A}" type="pres">
      <dgm:prSet presAssocID="{D44389BD-380F-483C-8006-CDC4F553D4AE}" presName="Image2" presStyleCnt="0"/>
      <dgm:spPr/>
    </dgm:pt>
    <dgm:pt modelId="{90D137F7-8EDA-4E05-B3B5-7B37EB6BC5F4}" type="pres">
      <dgm:prSet presAssocID="{D44389BD-380F-483C-8006-CDC4F553D4AE}" presName="Image" presStyleLbl="fgImgPlace1" presStyleIdx="1" presStyleCnt="4"/>
      <dgm:spPr>
        <a:blipFill>
          <a:blip xmlns:r="http://schemas.openxmlformats.org/officeDocument/2006/relationships"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C7BFC4F-5848-4C77-84D9-71A8527981F7}" type="pres">
      <dgm:prSet presAssocID="{D44389BD-380F-483C-8006-CDC4F553D4AE}" presName="Child2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217009D1-64D0-4F2A-BCB1-DB08CE2F49EA}" type="pres">
      <dgm:prSet presAssocID="{A6F30BB1-B716-4782-BD9E-A63357A80912}" presName="Image3" presStyleCnt="0"/>
      <dgm:spPr/>
    </dgm:pt>
    <dgm:pt modelId="{3695068F-54BB-4518-B70B-FB9474DE1916}" type="pres">
      <dgm:prSet presAssocID="{A6F30BB1-B716-4782-BD9E-A63357A80912}" presName="Image" presStyleLbl="fgImgPlace1" presStyleIdx="2" presStyleCnt="4"/>
      <dgm:spPr>
        <a:blipFill>
          <a:blip xmlns:r="http://schemas.openxmlformats.org/officeDocument/2006/relationships"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7B16636-0DA1-4A61-954B-242BB1EB147B}" type="pres">
      <dgm:prSet presAssocID="{A6F30BB1-B716-4782-BD9E-A63357A80912}" presName="Child3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9203F28E-0F71-49AF-8125-D11CD3639C47}" type="pres">
      <dgm:prSet presAssocID="{45EE1B4F-4174-4A44-84C6-2CFEB9E31431}" presName="Image4" presStyleCnt="0"/>
      <dgm:spPr/>
    </dgm:pt>
    <dgm:pt modelId="{5AE0E562-A49D-4D7B-933A-7EC77FA6FB79}" type="pres">
      <dgm:prSet presAssocID="{45EE1B4F-4174-4A44-84C6-2CFEB9E31431}" presName="Image" presStyleLbl="fgImgPlace1" presStyleIdx="3" presStyleCnt="4"/>
      <dgm:spPr>
        <a:blipFill>
          <a:blip xmlns:r="http://schemas.openxmlformats.org/officeDocument/2006/relationships"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7D1B1FE9-F165-4B06-BF85-BCAC72861B75}" type="pres">
      <dgm:prSet presAssocID="{45EE1B4F-4174-4A44-84C6-2CFEB9E31431}" presName="Child4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3688741-D44A-4884-9E41-F89B425E7DF4}" type="presOf" srcId="{D44389BD-380F-483C-8006-CDC4F553D4AE}" destId="{CC7BFC4F-5848-4C77-84D9-71A8527981F7}" srcOrd="0" destOrd="0" presId="urn:microsoft.com/office/officeart/2011/layout/RadialPictureList"/>
    <dgm:cxn modelId="{98BDFA4E-64D7-4427-9E13-DEBA3969E5FF}" type="presOf" srcId="{45EE1B4F-4174-4A44-84C6-2CFEB9E31431}" destId="{7D1B1FE9-F165-4B06-BF85-BCAC72861B75}" srcOrd="0" destOrd="0" presId="urn:microsoft.com/office/officeart/2011/layout/RadialPictureList"/>
    <dgm:cxn modelId="{F1CEAF75-45AA-4F3A-96FE-02741EF1C6D2}" srcId="{7890DA99-468C-4739-9B82-D97B55BFBAFF}" destId="{D44389BD-380F-483C-8006-CDC4F553D4AE}" srcOrd="1" destOrd="0" parTransId="{52C0B6C7-E7C9-4A23-8703-4C0D089A71A2}" sibTransId="{9A6231E8-E203-4EFB-9F39-D8602FA84964}"/>
    <dgm:cxn modelId="{C20F2076-A09B-42CE-811F-4E38C0B7D902}" type="presOf" srcId="{A6F30BB1-B716-4782-BD9E-A63357A80912}" destId="{67B16636-0DA1-4A61-954B-242BB1EB147B}" srcOrd="0" destOrd="0" presId="urn:microsoft.com/office/officeart/2011/layout/RadialPictureList"/>
    <dgm:cxn modelId="{6689C282-7E2E-41B6-BF9B-F0C6E09EAC6D}" type="presOf" srcId="{1E28CAEC-769C-4154-A66D-EE49DAF54979}" destId="{27AE8EC8-1FE9-4A1E-9775-702887DCEEA9}" srcOrd="0" destOrd="0" presId="urn:microsoft.com/office/officeart/2011/layout/RadialPictureList"/>
    <dgm:cxn modelId="{0242328C-CB32-41AA-A413-5689258E7669}" type="presOf" srcId="{AB96BCB4-E710-4FAD-B57C-B967D1540049}" destId="{31842825-1DE5-470E-834E-9C4C9BED9DE4}" srcOrd="0" destOrd="0" presId="urn:microsoft.com/office/officeart/2011/layout/RadialPictureList"/>
    <dgm:cxn modelId="{3EFD898F-AA88-406E-BC95-AF2F669BF2C1}" srcId="{7890DA99-468C-4739-9B82-D97B55BFBAFF}" destId="{A6F30BB1-B716-4782-BD9E-A63357A80912}" srcOrd="2" destOrd="0" parTransId="{460A6B80-9208-4742-9EB2-E48F2A5B3EFD}" sibTransId="{CAF21C75-C4A0-48A9-8487-DEE3A376A59E}"/>
    <dgm:cxn modelId="{EC679A92-8475-4713-812C-5DE8EBA664EE}" srcId="{AB96BCB4-E710-4FAD-B57C-B967D1540049}" destId="{7890DA99-468C-4739-9B82-D97B55BFBAFF}" srcOrd="0" destOrd="0" parTransId="{D7FB3153-BF51-46C7-8158-3DF0163F6CD5}" sibTransId="{B1B359D6-2C9E-4E21-922C-5109B44082C5}"/>
    <dgm:cxn modelId="{3EE6ECC2-9953-497B-99BD-4484F37DE482}" type="presOf" srcId="{7890DA99-468C-4739-9B82-D97B55BFBAFF}" destId="{846E2FB1-2EFB-42B1-B436-3A16F672CD59}" srcOrd="0" destOrd="0" presId="urn:microsoft.com/office/officeart/2011/layout/RadialPictureList"/>
    <dgm:cxn modelId="{016E78D5-57D4-48E8-AD33-EF790485F1A4}" srcId="{7890DA99-468C-4739-9B82-D97B55BFBAFF}" destId="{45EE1B4F-4174-4A44-84C6-2CFEB9E31431}" srcOrd="3" destOrd="0" parTransId="{B3E8D4D5-7CFB-4862-A0FB-117FA2CD6E50}" sibTransId="{3B783286-EF8B-4D8E-AC63-EB3514F569C6}"/>
    <dgm:cxn modelId="{C4D282F9-CADF-42A3-8128-7EF1B5C500C6}" srcId="{7890DA99-468C-4739-9B82-D97B55BFBAFF}" destId="{1E28CAEC-769C-4154-A66D-EE49DAF54979}" srcOrd="0" destOrd="0" parTransId="{97086058-940F-4269-A279-485BF7F1FB18}" sibTransId="{ADE0C120-E0BD-498E-BA24-B33A198B5E81}"/>
    <dgm:cxn modelId="{BE9CBD0D-ACB4-4979-B3D9-5C214008E051}" type="presParOf" srcId="{31842825-1DE5-470E-834E-9C4C9BED9DE4}" destId="{846E2FB1-2EFB-42B1-B436-3A16F672CD59}" srcOrd="0" destOrd="0" presId="urn:microsoft.com/office/officeart/2011/layout/RadialPictureList"/>
    <dgm:cxn modelId="{5C3B7580-133B-494E-B022-2C2F1C1B4C6F}" type="presParOf" srcId="{31842825-1DE5-470E-834E-9C4C9BED9DE4}" destId="{D5DCD3B9-BBA1-40C2-9691-3E1C28EB51E4}" srcOrd="1" destOrd="0" presId="urn:microsoft.com/office/officeart/2011/layout/RadialPictureList"/>
    <dgm:cxn modelId="{93D76583-4E1A-4DB2-819A-4D92F1EC5B3A}" type="presParOf" srcId="{31842825-1DE5-470E-834E-9C4C9BED9DE4}" destId="{6F7EB0C6-CE81-4B14-9E42-883230F8C9AC}" srcOrd="2" destOrd="0" presId="urn:microsoft.com/office/officeart/2011/layout/RadialPictureList"/>
    <dgm:cxn modelId="{A1F3A421-8D21-4A64-9ECB-A0E8A2BDC1CA}" type="presParOf" srcId="{31842825-1DE5-470E-834E-9C4C9BED9DE4}" destId="{27AE8EC8-1FE9-4A1E-9775-702887DCEEA9}" srcOrd="3" destOrd="0" presId="urn:microsoft.com/office/officeart/2011/layout/RadialPictureList"/>
    <dgm:cxn modelId="{62A22B0C-B977-4408-B837-0A7852A241AA}" type="presParOf" srcId="{31842825-1DE5-470E-834E-9C4C9BED9DE4}" destId="{4861D3A0-6653-419F-9633-6584C9179E2A}" srcOrd="4" destOrd="0" presId="urn:microsoft.com/office/officeart/2011/layout/RadialPictureList"/>
    <dgm:cxn modelId="{45D0C398-8E35-4E1B-BEB1-0403D6751E5F}" type="presParOf" srcId="{4861D3A0-6653-419F-9633-6584C9179E2A}" destId="{90D137F7-8EDA-4E05-B3B5-7B37EB6BC5F4}" srcOrd="0" destOrd="0" presId="urn:microsoft.com/office/officeart/2011/layout/RadialPictureList"/>
    <dgm:cxn modelId="{18F136FC-D9EE-4BF1-961B-113884498BDC}" type="presParOf" srcId="{31842825-1DE5-470E-834E-9C4C9BED9DE4}" destId="{CC7BFC4F-5848-4C77-84D9-71A8527981F7}" srcOrd="5" destOrd="0" presId="urn:microsoft.com/office/officeart/2011/layout/RadialPictureList"/>
    <dgm:cxn modelId="{B520AB12-34DE-466F-901E-2157C22BC0DB}" type="presParOf" srcId="{31842825-1DE5-470E-834E-9C4C9BED9DE4}" destId="{217009D1-64D0-4F2A-BCB1-DB08CE2F49EA}" srcOrd="6" destOrd="0" presId="urn:microsoft.com/office/officeart/2011/layout/RadialPictureList"/>
    <dgm:cxn modelId="{8FDC47C1-1AD5-4AAA-85A1-E40F26AB8B81}" type="presParOf" srcId="{217009D1-64D0-4F2A-BCB1-DB08CE2F49EA}" destId="{3695068F-54BB-4518-B70B-FB9474DE1916}" srcOrd="0" destOrd="0" presId="urn:microsoft.com/office/officeart/2011/layout/RadialPictureList"/>
    <dgm:cxn modelId="{0670BAA0-A31C-46D4-9314-5E4A4149022D}" type="presParOf" srcId="{31842825-1DE5-470E-834E-9C4C9BED9DE4}" destId="{67B16636-0DA1-4A61-954B-242BB1EB147B}" srcOrd="7" destOrd="0" presId="urn:microsoft.com/office/officeart/2011/layout/RadialPictureList"/>
    <dgm:cxn modelId="{9DB9F124-8D0F-431F-83CF-83B27335FB22}" type="presParOf" srcId="{31842825-1DE5-470E-834E-9C4C9BED9DE4}" destId="{9203F28E-0F71-49AF-8125-D11CD3639C47}" srcOrd="8" destOrd="0" presId="urn:microsoft.com/office/officeart/2011/layout/RadialPictureList"/>
    <dgm:cxn modelId="{8BC0D6D6-2256-4D08-8DB6-13BC62D52A22}" type="presParOf" srcId="{9203F28E-0F71-49AF-8125-D11CD3639C47}" destId="{5AE0E562-A49D-4D7B-933A-7EC77FA6FB79}" srcOrd="0" destOrd="0" presId="urn:microsoft.com/office/officeart/2011/layout/RadialPictureList"/>
    <dgm:cxn modelId="{5404CA5A-3D00-4081-A21C-8A1832C8397D}" type="presParOf" srcId="{31842825-1DE5-470E-834E-9C4C9BED9DE4}" destId="{7D1B1FE9-F165-4B06-BF85-BCAC72861B75}" srcOrd="9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B96BCB4-E710-4FAD-B57C-B967D1540049}" type="doc">
      <dgm:prSet loTypeId="urn:microsoft.com/office/officeart/2011/layout/RadialPictureList" loCatId="picture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7890DA99-468C-4739-9B82-D97B55BFBAFF}">
      <dgm:prSet phldrT="[Text]"/>
      <dgm:spPr>
        <a:solidFill>
          <a:srgbClr val="660066"/>
        </a:solidFill>
      </dgm:spPr>
      <dgm:t>
        <a:bodyPr/>
        <a:lstStyle/>
        <a:p>
          <a:r>
            <a:rPr lang="en-US" b="1" dirty="0"/>
            <a:t>Report Outline</a:t>
          </a:r>
        </a:p>
      </dgm:t>
    </dgm:pt>
    <dgm:pt modelId="{D7FB3153-BF51-46C7-8158-3DF0163F6CD5}" type="parTrans" cxnId="{EC679A92-8475-4713-812C-5DE8EBA664EE}">
      <dgm:prSet/>
      <dgm:spPr/>
      <dgm:t>
        <a:bodyPr/>
        <a:lstStyle/>
        <a:p>
          <a:endParaRPr lang="en-US"/>
        </a:p>
      </dgm:t>
    </dgm:pt>
    <dgm:pt modelId="{B1B359D6-2C9E-4E21-922C-5109B44082C5}" type="sibTrans" cxnId="{EC679A92-8475-4713-812C-5DE8EBA664EE}">
      <dgm:prSet/>
      <dgm:spPr/>
      <dgm:t>
        <a:bodyPr/>
        <a:lstStyle/>
        <a:p>
          <a:endParaRPr lang="en-US"/>
        </a:p>
      </dgm:t>
    </dgm:pt>
    <dgm:pt modelId="{1E28CAEC-769C-4154-A66D-EE49DAF54979}">
      <dgm:prSet phldrT="[Text]"/>
      <dgm:spPr/>
      <dgm:t>
        <a:bodyPr/>
        <a:lstStyle/>
        <a:p>
          <a:r>
            <a:rPr lang="en-US" dirty="0"/>
            <a:t>Preprocessing</a:t>
          </a:r>
        </a:p>
      </dgm:t>
    </dgm:pt>
    <dgm:pt modelId="{97086058-940F-4269-A279-485BF7F1FB18}" type="parTrans" cxnId="{C4D282F9-CADF-42A3-8128-7EF1B5C500C6}">
      <dgm:prSet/>
      <dgm:spPr/>
      <dgm:t>
        <a:bodyPr/>
        <a:lstStyle/>
        <a:p>
          <a:endParaRPr lang="en-US"/>
        </a:p>
      </dgm:t>
    </dgm:pt>
    <dgm:pt modelId="{ADE0C120-E0BD-498E-BA24-B33A198B5E81}" type="sibTrans" cxnId="{C4D282F9-CADF-42A3-8128-7EF1B5C500C6}">
      <dgm:prSet/>
      <dgm:spPr/>
      <dgm:t>
        <a:bodyPr/>
        <a:lstStyle/>
        <a:p>
          <a:endParaRPr lang="en-US"/>
        </a:p>
      </dgm:t>
    </dgm:pt>
    <dgm:pt modelId="{D44389BD-380F-483C-8006-CDC4F553D4AE}">
      <dgm:prSet phldrT="[Text]"/>
      <dgm:spPr/>
      <dgm:t>
        <a:bodyPr/>
        <a:lstStyle/>
        <a:p>
          <a:r>
            <a:rPr lang="en-US" dirty="0"/>
            <a:t>Trending Model</a:t>
          </a:r>
        </a:p>
      </dgm:t>
    </dgm:pt>
    <dgm:pt modelId="{52C0B6C7-E7C9-4A23-8703-4C0D089A71A2}" type="parTrans" cxnId="{F1CEAF75-45AA-4F3A-96FE-02741EF1C6D2}">
      <dgm:prSet/>
      <dgm:spPr/>
      <dgm:t>
        <a:bodyPr/>
        <a:lstStyle/>
        <a:p>
          <a:endParaRPr lang="en-US"/>
        </a:p>
      </dgm:t>
    </dgm:pt>
    <dgm:pt modelId="{9A6231E8-E203-4EFB-9F39-D8602FA84964}" type="sibTrans" cxnId="{F1CEAF75-45AA-4F3A-96FE-02741EF1C6D2}">
      <dgm:prSet/>
      <dgm:spPr/>
      <dgm:t>
        <a:bodyPr/>
        <a:lstStyle/>
        <a:p>
          <a:endParaRPr lang="en-US"/>
        </a:p>
      </dgm:t>
    </dgm:pt>
    <dgm:pt modelId="{A6F30BB1-B716-4782-BD9E-A63357A80912}">
      <dgm:prSet phldrT="[Text]"/>
      <dgm:spPr/>
      <dgm:t>
        <a:bodyPr/>
        <a:lstStyle/>
        <a:p>
          <a:r>
            <a:rPr lang="en-US" b="1" dirty="0"/>
            <a:t>Findings</a:t>
          </a:r>
        </a:p>
      </dgm:t>
    </dgm:pt>
    <dgm:pt modelId="{460A6B80-9208-4742-9EB2-E48F2A5B3EFD}" type="parTrans" cxnId="{3EFD898F-AA88-406E-BC95-AF2F669BF2C1}">
      <dgm:prSet/>
      <dgm:spPr/>
      <dgm:t>
        <a:bodyPr/>
        <a:lstStyle/>
        <a:p>
          <a:endParaRPr lang="en-US"/>
        </a:p>
      </dgm:t>
    </dgm:pt>
    <dgm:pt modelId="{CAF21C75-C4A0-48A9-8487-DEE3A376A59E}" type="sibTrans" cxnId="{3EFD898F-AA88-406E-BC95-AF2F669BF2C1}">
      <dgm:prSet/>
      <dgm:spPr/>
      <dgm:t>
        <a:bodyPr/>
        <a:lstStyle/>
        <a:p>
          <a:endParaRPr lang="en-US"/>
        </a:p>
      </dgm:t>
    </dgm:pt>
    <dgm:pt modelId="{45EE1B4F-4174-4A44-84C6-2CFEB9E31431}">
      <dgm:prSet phldrT="[Text]"/>
      <dgm:spPr/>
      <dgm:t>
        <a:bodyPr/>
        <a:lstStyle/>
        <a:p>
          <a:r>
            <a:rPr lang="en-US" dirty="0"/>
            <a:t>Prediction Model</a:t>
          </a:r>
        </a:p>
      </dgm:t>
    </dgm:pt>
    <dgm:pt modelId="{B3E8D4D5-7CFB-4862-A0FB-117FA2CD6E50}" type="parTrans" cxnId="{016E78D5-57D4-48E8-AD33-EF790485F1A4}">
      <dgm:prSet/>
      <dgm:spPr/>
      <dgm:t>
        <a:bodyPr/>
        <a:lstStyle/>
        <a:p>
          <a:endParaRPr lang="en-US"/>
        </a:p>
      </dgm:t>
    </dgm:pt>
    <dgm:pt modelId="{3B783286-EF8B-4D8E-AC63-EB3514F569C6}" type="sibTrans" cxnId="{016E78D5-57D4-48E8-AD33-EF790485F1A4}">
      <dgm:prSet/>
      <dgm:spPr/>
      <dgm:t>
        <a:bodyPr/>
        <a:lstStyle/>
        <a:p>
          <a:endParaRPr lang="en-US"/>
        </a:p>
      </dgm:t>
    </dgm:pt>
    <dgm:pt modelId="{31842825-1DE5-470E-834E-9C4C9BED9DE4}" type="pres">
      <dgm:prSet presAssocID="{AB96BCB4-E710-4FAD-B57C-B967D1540049}" presName="Name0" presStyleCnt="0">
        <dgm:presLayoutVars>
          <dgm:chMax val="1"/>
          <dgm:chPref val="1"/>
          <dgm:dir/>
          <dgm:resizeHandles/>
        </dgm:presLayoutVars>
      </dgm:prSet>
      <dgm:spPr/>
    </dgm:pt>
    <dgm:pt modelId="{846E2FB1-2EFB-42B1-B436-3A16F672CD59}" type="pres">
      <dgm:prSet presAssocID="{7890DA99-468C-4739-9B82-D97B55BFBAFF}" presName="Parent" presStyleLbl="node1" presStyleIdx="0" presStyleCnt="2">
        <dgm:presLayoutVars>
          <dgm:chMax val="4"/>
          <dgm:chPref val="3"/>
        </dgm:presLayoutVars>
      </dgm:prSet>
      <dgm:spPr/>
    </dgm:pt>
    <dgm:pt modelId="{D5DCD3B9-BBA1-40C2-9691-3E1C28EB51E4}" type="pres">
      <dgm:prSet presAssocID="{1E28CAEC-769C-4154-A66D-EE49DAF54979}" presName="Accent" presStyleLbl="node1" presStyleIdx="1" presStyleCnt="2"/>
      <dgm:spPr>
        <a:noFill/>
        <a:ln>
          <a:noFill/>
        </a:ln>
      </dgm:spPr>
    </dgm:pt>
    <dgm:pt modelId="{6F7EB0C6-CE81-4B14-9E42-883230F8C9AC}" type="pres">
      <dgm:prSet presAssocID="{1E28CAEC-769C-4154-A66D-EE49DAF54979}" presName="Image1" presStyleLbl="fgImgPlace1" presStyleIdx="0" presStyleCnt="4"/>
      <dgm:spPr>
        <a:blipFill>
          <a:blip xmlns:r="http://schemas.openxmlformats.org/officeDocument/2006/relationships" r:embed="rId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7AE8EC8-1FE9-4A1E-9775-702887DCEEA9}" type="pres">
      <dgm:prSet presAssocID="{1E28CAEC-769C-4154-A66D-EE49DAF54979}" presName="Child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4861D3A0-6653-419F-9633-6584C9179E2A}" type="pres">
      <dgm:prSet presAssocID="{D44389BD-380F-483C-8006-CDC4F553D4AE}" presName="Image2" presStyleCnt="0"/>
      <dgm:spPr/>
    </dgm:pt>
    <dgm:pt modelId="{90D137F7-8EDA-4E05-B3B5-7B37EB6BC5F4}" type="pres">
      <dgm:prSet presAssocID="{D44389BD-380F-483C-8006-CDC4F553D4AE}" presName="Image" presStyleLbl="fgImgPlace1" presStyleIdx="1" presStyleCnt="4"/>
      <dgm:spPr>
        <a:blipFill>
          <a:blip xmlns:r="http://schemas.openxmlformats.org/officeDocument/2006/relationships"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C7BFC4F-5848-4C77-84D9-71A8527981F7}" type="pres">
      <dgm:prSet presAssocID="{D44389BD-380F-483C-8006-CDC4F553D4AE}" presName="Child2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217009D1-64D0-4F2A-BCB1-DB08CE2F49EA}" type="pres">
      <dgm:prSet presAssocID="{A6F30BB1-B716-4782-BD9E-A63357A80912}" presName="Image3" presStyleCnt="0"/>
      <dgm:spPr/>
    </dgm:pt>
    <dgm:pt modelId="{3695068F-54BB-4518-B70B-FB9474DE1916}" type="pres">
      <dgm:prSet presAssocID="{A6F30BB1-B716-4782-BD9E-A63357A80912}" presName="Image" presStyleLbl="fgImgPlace1" presStyleIdx="2" presStyleCnt="4"/>
      <dgm:spPr>
        <a:blipFill>
          <a:blip xmlns:r="http://schemas.openxmlformats.org/officeDocument/2006/relationships"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7B16636-0DA1-4A61-954B-242BB1EB147B}" type="pres">
      <dgm:prSet presAssocID="{A6F30BB1-B716-4782-BD9E-A63357A80912}" presName="Child3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9203F28E-0F71-49AF-8125-D11CD3639C47}" type="pres">
      <dgm:prSet presAssocID="{45EE1B4F-4174-4A44-84C6-2CFEB9E31431}" presName="Image4" presStyleCnt="0"/>
      <dgm:spPr/>
    </dgm:pt>
    <dgm:pt modelId="{5AE0E562-A49D-4D7B-933A-7EC77FA6FB79}" type="pres">
      <dgm:prSet presAssocID="{45EE1B4F-4174-4A44-84C6-2CFEB9E31431}" presName="Image" presStyleLbl="fgImgPlace1" presStyleIdx="3" presStyleCnt="4"/>
      <dgm:spPr>
        <a:blipFill>
          <a:blip xmlns:r="http://schemas.openxmlformats.org/officeDocument/2006/relationships"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7D1B1FE9-F165-4B06-BF85-BCAC72861B75}" type="pres">
      <dgm:prSet presAssocID="{45EE1B4F-4174-4A44-84C6-2CFEB9E31431}" presName="Child4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3688741-D44A-4884-9E41-F89B425E7DF4}" type="presOf" srcId="{D44389BD-380F-483C-8006-CDC4F553D4AE}" destId="{CC7BFC4F-5848-4C77-84D9-71A8527981F7}" srcOrd="0" destOrd="0" presId="urn:microsoft.com/office/officeart/2011/layout/RadialPictureList"/>
    <dgm:cxn modelId="{98BDFA4E-64D7-4427-9E13-DEBA3969E5FF}" type="presOf" srcId="{45EE1B4F-4174-4A44-84C6-2CFEB9E31431}" destId="{7D1B1FE9-F165-4B06-BF85-BCAC72861B75}" srcOrd="0" destOrd="0" presId="urn:microsoft.com/office/officeart/2011/layout/RadialPictureList"/>
    <dgm:cxn modelId="{F1CEAF75-45AA-4F3A-96FE-02741EF1C6D2}" srcId="{7890DA99-468C-4739-9B82-D97B55BFBAFF}" destId="{D44389BD-380F-483C-8006-CDC4F553D4AE}" srcOrd="1" destOrd="0" parTransId="{52C0B6C7-E7C9-4A23-8703-4C0D089A71A2}" sibTransId="{9A6231E8-E203-4EFB-9F39-D8602FA84964}"/>
    <dgm:cxn modelId="{C20F2076-A09B-42CE-811F-4E38C0B7D902}" type="presOf" srcId="{A6F30BB1-B716-4782-BD9E-A63357A80912}" destId="{67B16636-0DA1-4A61-954B-242BB1EB147B}" srcOrd="0" destOrd="0" presId="urn:microsoft.com/office/officeart/2011/layout/RadialPictureList"/>
    <dgm:cxn modelId="{6689C282-7E2E-41B6-BF9B-F0C6E09EAC6D}" type="presOf" srcId="{1E28CAEC-769C-4154-A66D-EE49DAF54979}" destId="{27AE8EC8-1FE9-4A1E-9775-702887DCEEA9}" srcOrd="0" destOrd="0" presId="urn:microsoft.com/office/officeart/2011/layout/RadialPictureList"/>
    <dgm:cxn modelId="{0242328C-CB32-41AA-A413-5689258E7669}" type="presOf" srcId="{AB96BCB4-E710-4FAD-B57C-B967D1540049}" destId="{31842825-1DE5-470E-834E-9C4C9BED9DE4}" srcOrd="0" destOrd="0" presId="urn:microsoft.com/office/officeart/2011/layout/RadialPictureList"/>
    <dgm:cxn modelId="{3EFD898F-AA88-406E-BC95-AF2F669BF2C1}" srcId="{7890DA99-468C-4739-9B82-D97B55BFBAFF}" destId="{A6F30BB1-B716-4782-BD9E-A63357A80912}" srcOrd="2" destOrd="0" parTransId="{460A6B80-9208-4742-9EB2-E48F2A5B3EFD}" sibTransId="{CAF21C75-C4A0-48A9-8487-DEE3A376A59E}"/>
    <dgm:cxn modelId="{EC679A92-8475-4713-812C-5DE8EBA664EE}" srcId="{AB96BCB4-E710-4FAD-B57C-B967D1540049}" destId="{7890DA99-468C-4739-9B82-D97B55BFBAFF}" srcOrd="0" destOrd="0" parTransId="{D7FB3153-BF51-46C7-8158-3DF0163F6CD5}" sibTransId="{B1B359D6-2C9E-4E21-922C-5109B44082C5}"/>
    <dgm:cxn modelId="{3EE6ECC2-9953-497B-99BD-4484F37DE482}" type="presOf" srcId="{7890DA99-468C-4739-9B82-D97B55BFBAFF}" destId="{846E2FB1-2EFB-42B1-B436-3A16F672CD59}" srcOrd="0" destOrd="0" presId="urn:microsoft.com/office/officeart/2011/layout/RadialPictureList"/>
    <dgm:cxn modelId="{016E78D5-57D4-48E8-AD33-EF790485F1A4}" srcId="{7890DA99-468C-4739-9B82-D97B55BFBAFF}" destId="{45EE1B4F-4174-4A44-84C6-2CFEB9E31431}" srcOrd="3" destOrd="0" parTransId="{B3E8D4D5-7CFB-4862-A0FB-117FA2CD6E50}" sibTransId="{3B783286-EF8B-4D8E-AC63-EB3514F569C6}"/>
    <dgm:cxn modelId="{C4D282F9-CADF-42A3-8128-7EF1B5C500C6}" srcId="{7890DA99-468C-4739-9B82-D97B55BFBAFF}" destId="{1E28CAEC-769C-4154-A66D-EE49DAF54979}" srcOrd="0" destOrd="0" parTransId="{97086058-940F-4269-A279-485BF7F1FB18}" sibTransId="{ADE0C120-E0BD-498E-BA24-B33A198B5E81}"/>
    <dgm:cxn modelId="{BE9CBD0D-ACB4-4979-B3D9-5C214008E051}" type="presParOf" srcId="{31842825-1DE5-470E-834E-9C4C9BED9DE4}" destId="{846E2FB1-2EFB-42B1-B436-3A16F672CD59}" srcOrd="0" destOrd="0" presId="urn:microsoft.com/office/officeart/2011/layout/RadialPictureList"/>
    <dgm:cxn modelId="{5C3B7580-133B-494E-B022-2C2F1C1B4C6F}" type="presParOf" srcId="{31842825-1DE5-470E-834E-9C4C9BED9DE4}" destId="{D5DCD3B9-BBA1-40C2-9691-3E1C28EB51E4}" srcOrd="1" destOrd="0" presId="urn:microsoft.com/office/officeart/2011/layout/RadialPictureList"/>
    <dgm:cxn modelId="{93D76583-4E1A-4DB2-819A-4D92F1EC5B3A}" type="presParOf" srcId="{31842825-1DE5-470E-834E-9C4C9BED9DE4}" destId="{6F7EB0C6-CE81-4B14-9E42-883230F8C9AC}" srcOrd="2" destOrd="0" presId="urn:microsoft.com/office/officeart/2011/layout/RadialPictureList"/>
    <dgm:cxn modelId="{A1F3A421-8D21-4A64-9ECB-A0E8A2BDC1CA}" type="presParOf" srcId="{31842825-1DE5-470E-834E-9C4C9BED9DE4}" destId="{27AE8EC8-1FE9-4A1E-9775-702887DCEEA9}" srcOrd="3" destOrd="0" presId="urn:microsoft.com/office/officeart/2011/layout/RadialPictureList"/>
    <dgm:cxn modelId="{62A22B0C-B977-4408-B837-0A7852A241AA}" type="presParOf" srcId="{31842825-1DE5-470E-834E-9C4C9BED9DE4}" destId="{4861D3A0-6653-419F-9633-6584C9179E2A}" srcOrd="4" destOrd="0" presId="urn:microsoft.com/office/officeart/2011/layout/RadialPictureList"/>
    <dgm:cxn modelId="{45D0C398-8E35-4E1B-BEB1-0403D6751E5F}" type="presParOf" srcId="{4861D3A0-6653-419F-9633-6584C9179E2A}" destId="{90D137F7-8EDA-4E05-B3B5-7B37EB6BC5F4}" srcOrd="0" destOrd="0" presId="urn:microsoft.com/office/officeart/2011/layout/RadialPictureList"/>
    <dgm:cxn modelId="{18F136FC-D9EE-4BF1-961B-113884498BDC}" type="presParOf" srcId="{31842825-1DE5-470E-834E-9C4C9BED9DE4}" destId="{CC7BFC4F-5848-4C77-84D9-71A8527981F7}" srcOrd="5" destOrd="0" presId="urn:microsoft.com/office/officeart/2011/layout/RadialPictureList"/>
    <dgm:cxn modelId="{B520AB12-34DE-466F-901E-2157C22BC0DB}" type="presParOf" srcId="{31842825-1DE5-470E-834E-9C4C9BED9DE4}" destId="{217009D1-64D0-4F2A-BCB1-DB08CE2F49EA}" srcOrd="6" destOrd="0" presId="urn:microsoft.com/office/officeart/2011/layout/RadialPictureList"/>
    <dgm:cxn modelId="{8FDC47C1-1AD5-4AAA-85A1-E40F26AB8B81}" type="presParOf" srcId="{217009D1-64D0-4F2A-BCB1-DB08CE2F49EA}" destId="{3695068F-54BB-4518-B70B-FB9474DE1916}" srcOrd="0" destOrd="0" presId="urn:microsoft.com/office/officeart/2011/layout/RadialPictureList"/>
    <dgm:cxn modelId="{0670BAA0-A31C-46D4-9314-5E4A4149022D}" type="presParOf" srcId="{31842825-1DE5-470E-834E-9C4C9BED9DE4}" destId="{67B16636-0DA1-4A61-954B-242BB1EB147B}" srcOrd="7" destOrd="0" presId="urn:microsoft.com/office/officeart/2011/layout/RadialPictureList"/>
    <dgm:cxn modelId="{9DB9F124-8D0F-431F-83CF-83B27335FB22}" type="presParOf" srcId="{31842825-1DE5-470E-834E-9C4C9BED9DE4}" destId="{9203F28E-0F71-49AF-8125-D11CD3639C47}" srcOrd="8" destOrd="0" presId="urn:microsoft.com/office/officeart/2011/layout/RadialPictureList"/>
    <dgm:cxn modelId="{8BC0D6D6-2256-4D08-8DB6-13BC62D52A22}" type="presParOf" srcId="{9203F28E-0F71-49AF-8125-D11CD3639C47}" destId="{5AE0E562-A49D-4D7B-933A-7EC77FA6FB79}" srcOrd="0" destOrd="0" presId="urn:microsoft.com/office/officeart/2011/layout/RadialPictureList"/>
    <dgm:cxn modelId="{5404CA5A-3D00-4081-A21C-8A1832C8397D}" type="presParOf" srcId="{31842825-1DE5-470E-834E-9C4C9BED9DE4}" destId="{7D1B1FE9-F165-4B06-BF85-BCAC72861B75}" srcOrd="9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B96BCB4-E710-4FAD-B57C-B967D1540049}" type="doc">
      <dgm:prSet loTypeId="urn:microsoft.com/office/officeart/2011/layout/RadialPictureList" loCatId="picture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7890DA99-468C-4739-9B82-D97B55BFBAFF}">
      <dgm:prSet phldrT="[Text]"/>
      <dgm:spPr>
        <a:solidFill>
          <a:srgbClr val="660066"/>
        </a:solidFill>
      </dgm:spPr>
      <dgm:t>
        <a:bodyPr/>
        <a:lstStyle/>
        <a:p>
          <a:r>
            <a:rPr lang="en-US" b="1" dirty="0"/>
            <a:t>Report Outline</a:t>
          </a:r>
        </a:p>
      </dgm:t>
    </dgm:pt>
    <dgm:pt modelId="{D7FB3153-BF51-46C7-8158-3DF0163F6CD5}" type="parTrans" cxnId="{EC679A92-8475-4713-812C-5DE8EBA664EE}">
      <dgm:prSet/>
      <dgm:spPr/>
      <dgm:t>
        <a:bodyPr/>
        <a:lstStyle/>
        <a:p>
          <a:endParaRPr lang="en-US"/>
        </a:p>
      </dgm:t>
    </dgm:pt>
    <dgm:pt modelId="{B1B359D6-2C9E-4E21-922C-5109B44082C5}" type="sibTrans" cxnId="{EC679A92-8475-4713-812C-5DE8EBA664EE}">
      <dgm:prSet/>
      <dgm:spPr/>
      <dgm:t>
        <a:bodyPr/>
        <a:lstStyle/>
        <a:p>
          <a:endParaRPr lang="en-US"/>
        </a:p>
      </dgm:t>
    </dgm:pt>
    <dgm:pt modelId="{1E28CAEC-769C-4154-A66D-EE49DAF54979}">
      <dgm:prSet phldrT="[Text]"/>
      <dgm:spPr/>
      <dgm:t>
        <a:bodyPr/>
        <a:lstStyle/>
        <a:p>
          <a:r>
            <a:rPr lang="en-US" dirty="0"/>
            <a:t>Preprocessing</a:t>
          </a:r>
        </a:p>
      </dgm:t>
    </dgm:pt>
    <dgm:pt modelId="{97086058-940F-4269-A279-485BF7F1FB18}" type="parTrans" cxnId="{C4D282F9-CADF-42A3-8128-7EF1B5C500C6}">
      <dgm:prSet/>
      <dgm:spPr/>
      <dgm:t>
        <a:bodyPr/>
        <a:lstStyle/>
        <a:p>
          <a:endParaRPr lang="en-US"/>
        </a:p>
      </dgm:t>
    </dgm:pt>
    <dgm:pt modelId="{ADE0C120-E0BD-498E-BA24-B33A198B5E81}" type="sibTrans" cxnId="{C4D282F9-CADF-42A3-8128-7EF1B5C500C6}">
      <dgm:prSet/>
      <dgm:spPr/>
      <dgm:t>
        <a:bodyPr/>
        <a:lstStyle/>
        <a:p>
          <a:endParaRPr lang="en-US"/>
        </a:p>
      </dgm:t>
    </dgm:pt>
    <dgm:pt modelId="{D44389BD-380F-483C-8006-CDC4F553D4AE}">
      <dgm:prSet phldrT="[Text]"/>
      <dgm:spPr/>
      <dgm:t>
        <a:bodyPr/>
        <a:lstStyle/>
        <a:p>
          <a:r>
            <a:rPr lang="en-US" dirty="0"/>
            <a:t>Trending Model</a:t>
          </a:r>
        </a:p>
      </dgm:t>
    </dgm:pt>
    <dgm:pt modelId="{52C0B6C7-E7C9-4A23-8703-4C0D089A71A2}" type="parTrans" cxnId="{F1CEAF75-45AA-4F3A-96FE-02741EF1C6D2}">
      <dgm:prSet/>
      <dgm:spPr/>
      <dgm:t>
        <a:bodyPr/>
        <a:lstStyle/>
        <a:p>
          <a:endParaRPr lang="en-US"/>
        </a:p>
      </dgm:t>
    </dgm:pt>
    <dgm:pt modelId="{9A6231E8-E203-4EFB-9F39-D8602FA84964}" type="sibTrans" cxnId="{F1CEAF75-45AA-4F3A-96FE-02741EF1C6D2}">
      <dgm:prSet/>
      <dgm:spPr/>
      <dgm:t>
        <a:bodyPr/>
        <a:lstStyle/>
        <a:p>
          <a:endParaRPr lang="en-US"/>
        </a:p>
      </dgm:t>
    </dgm:pt>
    <dgm:pt modelId="{A6F30BB1-B716-4782-BD9E-A63357A80912}">
      <dgm:prSet phldrT="[Text]"/>
      <dgm:spPr/>
      <dgm:t>
        <a:bodyPr/>
        <a:lstStyle/>
        <a:p>
          <a:r>
            <a:rPr lang="en-US" dirty="0"/>
            <a:t>Findings</a:t>
          </a:r>
        </a:p>
      </dgm:t>
    </dgm:pt>
    <dgm:pt modelId="{460A6B80-9208-4742-9EB2-E48F2A5B3EFD}" type="parTrans" cxnId="{3EFD898F-AA88-406E-BC95-AF2F669BF2C1}">
      <dgm:prSet/>
      <dgm:spPr/>
      <dgm:t>
        <a:bodyPr/>
        <a:lstStyle/>
        <a:p>
          <a:endParaRPr lang="en-US"/>
        </a:p>
      </dgm:t>
    </dgm:pt>
    <dgm:pt modelId="{CAF21C75-C4A0-48A9-8487-DEE3A376A59E}" type="sibTrans" cxnId="{3EFD898F-AA88-406E-BC95-AF2F669BF2C1}">
      <dgm:prSet/>
      <dgm:spPr/>
      <dgm:t>
        <a:bodyPr/>
        <a:lstStyle/>
        <a:p>
          <a:endParaRPr lang="en-US"/>
        </a:p>
      </dgm:t>
    </dgm:pt>
    <dgm:pt modelId="{45EE1B4F-4174-4A44-84C6-2CFEB9E31431}">
      <dgm:prSet phldrT="[Text]"/>
      <dgm:spPr/>
      <dgm:t>
        <a:bodyPr/>
        <a:lstStyle/>
        <a:p>
          <a:r>
            <a:rPr lang="en-US" b="1" dirty="0"/>
            <a:t>Prediction Model</a:t>
          </a:r>
        </a:p>
      </dgm:t>
    </dgm:pt>
    <dgm:pt modelId="{B3E8D4D5-7CFB-4862-A0FB-117FA2CD6E50}" type="parTrans" cxnId="{016E78D5-57D4-48E8-AD33-EF790485F1A4}">
      <dgm:prSet/>
      <dgm:spPr/>
      <dgm:t>
        <a:bodyPr/>
        <a:lstStyle/>
        <a:p>
          <a:endParaRPr lang="en-US"/>
        </a:p>
      </dgm:t>
    </dgm:pt>
    <dgm:pt modelId="{3B783286-EF8B-4D8E-AC63-EB3514F569C6}" type="sibTrans" cxnId="{016E78D5-57D4-48E8-AD33-EF790485F1A4}">
      <dgm:prSet/>
      <dgm:spPr/>
      <dgm:t>
        <a:bodyPr/>
        <a:lstStyle/>
        <a:p>
          <a:endParaRPr lang="en-US"/>
        </a:p>
      </dgm:t>
    </dgm:pt>
    <dgm:pt modelId="{31842825-1DE5-470E-834E-9C4C9BED9DE4}" type="pres">
      <dgm:prSet presAssocID="{AB96BCB4-E710-4FAD-B57C-B967D1540049}" presName="Name0" presStyleCnt="0">
        <dgm:presLayoutVars>
          <dgm:chMax val="1"/>
          <dgm:chPref val="1"/>
          <dgm:dir/>
          <dgm:resizeHandles/>
        </dgm:presLayoutVars>
      </dgm:prSet>
      <dgm:spPr/>
    </dgm:pt>
    <dgm:pt modelId="{846E2FB1-2EFB-42B1-B436-3A16F672CD59}" type="pres">
      <dgm:prSet presAssocID="{7890DA99-468C-4739-9B82-D97B55BFBAFF}" presName="Parent" presStyleLbl="node1" presStyleIdx="0" presStyleCnt="2">
        <dgm:presLayoutVars>
          <dgm:chMax val="4"/>
          <dgm:chPref val="3"/>
        </dgm:presLayoutVars>
      </dgm:prSet>
      <dgm:spPr/>
    </dgm:pt>
    <dgm:pt modelId="{D5DCD3B9-BBA1-40C2-9691-3E1C28EB51E4}" type="pres">
      <dgm:prSet presAssocID="{1E28CAEC-769C-4154-A66D-EE49DAF54979}" presName="Accent" presStyleLbl="node1" presStyleIdx="1" presStyleCnt="2"/>
      <dgm:spPr>
        <a:noFill/>
        <a:ln>
          <a:noFill/>
        </a:ln>
      </dgm:spPr>
    </dgm:pt>
    <dgm:pt modelId="{6F7EB0C6-CE81-4B14-9E42-883230F8C9AC}" type="pres">
      <dgm:prSet presAssocID="{1E28CAEC-769C-4154-A66D-EE49DAF54979}" presName="Image1" presStyleLbl="fgImgPlace1" presStyleIdx="0" presStyleCnt="4"/>
      <dgm:spPr>
        <a:blipFill>
          <a:blip xmlns:r="http://schemas.openxmlformats.org/officeDocument/2006/relationships" r:embed="rId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7AE8EC8-1FE9-4A1E-9775-702887DCEEA9}" type="pres">
      <dgm:prSet presAssocID="{1E28CAEC-769C-4154-A66D-EE49DAF54979}" presName="Child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4861D3A0-6653-419F-9633-6584C9179E2A}" type="pres">
      <dgm:prSet presAssocID="{D44389BD-380F-483C-8006-CDC4F553D4AE}" presName="Image2" presStyleCnt="0"/>
      <dgm:spPr/>
    </dgm:pt>
    <dgm:pt modelId="{90D137F7-8EDA-4E05-B3B5-7B37EB6BC5F4}" type="pres">
      <dgm:prSet presAssocID="{D44389BD-380F-483C-8006-CDC4F553D4AE}" presName="Image" presStyleLbl="fgImgPlace1" presStyleIdx="1" presStyleCnt="4"/>
      <dgm:spPr>
        <a:blipFill>
          <a:blip xmlns:r="http://schemas.openxmlformats.org/officeDocument/2006/relationships"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C7BFC4F-5848-4C77-84D9-71A8527981F7}" type="pres">
      <dgm:prSet presAssocID="{D44389BD-380F-483C-8006-CDC4F553D4AE}" presName="Child2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217009D1-64D0-4F2A-BCB1-DB08CE2F49EA}" type="pres">
      <dgm:prSet presAssocID="{A6F30BB1-B716-4782-BD9E-A63357A80912}" presName="Image3" presStyleCnt="0"/>
      <dgm:spPr/>
    </dgm:pt>
    <dgm:pt modelId="{3695068F-54BB-4518-B70B-FB9474DE1916}" type="pres">
      <dgm:prSet presAssocID="{A6F30BB1-B716-4782-BD9E-A63357A80912}" presName="Image" presStyleLbl="fgImgPlace1" presStyleIdx="2" presStyleCnt="4"/>
      <dgm:spPr>
        <a:blipFill>
          <a:blip xmlns:r="http://schemas.openxmlformats.org/officeDocument/2006/relationships"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7B16636-0DA1-4A61-954B-242BB1EB147B}" type="pres">
      <dgm:prSet presAssocID="{A6F30BB1-B716-4782-BD9E-A63357A80912}" presName="Child3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9203F28E-0F71-49AF-8125-D11CD3639C47}" type="pres">
      <dgm:prSet presAssocID="{45EE1B4F-4174-4A44-84C6-2CFEB9E31431}" presName="Image4" presStyleCnt="0"/>
      <dgm:spPr/>
    </dgm:pt>
    <dgm:pt modelId="{5AE0E562-A49D-4D7B-933A-7EC77FA6FB79}" type="pres">
      <dgm:prSet presAssocID="{45EE1B4F-4174-4A44-84C6-2CFEB9E31431}" presName="Image" presStyleLbl="fgImgPlace1" presStyleIdx="3" presStyleCnt="4"/>
      <dgm:spPr>
        <a:blipFill>
          <a:blip xmlns:r="http://schemas.openxmlformats.org/officeDocument/2006/relationships"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7D1B1FE9-F165-4B06-BF85-BCAC72861B75}" type="pres">
      <dgm:prSet presAssocID="{45EE1B4F-4174-4A44-84C6-2CFEB9E31431}" presName="Child4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3688741-D44A-4884-9E41-F89B425E7DF4}" type="presOf" srcId="{D44389BD-380F-483C-8006-CDC4F553D4AE}" destId="{CC7BFC4F-5848-4C77-84D9-71A8527981F7}" srcOrd="0" destOrd="0" presId="urn:microsoft.com/office/officeart/2011/layout/RadialPictureList"/>
    <dgm:cxn modelId="{98BDFA4E-64D7-4427-9E13-DEBA3969E5FF}" type="presOf" srcId="{45EE1B4F-4174-4A44-84C6-2CFEB9E31431}" destId="{7D1B1FE9-F165-4B06-BF85-BCAC72861B75}" srcOrd="0" destOrd="0" presId="urn:microsoft.com/office/officeart/2011/layout/RadialPictureList"/>
    <dgm:cxn modelId="{F1CEAF75-45AA-4F3A-96FE-02741EF1C6D2}" srcId="{7890DA99-468C-4739-9B82-D97B55BFBAFF}" destId="{D44389BD-380F-483C-8006-CDC4F553D4AE}" srcOrd="1" destOrd="0" parTransId="{52C0B6C7-E7C9-4A23-8703-4C0D089A71A2}" sibTransId="{9A6231E8-E203-4EFB-9F39-D8602FA84964}"/>
    <dgm:cxn modelId="{C20F2076-A09B-42CE-811F-4E38C0B7D902}" type="presOf" srcId="{A6F30BB1-B716-4782-BD9E-A63357A80912}" destId="{67B16636-0DA1-4A61-954B-242BB1EB147B}" srcOrd="0" destOrd="0" presId="urn:microsoft.com/office/officeart/2011/layout/RadialPictureList"/>
    <dgm:cxn modelId="{6689C282-7E2E-41B6-BF9B-F0C6E09EAC6D}" type="presOf" srcId="{1E28CAEC-769C-4154-A66D-EE49DAF54979}" destId="{27AE8EC8-1FE9-4A1E-9775-702887DCEEA9}" srcOrd="0" destOrd="0" presId="urn:microsoft.com/office/officeart/2011/layout/RadialPictureList"/>
    <dgm:cxn modelId="{0242328C-CB32-41AA-A413-5689258E7669}" type="presOf" srcId="{AB96BCB4-E710-4FAD-B57C-B967D1540049}" destId="{31842825-1DE5-470E-834E-9C4C9BED9DE4}" srcOrd="0" destOrd="0" presId="urn:microsoft.com/office/officeart/2011/layout/RadialPictureList"/>
    <dgm:cxn modelId="{3EFD898F-AA88-406E-BC95-AF2F669BF2C1}" srcId="{7890DA99-468C-4739-9B82-D97B55BFBAFF}" destId="{A6F30BB1-B716-4782-BD9E-A63357A80912}" srcOrd="2" destOrd="0" parTransId="{460A6B80-9208-4742-9EB2-E48F2A5B3EFD}" sibTransId="{CAF21C75-C4A0-48A9-8487-DEE3A376A59E}"/>
    <dgm:cxn modelId="{EC679A92-8475-4713-812C-5DE8EBA664EE}" srcId="{AB96BCB4-E710-4FAD-B57C-B967D1540049}" destId="{7890DA99-468C-4739-9B82-D97B55BFBAFF}" srcOrd="0" destOrd="0" parTransId="{D7FB3153-BF51-46C7-8158-3DF0163F6CD5}" sibTransId="{B1B359D6-2C9E-4E21-922C-5109B44082C5}"/>
    <dgm:cxn modelId="{3EE6ECC2-9953-497B-99BD-4484F37DE482}" type="presOf" srcId="{7890DA99-468C-4739-9B82-D97B55BFBAFF}" destId="{846E2FB1-2EFB-42B1-B436-3A16F672CD59}" srcOrd="0" destOrd="0" presId="urn:microsoft.com/office/officeart/2011/layout/RadialPictureList"/>
    <dgm:cxn modelId="{016E78D5-57D4-48E8-AD33-EF790485F1A4}" srcId="{7890DA99-468C-4739-9B82-D97B55BFBAFF}" destId="{45EE1B4F-4174-4A44-84C6-2CFEB9E31431}" srcOrd="3" destOrd="0" parTransId="{B3E8D4D5-7CFB-4862-A0FB-117FA2CD6E50}" sibTransId="{3B783286-EF8B-4D8E-AC63-EB3514F569C6}"/>
    <dgm:cxn modelId="{C4D282F9-CADF-42A3-8128-7EF1B5C500C6}" srcId="{7890DA99-468C-4739-9B82-D97B55BFBAFF}" destId="{1E28CAEC-769C-4154-A66D-EE49DAF54979}" srcOrd="0" destOrd="0" parTransId="{97086058-940F-4269-A279-485BF7F1FB18}" sibTransId="{ADE0C120-E0BD-498E-BA24-B33A198B5E81}"/>
    <dgm:cxn modelId="{BE9CBD0D-ACB4-4979-B3D9-5C214008E051}" type="presParOf" srcId="{31842825-1DE5-470E-834E-9C4C9BED9DE4}" destId="{846E2FB1-2EFB-42B1-B436-3A16F672CD59}" srcOrd="0" destOrd="0" presId="urn:microsoft.com/office/officeart/2011/layout/RadialPictureList"/>
    <dgm:cxn modelId="{5C3B7580-133B-494E-B022-2C2F1C1B4C6F}" type="presParOf" srcId="{31842825-1DE5-470E-834E-9C4C9BED9DE4}" destId="{D5DCD3B9-BBA1-40C2-9691-3E1C28EB51E4}" srcOrd="1" destOrd="0" presId="urn:microsoft.com/office/officeart/2011/layout/RadialPictureList"/>
    <dgm:cxn modelId="{93D76583-4E1A-4DB2-819A-4D92F1EC5B3A}" type="presParOf" srcId="{31842825-1DE5-470E-834E-9C4C9BED9DE4}" destId="{6F7EB0C6-CE81-4B14-9E42-883230F8C9AC}" srcOrd="2" destOrd="0" presId="urn:microsoft.com/office/officeart/2011/layout/RadialPictureList"/>
    <dgm:cxn modelId="{A1F3A421-8D21-4A64-9ECB-A0E8A2BDC1CA}" type="presParOf" srcId="{31842825-1DE5-470E-834E-9C4C9BED9DE4}" destId="{27AE8EC8-1FE9-4A1E-9775-702887DCEEA9}" srcOrd="3" destOrd="0" presId="urn:microsoft.com/office/officeart/2011/layout/RadialPictureList"/>
    <dgm:cxn modelId="{62A22B0C-B977-4408-B837-0A7852A241AA}" type="presParOf" srcId="{31842825-1DE5-470E-834E-9C4C9BED9DE4}" destId="{4861D3A0-6653-419F-9633-6584C9179E2A}" srcOrd="4" destOrd="0" presId="urn:microsoft.com/office/officeart/2011/layout/RadialPictureList"/>
    <dgm:cxn modelId="{45D0C398-8E35-4E1B-BEB1-0403D6751E5F}" type="presParOf" srcId="{4861D3A0-6653-419F-9633-6584C9179E2A}" destId="{90D137F7-8EDA-4E05-B3B5-7B37EB6BC5F4}" srcOrd="0" destOrd="0" presId="urn:microsoft.com/office/officeart/2011/layout/RadialPictureList"/>
    <dgm:cxn modelId="{18F136FC-D9EE-4BF1-961B-113884498BDC}" type="presParOf" srcId="{31842825-1DE5-470E-834E-9C4C9BED9DE4}" destId="{CC7BFC4F-5848-4C77-84D9-71A8527981F7}" srcOrd="5" destOrd="0" presId="urn:microsoft.com/office/officeart/2011/layout/RadialPictureList"/>
    <dgm:cxn modelId="{B520AB12-34DE-466F-901E-2157C22BC0DB}" type="presParOf" srcId="{31842825-1DE5-470E-834E-9C4C9BED9DE4}" destId="{217009D1-64D0-4F2A-BCB1-DB08CE2F49EA}" srcOrd="6" destOrd="0" presId="urn:microsoft.com/office/officeart/2011/layout/RadialPictureList"/>
    <dgm:cxn modelId="{8FDC47C1-1AD5-4AAA-85A1-E40F26AB8B81}" type="presParOf" srcId="{217009D1-64D0-4F2A-BCB1-DB08CE2F49EA}" destId="{3695068F-54BB-4518-B70B-FB9474DE1916}" srcOrd="0" destOrd="0" presId="urn:microsoft.com/office/officeart/2011/layout/RadialPictureList"/>
    <dgm:cxn modelId="{0670BAA0-A31C-46D4-9314-5E4A4149022D}" type="presParOf" srcId="{31842825-1DE5-470E-834E-9C4C9BED9DE4}" destId="{67B16636-0DA1-4A61-954B-242BB1EB147B}" srcOrd="7" destOrd="0" presId="urn:microsoft.com/office/officeart/2011/layout/RadialPictureList"/>
    <dgm:cxn modelId="{9DB9F124-8D0F-431F-83CF-83B27335FB22}" type="presParOf" srcId="{31842825-1DE5-470E-834E-9C4C9BED9DE4}" destId="{9203F28E-0F71-49AF-8125-D11CD3639C47}" srcOrd="8" destOrd="0" presId="urn:microsoft.com/office/officeart/2011/layout/RadialPictureList"/>
    <dgm:cxn modelId="{8BC0D6D6-2256-4D08-8DB6-13BC62D52A22}" type="presParOf" srcId="{9203F28E-0F71-49AF-8125-D11CD3639C47}" destId="{5AE0E562-A49D-4D7B-933A-7EC77FA6FB79}" srcOrd="0" destOrd="0" presId="urn:microsoft.com/office/officeart/2011/layout/RadialPictureList"/>
    <dgm:cxn modelId="{5404CA5A-3D00-4081-A21C-8A1832C8397D}" type="presParOf" srcId="{31842825-1DE5-470E-834E-9C4C9BED9DE4}" destId="{7D1B1FE9-F165-4B06-BF85-BCAC72861B75}" srcOrd="9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B96BCB4-E710-4FAD-B57C-B967D1540049}" type="doc">
      <dgm:prSet loTypeId="urn:microsoft.com/office/officeart/2011/layout/RadialPictureList" loCatId="picture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7890DA99-468C-4739-9B82-D97B55BFBAFF}">
      <dgm:prSet phldrT="[Text]"/>
      <dgm:spPr>
        <a:solidFill>
          <a:srgbClr val="660066"/>
        </a:solidFill>
      </dgm:spPr>
      <dgm:t>
        <a:bodyPr/>
        <a:lstStyle/>
        <a:p>
          <a:r>
            <a:rPr lang="en-US" b="1" dirty="0"/>
            <a:t>Report Outline</a:t>
          </a:r>
        </a:p>
      </dgm:t>
    </dgm:pt>
    <dgm:pt modelId="{D7FB3153-BF51-46C7-8158-3DF0163F6CD5}" type="parTrans" cxnId="{EC679A92-8475-4713-812C-5DE8EBA664EE}">
      <dgm:prSet/>
      <dgm:spPr/>
      <dgm:t>
        <a:bodyPr/>
        <a:lstStyle/>
        <a:p>
          <a:endParaRPr lang="en-US"/>
        </a:p>
      </dgm:t>
    </dgm:pt>
    <dgm:pt modelId="{B1B359D6-2C9E-4E21-922C-5109B44082C5}" type="sibTrans" cxnId="{EC679A92-8475-4713-812C-5DE8EBA664EE}">
      <dgm:prSet/>
      <dgm:spPr/>
      <dgm:t>
        <a:bodyPr/>
        <a:lstStyle/>
        <a:p>
          <a:endParaRPr lang="en-US"/>
        </a:p>
      </dgm:t>
    </dgm:pt>
    <dgm:pt modelId="{1E28CAEC-769C-4154-A66D-EE49DAF54979}">
      <dgm:prSet phldrT="[Text]"/>
      <dgm:spPr/>
      <dgm:t>
        <a:bodyPr/>
        <a:lstStyle/>
        <a:p>
          <a:r>
            <a:rPr lang="en-US" dirty="0"/>
            <a:t>Preprocessing</a:t>
          </a:r>
        </a:p>
      </dgm:t>
    </dgm:pt>
    <dgm:pt modelId="{97086058-940F-4269-A279-485BF7F1FB18}" type="parTrans" cxnId="{C4D282F9-CADF-42A3-8128-7EF1B5C500C6}">
      <dgm:prSet/>
      <dgm:spPr/>
      <dgm:t>
        <a:bodyPr/>
        <a:lstStyle/>
        <a:p>
          <a:endParaRPr lang="en-US"/>
        </a:p>
      </dgm:t>
    </dgm:pt>
    <dgm:pt modelId="{ADE0C120-E0BD-498E-BA24-B33A198B5E81}" type="sibTrans" cxnId="{C4D282F9-CADF-42A3-8128-7EF1B5C500C6}">
      <dgm:prSet/>
      <dgm:spPr/>
      <dgm:t>
        <a:bodyPr/>
        <a:lstStyle/>
        <a:p>
          <a:endParaRPr lang="en-US"/>
        </a:p>
      </dgm:t>
    </dgm:pt>
    <dgm:pt modelId="{D44389BD-380F-483C-8006-CDC4F553D4AE}">
      <dgm:prSet phldrT="[Text]"/>
      <dgm:spPr/>
      <dgm:t>
        <a:bodyPr/>
        <a:lstStyle/>
        <a:p>
          <a:r>
            <a:rPr lang="en-US" dirty="0"/>
            <a:t>Trending Model</a:t>
          </a:r>
        </a:p>
      </dgm:t>
    </dgm:pt>
    <dgm:pt modelId="{52C0B6C7-E7C9-4A23-8703-4C0D089A71A2}" type="parTrans" cxnId="{F1CEAF75-45AA-4F3A-96FE-02741EF1C6D2}">
      <dgm:prSet/>
      <dgm:spPr/>
      <dgm:t>
        <a:bodyPr/>
        <a:lstStyle/>
        <a:p>
          <a:endParaRPr lang="en-US"/>
        </a:p>
      </dgm:t>
    </dgm:pt>
    <dgm:pt modelId="{9A6231E8-E203-4EFB-9F39-D8602FA84964}" type="sibTrans" cxnId="{F1CEAF75-45AA-4F3A-96FE-02741EF1C6D2}">
      <dgm:prSet/>
      <dgm:spPr/>
      <dgm:t>
        <a:bodyPr/>
        <a:lstStyle/>
        <a:p>
          <a:endParaRPr lang="en-US"/>
        </a:p>
      </dgm:t>
    </dgm:pt>
    <dgm:pt modelId="{A6F30BB1-B716-4782-BD9E-A63357A80912}">
      <dgm:prSet phldrT="[Text]"/>
      <dgm:spPr/>
      <dgm:t>
        <a:bodyPr/>
        <a:lstStyle/>
        <a:p>
          <a:r>
            <a:rPr lang="en-US" dirty="0"/>
            <a:t>Findings</a:t>
          </a:r>
        </a:p>
      </dgm:t>
    </dgm:pt>
    <dgm:pt modelId="{460A6B80-9208-4742-9EB2-E48F2A5B3EFD}" type="parTrans" cxnId="{3EFD898F-AA88-406E-BC95-AF2F669BF2C1}">
      <dgm:prSet/>
      <dgm:spPr/>
      <dgm:t>
        <a:bodyPr/>
        <a:lstStyle/>
        <a:p>
          <a:endParaRPr lang="en-US"/>
        </a:p>
      </dgm:t>
    </dgm:pt>
    <dgm:pt modelId="{CAF21C75-C4A0-48A9-8487-DEE3A376A59E}" type="sibTrans" cxnId="{3EFD898F-AA88-406E-BC95-AF2F669BF2C1}">
      <dgm:prSet/>
      <dgm:spPr/>
      <dgm:t>
        <a:bodyPr/>
        <a:lstStyle/>
        <a:p>
          <a:endParaRPr lang="en-US"/>
        </a:p>
      </dgm:t>
    </dgm:pt>
    <dgm:pt modelId="{45EE1B4F-4174-4A44-84C6-2CFEB9E31431}">
      <dgm:prSet phldrT="[Text]"/>
      <dgm:spPr/>
      <dgm:t>
        <a:bodyPr/>
        <a:lstStyle/>
        <a:p>
          <a:r>
            <a:rPr lang="en-US" b="1" dirty="0"/>
            <a:t>Prediction Model</a:t>
          </a:r>
        </a:p>
      </dgm:t>
    </dgm:pt>
    <dgm:pt modelId="{B3E8D4D5-7CFB-4862-A0FB-117FA2CD6E50}" type="parTrans" cxnId="{016E78D5-57D4-48E8-AD33-EF790485F1A4}">
      <dgm:prSet/>
      <dgm:spPr/>
      <dgm:t>
        <a:bodyPr/>
        <a:lstStyle/>
        <a:p>
          <a:endParaRPr lang="en-US"/>
        </a:p>
      </dgm:t>
    </dgm:pt>
    <dgm:pt modelId="{3B783286-EF8B-4D8E-AC63-EB3514F569C6}" type="sibTrans" cxnId="{016E78D5-57D4-48E8-AD33-EF790485F1A4}">
      <dgm:prSet/>
      <dgm:spPr/>
      <dgm:t>
        <a:bodyPr/>
        <a:lstStyle/>
        <a:p>
          <a:endParaRPr lang="en-US"/>
        </a:p>
      </dgm:t>
    </dgm:pt>
    <dgm:pt modelId="{31842825-1DE5-470E-834E-9C4C9BED9DE4}" type="pres">
      <dgm:prSet presAssocID="{AB96BCB4-E710-4FAD-B57C-B967D1540049}" presName="Name0" presStyleCnt="0">
        <dgm:presLayoutVars>
          <dgm:chMax val="1"/>
          <dgm:chPref val="1"/>
          <dgm:dir/>
          <dgm:resizeHandles/>
        </dgm:presLayoutVars>
      </dgm:prSet>
      <dgm:spPr/>
    </dgm:pt>
    <dgm:pt modelId="{846E2FB1-2EFB-42B1-B436-3A16F672CD59}" type="pres">
      <dgm:prSet presAssocID="{7890DA99-468C-4739-9B82-D97B55BFBAFF}" presName="Parent" presStyleLbl="node1" presStyleIdx="0" presStyleCnt="2">
        <dgm:presLayoutVars>
          <dgm:chMax val="4"/>
          <dgm:chPref val="3"/>
        </dgm:presLayoutVars>
      </dgm:prSet>
      <dgm:spPr/>
    </dgm:pt>
    <dgm:pt modelId="{D5DCD3B9-BBA1-40C2-9691-3E1C28EB51E4}" type="pres">
      <dgm:prSet presAssocID="{1E28CAEC-769C-4154-A66D-EE49DAF54979}" presName="Accent" presStyleLbl="node1" presStyleIdx="1" presStyleCnt="2"/>
      <dgm:spPr>
        <a:noFill/>
        <a:ln>
          <a:noFill/>
        </a:ln>
      </dgm:spPr>
    </dgm:pt>
    <dgm:pt modelId="{6F7EB0C6-CE81-4B14-9E42-883230F8C9AC}" type="pres">
      <dgm:prSet presAssocID="{1E28CAEC-769C-4154-A66D-EE49DAF54979}" presName="Image1" presStyleLbl="fgImgPlace1" presStyleIdx="0" presStyleCnt="4"/>
      <dgm:spPr>
        <a:blipFill>
          <a:blip xmlns:r="http://schemas.openxmlformats.org/officeDocument/2006/relationships" r:embed="rId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7AE8EC8-1FE9-4A1E-9775-702887DCEEA9}" type="pres">
      <dgm:prSet presAssocID="{1E28CAEC-769C-4154-A66D-EE49DAF54979}" presName="Child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4861D3A0-6653-419F-9633-6584C9179E2A}" type="pres">
      <dgm:prSet presAssocID="{D44389BD-380F-483C-8006-CDC4F553D4AE}" presName="Image2" presStyleCnt="0"/>
      <dgm:spPr/>
    </dgm:pt>
    <dgm:pt modelId="{90D137F7-8EDA-4E05-B3B5-7B37EB6BC5F4}" type="pres">
      <dgm:prSet presAssocID="{D44389BD-380F-483C-8006-CDC4F553D4AE}" presName="Image" presStyleLbl="fgImgPlace1" presStyleIdx="1" presStyleCnt="4"/>
      <dgm:spPr>
        <a:blipFill>
          <a:blip xmlns:r="http://schemas.openxmlformats.org/officeDocument/2006/relationships"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C7BFC4F-5848-4C77-84D9-71A8527981F7}" type="pres">
      <dgm:prSet presAssocID="{D44389BD-380F-483C-8006-CDC4F553D4AE}" presName="Child2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217009D1-64D0-4F2A-BCB1-DB08CE2F49EA}" type="pres">
      <dgm:prSet presAssocID="{A6F30BB1-B716-4782-BD9E-A63357A80912}" presName="Image3" presStyleCnt="0"/>
      <dgm:spPr/>
    </dgm:pt>
    <dgm:pt modelId="{3695068F-54BB-4518-B70B-FB9474DE1916}" type="pres">
      <dgm:prSet presAssocID="{A6F30BB1-B716-4782-BD9E-A63357A80912}" presName="Image" presStyleLbl="fgImgPlace1" presStyleIdx="2" presStyleCnt="4"/>
      <dgm:spPr>
        <a:blipFill>
          <a:blip xmlns:r="http://schemas.openxmlformats.org/officeDocument/2006/relationships"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7B16636-0DA1-4A61-954B-242BB1EB147B}" type="pres">
      <dgm:prSet presAssocID="{A6F30BB1-B716-4782-BD9E-A63357A80912}" presName="Child3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9203F28E-0F71-49AF-8125-D11CD3639C47}" type="pres">
      <dgm:prSet presAssocID="{45EE1B4F-4174-4A44-84C6-2CFEB9E31431}" presName="Image4" presStyleCnt="0"/>
      <dgm:spPr/>
    </dgm:pt>
    <dgm:pt modelId="{5AE0E562-A49D-4D7B-933A-7EC77FA6FB79}" type="pres">
      <dgm:prSet presAssocID="{45EE1B4F-4174-4A44-84C6-2CFEB9E31431}" presName="Image" presStyleLbl="fgImgPlace1" presStyleIdx="3" presStyleCnt="4"/>
      <dgm:spPr>
        <a:blipFill>
          <a:blip xmlns:r="http://schemas.openxmlformats.org/officeDocument/2006/relationships"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7D1B1FE9-F165-4B06-BF85-BCAC72861B75}" type="pres">
      <dgm:prSet presAssocID="{45EE1B4F-4174-4A44-84C6-2CFEB9E31431}" presName="Child4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3688741-D44A-4884-9E41-F89B425E7DF4}" type="presOf" srcId="{D44389BD-380F-483C-8006-CDC4F553D4AE}" destId="{CC7BFC4F-5848-4C77-84D9-71A8527981F7}" srcOrd="0" destOrd="0" presId="urn:microsoft.com/office/officeart/2011/layout/RadialPictureList"/>
    <dgm:cxn modelId="{98BDFA4E-64D7-4427-9E13-DEBA3969E5FF}" type="presOf" srcId="{45EE1B4F-4174-4A44-84C6-2CFEB9E31431}" destId="{7D1B1FE9-F165-4B06-BF85-BCAC72861B75}" srcOrd="0" destOrd="0" presId="urn:microsoft.com/office/officeart/2011/layout/RadialPictureList"/>
    <dgm:cxn modelId="{F1CEAF75-45AA-4F3A-96FE-02741EF1C6D2}" srcId="{7890DA99-468C-4739-9B82-D97B55BFBAFF}" destId="{D44389BD-380F-483C-8006-CDC4F553D4AE}" srcOrd="1" destOrd="0" parTransId="{52C0B6C7-E7C9-4A23-8703-4C0D089A71A2}" sibTransId="{9A6231E8-E203-4EFB-9F39-D8602FA84964}"/>
    <dgm:cxn modelId="{C20F2076-A09B-42CE-811F-4E38C0B7D902}" type="presOf" srcId="{A6F30BB1-B716-4782-BD9E-A63357A80912}" destId="{67B16636-0DA1-4A61-954B-242BB1EB147B}" srcOrd="0" destOrd="0" presId="urn:microsoft.com/office/officeart/2011/layout/RadialPictureList"/>
    <dgm:cxn modelId="{6689C282-7E2E-41B6-BF9B-F0C6E09EAC6D}" type="presOf" srcId="{1E28CAEC-769C-4154-A66D-EE49DAF54979}" destId="{27AE8EC8-1FE9-4A1E-9775-702887DCEEA9}" srcOrd="0" destOrd="0" presId="urn:microsoft.com/office/officeart/2011/layout/RadialPictureList"/>
    <dgm:cxn modelId="{0242328C-CB32-41AA-A413-5689258E7669}" type="presOf" srcId="{AB96BCB4-E710-4FAD-B57C-B967D1540049}" destId="{31842825-1DE5-470E-834E-9C4C9BED9DE4}" srcOrd="0" destOrd="0" presId="urn:microsoft.com/office/officeart/2011/layout/RadialPictureList"/>
    <dgm:cxn modelId="{3EFD898F-AA88-406E-BC95-AF2F669BF2C1}" srcId="{7890DA99-468C-4739-9B82-D97B55BFBAFF}" destId="{A6F30BB1-B716-4782-BD9E-A63357A80912}" srcOrd="2" destOrd="0" parTransId="{460A6B80-9208-4742-9EB2-E48F2A5B3EFD}" sibTransId="{CAF21C75-C4A0-48A9-8487-DEE3A376A59E}"/>
    <dgm:cxn modelId="{EC679A92-8475-4713-812C-5DE8EBA664EE}" srcId="{AB96BCB4-E710-4FAD-B57C-B967D1540049}" destId="{7890DA99-468C-4739-9B82-D97B55BFBAFF}" srcOrd="0" destOrd="0" parTransId="{D7FB3153-BF51-46C7-8158-3DF0163F6CD5}" sibTransId="{B1B359D6-2C9E-4E21-922C-5109B44082C5}"/>
    <dgm:cxn modelId="{3EE6ECC2-9953-497B-99BD-4484F37DE482}" type="presOf" srcId="{7890DA99-468C-4739-9B82-D97B55BFBAFF}" destId="{846E2FB1-2EFB-42B1-B436-3A16F672CD59}" srcOrd="0" destOrd="0" presId="urn:microsoft.com/office/officeart/2011/layout/RadialPictureList"/>
    <dgm:cxn modelId="{016E78D5-57D4-48E8-AD33-EF790485F1A4}" srcId="{7890DA99-468C-4739-9B82-D97B55BFBAFF}" destId="{45EE1B4F-4174-4A44-84C6-2CFEB9E31431}" srcOrd="3" destOrd="0" parTransId="{B3E8D4D5-7CFB-4862-A0FB-117FA2CD6E50}" sibTransId="{3B783286-EF8B-4D8E-AC63-EB3514F569C6}"/>
    <dgm:cxn modelId="{C4D282F9-CADF-42A3-8128-7EF1B5C500C6}" srcId="{7890DA99-468C-4739-9B82-D97B55BFBAFF}" destId="{1E28CAEC-769C-4154-A66D-EE49DAF54979}" srcOrd="0" destOrd="0" parTransId="{97086058-940F-4269-A279-485BF7F1FB18}" sibTransId="{ADE0C120-E0BD-498E-BA24-B33A198B5E81}"/>
    <dgm:cxn modelId="{BE9CBD0D-ACB4-4979-B3D9-5C214008E051}" type="presParOf" srcId="{31842825-1DE5-470E-834E-9C4C9BED9DE4}" destId="{846E2FB1-2EFB-42B1-B436-3A16F672CD59}" srcOrd="0" destOrd="0" presId="urn:microsoft.com/office/officeart/2011/layout/RadialPictureList"/>
    <dgm:cxn modelId="{5C3B7580-133B-494E-B022-2C2F1C1B4C6F}" type="presParOf" srcId="{31842825-1DE5-470E-834E-9C4C9BED9DE4}" destId="{D5DCD3B9-BBA1-40C2-9691-3E1C28EB51E4}" srcOrd="1" destOrd="0" presId="urn:microsoft.com/office/officeart/2011/layout/RadialPictureList"/>
    <dgm:cxn modelId="{93D76583-4E1A-4DB2-819A-4D92F1EC5B3A}" type="presParOf" srcId="{31842825-1DE5-470E-834E-9C4C9BED9DE4}" destId="{6F7EB0C6-CE81-4B14-9E42-883230F8C9AC}" srcOrd="2" destOrd="0" presId="urn:microsoft.com/office/officeart/2011/layout/RadialPictureList"/>
    <dgm:cxn modelId="{A1F3A421-8D21-4A64-9ECB-A0E8A2BDC1CA}" type="presParOf" srcId="{31842825-1DE5-470E-834E-9C4C9BED9DE4}" destId="{27AE8EC8-1FE9-4A1E-9775-702887DCEEA9}" srcOrd="3" destOrd="0" presId="urn:microsoft.com/office/officeart/2011/layout/RadialPictureList"/>
    <dgm:cxn modelId="{62A22B0C-B977-4408-B837-0A7852A241AA}" type="presParOf" srcId="{31842825-1DE5-470E-834E-9C4C9BED9DE4}" destId="{4861D3A0-6653-419F-9633-6584C9179E2A}" srcOrd="4" destOrd="0" presId="urn:microsoft.com/office/officeart/2011/layout/RadialPictureList"/>
    <dgm:cxn modelId="{45D0C398-8E35-4E1B-BEB1-0403D6751E5F}" type="presParOf" srcId="{4861D3A0-6653-419F-9633-6584C9179E2A}" destId="{90D137F7-8EDA-4E05-B3B5-7B37EB6BC5F4}" srcOrd="0" destOrd="0" presId="urn:microsoft.com/office/officeart/2011/layout/RadialPictureList"/>
    <dgm:cxn modelId="{18F136FC-D9EE-4BF1-961B-113884498BDC}" type="presParOf" srcId="{31842825-1DE5-470E-834E-9C4C9BED9DE4}" destId="{CC7BFC4F-5848-4C77-84D9-71A8527981F7}" srcOrd="5" destOrd="0" presId="urn:microsoft.com/office/officeart/2011/layout/RadialPictureList"/>
    <dgm:cxn modelId="{B520AB12-34DE-466F-901E-2157C22BC0DB}" type="presParOf" srcId="{31842825-1DE5-470E-834E-9C4C9BED9DE4}" destId="{217009D1-64D0-4F2A-BCB1-DB08CE2F49EA}" srcOrd="6" destOrd="0" presId="urn:microsoft.com/office/officeart/2011/layout/RadialPictureList"/>
    <dgm:cxn modelId="{8FDC47C1-1AD5-4AAA-85A1-E40F26AB8B81}" type="presParOf" srcId="{217009D1-64D0-4F2A-BCB1-DB08CE2F49EA}" destId="{3695068F-54BB-4518-B70B-FB9474DE1916}" srcOrd="0" destOrd="0" presId="urn:microsoft.com/office/officeart/2011/layout/RadialPictureList"/>
    <dgm:cxn modelId="{0670BAA0-A31C-46D4-9314-5E4A4149022D}" type="presParOf" srcId="{31842825-1DE5-470E-834E-9C4C9BED9DE4}" destId="{67B16636-0DA1-4A61-954B-242BB1EB147B}" srcOrd="7" destOrd="0" presId="urn:microsoft.com/office/officeart/2011/layout/RadialPictureList"/>
    <dgm:cxn modelId="{9DB9F124-8D0F-431F-83CF-83B27335FB22}" type="presParOf" srcId="{31842825-1DE5-470E-834E-9C4C9BED9DE4}" destId="{9203F28E-0F71-49AF-8125-D11CD3639C47}" srcOrd="8" destOrd="0" presId="urn:microsoft.com/office/officeart/2011/layout/RadialPictureList"/>
    <dgm:cxn modelId="{8BC0D6D6-2256-4D08-8DB6-13BC62D52A22}" type="presParOf" srcId="{9203F28E-0F71-49AF-8125-D11CD3639C47}" destId="{5AE0E562-A49D-4D7B-933A-7EC77FA6FB79}" srcOrd="0" destOrd="0" presId="urn:microsoft.com/office/officeart/2011/layout/RadialPictureList"/>
    <dgm:cxn modelId="{5404CA5A-3D00-4081-A21C-8A1832C8397D}" type="presParOf" srcId="{31842825-1DE5-470E-834E-9C4C9BED9DE4}" destId="{7D1B1FE9-F165-4B06-BF85-BCAC72861B75}" srcOrd="9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B96BCB4-E710-4FAD-B57C-B967D1540049}" type="doc">
      <dgm:prSet loTypeId="urn:microsoft.com/office/officeart/2011/layout/RadialPictureList" loCatId="picture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7890DA99-468C-4739-9B82-D97B55BFBAFF}">
      <dgm:prSet phldrT="[Text]"/>
      <dgm:spPr>
        <a:solidFill>
          <a:srgbClr val="660066"/>
        </a:solidFill>
      </dgm:spPr>
      <dgm:t>
        <a:bodyPr/>
        <a:lstStyle/>
        <a:p>
          <a:r>
            <a:rPr lang="en-US" b="1" dirty="0"/>
            <a:t>Report Outline</a:t>
          </a:r>
        </a:p>
      </dgm:t>
    </dgm:pt>
    <dgm:pt modelId="{D7FB3153-BF51-46C7-8158-3DF0163F6CD5}" type="parTrans" cxnId="{EC679A92-8475-4713-812C-5DE8EBA664EE}">
      <dgm:prSet/>
      <dgm:spPr/>
      <dgm:t>
        <a:bodyPr/>
        <a:lstStyle/>
        <a:p>
          <a:endParaRPr lang="en-US"/>
        </a:p>
      </dgm:t>
    </dgm:pt>
    <dgm:pt modelId="{B1B359D6-2C9E-4E21-922C-5109B44082C5}" type="sibTrans" cxnId="{EC679A92-8475-4713-812C-5DE8EBA664EE}">
      <dgm:prSet/>
      <dgm:spPr/>
      <dgm:t>
        <a:bodyPr/>
        <a:lstStyle/>
        <a:p>
          <a:endParaRPr lang="en-US"/>
        </a:p>
      </dgm:t>
    </dgm:pt>
    <dgm:pt modelId="{1E28CAEC-769C-4154-A66D-EE49DAF54979}">
      <dgm:prSet phldrT="[Text]"/>
      <dgm:spPr/>
      <dgm:t>
        <a:bodyPr/>
        <a:lstStyle/>
        <a:p>
          <a:r>
            <a:rPr lang="en-US" dirty="0"/>
            <a:t>Preprocessing</a:t>
          </a:r>
        </a:p>
      </dgm:t>
    </dgm:pt>
    <dgm:pt modelId="{97086058-940F-4269-A279-485BF7F1FB18}" type="parTrans" cxnId="{C4D282F9-CADF-42A3-8128-7EF1B5C500C6}">
      <dgm:prSet/>
      <dgm:spPr/>
      <dgm:t>
        <a:bodyPr/>
        <a:lstStyle/>
        <a:p>
          <a:endParaRPr lang="en-US"/>
        </a:p>
      </dgm:t>
    </dgm:pt>
    <dgm:pt modelId="{ADE0C120-E0BD-498E-BA24-B33A198B5E81}" type="sibTrans" cxnId="{C4D282F9-CADF-42A3-8128-7EF1B5C500C6}">
      <dgm:prSet/>
      <dgm:spPr/>
      <dgm:t>
        <a:bodyPr/>
        <a:lstStyle/>
        <a:p>
          <a:endParaRPr lang="en-US"/>
        </a:p>
      </dgm:t>
    </dgm:pt>
    <dgm:pt modelId="{D44389BD-380F-483C-8006-CDC4F553D4AE}">
      <dgm:prSet phldrT="[Text]"/>
      <dgm:spPr/>
      <dgm:t>
        <a:bodyPr/>
        <a:lstStyle/>
        <a:p>
          <a:r>
            <a:rPr lang="en-US" dirty="0"/>
            <a:t>Trending Model</a:t>
          </a:r>
        </a:p>
      </dgm:t>
    </dgm:pt>
    <dgm:pt modelId="{52C0B6C7-E7C9-4A23-8703-4C0D089A71A2}" type="parTrans" cxnId="{F1CEAF75-45AA-4F3A-96FE-02741EF1C6D2}">
      <dgm:prSet/>
      <dgm:spPr/>
      <dgm:t>
        <a:bodyPr/>
        <a:lstStyle/>
        <a:p>
          <a:endParaRPr lang="en-US"/>
        </a:p>
      </dgm:t>
    </dgm:pt>
    <dgm:pt modelId="{9A6231E8-E203-4EFB-9F39-D8602FA84964}" type="sibTrans" cxnId="{F1CEAF75-45AA-4F3A-96FE-02741EF1C6D2}">
      <dgm:prSet/>
      <dgm:spPr/>
      <dgm:t>
        <a:bodyPr/>
        <a:lstStyle/>
        <a:p>
          <a:endParaRPr lang="en-US"/>
        </a:p>
      </dgm:t>
    </dgm:pt>
    <dgm:pt modelId="{A6F30BB1-B716-4782-BD9E-A63357A80912}">
      <dgm:prSet phldrT="[Text]"/>
      <dgm:spPr/>
      <dgm:t>
        <a:bodyPr/>
        <a:lstStyle/>
        <a:p>
          <a:r>
            <a:rPr lang="en-US" dirty="0"/>
            <a:t>Findings</a:t>
          </a:r>
        </a:p>
      </dgm:t>
    </dgm:pt>
    <dgm:pt modelId="{460A6B80-9208-4742-9EB2-E48F2A5B3EFD}" type="parTrans" cxnId="{3EFD898F-AA88-406E-BC95-AF2F669BF2C1}">
      <dgm:prSet/>
      <dgm:spPr/>
      <dgm:t>
        <a:bodyPr/>
        <a:lstStyle/>
        <a:p>
          <a:endParaRPr lang="en-US"/>
        </a:p>
      </dgm:t>
    </dgm:pt>
    <dgm:pt modelId="{CAF21C75-C4A0-48A9-8487-DEE3A376A59E}" type="sibTrans" cxnId="{3EFD898F-AA88-406E-BC95-AF2F669BF2C1}">
      <dgm:prSet/>
      <dgm:spPr/>
      <dgm:t>
        <a:bodyPr/>
        <a:lstStyle/>
        <a:p>
          <a:endParaRPr lang="en-US"/>
        </a:p>
      </dgm:t>
    </dgm:pt>
    <dgm:pt modelId="{45EE1B4F-4174-4A44-84C6-2CFEB9E31431}">
      <dgm:prSet phldrT="[Text]"/>
      <dgm:spPr/>
      <dgm:t>
        <a:bodyPr/>
        <a:lstStyle/>
        <a:p>
          <a:r>
            <a:rPr lang="en-US" b="1" dirty="0"/>
            <a:t>Prediction Model</a:t>
          </a:r>
        </a:p>
      </dgm:t>
    </dgm:pt>
    <dgm:pt modelId="{B3E8D4D5-7CFB-4862-A0FB-117FA2CD6E50}" type="parTrans" cxnId="{016E78D5-57D4-48E8-AD33-EF790485F1A4}">
      <dgm:prSet/>
      <dgm:spPr/>
      <dgm:t>
        <a:bodyPr/>
        <a:lstStyle/>
        <a:p>
          <a:endParaRPr lang="en-US"/>
        </a:p>
      </dgm:t>
    </dgm:pt>
    <dgm:pt modelId="{3B783286-EF8B-4D8E-AC63-EB3514F569C6}" type="sibTrans" cxnId="{016E78D5-57D4-48E8-AD33-EF790485F1A4}">
      <dgm:prSet/>
      <dgm:spPr/>
      <dgm:t>
        <a:bodyPr/>
        <a:lstStyle/>
        <a:p>
          <a:endParaRPr lang="en-US"/>
        </a:p>
      </dgm:t>
    </dgm:pt>
    <dgm:pt modelId="{31842825-1DE5-470E-834E-9C4C9BED9DE4}" type="pres">
      <dgm:prSet presAssocID="{AB96BCB4-E710-4FAD-B57C-B967D1540049}" presName="Name0" presStyleCnt="0">
        <dgm:presLayoutVars>
          <dgm:chMax val="1"/>
          <dgm:chPref val="1"/>
          <dgm:dir/>
          <dgm:resizeHandles/>
        </dgm:presLayoutVars>
      </dgm:prSet>
      <dgm:spPr/>
    </dgm:pt>
    <dgm:pt modelId="{846E2FB1-2EFB-42B1-B436-3A16F672CD59}" type="pres">
      <dgm:prSet presAssocID="{7890DA99-468C-4739-9B82-D97B55BFBAFF}" presName="Parent" presStyleLbl="node1" presStyleIdx="0" presStyleCnt="2">
        <dgm:presLayoutVars>
          <dgm:chMax val="4"/>
          <dgm:chPref val="3"/>
        </dgm:presLayoutVars>
      </dgm:prSet>
      <dgm:spPr/>
    </dgm:pt>
    <dgm:pt modelId="{D5DCD3B9-BBA1-40C2-9691-3E1C28EB51E4}" type="pres">
      <dgm:prSet presAssocID="{1E28CAEC-769C-4154-A66D-EE49DAF54979}" presName="Accent" presStyleLbl="node1" presStyleIdx="1" presStyleCnt="2"/>
      <dgm:spPr>
        <a:noFill/>
        <a:ln>
          <a:noFill/>
        </a:ln>
      </dgm:spPr>
    </dgm:pt>
    <dgm:pt modelId="{6F7EB0C6-CE81-4B14-9E42-883230F8C9AC}" type="pres">
      <dgm:prSet presAssocID="{1E28CAEC-769C-4154-A66D-EE49DAF54979}" presName="Image1" presStyleLbl="fgImgPlace1" presStyleIdx="0" presStyleCnt="4"/>
      <dgm:spPr>
        <a:blipFill>
          <a:blip xmlns:r="http://schemas.openxmlformats.org/officeDocument/2006/relationships" r:embed="rId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7AE8EC8-1FE9-4A1E-9775-702887DCEEA9}" type="pres">
      <dgm:prSet presAssocID="{1E28CAEC-769C-4154-A66D-EE49DAF54979}" presName="Child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4861D3A0-6653-419F-9633-6584C9179E2A}" type="pres">
      <dgm:prSet presAssocID="{D44389BD-380F-483C-8006-CDC4F553D4AE}" presName="Image2" presStyleCnt="0"/>
      <dgm:spPr/>
    </dgm:pt>
    <dgm:pt modelId="{90D137F7-8EDA-4E05-B3B5-7B37EB6BC5F4}" type="pres">
      <dgm:prSet presAssocID="{D44389BD-380F-483C-8006-CDC4F553D4AE}" presName="Image" presStyleLbl="fgImgPlace1" presStyleIdx="1" presStyleCnt="4"/>
      <dgm:spPr>
        <a:blipFill>
          <a:blip xmlns:r="http://schemas.openxmlformats.org/officeDocument/2006/relationships"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C7BFC4F-5848-4C77-84D9-71A8527981F7}" type="pres">
      <dgm:prSet presAssocID="{D44389BD-380F-483C-8006-CDC4F553D4AE}" presName="Child2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217009D1-64D0-4F2A-BCB1-DB08CE2F49EA}" type="pres">
      <dgm:prSet presAssocID="{A6F30BB1-B716-4782-BD9E-A63357A80912}" presName="Image3" presStyleCnt="0"/>
      <dgm:spPr/>
    </dgm:pt>
    <dgm:pt modelId="{3695068F-54BB-4518-B70B-FB9474DE1916}" type="pres">
      <dgm:prSet presAssocID="{A6F30BB1-B716-4782-BD9E-A63357A80912}" presName="Image" presStyleLbl="fgImgPlace1" presStyleIdx="2" presStyleCnt="4"/>
      <dgm:spPr>
        <a:blipFill>
          <a:blip xmlns:r="http://schemas.openxmlformats.org/officeDocument/2006/relationships"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7B16636-0DA1-4A61-954B-242BB1EB147B}" type="pres">
      <dgm:prSet presAssocID="{A6F30BB1-B716-4782-BD9E-A63357A80912}" presName="Child3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9203F28E-0F71-49AF-8125-D11CD3639C47}" type="pres">
      <dgm:prSet presAssocID="{45EE1B4F-4174-4A44-84C6-2CFEB9E31431}" presName="Image4" presStyleCnt="0"/>
      <dgm:spPr/>
    </dgm:pt>
    <dgm:pt modelId="{5AE0E562-A49D-4D7B-933A-7EC77FA6FB79}" type="pres">
      <dgm:prSet presAssocID="{45EE1B4F-4174-4A44-84C6-2CFEB9E31431}" presName="Image" presStyleLbl="fgImgPlace1" presStyleIdx="3" presStyleCnt="4"/>
      <dgm:spPr>
        <a:blipFill>
          <a:blip xmlns:r="http://schemas.openxmlformats.org/officeDocument/2006/relationships"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7D1B1FE9-F165-4B06-BF85-BCAC72861B75}" type="pres">
      <dgm:prSet presAssocID="{45EE1B4F-4174-4A44-84C6-2CFEB9E31431}" presName="Child4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3688741-D44A-4884-9E41-F89B425E7DF4}" type="presOf" srcId="{D44389BD-380F-483C-8006-CDC4F553D4AE}" destId="{CC7BFC4F-5848-4C77-84D9-71A8527981F7}" srcOrd="0" destOrd="0" presId="urn:microsoft.com/office/officeart/2011/layout/RadialPictureList"/>
    <dgm:cxn modelId="{98BDFA4E-64D7-4427-9E13-DEBA3969E5FF}" type="presOf" srcId="{45EE1B4F-4174-4A44-84C6-2CFEB9E31431}" destId="{7D1B1FE9-F165-4B06-BF85-BCAC72861B75}" srcOrd="0" destOrd="0" presId="urn:microsoft.com/office/officeart/2011/layout/RadialPictureList"/>
    <dgm:cxn modelId="{F1CEAF75-45AA-4F3A-96FE-02741EF1C6D2}" srcId="{7890DA99-468C-4739-9B82-D97B55BFBAFF}" destId="{D44389BD-380F-483C-8006-CDC4F553D4AE}" srcOrd="1" destOrd="0" parTransId="{52C0B6C7-E7C9-4A23-8703-4C0D089A71A2}" sibTransId="{9A6231E8-E203-4EFB-9F39-D8602FA84964}"/>
    <dgm:cxn modelId="{C20F2076-A09B-42CE-811F-4E38C0B7D902}" type="presOf" srcId="{A6F30BB1-B716-4782-BD9E-A63357A80912}" destId="{67B16636-0DA1-4A61-954B-242BB1EB147B}" srcOrd="0" destOrd="0" presId="urn:microsoft.com/office/officeart/2011/layout/RadialPictureList"/>
    <dgm:cxn modelId="{6689C282-7E2E-41B6-BF9B-F0C6E09EAC6D}" type="presOf" srcId="{1E28CAEC-769C-4154-A66D-EE49DAF54979}" destId="{27AE8EC8-1FE9-4A1E-9775-702887DCEEA9}" srcOrd="0" destOrd="0" presId="urn:microsoft.com/office/officeart/2011/layout/RadialPictureList"/>
    <dgm:cxn modelId="{0242328C-CB32-41AA-A413-5689258E7669}" type="presOf" srcId="{AB96BCB4-E710-4FAD-B57C-B967D1540049}" destId="{31842825-1DE5-470E-834E-9C4C9BED9DE4}" srcOrd="0" destOrd="0" presId="urn:microsoft.com/office/officeart/2011/layout/RadialPictureList"/>
    <dgm:cxn modelId="{3EFD898F-AA88-406E-BC95-AF2F669BF2C1}" srcId="{7890DA99-468C-4739-9B82-D97B55BFBAFF}" destId="{A6F30BB1-B716-4782-BD9E-A63357A80912}" srcOrd="2" destOrd="0" parTransId="{460A6B80-9208-4742-9EB2-E48F2A5B3EFD}" sibTransId="{CAF21C75-C4A0-48A9-8487-DEE3A376A59E}"/>
    <dgm:cxn modelId="{EC679A92-8475-4713-812C-5DE8EBA664EE}" srcId="{AB96BCB4-E710-4FAD-B57C-B967D1540049}" destId="{7890DA99-468C-4739-9B82-D97B55BFBAFF}" srcOrd="0" destOrd="0" parTransId="{D7FB3153-BF51-46C7-8158-3DF0163F6CD5}" sibTransId="{B1B359D6-2C9E-4E21-922C-5109B44082C5}"/>
    <dgm:cxn modelId="{3EE6ECC2-9953-497B-99BD-4484F37DE482}" type="presOf" srcId="{7890DA99-468C-4739-9B82-D97B55BFBAFF}" destId="{846E2FB1-2EFB-42B1-B436-3A16F672CD59}" srcOrd="0" destOrd="0" presId="urn:microsoft.com/office/officeart/2011/layout/RadialPictureList"/>
    <dgm:cxn modelId="{016E78D5-57D4-48E8-AD33-EF790485F1A4}" srcId="{7890DA99-468C-4739-9B82-D97B55BFBAFF}" destId="{45EE1B4F-4174-4A44-84C6-2CFEB9E31431}" srcOrd="3" destOrd="0" parTransId="{B3E8D4D5-7CFB-4862-A0FB-117FA2CD6E50}" sibTransId="{3B783286-EF8B-4D8E-AC63-EB3514F569C6}"/>
    <dgm:cxn modelId="{C4D282F9-CADF-42A3-8128-7EF1B5C500C6}" srcId="{7890DA99-468C-4739-9B82-D97B55BFBAFF}" destId="{1E28CAEC-769C-4154-A66D-EE49DAF54979}" srcOrd="0" destOrd="0" parTransId="{97086058-940F-4269-A279-485BF7F1FB18}" sibTransId="{ADE0C120-E0BD-498E-BA24-B33A198B5E81}"/>
    <dgm:cxn modelId="{BE9CBD0D-ACB4-4979-B3D9-5C214008E051}" type="presParOf" srcId="{31842825-1DE5-470E-834E-9C4C9BED9DE4}" destId="{846E2FB1-2EFB-42B1-B436-3A16F672CD59}" srcOrd="0" destOrd="0" presId="urn:microsoft.com/office/officeart/2011/layout/RadialPictureList"/>
    <dgm:cxn modelId="{5C3B7580-133B-494E-B022-2C2F1C1B4C6F}" type="presParOf" srcId="{31842825-1DE5-470E-834E-9C4C9BED9DE4}" destId="{D5DCD3B9-BBA1-40C2-9691-3E1C28EB51E4}" srcOrd="1" destOrd="0" presId="urn:microsoft.com/office/officeart/2011/layout/RadialPictureList"/>
    <dgm:cxn modelId="{93D76583-4E1A-4DB2-819A-4D92F1EC5B3A}" type="presParOf" srcId="{31842825-1DE5-470E-834E-9C4C9BED9DE4}" destId="{6F7EB0C6-CE81-4B14-9E42-883230F8C9AC}" srcOrd="2" destOrd="0" presId="urn:microsoft.com/office/officeart/2011/layout/RadialPictureList"/>
    <dgm:cxn modelId="{A1F3A421-8D21-4A64-9ECB-A0E8A2BDC1CA}" type="presParOf" srcId="{31842825-1DE5-470E-834E-9C4C9BED9DE4}" destId="{27AE8EC8-1FE9-4A1E-9775-702887DCEEA9}" srcOrd="3" destOrd="0" presId="urn:microsoft.com/office/officeart/2011/layout/RadialPictureList"/>
    <dgm:cxn modelId="{62A22B0C-B977-4408-B837-0A7852A241AA}" type="presParOf" srcId="{31842825-1DE5-470E-834E-9C4C9BED9DE4}" destId="{4861D3A0-6653-419F-9633-6584C9179E2A}" srcOrd="4" destOrd="0" presId="urn:microsoft.com/office/officeart/2011/layout/RadialPictureList"/>
    <dgm:cxn modelId="{45D0C398-8E35-4E1B-BEB1-0403D6751E5F}" type="presParOf" srcId="{4861D3A0-6653-419F-9633-6584C9179E2A}" destId="{90D137F7-8EDA-4E05-B3B5-7B37EB6BC5F4}" srcOrd="0" destOrd="0" presId="urn:microsoft.com/office/officeart/2011/layout/RadialPictureList"/>
    <dgm:cxn modelId="{18F136FC-D9EE-4BF1-961B-113884498BDC}" type="presParOf" srcId="{31842825-1DE5-470E-834E-9C4C9BED9DE4}" destId="{CC7BFC4F-5848-4C77-84D9-71A8527981F7}" srcOrd="5" destOrd="0" presId="urn:microsoft.com/office/officeart/2011/layout/RadialPictureList"/>
    <dgm:cxn modelId="{B520AB12-34DE-466F-901E-2157C22BC0DB}" type="presParOf" srcId="{31842825-1DE5-470E-834E-9C4C9BED9DE4}" destId="{217009D1-64D0-4F2A-BCB1-DB08CE2F49EA}" srcOrd="6" destOrd="0" presId="urn:microsoft.com/office/officeart/2011/layout/RadialPictureList"/>
    <dgm:cxn modelId="{8FDC47C1-1AD5-4AAA-85A1-E40F26AB8B81}" type="presParOf" srcId="{217009D1-64D0-4F2A-BCB1-DB08CE2F49EA}" destId="{3695068F-54BB-4518-B70B-FB9474DE1916}" srcOrd="0" destOrd="0" presId="urn:microsoft.com/office/officeart/2011/layout/RadialPictureList"/>
    <dgm:cxn modelId="{0670BAA0-A31C-46D4-9314-5E4A4149022D}" type="presParOf" srcId="{31842825-1DE5-470E-834E-9C4C9BED9DE4}" destId="{67B16636-0DA1-4A61-954B-242BB1EB147B}" srcOrd="7" destOrd="0" presId="urn:microsoft.com/office/officeart/2011/layout/RadialPictureList"/>
    <dgm:cxn modelId="{9DB9F124-8D0F-431F-83CF-83B27335FB22}" type="presParOf" srcId="{31842825-1DE5-470E-834E-9C4C9BED9DE4}" destId="{9203F28E-0F71-49AF-8125-D11CD3639C47}" srcOrd="8" destOrd="0" presId="urn:microsoft.com/office/officeart/2011/layout/RadialPictureList"/>
    <dgm:cxn modelId="{8BC0D6D6-2256-4D08-8DB6-13BC62D52A22}" type="presParOf" srcId="{9203F28E-0F71-49AF-8125-D11CD3639C47}" destId="{5AE0E562-A49D-4D7B-933A-7EC77FA6FB79}" srcOrd="0" destOrd="0" presId="urn:microsoft.com/office/officeart/2011/layout/RadialPictureList"/>
    <dgm:cxn modelId="{5404CA5A-3D00-4081-A21C-8A1832C8397D}" type="presParOf" srcId="{31842825-1DE5-470E-834E-9C4C9BED9DE4}" destId="{7D1B1FE9-F165-4B06-BF85-BCAC72861B75}" srcOrd="9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6E2FB1-2EFB-42B1-B436-3A16F672CD59}">
      <dsp:nvSpPr>
        <dsp:cNvPr id="0" name=""/>
        <dsp:cNvSpPr/>
      </dsp:nvSpPr>
      <dsp:spPr>
        <a:xfrm>
          <a:off x="906645" y="2543168"/>
          <a:ext cx="1758561" cy="1758403"/>
        </a:xfrm>
        <a:prstGeom prst="ellipse">
          <a:avLst/>
        </a:prstGeom>
        <a:solidFill>
          <a:srgbClr val="66006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Report Outline</a:t>
          </a:r>
        </a:p>
      </dsp:txBody>
      <dsp:txXfrm>
        <a:off x="1164180" y="2800680"/>
        <a:ext cx="1243491" cy="1243379"/>
      </dsp:txXfrm>
    </dsp:sp>
    <dsp:sp modelId="{D5DCD3B9-BBA1-40C2-9691-3E1C28EB51E4}">
      <dsp:nvSpPr>
        <dsp:cNvPr id="0" name=""/>
        <dsp:cNvSpPr/>
      </dsp:nvSpPr>
      <dsp:spPr>
        <a:xfrm>
          <a:off x="0" y="1565340"/>
          <a:ext cx="3544486" cy="3694777"/>
        </a:xfrm>
        <a:prstGeom prst="blockArc">
          <a:avLst>
            <a:gd name="adj1" fmla="val 16509444"/>
            <a:gd name="adj2" fmla="val 5088054"/>
            <a:gd name="adj3" fmla="val 524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7EB0C6-CE81-4B14-9E42-883230F8C9AC}">
      <dsp:nvSpPr>
        <dsp:cNvPr id="0" name=""/>
        <dsp:cNvSpPr/>
      </dsp:nvSpPr>
      <dsp:spPr>
        <a:xfrm>
          <a:off x="2194328" y="1420313"/>
          <a:ext cx="942270" cy="942073"/>
        </a:xfrm>
        <a:prstGeom prst="ellipse">
          <a:avLst/>
        </a:prstGeom>
        <a:blipFill>
          <a:blip xmlns:r="http://schemas.openxmlformats.org/officeDocument/2006/relationships" r:embed="rId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AE8EC8-1FE9-4A1E-9775-702887DCEEA9}">
      <dsp:nvSpPr>
        <dsp:cNvPr id="0" name=""/>
        <dsp:cNvSpPr/>
      </dsp:nvSpPr>
      <dsp:spPr>
        <a:xfrm>
          <a:off x="3208367" y="1432365"/>
          <a:ext cx="1261351" cy="911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600" b="1" kern="1200" dirty="0"/>
            <a:t>Preprocessing</a:t>
          </a:r>
        </a:p>
      </dsp:txBody>
      <dsp:txXfrm>
        <a:off x="3208367" y="1432365"/>
        <a:ext cx="1261351" cy="911943"/>
      </dsp:txXfrm>
    </dsp:sp>
    <dsp:sp modelId="{90D137F7-8EDA-4E05-B3B5-7B37EB6BC5F4}">
      <dsp:nvSpPr>
        <dsp:cNvPr id="0" name=""/>
        <dsp:cNvSpPr/>
      </dsp:nvSpPr>
      <dsp:spPr>
        <a:xfrm>
          <a:off x="2890318" y="2297707"/>
          <a:ext cx="942270" cy="942073"/>
        </a:xfrm>
        <a:prstGeom prst="ellipse">
          <a:avLst/>
        </a:prstGeom>
        <a:blipFill>
          <a:blip xmlns:r="http://schemas.openxmlformats.org/officeDocument/2006/relationships"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7BFC4F-5848-4C77-84D9-71A8527981F7}">
      <dsp:nvSpPr>
        <dsp:cNvPr id="0" name=""/>
        <dsp:cNvSpPr/>
      </dsp:nvSpPr>
      <dsp:spPr>
        <a:xfrm>
          <a:off x="3901775" y="2314178"/>
          <a:ext cx="1261351" cy="911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600" kern="1200" dirty="0"/>
            <a:t>Trending Model</a:t>
          </a:r>
        </a:p>
      </dsp:txBody>
      <dsp:txXfrm>
        <a:off x="3901775" y="2314178"/>
        <a:ext cx="1261351" cy="911943"/>
      </dsp:txXfrm>
    </dsp:sp>
    <dsp:sp modelId="{3695068F-54BB-4518-B70B-FB9474DE1916}">
      <dsp:nvSpPr>
        <dsp:cNvPr id="0" name=""/>
        <dsp:cNvSpPr/>
      </dsp:nvSpPr>
      <dsp:spPr>
        <a:xfrm>
          <a:off x="2886704" y="3587685"/>
          <a:ext cx="942270" cy="942073"/>
        </a:xfrm>
        <a:prstGeom prst="ellipse">
          <a:avLst/>
        </a:prstGeom>
        <a:blipFill>
          <a:blip xmlns:r="http://schemas.openxmlformats.org/officeDocument/2006/relationships"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B16636-0DA1-4A61-954B-242BB1EB147B}">
      <dsp:nvSpPr>
        <dsp:cNvPr id="0" name=""/>
        <dsp:cNvSpPr/>
      </dsp:nvSpPr>
      <dsp:spPr>
        <a:xfrm>
          <a:off x="3901775" y="3602951"/>
          <a:ext cx="1261351" cy="911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600" kern="1200" dirty="0"/>
            <a:t>Findings</a:t>
          </a:r>
        </a:p>
      </dsp:txBody>
      <dsp:txXfrm>
        <a:off x="3901775" y="3602951"/>
        <a:ext cx="1261351" cy="911943"/>
      </dsp:txXfrm>
    </dsp:sp>
    <dsp:sp modelId="{5AE0E562-A49D-4D7B-933A-7EC77FA6FB79}">
      <dsp:nvSpPr>
        <dsp:cNvPr id="0" name=""/>
        <dsp:cNvSpPr/>
      </dsp:nvSpPr>
      <dsp:spPr>
        <a:xfrm>
          <a:off x="2194328" y="4495611"/>
          <a:ext cx="942270" cy="942073"/>
        </a:xfrm>
        <a:prstGeom prst="ellipse">
          <a:avLst/>
        </a:prstGeom>
        <a:blipFill>
          <a:blip xmlns:r="http://schemas.openxmlformats.org/officeDocument/2006/relationships"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1B1FE9-F165-4B06-BF85-BCAC72861B75}">
      <dsp:nvSpPr>
        <dsp:cNvPr id="0" name=""/>
        <dsp:cNvSpPr/>
      </dsp:nvSpPr>
      <dsp:spPr>
        <a:xfrm>
          <a:off x="3208367" y="4514895"/>
          <a:ext cx="1261351" cy="911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600" kern="1200" dirty="0"/>
            <a:t>Prediction Model</a:t>
          </a:r>
        </a:p>
      </dsp:txBody>
      <dsp:txXfrm>
        <a:off x="3208367" y="4514895"/>
        <a:ext cx="1261351" cy="9119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6E2FB1-2EFB-42B1-B436-3A16F672CD59}">
      <dsp:nvSpPr>
        <dsp:cNvPr id="0" name=""/>
        <dsp:cNvSpPr/>
      </dsp:nvSpPr>
      <dsp:spPr>
        <a:xfrm>
          <a:off x="906645" y="2543168"/>
          <a:ext cx="1758561" cy="1758403"/>
        </a:xfrm>
        <a:prstGeom prst="ellipse">
          <a:avLst/>
        </a:prstGeom>
        <a:solidFill>
          <a:srgbClr val="66006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Report Outline</a:t>
          </a:r>
        </a:p>
      </dsp:txBody>
      <dsp:txXfrm>
        <a:off x="1164180" y="2800680"/>
        <a:ext cx="1243491" cy="1243379"/>
      </dsp:txXfrm>
    </dsp:sp>
    <dsp:sp modelId="{D5DCD3B9-BBA1-40C2-9691-3E1C28EB51E4}">
      <dsp:nvSpPr>
        <dsp:cNvPr id="0" name=""/>
        <dsp:cNvSpPr/>
      </dsp:nvSpPr>
      <dsp:spPr>
        <a:xfrm>
          <a:off x="0" y="1565340"/>
          <a:ext cx="3544486" cy="3694777"/>
        </a:xfrm>
        <a:prstGeom prst="blockArc">
          <a:avLst>
            <a:gd name="adj1" fmla="val 16509444"/>
            <a:gd name="adj2" fmla="val 5088054"/>
            <a:gd name="adj3" fmla="val 524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7EB0C6-CE81-4B14-9E42-883230F8C9AC}">
      <dsp:nvSpPr>
        <dsp:cNvPr id="0" name=""/>
        <dsp:cNvSpPr/>
      </dsp:nvSpPr>
      <dsp:spPr>
        <a:xfrm>
          <a:off x="2194328" y="1420313"/>
          <a:ext cx="942270" cy="942073"/>
        </a:xfrm>
        <a:prstGeom prst="ellipse">
          <a:avLst/>
        </a:prstGeom>
        <a:blipFill>
          <a:blip xmlns:r="http://schemas.openxmlformats.org/officeDocument/2006/relationships" r:embed="rId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AE8EC8-1FE9-4A1E-9775-702887DCEEA9}">
      <dsp:nvSpPr>
        <dsp:cNvPr id="0" name=""/>
        <dsp:cNvSpPr/>
      </dsp:nvSpPr>
      <dsp:spPr>
        <a:xfrm>
          <a:off x="3208367" y="1432365"/>
          <a:ext cx="1261351" cy="911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600" b="1" kern="1200" dirty="0"/>
            <a:t>Preprocessing</a:t>
          </a:r>
        </a:p>
      </dsp:txBody>
      <dsp:txXfrm>
        <a:off x="3208367" y="1432365"/>
        <a:ext cx="1261351" cy="911943"/>
      </dsp:txXfrm>
    </dsp:sp>
    <dsp:sp modelId="{90D137F7-8EDA-4E05-B3B5-7B37EB6BC5F4}">
      <dsp:nvSpPr>
        <dsp:cNvPr id="0" name=""/>
        <dsp:cNvSpPr/>
      </dsp:nvSpPr>
      <dsp:spPr>
        <a:xfrm>
          <a:off x="2890318" y="2297707"/>
          <a:ext cx="942270" cy="942073"/>
        </a:xfrm>
        <a:prstGeom prst="ellipse">
          <a:avLst/>
        </a:prstGeom>
        <a:blipFill>
          <a:blip xmlns:r="http://schemas.openxmlformats.org/officeDocument/2006/relationships"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7BFC4F-5848-4C77-84D9-71A8527981F7}">
      <dsp:nvSpPr>
        <dsp:cNvPr id="0" name=""/>
        <dsp:cNvSpPr/>
      </dsp:nvSpPr>
      <dsp:spPr>
        <a:xfrm>
          <a:off x="3901775" y="2314178"/>
          <a:ext cx="1261351" cy="911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600" kern="1200" dirty="0"/>
            <a:t>Trending Model</a:t>
          </a:r>
        </a:p>
      </dsp:txBody>
      <dsp:txXfrm>
        <a:off x="3901775" y="2314178"/>
        <a:ext cx="1261351" cy="911943"/>
      </dsp:txXfrm>
    </dsp:sp>
    <dsp:sp modelId="{3695068F-54BB-4518-B70B-FB9474DE1916}">
      <dsp:nvSpPr>
        <dsp:cNvPr id="0" name=""/>
        <dsp:cNvSpPr/>
      </dsp:nvSpPr>
      <dsp:spPr>
        <a:xfrm>
          <a:off x="2886704" y="3587685"/>
          <a:ext cx="942270" cy="942073"/>
        </a:xfrm>
        <a:prstGeom prst="ellipse">
          <a:avLst/>
        </a:prstGeom>
        <a:blipFill>
          <a:blip xmlns:r="http://schemas.openxmlformats.org/officeDocument/2006/relationships"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B16636-0DA1-4A61-954B-242BB1EB147B}">
      <dsp:nvSpPr>
        <dsp:cNvPr id="0" name=""/>
        <dsp:cNvSpPr/>
      </dsp:nvSpPr>
      <dsp:spPr>
        <a:xfrm>
          <a:off x="3901775" y="3602951"/>
          <a:ext cx="1261351" cy="911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600" kern="1200" dirty="0"/>
            <a:t>Findings</a:t>
          </a:r>
        </a:p>
      </dsp:txBody>
      <dsp:txXfrm>
        <a:off x="3901775" y="3602951"/>
        <a:ext cx="1261351" cy="911943"/>
      </dsp:txXfrm>
    </dsp:sp>
    <dsp:sp modelId="{5AE0E562-A49D-4D7B-933A-7EC77FA6FB79}">
      <dsp:nvSpPr>
        <dsp:cNvPr id="0" name=""/>
        <dsp:cNvSpPr/>
      </dsp:nvSpPr>
      <dsp:spPr>
        <a:xfrm>
          <a:off x="2194328" y="4495611"/>
          <a:ext cx="942270" cy="942073"/>
        </a:xfrm>
        <a:prstGeom prst="ellipse">
          <a:avLst/>
        </a:prstGeom>
        <a:blipFill>
          <a:blip xmlns:r="http://schemas.openxmlformats.org/officeDocument/2006/relationships"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1B1FE9-F165-4B06-BF85-BCAC72861B75}">
      <dsp:nvSpPr>
        <dsp:cNvPr id="0" name=""/>
        <dsp:cNvSpPr/>
      </dsp:nvSpPr>
      <dsp:spPr>
        <a:xfrm>
          <a:off x="3208367" y="4514895"/>
          <a:ext cx="1261351" cy="911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600" kern="1200" dirty="0"/>
            <a:t>Prediction Model</a:t>
          </a:r>
        </a:p>
      </dsp:txBody>
      <dsp:txXfrm>
        <a:off x="3208367" y="4514895"/>
        <a:ext cx="1261351" cy="9119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6E2FB1-2EFB-42B1-B436-3A16F672CD59}">
      <dsp:nvSpPr>
        <dsp:cNvPr id="0" name=""/>
        <dsp:cNvSpPr/>
      </dsp:nvSpPr>
      <dsp:spPr>
        <a:xfrm>
          <a:off x="906645" y="2543168"/>
          <a:ext cx="1758561" cy="1758403"/>
        </a:xfrm>
        <a:prstGeom prst="ellipse">
          <a:avLst/>
        </a:prstGeom>
        <a:solidFill>
          <a:srgbClr val="66006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Report Outline</a:t>
          </a:r>
        </a:p>
      </dsp:txBody>
      <dsp:txXfrm>
        <a:off x="1164180" y="2800680"/>
        <a:ext cx="1243491" cy="1243379"/>
      </dsp:txXfrm>
    </dsp:sp>
    <dsp:sp modelId="{D5DCD3B9-BBA1-40C2-9691-3E1C28EB51E4}">
      <dsp:nvSpPr>
        <dsp:cNvPr id="0" name=""/>
        <dsp:cNvSpPr/>
      </dsp:nvSpPr>
      <dsp:spPr>
        <a:xfrm>
          <a:off x="0" y="1565340"/>
          <a:ext cx="3544486" cy="3694777"/>
        </a:xfrm>
        <a:prstGeom prst="blockArc">
          <a:avLst>
            <a:gd name="adj1" fmla="val 16509444"/>
            <a:gd name="adj2" fmla="val 5088054"/>
            <a:gd name="adj3" fmla="val 524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7EB0C6-CE81-4B14-9E42-883230F8C9AC}">
      <dsp:nvSpPr>
        <dsp:cNvPr id="0" name=""/>
        <dsp:cNvSpPr/>
      </dsp:nvSpPr>
      <dsp:spPr>
        <a:xfrm>
          <a:off x="2194328" y="1420313"/>
          <a:ext cx="942270" cy="942073"/>
        </a:xfrm>
        <a:prstGeom prst="ellipse">
          <a:avLst/>
        </a:prstGeom>
        <a:blipFill>
          <a:blip xmlns:r="http://schemas.openxmlformats.org/officeDocument/2006/relationships" r:embed="rId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AE8EC8-1FE9-4A1E-9775-702887DCEEA9}">
      <dsp:nvSpPr>
        <dsp:cNvPr id="0" name=""/>
        <dsp:cNvSpPr/>
      </dsp:nvSpPr>
      <dsp:spPr>
        <a:xfrm>
          <a:off x="3208367" y="1432365"/>
          <a:ext cx="1261351" cy="911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600" b="1" kern="1200" dirty="0"/>
            <a:t>Preprocessing</a:t>
          </a:r>
        </a:p>
      </dsp:txBody>
      <dsp:txXfrm>
        <a:off x="3208367" y="1432365"/>
        <a:ext cx="1261351" cy="911943"/>
      </dsp:txXfrm>
    </dsp:sp>
    <dsp:sp modelId="{90D137F7-8EDA-4E05-B3B5-7B37EB6BC5F4}">
      <dsp:nvSpPr>
        <dsp:cNvPr id="0" name=""/>
        <dsp:cNvSpPr/>
      </dsp:nvSpPr>
      <dsp:spPr>
        <a:xfrm>
          <a:off x="2890318" y="2297707"/>
          <a:ext cx="942270" cy="942073"/>
        </a:xfrm>
        <a:prstGeom prst="ellipse">
          <a:avLst/>
        </a:prstGeom>
        <a:blipFill>
          <a:blip xmlns:r="http://schemas.openxmlformats.org/officeDocument/2006/relationships"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7BFC4F-5848-4C77-84D9-71A8527981F7}">
      <dsp:nvSpPr>
        <dsp:cNvPr id="0" name=""/>
        <dsp:cNvSpPr/>
      </dsp:nvSpPr>
      <dsp:spPr>
        <a:xfrm>
          <a:off x="3901775" y="2314178"/>
          <a:ext cx="1261351" cy="911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600" kern="1200" dirty="0"/>
            <a:t>Trending Model</a:t>
          </a:r>
        </a:p>
      </dsp:txBody>
      <dsp:txXfrm>
        <a:off x="3901775" y="2314178"/>
        <a:ext cx="1261351" cy="911943"/>
      </dsp:txXfrm>
    </dsp:sp>
    <dsp:sp modelId="{3695068F-54BB-4518-B70B-FB9474DE1916}">
      <dsp:nvSpPr>
        <dsp:cNvPr id="0" name=""/>
        <dsp:cNvSpPr/>
      </dsp:nvSpPr>
      <dsp:spPr>
        <a:xfrm>
          <a:off x="2886704" y="3587685"/>
          <a:ext cx="942270" cy="942073"/>
        </a:xfrm>
        <a:prstGeom prst="ellipse">
          <a:avLst/>
        </a:prstGeom>
        <a:blipFill>
          <a:blip xmlns:r="http://schemas.openxmlformats.org/officeDocument/2006/relationships"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B16636-0DA1-4A61-954B-242BB1EB147B}">
      <dsp:nvSpPr>
        <dsp:cNvPr id="0" name=""/>
        <dsp:cNvSpPr/>
      </dsp:nvSpPr>
      <dsp:spPr>
        <a:xfrm>
          <a:off x="3901775" y="3602951"/>
          <a:ext cx="1261351" cy="911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600" kern="1200" dirty="0"/>
            <a:t>Findings</a:t>
          </a:r>
        </a:p>
      </dsp:txBody>
      <dsp:txXfrm>
        <a:off x="3901775" y="3602951"/>
        <a:ext cx="1261351" cy="911943"/>
      </dsp:txXfrm>
    </dsp:sp>
    <dsp:sp modelId="{5AE0E562-A49D-4D7B-933A-7EC77FA6FB79}">
      <dsp:nvSpPr>
        <dsp:cNvPr id="0" name=""/>
        <dsp:cNvSpPr/>
      </dsp:nvSpPr>
      <dsp:spPr>
        <a:xfrm>
          <a:off x="2194328" y="4495611"/>
          <a:ext cx="942270" cy="942073"/>
        </a:xfrm>
        <a:prstGeom prst="ellipse">
          <a:avLst/>
        </a:prstGeom>
        <a:blipFill>
          <a:blip xmlns:r="http://schemas.openxmlformats.org/officeDocument/2006/relationships"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1B1FE9-F165-4B06-BF85-BCAC72861B75}">
      <dsp:nvSpPr>
        <dsp:cNvPr id="0" name=""/>
        <dsp:cNvSpPr/>
      </dsp:nvSpPr>
      <dsp:spPr>
        <a:xfrm>
          <a:off x="3208367" y="4514895"/>
          <a:ext cx="1261351" cy="911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600" kern="1200" dirty="0"/>
            <a:t>Prediction Model</a:t>
          </a:r>
        </a:p>
      </dsp:txBody>
      <dsp:txXfrm>
        <a:off x="3208367" y="4514895"/>
        <a:ext cx="1261351" cy="9119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6E2FB1-2EFB-42B1-B436-3A16F672CD59}">
      <dsp:nvSpPr>
        <dsp:cNvPr id="0" name=""/>
        <dsp:cNvSpPr/>
      </dsp:nvSpPr>
      <dsp:spPr>
        <a:xfrm>
          <a:off x="906645" y="2543168"/>
          <a:ext cx="1758561" cy="1758403"/>
        </a:xfrm>
        <a:prstGeom prst="ellipse">
          <a:avLst/>
        </a:prstGeom>
        <a:solidFill>
          <a:srgbClr val="66006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Report Outline</a:t>
          </a:r>
        </a:p>
      </dsp:txBody>
      <dsp:txXfrm>
        <a:off x="1164180" y="2800680"/>
        <a:ext cx="1243491" cy="1243379"/>
      </dsp:txXfrm>
    </dsp:sp>
    <dsp:sp modelId="{D5DCD3B9-BBA1-40C2-9691-3E1C28EB51E4}">
      <dsp:nvSpPr>
        <dsp:cNvPr id="0" name=""/>
        <dsp:cNvSpPr/>
      </dsp:nvSpPr>
      <dsp:spPr>
        <a:xfrm>
          <a:off x="0" y="1565340"/>
          <a:ext cx="3544486" cy="3694777"/>
        </a:xfrm>
        <a:prstGeom prst="blockArc">
          <a:avLst>
            <a:gd name="adj1" fmla="val 16509444"/>
            <a:gd name="adj2" fmla="val 5088054"/>
            <a:gd name="adj3" fmla="val 524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7EB0C6-CE81-4B14-9E42-883230F8C9AC}">
      <dsp:nvSpPr>
        <dsp:cNvPr id="0" name=""/>
        <dsp:cNvSpPr/>
      </dsp:nvSpPr>
      <dsp:spPr>
        <a:xfrm>
          <a:off x="2194328" y="1420313"/>
          <a:ext cx="942270" cy="942073"/>
        </a:xfrm>
        <a:prstGeom prst="ellipse">
          <a:avLst/>
        </a:prstGeom>
        <a:blipFill>
          <a:blip xmlns:r="http://schemas.openxmlformats.org/officeDocument/2006/relationships" r:embed="rId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AE8EC8-1FE9-4A1E-9775-702887DCEEA9}">
      <dsp:nvSpPr>
        <dsp:cNvPr id="0" name=""/>
        <dsp:cNvSpPr/>
      </dsp:nvSpPr>
      <dsp:spPr>
        <a:xfrm>
          <a:off x="3208367" y="1432365"/>
          <a:ext cx="1261351" cy="911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600" kern="1200" dirty="0"/>
            <a:t>Preprocessing</a:t>
          </a:r>
        </a:p>
      </dsp:txBody>
      <dsp:txXfrm>
        <a:off x="3208367" y="1432365"/>
        <a:ext cx="1261351" cy="911943"/>
      </dsp:txXfrm>
    </dsp:sp>
    <dsp:sp modelId="{90D137F7-8EDA-4E05-B3B5-7B37EB6BC5F4}">
      <dsp:nvSpPr>
        <dsp:cNvPr id="0" name=""/>
        <dsp:cNvSpPr/>
      </dsp:nvSpPr>
      <dsp:spPr>
        <a:xfrm>
          <a:off x="2890318" y="2297707"/>
          <a:ext cx="942270" cy="942073"/>
        </a:xfrm>
        <a:prstGeom prst="ellipse">
          <a:avLst/>
        </a:prstGeom>
        <a:blipFill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7BFC4F-5848-4C77-84D9-71A8527981F7}">
      <dsp:nvSpPr>
        <dsp:cNvPr id="0" name=""/>
        <dsp:cNvSpPr/>
      </dsp:nvSpPr>
      <dsp:spPr>
        <a:xfrm>
          <a:off x="3901775" y="2314178"/>
          <a:ext cx="1261351" cy="911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600" b="1" kern="1200" dirty="0"/>
            <a:t>Trending Model</a:t>
          </a:r>
        </a:p>
      </dsp:txBody>
      <dsp:txXfrm>
        <a:off x="3901775" y="2314178"/>
        <a:ext cx="1261351" cy="911943"/>
      </dsp:txXfrm>
    </dsp:sp>
    <dsp:sp modelId="{3695068F-54BB-4518-B70B-FB9474DE1916}">
      <dsp:nvSpPr>
        <dsp:cNvPr id="0" name=""/>
        <dsp:cNvSpPr/>
      </dsp:nvSpPr>
      <dsp:spPr>
        <a:xfrm>
          <a:off x="2886704" y="3587685"/>
          <a:ext cx="942270" cy="942073"/>
        </a:xfrm>
        <a:prstGeom prst="ellipse">
          <a:avLst/>
        </a:prstGeom>
        <a:blipFill>
          <a:blip xmlns:r="http://schemas.openxmlformats.org/officeDocument/2006/relationships"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B16636-0DA1-4A61-954B-242BB1EB147B}">
      <dsp:nvSpPr>
        <dsp:cNvPr id="0" name=""/>
        <dsp:cNvSpPr/>
      </dsp:nvSpPr>
      <dsp:spPr>
        <a:xfrm>
          <a:off x="3901775" y="3602951"/>
          <a:ext cx="1261351" cy="911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600" kern="1200" dirty="0"/>
            <a:t>Findings</a:t>
          </a:r>
        </a:p>
      </dsp:txBody>
      <dsp:txXfrm>
        <a:off x="3901775" y="3602951"/>
        <a:ext cx="1261351" cy="911943"/>
      </dsp:txXfrm>
    </dsp:sp>
    <dsp:sp modelId="{5AE0E562-A49D-4D7B-933A-7EC77FA6FB79}">
      <dsp:nvSpPr>
        <dsp:cNvPr id="0" name=""/>
        <dsp:cNvSpPr/>
      </dsp:nvSpPr>
      <dsp:spPr>
        <a:xfrm>
          <a:off x="2194328" y="4495611"/>
          <a:ext cx="942270" cy="942073"/>
        </a:xfrm>
        <a:prstGeom prst="ellipse">
          <a:avLst/>
        </a:prstGeom>
        <a:blipFill>
          <a:blip xmlns:r="http://schemas.openxmlformats.org/officeDocument/2006/relationships"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1B1FE9-F165-4B06-BF85-BCAC72861B75}">
      <dsp:nvSpPr>
        <dsp:cNvPr id="0" name=""/>
        <dsp:cNvSpPr/>
      </dsp:nvSpPr>
      <dsp:spPr>
        <a:xfrm>
          <a:off x="3208367" y="4514895"/>
          <a:ext cx="1261351" cy="911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600" kern="1200" dirty="0"/>
            <a:t>Prediction Model</a:t>
          </a:r>
        </a:p>
      </dsp:txBody>
      <dsp:txXfrm>
        <a:off x="3208367" y="4514895"/>
        <a:ext cx="1261351" cy="9119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6E2FB1-2EFB-42B1-B436-3A16F672CD59}">
      <dsp:nvSpPr>
        <dsp:cNvPr id="0" name=""/>
        <dsp:cNvSpPr/>
      </dsp:nvSpPr>
      <dsp:spPr>
        <a:xfrm>
          <a:off x="906645" y="2543168"/>
          <a:ext cx="1758561" cy="1758403"/>
        </a:xfrm>
        <a:prstGeom prst="ellipse">
          <a:avLst/>
        </a:prstGeom>
        <a:solidFill>
          <a:srgbClr val="66006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Report Outline</a:t>
          </a:r>
        </a:p>
      </dsp:txBody>
      <dsp:txXfrm>
        <a:off x="1164180" y="2800680"/>
        <a:ext cx="1243491" cy="1243379"/>
      </dsp:txXfrm>
    </dsp:sp>
    <dsp:sp modelId="{D5DCD3B9-BBA1-40C2-9691-3E1C28EB51E4}">
      <dsp:nvSpPr>
        <dsp:cNvPr id="0" name=""/>
        <dsp:cNvSpPr/>
      </dsp:nvSpPr>
      <dsp:spPr>
        <a:xfrm>
          <a:off x="0" y="1565340"/>
          <a:ext cx="3544486" cy="3694777"/>
        </a:xfrm>
        <a:prstGeom prst="blockArc">
          <a:avLst>
            <a:gd name="adj1" fmla="val 16509444"/>
            <a:gd name="adj2" fmla="val 5088054"/>
            <a:gd name="adj3" fmla="val 524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7EB0C6-CE81-4B14-9E42-883230F8C9AC}">
      <dsp:nvSpPr>
        <dsp:cNvPr id="0" name=""/>
        <dsp:cNvSpPr/>
      </dsp:nvSpPr>
      <dsp:spPr>
        <a:xfrm>
          <a:off x="2194328" y="1420313"/>
          <a:ext cx="942270" cy="942073"/>
        </a:xfrm>
        <a:prstGeom prst="ellipse">
          <a:avLst/>
        </a:prstGeom>
        <a:blipFill>
          <a:blip xmlns:r="http://schemas.openxmlformats.org/officeDocument/2006/relationships" r:embed="rId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AE8EC8-1FE9-4A1E-9775-702887DCEEA9}">
      <dsp:nvSpPr>
        <dsp:cNvPr id="0" name=""/>
        <dsp:cNvSpPr/>
      </dsp:nvSpPr>
      <dsp:spPr>
        <a:xfrm>
          <a:off x="3208367" y="1432365"/>
          <a:ext cx="1261351" cy="911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600" kern="1200" dirty="0"/>
            <a:t>Preprocessing</a:t>
          </a:r>
        </a:p>
      </dsp:txBody>
      <dsp:txXfrm>
        <a:off x="3208367" y="1432365"/>
        <a:ext cx="1261351" cy="911943"/>
      </dsp:txXfrm>
    </dsp:sp>
    <dsp:sp modelId="{90D137F7-8EDA-4E05-B3B5-7B37EB6BC5F4}">
      <dsp:nvSpPr>
        <dsp:cNvPr id="0" name=""/>
        <dsp:cNvSpPr/>
      </dsp:nvSpPr>
      <dsp:spPr>
        <a:xfrm>
          <a:off x="2890318" y="2297707"/>
          <a:ext cx="942270" cy="942073"/>
        </a:xfrm>
        <a:prstGeom prst="ellipse">
          <a:avLst/>
        </a:prstGeom>
        <a:blipFill>
          <a:blip xmlns:r="http://schemas.openxmlformats.org/officeDocument/2006/relationships"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7BFC4F-5848-4C77-84D9-71A8527981F7}">
      <dsp:nvSpPr>
        <dsp:cNvPr id="0" name=""/>
        <dsp:cNvSpPr/>
      </dsp:nvSpPr>
      <dsp:spPr>
        <a:xfrm>
          <a:off x="3901775" y="2314178"/>
          <a:ext cx="1261351" cy="911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600" kern="1200" dirty="0"/>
            <a:t>Trending Model</a:t>
          </a:r>
        </a:p>
      </dsp:txBody>
      <dsp:txXfrm>
        <a:off x="3901775" y="2314178"/>
        <a:ext cx="1261351" cy="911943"/>
      </dsp:txXfrm>
    </dsp:sp>
    <dsp:sp modelId="{3695068F-54BB-4518-B70B-FB9474DE1916}">
      <dsp:nvSpPr>
        <dsp:cNvPr id="0" name=""/>
        <dsp:cNvSpPr/>
      </dsp:nvSpPr>
      <dsp:spPr>
        <a:xfrm>
          <a:off x="2886704" y="3587685"/>
          <a:ext cx="942270" cy="942073"/>
        </a:xfrm>
        <a:prstGeom prst="ellipse">
          <a:avLst/>
        </a:prstGeom>
        <a:blipFill>
          <a:blip xmlns:r="http://schemas.openxmlformats.org/officeDocument/2006/relationships"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B16636-0DA1-4A61-954B-242BB1EB147B}">
      <dsp:nvSpPr>
        <dsp:cNvPr id="0" name=""/>
        <dsp:cNvSpPr/>
      </dsp:nvSpPr>
      <dsp:spPr>
        <a:xfrm>
          <a:off x="3901775" y="3602951"/>
          <a:ext cx="1261351" cy="911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600" b="1" kern="1200" dirty="0"/>
            <a:t>Findings</a:t>
          </a:r>
        </a:p>
      </dsp:txBody>
      <dsp:txXfrm>
        <a:off x="3901775" y="3602951"/>
        <a:ext cx="1261351" cy="911943"/>
      </dsp:txXfrm>
    </dsp:sp>
    <dsp:sp modelId="{5AE0E562-A49D-4D7B-933A-7EC77FA6FB79}">
      <dsp:nvSpPr>
        <dsp:cNvPr id="0" name=""/>
        <dsp:cNvSpPr/>
      </dsp:nvSpPr>
      <dsp:spPr>
        <a:xfrm>
          <a:off x="2194328" y="4495611"/>
          <a:ext cx="942270" cy="942073"/>
        </a:xfrm>
        <a:prstGeom prst="ellipse">
          <a:avLst/>
        </a:prstGeom>
        <a:blipFill>
          <a:blip xmlns:r="http://schemas.openxmlformats.org/officeDocument/2006/relationships"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1B1FE9-F165-4B06-BF85-BCAC72861B75}">
      <dsp:nvSpPr>
        <dsp:cNvPr id="0" name=""/>
        <dsp:cNvSpPr/>
      </dsp:nvSpPr>
      <dsp:spPr>
        <a:xfrm>
          <a:off x="3208367" y="4514895"/>
          <a:ext cx="1261351" cy="911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600" kern="1200" dirty="0"/>
            <a:t>Prediction Model</a:t>
          </a:r>
        </a:p>
      </dsp:txBody>
      <dsp:txXfrm>
        <a:off x="3208367" y="4514895"/>
        <a:ext cx="1261351" cy="9119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6E2FB1-2EFB-42B1-B436-3A16F672CD59}">
      <dsp:nvSpPr>
        <dsp:cNvPr id="0" name=""/>
        <dsp:cNvSpPr/>
      </dsp:nvSpPr>
      <dsp:spPr>
        <a:xfrm>
          <a:off x="906645" y="2543168"/>
          <a:ext cx="1758561" cy="1758403"/>
        </a:xfrm>
        <a:prstGeom prst="ellipse">
          <a:avLst/>
        </a:prstGeom>
        <a:solidFill>
          <a:srgbClr val="66006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Report Outline</a:t>
          </a:r>
        </a:p>
      </dsp:txBody>
      <dsp:txXfrm>
        <a:off x="1164180" y="2800680"/>
        <a:ext cx="1243491" cy="1243379"/>
      </dsp:txXfrm>
    </dsp:sp>
    <dsp:sp modelId="{D5DCD3B9-BBA1-40C2-9691-3E1C28EB51E4}">
      <dsp:nvSpPr>
        <dsp:cNvPr id="0" name=""/>
        <dsp:cNvSpPr/>
      </dsp:nvSpPr>
      <dsp:spPr>
        <a:xfrm>
          <a:off x="0" y="1565340"/>
          <a:ext cx="3544486" cy="3694777"/>
        </a:xfrm>
        <a:prstGeom prst="blockArc">
          <a:avLst>
            <a:gd name="adj1" fmla="val 16509444"/>
            <a:gd name="adj2" fmla="val 5088054"/>
            <a:gd name="adj3" fmla="val 524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7EB0C6-CE81-4B14-9E42-883230F8C9AC}">
      <dsp:nvSpPr>
        <dsp:cNvPr id="0" name=""/>
        <dsp:cNvSpPr/>
      </dsp:nvSpPr>
      <dsp:spPr>
        <a:xfrm>
          <a:off x="2194328" y="1420313"/>
          <a:ext cx="942270" cy="942073"/>
        </a:xfrm>
        <a:prstGeom prst="ellipse">
          <a:avLst/>
        </a:prstGeom>
        <a:blipFill>
          <a:blip xmlns:r="http://schemas.openxmlformats.org/officeDocument/2006/relationships" r:embed="rId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AE8EC8-1FE9-4A1E-9775-702887DCEEA9}">
      <dsp:nvSpPr>
        <dsp:cNvPr id="0" name=""/>
        <dsp:cNvSpPr/>
      </dsp:nvSpPr>
      <dsp:spPr>
        <a:xfrm>
          <a:off x="3208367" y="1432365"/>
          <a:ext cx="1261351" cy="911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600" kern="1200" dirty="0"/>
            <a:t>Preprocessing</a:t>
          </a:r>
        </a:p>
      </dsp:txBody>
      <dsp:txXfrm>
        <a:off x="3208367" y="1432365"/>
        <a:ext cx="1261351" cy="911943"/>
      </dsp:txXfrm>
    </dsp:sp>
    <dsp:sp modelId="{90D137F7-8EDA-4E05-B3B5-7B37EB6BC5F4}">
      <dsp:nvSpPr>
        <dsp:cNvPr id="0" name=""/>
        <dsp:cNvSpPr/>
      </dsp:nvSpPr>
      <dsp:spPr>
        <a:xfrm>
          <a:off x="2890318" y="2297707"/>
          <a:ext cx="942270" cy="942073"/>
        </a:xfrm>
        <a:prstGeom prst="ellipse">
          <a:avLst/>
        </a:prstGeom>
        <a:blipFill>
          <a:blip xmlns:r="http://schemas.openxmlformats.org/officeDocument/2006/relationships"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7BFC4F-5848-4C77-84D9-71A8527981F7}">
      <dsp:nvSpPr>
        <dsp:cNvPr id="0" name=""/>
        <dsp:cNvSpPr/>
      </dsp:nvSpPr>
      <dsp:spPr>
        <a:xfrm>
          <a:off x="3901775" y="2314178"/>
          <a:ext cx="1261351" cy="911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600" kern="1200" dirty="0"/>
            <a:t>Trending Model</a:t>
          </a:r>
        </a:p>
      </dsp:txBody>
      <dsp:txXfrm>
        <a:off x="3901775" y="2314178"/>
        <a:ext cx="1261351" cy="911943"/>
      </dsp:txXfrm>
    </dsp:sp>
    <dsp:sp modelId="{3695068F-54BB-4518-B70B-FB9474DE1916}">
      <dsp:nvSpPr>
        <dsp:cNvPr id="0" name=""/>
        <dsp:cNvSpPr/>
      </dsp:nvSpPr>
      <dsp:spPr>
        <a:xfrm>
          <a:off x="2886704" y="3587685"/>
          <a:ext cx="942270" cy="942073"/>
        </a:xfrm>
        <a:prstGeom prst="ellipse">
          <a:avLst/>
        </a:prstGeom>
        <a:blipFill>
          <a:blip xmlns:r="http://schemas.openxmlformats.org/officeDocument/2006/relationships"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B16636-0DA1-4A61-954B-242BB1EB147B}">
      <dsp:nvSpPr>
        <dsp:cNvPr id="0" name=""/>
        <dsp:cNvSpPr/>
      </dsp:nvSpPr>
      <dsp:spPr>
        <a:xfrm>
          <a:off x="3901775" y="3602951"/>
          <a:ext cx="1261351" cy="911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600" b="1" kern="1200" dirty="0"/>
            <a:t>Findings</a:t>
          </a:r>
        </a:p>
      </dsp:txBody>
      <dsp:txXfrm>
        <a:off x="3901775" y="3602951"/>
        <a:ext cx="1261351" cy="911943"/>
      </dsp:txXfrm>
    </dsp:sp>
    <dsp:sp modelId="{5AE0E562-A49D-4D7B-933A-7EC77FA6FB79}">
      <dsp:nvSpPr>
        <dsp:cNvPr id="0" name=""/>
        <dsp:cNvSpPr/>
      </dsp:nvSpPr>
      <dsp:spPr>
        <a:xfrm>
          <a:off x="2194328" y="4495611"/>
          <a:ext cx="942270" cy="942073"/>
        </a:xfrm>
        <a:prstGeom prst="ellipse">
          <a:avLst/>
        </a:prstGeom>
        <a:blipFill>
          <a:blip xmlns:r="http://schemas.openxmlformats.org/officeDocument/2006/relationships"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1B1FE9-F165-4B06-BF85-BCAC72861B75}">
      <dsp:nvSpPr>
        <dsp:cNvPr id="0" name=""/>
        <dsp:cNvSpPr/>
      </dsp:nvSpPr>
      <dsp:spPr>
        <a:xfrm>
          <a:off x="3208367" y="4514895"/>
          <a:ext cx="1261351" cy="911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600" kern="1200" dirty="0"/>
            <a:t>Prediction Model</a:t>
          </a:r>
        </a:p>
      </dsp:txBody>
      <dsp:txXfrm>
        <a:off x="3208367" y="4514895"/>
        <a:ext cx="1261351" cy="91194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6E2FB1-2EFB-42B1-B436-3A16F672CD59}">
      <dsp:nvSpPr>
        <dsp:cNvPr id="0" name=""/>
        <dsp:cNvSpPr/>
      </dsp:nvSpPr>
      <dsp:spPr>
        <a:xfrm>
          <a:off x="906645" y="2543168"/>
          <a:ext cx="1758561" cy="1758403"/>
        </a:xfrm>
        <a:prstGeom prst="ellipse">
          <a:avLst/>
        </a:prstGeom>
        <a:solidFill>
          <a:srgbClr val="66006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Report Outline</a:t>
          </a:r>
        </a:p>
      </dsp:txBody>
      <dsp:txXfrm>
        <a:off x="1164180" y="2800680"/>
        <a:ext cx="1243491" cy="1243379"/>
      </dsp:txXfrm>
    </dsp:sp>
    <dsp:sp modelId="{D5DCD3B9-BBA1-40C2-9691-3E1C28EB51E4}">
      <dsp:nvSpPr>
        <dsp:cNvPr id="0" name=""/>
        <dsp:cNvSpPr/>
      </dsp:nvSpPr>
      <dsp:spPr>
        <a:xfrm>
          <a:off x="0" y="1565340"/>
          <a:ext cx="3544486" cy="3694777"/>
        </a:xfrm>
        <a:prstGeom prst="blockArc">
          <a:avLst>
            <a:gd name="adj1" fmla="val 16509444"/>
            <a:gd name="adj2" fmla="val 5088054"/>
            <a:gd name="adj3" fmla="val 524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7EB0C6-CE81-4B14-9E42-883230F8C9AC}">
      <dsp:nvSpPr>
        <dsp:cNvPr id="0" name=""/>
        <dsp:cNvSpPr/>
      </dsp:nvSpPr>
      <dsp:spPr>
        <a:xfrm>
          <a:off x="2194328" y="1420313"/>
          <a:ext cx="942270" cy="942073"/>
        </a:xfrm>
        <a:prstGeom prst="ellipse">
          <a:avLst/>
        </a:prstGeom>
        <a:blipFill>
          <a:blip xmlns:r="http://schemas.openxmlformats.org/officeDocument/2006/relationships" r:embed="rId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AE8EC8-1FE9-4A1E-9775-702887DCEEA9}">
      <dsp:nvSpPr>
        <dsp:cNvPr id="0" name=""/>
        <dsp:cNvSpPr/>
      </dsp:nvSpPr>
      <dsp:spPr>
        <a:xfrm>
          <a:off x="3208367" y="1432365"/>
          <a:ext cx="1261351" cy="911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600" kern="1200" dirty="0"/>
            <a:t>Preprocessing</a:t>
          </a:r>
        </a:p>
      </dsp:txBody>
      <dsp:txXfrm>
        <a:off x="3208367" y="1432365"/>
        <a:ext cx="1261351" cy="911943"/>
      </dsp:txXfrm>
    </dsp:sp>
    <dsp:sp modelId="{90D137F7-8EDA-4E05-B3B5-7B37EB6BC5F4}">
      <dsp:nvSpPr>
        <dsp:cNvPr id="0" name=""/>
        <dsp:cNvSpPr/>
      </dsp:nvSpPr>
      <dsp:spPr>
        <a:xfrm>
          <a:off x="2890318" y="2297707"/>
          <a:ext cx="942270" cy="942073"/>
        </a:xfrm>
        <a:prstGeom prst="ellipse">
          <a:avLst/>
        </a:prstGeom>
        <a:blipFill>
          <a:blip xmlns:r="http://schemas.openxmlformats.org/officeDocument/2006/relationships"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7BFC4F-5848-4C77-84D9-71A8527981F7}">
      <dsp:nvSpPr>
        <dsp:cNvPr id="0" name=""/>
        <dsp:cNvSpPr/>
      </dsp:nvSpPr>
      <dsp:spPr>
        <a:xfrm>
          <a:off x="3901775" y="2314178"/>
          <a:ext cx="1261351" cy="911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600" kern="1200" dirty="0"/>
            <a:t>Trending Model</a:t>
          </a:r>
        </a:p>
      </dsp:txBody>
      <dsp:txXfrm>
        <a:off x="3901775" y="2314178"/>
        <a:ext cx="1261351" cy="911943"/>
      </dsp:txXfrm>
    </dsp:sp>
    <dsp:sp modelId="{3695068F-54BB-4518-B70B-FB9474DE1916}">
      <dsp:nvSpPr>
        <dsp:cNvPr id="0" name=""/>
        <dsp:cNvSpPr/>
      </dsp:nvSpPr>
      <dsp:spPr>
        <a:xfrm>
          <a:off x="2886704" y="3587685"/>
          <a:ext cx="942270" cy="942073"/>
        </a:xfrm>
        <a:prstGeom prst="ellipse">
          <a:avLst/>
        </a:prstGeom>
        <a:blipFill>
          <a:blip xmlns:r="http://schemas.openxmlformats.org/officeDocument/2006/relationships"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B16636-0DA1-4A61-954B-242BB1EB147B}">
      <dsp:nvSpPr>
        <dsp:cNvPr id="0" name=""/>
        <dsp:cNvSpPr/>
      </dsp:nvSpPr>
      <dsp:spPr>
        <a:xfrm>
          <a:off x="3901775" y="3602951"/>
          <a:ext cx="1261351" cy="911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600" kern="1200" dirty="0"/>
            <a:t>Findings</a:t>
          </a:r>
        </a:p>
      </dsp:txBody>
      <dsp:txXfrm>
        <a:off x="3901775" y="3602951"/>
        <a:ext cx="1261351" cy="911943"/>
      </dsp:txXfrm>
    </dsp:sp>
    <dsp:sp modelId="{5AE0E562-A49D-4D7B-933A-7EC77FA6FB79}">
      <dsp:nvSpPr>
        <dsp:cNvPr id="0" name=""/>
        <dsp:cNvSpPr/>
      </dsp:nvSpPr>
      <dsp:spPr>
        <a:xfrm>
          <a:off x="2194328" y="4495611"/>
          <a:ext cx="942270" cy="942073"/>
        </a:xfrm>
        <a:prstGeom prst="ellipse">
          <a:avLst/>
        </a:prstGeom>
        <a:blipFill>
          <a:blip xmlns:r="http://schemas.openxmlformats.org/officeDocument/2006/relationships"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1B1FE9-F165-4B06-BF85-BCAC72861B75}">
      <dsp:nvSpPr>
        <dsp:cNvPr id="0" name=""/>
        <dsp:cNvSpPr/>
      </dsp:nvSpPr>
      <dsp:spPr>
        <a:xfrm>
          <a:off x="3208367" y="4514895"/>
          <a:ext cx="1261351" cy="911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600" b="1" kern="1200" dirty="0"/>
            <a:t>Prediction Model</a:t>
          </a:r>
        </a:p>
      </dsp:txBody>
      <dsp:txXfrm>
        <a:off x="3208367" y="4514895"/>
        <a:ext cx="1261351" cy="91194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6E2FB1-2EFB-42B1-B436-3A16F672CD59}">
      <dsp:nvSpPr>
        <dsp:cNvPr id="0" name=""/>
        <dsp:cNvSpPr/>
      </dsp:nvSpPr>
      <dsp:spPr>
        <a:xfrm>
          <a:off x="906645" y="2543168"/>
          <a:ext cx="1758561" cy="1758403"/>
        </a:xfrm>
        <a:prstGeom prst="ellipse">
          <a:avLst/>
        </a:prstGeom>
        <a:solidFill>
          <a:srgbClr val="66006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Report Outline</a:t>
          </a:r>
        </a:p>
      </dsp:txBody>
      <dsp:txXfrm>
        <a:off x="1164180" y="2800680"/>
        <a:ext cx="1243491" cy="1243379"/>
      </dsp:txXfrm>
    </dsp:sp>
    <dsp:sp modelId="{D5DCD3B9-BBA1-40C2-9691-3E1C28EB51E4}">
      <dsp:nvSpPr>
        <dsp:cNvPr id="0" name=""/>
        <dsp:cNvSpPr/>
      </dsp:nvSpPr>
      <dsp:spPr>
        <a:xfrm>
          <a:off x="0" y="1565340"/>
          <a:ext cx="3544486" cy="3694777"/>
        </a:xfrm>
        <a:prstGeom prst="blockArc">
          <a:avLst>
            <a:gd name="adj1" fmla="val 16509444"/>
            <a:gd name="adj2" fmla="val 5088054"/>
            <a:gd name="adj3" fmla="val 524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7EB0C6-CE81-4B14-9E42-883230F8C9AC}">
      <dsp:nvSpPr>
        <dsp:cNvPr id="0" name=""/>
        <dsp:cNvSpPr/>
      </dsp:nvSpPr>
      <dsp:spPr>
        <a:xfrm>
          <a:off x="2194328" y="1420313"/>
          <a:ext cx="942270" cy="942073"/>
        </a:xfrm>
        <a:prstGeom prst="ellipse">
          <a:avLst/>
        </a:prstGeom>
        <a:blipFill>
          <a:blip xmlns:r="http://schemas.openxmlformats.org/officeDocument/2006/relationships" r:embed="rId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AE8EC8-1FE9-4A1E-9775-702887DCEEA9}">
      <dsp:nvSpPr>
        <dsp:cNvPr id="0" name=""/>
        <dsp:cNvSpPr/>
      </dsp:nvSpPr>
      <dsp:spPr>
        <a:xfrm>
          <a:off x="3208367" y="1432365"/>
          <a:ext cx="1261351" cy="911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600" kern="1200" dirty="0"/>
            <a:t>Preprocessing</a:t>
          </a:r>
        </a:p>
      </dsp:txBody>
      <dsp:txXfrm>
        <a:off x="3208367" y="1432365"/>
        <a:ext cx="1261351" cy="911943"/>
      </dsp:txXfrm>
    </dsp:sp>
    <dsp:sp modelId="{90D137F7-8EDA-4E05-B3B5-7B37EB6BC5F4}">
      <dsp:nvSpPr>
        <dsp:cNvPr id="0" name=""/>
        <dsp:cNvSpPr/>
      </dsp:nvSpPr>
      <dsp:spPr>
        <a:xfrm>
          <a:off x="2890318" y="2297707"/>
          <a:ext cx="942270" cy="942073"/>
        </a:xfrm>
        <a:prstGeom prst="ellipse">
          <a:avLst/>
        </a:prstGeom>
        <a:blipFill>
          <a:blip xmlns:r="http://schemas.openxmlformats.org/officeDocument/2006/relationships"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7BFC4F-5848-4C77-84D9-71A8527981F7}">
      <dsp:nvSpPr>
        <dsp:cNvPr id="0" name=""/>
        <dsp:cNvSpPr/>
      </dsp:nvSpPr>
      <dsp:spPr>
        <a:xfrm>
          <a:off x="3901775" y="2314178"/>
          <a:ext cx="1261351" cy="911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600" kern="1200" dirty="0"/>
            <a:t>Trending Model</a:t>
          </a:r>
        </a:p>
      </dsp:txBody>
      <dsp:txXfrm>
        <a:off x="3901775" y="2314178"/>
        <a:ext cx="1261351" cy="911943"/>
      </dsp:txXfrm>
    </dsp:sp>
    <dsp:sp modelId="{3695068F-54BB-4518-B70B-FB9474DE1916}">
      <dsp:nvSpPr>
        <dsp:cNvPr id="0" name=""/>
        <dsp:cNvSpPr/>
      </dsp:nvSpPr>
      <dsp:spPr>
        <a:xfrm>
          <a:off x="2886704" y="3587685"/>
          <a:ext cx="942270" cy="942073"/>
        </a:xfrm>
        <a:prstGeom prst="ellipse">
          <a:avLst/>
        </a:prstGeom>
        <a:blipFill>
          <a:blip xmlns:r="http://schemas.openxmlformats.org/officeDocument/2006/relationships"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B16636-0DA1-4A61-954B-242BB1EB147B}">
      <dsp:nvSpPr>
        <dsp:cNvPr id="0" name=""/>
        <dsp:cNvSpPr/>
      </dsp:nvSpPr>
      <dsp:spPr>
        <a:xfrm>
          <a:off x="3901775" y="3602951"/>
          <a:ext cx="1261351" cy="911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600" kern="1200" dirty="0"/>
            <a:t>Findings</a:t>
          </a:r>
        </a:p>
      </dsp:txBody>
      <dsp:txXfrm>
        <a:off x="3901775" y="3602951"/>
        <a:ext cx="1261351" cy="911943"/>
      </dsp:txXfrm>
    </dsp:sp>
    <dsp:sp modelId="{5AE0E562-A49D-4D7B-933A-7EC77FA6FB79}">
      <dsp:nvSpPr>
        <dsp:cNvPr id="0" name=""/>
        <dsp:cNvSpPr/>
      </dsp:nvSpPr>
      <dsp:spPr>
        <a:xfrm>
          <a:off x="2194328" y="4495611"/>
          <a:ext cx="942270" cy="942073"/>
        </a:xfrm>
        <a:prstGeom prst="ellipse">
          <a:avLst/>
        </a:prstGeom>
        <a:blipFill>
          <a:blip xmlns:r="http://schemas.openxmlformats.org/officeDocument/2006/relationships"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1B1FE9-F165-4B06-BF85-BCAC72861B75}">
      <dsp:nvSpPr>
        <dsp:cNvPr id="0" name=""/>
        <dsp:cNvSpPr/>
      </dsp:nvSpPr>
      <dsp:spPr>
        <a:xfrm>
          <a:off x="3208367" y="4514895"/>
          <a:ext cx="1261351" cy="911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600" b="1" kern="1200" dirty="0"/>
            <a:t>Prediction Model</a:t>
          </a:r>
        </a:p>
      </dsp:txBody>
      <dsp:txXfrm>
        <a:off x="3208367" y="4514895"/>
        <a:ext cx="1261351" cy="91194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6E2FB1-2EFB-42B1-B436-3A16F672CD59}">
      <dsp:nvSpPr>
        <dsp:cNvPr id="0" name=""/>
        <dsp:cNvSpPr/>
      </dsp:nvSpPr>
      <dsp:spPr>
        <a:xfrm>
          <a:off x="906645" y="2543168"/>
          <a:ext cx="1758561" cy="1758403"/>
        </a:xfrm>
        <a:prstGeom prst="ellipse">
          <a:avLst/>
        </a:prstGeom>
        <a:solidFill>
          <a:srgbClr val="66006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Report Outline</a:t>
          </a:r>
        </a:p>
      </dsp:txBody>
      <dsp:txXfrm>
        <a:off x="1164180" y="2800680"/>
        <a:ext cx="1243491" cy="1243379"/>
      </dsp:txXfrm>
    </dsp:sp>
    <dsp:sp modelId="{D5DCD3B9-BBA1-40C2-9691-3E1C28EB51E4}">
      <dsp:nvSpPr>
        <dsp:cNvPr id="0" name=""/>
        <dsp:cNvSpPr/>
      </dsp:nvSpPr>
      <dsp:spPr>
        <a:xfrm>
          <a:off x="0" y="1565340"/>
          <a:ext cx="3544486" cy="3694777"/>
        </a:xfrm>
        <a:prstGeom prst="blockArc">
          <a:avLst>
            <a:gd name="adj1" fmla="val 16509444"/>
            <a:gd name="adj2" fmla="val 5088054"/>
            <a:gd name="adj3" fmla="val 524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7EB0C6-CE81-4B14-9E42-883230F8C9AC}">
      <dsp:nvSpPr>
        <dsp:cNvPr id="0" name=""/>
        <dsp:cNvSpPr/>
      </dsp:nvSpPr>
      <dsp:spPr>
        <a:xfrm>
          <a:off x="2194328" y="1420313"/>
          <a:ext cx="942270" cy="942073"/>
        </a:xfrm>
        <a:prstGeom prst="ellipse">
          <a:avLst/>
        </a:prstGeom>
        <a:blipFill>
          <a:blip xmlns:r="http://schemas.openxmlformats.org/officeDocument/2006/relationships" r:embed="rId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AE8EC8-1FE9-4A1E-9775-702887DCEEA9}">
      <dsp:nvSpPr>
        <dsp:cNvPr id="0" name=""/>
        <dsp:cNvSpPr/>
      </dsp:nvSpPr>
      <dsp:spPr>
        <a:xfrm>
          <a:off x="3208367" y="1432365"/>
          <a:ext cx="1261351" cy="911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600" kern="1200" dirty="0"/>
            <a:t>Preprocessing</a:t>
          </a:r>
        </a:p>
      </dsp:txBody>
      <dsp:txXfrm>
        <a:off x="3208367" y="1432365"/>
        <a:ext cx="1261351" cy="911943"/>
      </dsp:txXfrm>
    </dsp:sp>
    <dsp:sp modelId="{90D137F7-8EDA-4E05-B3B5-7B37EB6BC5F4}">
      <dsp:nvSpPr>
        <dsp:cNvPr id="0" name=""/>
        <dsp:cNvSpPr/>
      </dsp:nvSpPr>
      <dsp:spPr>
        <a:xfrm>
          <a:off x="2890318" y="2297707"/>
          <a:ext cx="942270" cy="942073"/>
        </a:xfrm>
        <a:prstGeom prst="ellipse">
          <a:avLst/>
        </a:prstGeom>
        <a:blipFill>
          <a:blip xmlns:r="http://schemas.openxmlformats.org/officeDocument/2006/relationships"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7BFC4F-5848-4C77-84D9-71A8527981F7}">
      <dsp:nvSpPr>
        <dsp:cNvPr id="0" name=""/>
        <dsp:cNvSpPr/>
      </dsp:nvSpPr>
      <dsp:spPr>
        <a:xfrm>
          <a:off x="3901775" y="2314178"/>
          <a:ext cx="1261351" cy="911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600" kern="1200" dirty="0"/>
            <a:t>Trending Model</a:t>
          </a:r>
        </a:p>
      </dsp:txBody>
      <dsp:txXfrm>
        <a:off x="3901775" y="2314178"/>
        <a:ext cx="1261351" cy="911943"/>
      </dsp:txXfrm>
    </dsp:sp>
    <dsp:sp modelId="{3695068F-54BB-4518-B70B-FB9474DE1916}">
      <dsp:nvSpPr>
        <dsp:cNvPr id="0" name=""/>
        <dsp:cNvSpPr/>
      </dsp:nvSpPr>
      <dsp:spPr>
        <a:xfrm>
          <a:off x="2886704" y="3587685"/>
          <a:ext cx="942270" cy="942073"/>
        </a:xfrm>
        <a:prstGeom prst="ellipse">
          <a:avLst/>
        </a:prstGeom>
        <a:blipFill>
          <a:blip xmlns:r="http://schemas.openxmlformats.org/officeDocument/2006/relationships"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B16636-0DA1-4A61-954B-242BB1EB147B}">
      <dsp:nvSpPr>
        <dsp:cNvPr id="0" name=""/>
        <dsp:cNvSpPr/>
      </dsp:nvSpPr>
      <dsp:spPr>
        <a:xfrm>
          <a:off x="3901775" y="3602951"/>
          <a:ext cx="1261351" cy="911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600" kern="1200" dirty="0"/>
            <a:t>Findings</a:t>
          </a:r>
        </a:p>
      </dsp:txBody>
      <dsp:txXfrm>
        <a:off x="3901775" y="3602951"/>
        <a:ext cx="1261351" cy="911943"/>
      </dsp:txXfrm>
    </dsp:sp>
    <dsp:sp modelId="{5AE0E562-A49D-4D7B-933A-7EC77FA6FB79}">
      <dsp:nvSpPr>
        <dsp:cNvPr id="0" name=""/>
        <dsp:cNvSpPr/>
      </dsp:nvSpPr>
      <dsp:spPr>
        <a:xfrm>
          <a:off x="2194328" y="4495611"/>
          <a:ext cx="942270" cy="942073"/>
        </a:xfrm>
        <a:prstGeom prst="ellipse">
          <a:avLst/>
        </a:prstGeom>
        <a:blipFill>
          <a:blip xmlns:r="http://schemas.openxmlformats.org/officeDocument/2006/relationships"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1B1FE9-F165-4B06-BF85-BCAC72861B75}">
      <dsp:nvSpPr>
        <dsp:cNvPr id="0" name=""/>
        <dsp:cNvSpPr/>
      </dsp:nvSpPr>
      <dsp:spPr>
        <a:xfrm>
          <a:off x="3208367" y="4514895"/>
          <a:ext cx="1261351" cy="911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600" b="1" kern="1200" dirty="0"/>
            <a:t>Prediction Model</a:t>
          </a:r>
        </a:p>
      </dsp:txBody>
      <dsp:txXfrm>
        <a:off x="3208367" y="4514895"/>
        <a:ext cx="1261351" cy="911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C5F7E-300C-4A51-9380-A87A00198885}" type="datetimeFigureOut">
              <a:rPr lang="en-US" smtClean="0"/>
              <a:t>2024-11-11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5A25E5-2A8B-4DE0-8544-9EEA272C2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5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A25E5-2A8B-4DE0-8544-9EEA272C2D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38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40FFE9-C525-012F-3371-513FA0615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554C66-BCBA-41B9-BA36-CBAB43AEF3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12B01F-299B-F2BC-4FB4-59FCB2294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44872-8BE2-8C1E-5CBF-C0A295DB34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A25E5-2A8B-4DE0-8544-9EEA272C2DE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09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A25E5-2A8B-4DE0-8544-9EEA272C2D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36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8956B9-FD86-B751-EDA1-98AD8B71E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946E19-EE37-2176-B235-1143CBE9A8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8A8587-4A24-FC9D-163F-48A88ABF2A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6DEB60-3645-6BBB-9CE4-F2CBA9A442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A25E5-2A8B-4DE0-8544-9EEA272C2D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12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D661F3-984D-9DB9-D306-2BA034200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734E91-3D4A-AD8E-1E7E-70A8652C51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9278ED-CCD1-4D2B-F762-4AB07672E4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By using the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Fligner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-Killeen test of group population variances, we can show the only similarity each Congress shows appears to be during continued Presidential terms where the incumbent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E55A5-AFB0-53B1-79FD-A63B44B376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A25E5-2A8B-4DE0-8544-9EEA272C2D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96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A25E5-2A8B-4DE0-8544-9EEA272C2D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94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A25E5-2A8B-4DE0-8544-9EEA272C2D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91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80CA8-B89B-A1ED-1E90-C05E85683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0FF883-C003-5B06-E828-E259BE54EF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2CBFC0-38E6-8EC6-F865-D391DA73BE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1EA1A-8842-FA83-0BEB-6BAA53942D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A25E5-2A8B-4DE0-8544-9EEA272C2D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91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A25E5-2A8B-4DE0-8544-9EEA272C2D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16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C2DC8-5C34-EC4C-5252-AAA9BE730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A110A8-7B47-D6D9-3FFA-E39728F892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EFB615-28AF-F489-4035-8D1C9B129B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54473-B0B3-3048-6BAC-565F21FB15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A25E5-2A8B-4DE0-8544-9EEA272C2DE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65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5E598-1BA1-1294-61CD-2DFB0EBB8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9CEF69-4A76-F233-AC22-44199012D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10487-1954-C234-006E-8A4B41E82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3EB0-33A6-4112-AE7F-504D96C0F600}" type="datetimeFigureOut">
              <a:rPr lang="en-US" smtClean="0"/>
              <a:t>2024-11-11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12EF5-178B-F156-1BDA-9AE012BF4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B104A-BF5F-0602-1CFB-9F401885A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D8F6-D5B8-4D51-B36F-D7B9870D1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02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0CBE9-033C-1614-8AD5-DABC68D86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025B6-3E3B-9369-C171-534B0A246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6CED8-0EE5-1139-4CC9-C6AAE1683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3EB0-33A6-4112-AE7F-504D96C0F600}" type="datetimeFigureOut">
              <a:rPr lang="en-US" smtClean="0"/>
              <a:t>2024-11-11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9A17D-9D3C-2C69-1BE2-191A2F8F0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129C6-5700-7C4E-340E-C80A1FA8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D8F6-D5B8-4D51-B36F-D7B9870D1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76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15C462-37CF-6731-64E5-ACA58ACF6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46213-8D22-5C52-1426-D81A4EE84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91769-C6BE-2291-66F1-3F123260E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3EB0-33A6-4112-AE7F-504D96C0F600}" type="datetimeFigureOut">
              <a:rPr lang="en-US" smtClean="0"/>
              <a:t>2024-11-11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9E4F9-9933-BA76-5D8F-371B1591F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012B3-6A52-9DBD-1658-0E426BBF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D8F6-D5B8-4D51-B36F-D7B9870D1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2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8F411-45E5-DEA5-2B48-B201031F6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E3272-4CA6-BE8A-6B31-E3AF67F63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11320-47BE-71A1-E0A6-FDF7F702C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3EB0-33A6-4112-AE7F-504D96C0F600}" type="datetimeFigureOut">
              <a:rPr lang="en-US" smtClean="0"/>
              <a:t>2024-11-11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0093D-D80F-A56C-5838-898F41E92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C82F-9122-796E-D46F-FAD3668D5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D8F6-D5B8-4D51-B36F-D7B9870D1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1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9D94-7304-0FCD-DBE6-E5C4192C4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72022-E41C-0E1D-9D92-50292D7AC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20C2C-3CB8-65A8-278D-3E659401E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3EB0-33A6-4112-AE7F-504D96C0F600}" type="datetimeFigureOut">
              <a:rPr lang="en-US" smtClean="0"/>
              <a:t>2024-11-11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1C902-24AC-F7FB-F4A5-8151B67F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DE509-9DEC-BFA2-B26C-14EB3631E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D8F6-D5B8-4D51-B36F-D7B9870D1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753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DDB4B-F5FD-7FAA-99D5-2737F26D2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2F5EF-2567-D4AE-372B-EE9066DAE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0C300-D76B-6695-4295-D53FA389D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9F913-7111-0C13-02D0-420D33BD4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3EB0-33A6-4112-AE7F-504D96C0F600}" type="datetimeFigureOut">
              <a:rPr lang="en-US" smtClean="0"/>
              <a:t>2024-11-11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B2FDC-1636-1AC3-99E4-0DD36BB0D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D4F0D-E335-CFC2-6A49-9B48E5905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D8F6-D5B8-4D51-B36F-D7B9870D1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22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08096-5B50-AF59-6A8B-F9152526A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3EB0B-214A-D53E-4A1F-FA9CA084C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8D84E-B9E8-8FAF-F43C-33BE0067A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BFDD9B-4E3C-2301-014E-17B2257A6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B30A6D-761E-F2F1-71F8-BE3AFCFA65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69028A-305D-E35C-ADC5-221DE02B5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3EB0-33A6-4112-AE7F-504D96C0F600}" type="datetimeFigureOut">
              <a:rPr lang="en-US" smtClean="0"/>
              <a:t>2024-11-11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4CE5AA-FC79-6725-8523-704B81149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23C49C-F386-8E30-1468-6C04D2561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D8F6-D5B8-4D51-B36F-D7B9870D1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9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A621F-BA80-5E10-5155-3D6E269F9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44CFB2-E03C-03C5-744B-171AA29B5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3EB0-33A6-4112-AE7F-504D96C0F600}" type="datetimeFigureOut">
              <a:rPr lang="en-US" smtClean="0"/>
              <a:t>2024-11-11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FB2905-1D31-6C9B-A023-C4052BA82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A46665-09B7-7E2F-49D6-E97BFEFB2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D8F6-D5B8-4D51-B36F-D7B9870D1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63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66C37D-1774-3851-9F82-4FA11A297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3EB0-33A6-4112-AE7F-504D96C0F600}" type="datetimeFigureOut">
              <a:rPr lang="en-US" smtClean="0"/>
              <a:t>2024-11-11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BB03D5-483B-FCB9-AD02-ECAD3711A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AA272-A4C2-8916-7291-9F742EA14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D8F6-D5B8-4D51-B36F-D7B9870D1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82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1BB63-2AAC-442F-A44E-AE0ABD64B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902C4-81DD-BE18-2267-3F94850EA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AFA9FD-61E8-F393-9F6D-9C838F351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D2E72-EF6C-DC74-4660-9F70B574A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3EB0-33A6-4112-AE7F-504D96C0F600}" type="datetimeFigureOut">
              <a:rPr lang="en-US" smtClean="0"/>
              <a:t>2024-11-11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23C0F-1B73-9BDB-C1F2-F447BA18A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F4D5B-3331-5E02-C19B-D65E0EC17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D8F6-D5B8-4D51-B36F-D7B9870D1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0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6DEAC-AA86-7D2D-F816-83B0BEA0A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86349E-2CC2-AB94-0E13-C9F998B937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E92AAC-34AE-EF9E-3E08-FE7CA1415E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E2A8B-59DA-816C-4DA8-1278D27BB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3EB0-33A6-4112-AE7F-504D96C0F600}" type="datetimeFigureOut">
              <a:rPr lang="en-US" smtClean="0"/>
              <a:t>2024-11-11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7D346-5A26-16C0-2692-058C80D2D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BABEE-C70C-EA43-FA41-B31C112B6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D8F6-D5B8-4D51-B36F-D7B9870D1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2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E07B87-7D97-8D94-773A-B2EB6287C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BD260-03A6-3DCE-A1AC-6C658B18C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48A74-A9AA-0EFE-358E-A040A87267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F3EB0-33A6-4112-AE7F-504D96C0F600}" type="datetimeFigureOut">
              <a:rPr lang="en-US" smtClean="0"/>
              <a:t>2024-11-11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07D39-A3CE-926F-A3DB-FAB414A3B4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5A6ED-CF1D-8DFB-FDAF-3A95EF2D1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6D8F6-D5B8-4D51-B36F-D7B9870D1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2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fabiusmaximus.com/2017/03/07/we-learn-about-american-politic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fabiusmaximus.com/2017/03/07/we-learn-about-american-politics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740DD-B6D6-F7C6-FC40-5C83E9D7A6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7806" y="2019300"/>
            <a:ext cx="6198888" cy="925945"/>
          </a:xfrm>
        </p:spPr>
        <p:txBody>
          <a:bodyPr>
            <a:normAutofit/>
          </a:bodyPr>
          <a:lstStyle/>
          <a:p>
            <a:pPr algn="r"/>
            <a:r>
              <a:rPr lang="en-US" b="1" dirty="0"/>
              <a:t>US Political Polarity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808ED-6164-4AFD-E25E-B6DCC6C18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4035" y="3014850"/>
            <a:ext cx="3642659" cy="414150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/>
              <a:t>AJ Marcus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B6B22A-F017-2DA0-2B0A-700D699F9A0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5306" y="1502063"/>
            <a:ext cx="6246637" cy="369800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F4F44FD-C307-2850-1500-CB9E55C4130C}"/>
              </a:ext>
            </a:extLst>
          </p:cNvPr>
          <p:cNvSpPr txBox="1">
            <a:spLocks/>
          </p:cNvSpPr>
          <p:nvPr/>
        </p:nvSpPr>
        <p:spPr>
          <a:xfrm rot="880663">
            <a:off x="1487423" y="2758953"/>
            <a:ext cx="4210572" cy="9259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600" b="1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USTY CAGE PERSONAL USE" pitchFamily="2" charset="0"/>
              </a:rPr>
              <a:t>FINAL REPORT</a:t>
            </a:r>
          </a:p>
        </p:txBody>
      </p:sp>
    </p:spTree>
    <p:extLst>
      <p:ext uri="{BB962C8B-B14F-4D97-AF65-F5344CB8AC3E}">
        <p14:creationId xmlns:p14="http://schemas.microsoft.com/office/powerpoint/2010/main" val="3843903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39DB1C-4C54-0F98-85E9-15F9581A2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B487867A-ECE5-1BAD-0BA7-7BB88CE89E2D}"/>
              </a:ext>
            </a:extLst>
          </p:cNvPr>
          <p:cNvGraphicFramePr/>
          <p:nvPr/>
        </p:nvGraphicFramePr>
        <p:xfrm>
          <a:off x="0" y="0"/>
          <a:ext cx="5163127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0853D58B-D71C-20B2-FA84-D057089D341A}"/>
              </a:ext>
            </a:extLst>
          </p:cNvPr>
          <p:cNvSpPr txBox="1"/>
          <p:nvPr/>
        </p:nvSpPr>
        <p:spPr>
          <a:xfrm>
            <a:off x="6096000" y="695325"/>
            <a:ext cx="5486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Prediction Model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CFF28D-B244-908F-752A-4D3DDB344D02}"/>
              </a:ext>
            </a:extLst>
          </p:cNvPr>
          <p:cNvSpPr txBox="1"/>
          <p:nvPr/>
        </p:nvSpPr>
        <p:spPr>
          <a:xfrm>
            <a:off x="6096000" y="1609725"/>
            <a:ext cx="5486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Logistic Regression showed lower variance but also lower predictive power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66E93F-E422-79BD-8012-ADBF82CB58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2256056"/>
            <a:ext cx="51244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15135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069C9E-9360-B8B7-4163-361C59043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C5C2C088-C94E-B518-1F8F-419778043470}"/>
              </a:ext>
            </a:extLst>
          </p:cNvPr>
          <p:cNvGraphicFramePr/>
          <p:nvPr/>
        </p:nvGraphicFramePr>
        <p:xfrm>
          <a:off x="0" y="0"/>
          <a:ext cx="5163127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E574EBD9-5DB7-6B07-074C-01A2340964B0}"/>
              </a:ext>
            </a:extLst>
          </p:cNvPr>
          <p:cNvSpPr txBox="1"/>
          <p:nvPr/>
        </p:nvSpPr>
        <p:spPr>
          <a:xfrm>
            <a:off x="6096000" y="695325"/>
            <a:ext cx="5486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Prediction Model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281F54-7F87-E820-830E-F5CABECA01BF}"/>
              </a:ext>
            </a:extLst>
          </p:cNvPr>
          <p:cNvSpPr txBox="1"/>
          <p:nvPr/>
        </p:nvSpPr>
        <p:spPr>
          <a:xfrm>
            <a:off x="6096000" y="1609725"/>
            <a:ext cx="54863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 predictive powers ranged from 60% - 85%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accuracy did not stabilize with larger voting pools, suggesting change of political position over time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76E455-2345-6755-86ED-45D51E46EC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4156" y="3264608"/>
            <a:ext cx="4337828" cy="348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427540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28927-6ACC-EA86-2CBF-3766D53B6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B9112EE-B549-57BC-3305-DF2EF7A7C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4600" y="1323975"/>
            <a:ext cx="5252094" cy="4270087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Politics has become a large societal concern in the United States and the polarizing stances on common issues has given way to social unrest, tension, and distrust.</a:t>
            </a:r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The goal here is to validate the existence, primary actors, and timeline of political polarity as a baseline for future analysis.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1DA272-497E-F6C3-2096-B8161CF0029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5306" y="1502063"/>
            <a:ext cx="6246637" cy="3698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B2EFB4-49EA-A3D1-8F45-62934C23B74E}"/>
              </a:ext>
            </a:extLst>
          </p:cNvPr>
          <p:cNvSpPr txBox="1">
            <a:spLocks/>
          </p:cNvSpPr>
          <p:nvPr/>
        </p:nvSpPr>
        <p:spPr>
          <a:xfrm rot="880663">
            <a:off x="1487423" y="2758953"/>
            <a:ext cx="4210572" cy="9259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600" b="1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USTY CAGE PERSONAL USE" pitchFamily="2" charset="0"/>
              </a:rPr>
              <a:t>FINAL REPORT</a:t>
            </a:r>
          </a:p>
        </p:txBody>
      </p:sp>
    </p:spTree>
    <p:extLst>
      <p:ext uri="{BB962C8B-B14F-4D97-AF65-F5344CB8AC3E}">
        <p14:creationId xmlns:p14="http://schemas.microsoft.com/office/powerpoint/2010/main" val="387896262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D4BFB5F6-DE35-EEA5-E87E-D68108C2A9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6887359"/>
              </p:ext>
            </p:extLst>
          </p:nvPr>
        </p:nvGraphicFramePr>
        <p:xfrm>
          <a:off x="0" y="0"/>
          <a:ext cx="5163127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10DD93A-9A16-8072-7C18-4A74E1AA2969}"/>
              </a:ext>
            </a:extLst>
          </p:cNvPr>
          <p:cNvSpPr txBox="1"/>
          <p:nvPr/>
        </p:nvSpPr>
        <p:spPr>
          <a:xfrm>
            <a:off x="6096000" y="695325"/>
            <a:ext cx="5486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Preprocessing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33E93D-5163-62FF-B528-0A8B85771C97}"/>
              </a:ext>
            </a:extLst>
          </p:cNvPr>
          <p:cNvSpPr txBox="1"/>
          <p:nvPr/>
        </p:nvSpPr>
        <p:spPr>
          <a:xfrm>
            <a:off x="6096000" y="1609725"/>
            <a:ext cx="54863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Congressional voting records were non-normal from holistic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Strata on Congressional Bodies, Sessions, and inter-Sessions showed consistently non-normal distributions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3C7B4E-5705-7833-DB5C-A4E4D38189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63127" y="3969088"/>
            <a:ext cx="2720246" cy="25583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ABBD341-868E-1D3E-9F14-CBC5202770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61371" y="3922374"/>
            <a:ext cx="3876675" cy="260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58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4820C9-4D88-BFCF-533E-F45434EF7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C14BEA77-6463-B67C-0C75-CAAB94ADC1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754642"/>
              </p:ext>
            </p:extLst>
          </p:nvPr>
        </p:nvGraphicFramePr>
        <p:xfrm>
          <a:off x="0" y="0"/>
          <a:ext cx="5163127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7A2ECBA2-B882-0BDA-8DF3-A4B03DD3DD01}"/>
              </a:ext>
            </a:extLst>
          </p:cNvPr>
          <p:cNvSpPr txBox="1"/>
          <p:nvPr/>
        </p:nvSpPr>
        <p:spPr>
          <a:xfrm>
            <a:off x="6096000" y="695325"/>
            <a:ext cx="5486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Preprocessing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5BC977-ADB7-906E-3E99-9C066E065C08}"/>
              </a:ext>
            </a:extLst>
          </p:cNvPr>
          <p:cNvSpPr txBox="1"/>
          <p:nvPr/>
        </p:nvSpPr>
        <p:spPr>
          <a:xfrm>
            <a:off x="6096000" y="1609725"/>
            <a:ext cx="5486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Voting outcomes were sufficiently random across multiple strata, supporting data independence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45E7BD-0D59-BFA0-A0F8-442947B59469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33333" b="33901"/>
          <a:stretch/>
        </p:blipFill>
        <p:spPr>
          <a:xfrm>
            <a:off x="5594539" y="2585681"/>
            <a:ext cx="6489319" cy="385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560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29EA93-D16E-81B6-EB25-B5CBC8003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8C7D8635-FF36-830A-9F69-C2B7700996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5690194"/>
              </p:ext>
            </p:extLst>
          </p:nvPr>
        </p:nvGraphicFramePr>
        <p:xfrm>
          <a:off x="0" y="0"/>
          <a:ext cx="5163127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214CBCB3-D0AD-83E4-2467-0C0FC82BE4B7}"/>
              </a:ext>
            </a:extLst>
          </p:cNvPr>
          <p:cNvSpPr txBox="1"/>
          <p:nvPr/>
        </p:nvSpPr>
        <p:spPr>
          <a:xfrm>
            <a:off x="6096000" y="695325"/>
            <a:ext cx="5486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Preprocessing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45359C-A709-C2FF-9090-588523BA4FD9}"/>
              </a:ext>
            </a:extLst>
          </p:cNvPr>
          <p:cNvSpPr txBox="1"/>
          <p:nvPr/>
        </p:nvSpPr>
        <p:spPr>
          <a:xfrm>
            <a:off x="6096000" y="1609725"/>
            <a:ext cx="5486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Voting outcomes showed inconsistent variance across Sessions, supporting independence between each Congress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6E99B2-4EE5-B6D1-43EA-AB718B0355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2264" y="2585681"/>
            <a:ext cx="6033869" cy="369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94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C22BEE-8A79-8271-1515-20496D94A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6168DA1D-9065-C160-8EE0-E26643B5C7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1883410"/>
              </p:ext>
            </p:extLst>
          </p:nvPr>
        </p:nvGraphicFramePr>
        <p:xfrm>
          <a:off x="0" y="0"/>
          <a:ext cx="5163127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C425207C-4E54-B534-AE8E-45E7F5B190E9}"/>
              </a:ext>
            </a:extLst>
          </p:cNvPr>
          <p:cNvSpPr txBox="1"/>
          <p:nvPr/>
        </p:nvSpPr>
        <p:spPr>
          <a:xfrm>
            <a:off x="6096000" y="695325"/>
            <a:ext cx="5486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Trending Model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06A730-01F1-D016-1D51-C2CC2CBDA30D}"/>
              </a:ext>
            </a:extLst>
          </p:cNvPr>
          <p:cNvSpPr txBox="1"/>
          <p:nvPr/>
        </p:nvSpPr>
        <p:spPr>
          <a:xfrm>
            <a:off x="6096000" y="1609725"/>
            <a:ext cx="5486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Time-series analysis confirmed 1970s as point of polarization noting the overlay of multiple global and sovereign events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38BCA6-4BD2-F471-3940-44A6F850E5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92731" y="2618150"/>
            <a:ext cx="5892935" cy="397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37787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DB1A26-6D9B-FE87-83F5-1472123C3F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D34E1309-5314-707A-0DAB-9F3A67FA18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146537"/>
              </p:ext>
            </p:extLst>
          </p:nvPr>
        </p:nvGraphicFramePr>
        <p:xfrm>
          <a:off x="0" y="0"/>
          <a:ext cx="5163127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82E7CF58-CAA4-7FBF-7E61-34D80D261DC4}"/>
              </a:ext>
            </a:extLst>
          </p:cNvPr>
          <p:cNvSpPr txBox="1"/>
          <p:nvPr/>
        </p:nvSpPr>
        <p:spPr>
          <a:xfrm>
            <a:off x="6096000" y="695325"/>
            <a:ext cx="5486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Findings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5E25E1-53AE-1FF1-1C04-82657961D570}"/>
              </a:ext>
            </a:extLst>
          </p:cNvPr>
          <p:cNvSpPr txBox="1"/>
          <p:nvPr/>
        </p:nvSpPr>
        <p:spPr>
          <a:xfrm>
            <a:off x="6096000" y="1609725"/>
            <a:ext cx="5486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Polarization notably deviated in 1970s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Polarization is driven from radicalization of the right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2FC631-4FD1-3CF5-11B4-756308A4AE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63127" y="2692357"/>
            <a:ext cx="6938354" cy="38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287322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6F2517-0428-0E51-41E8-989578E27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02CB1060-624A-1C75-E779-5C93B4CF60CE}"/>
              </a:ext>
            </a:extLst>
          </p:cNvPr>
          <p:cNvGraphicFramePr/>
          <p:nvPr/>
        </p:nvGraphicFramePr>
        <p:xfrm>
          <a:off x="0" y="0"/>
          <a:ext cx="5163127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7728EEB4-E822-7CEF-494B-E5E6BC3FA4FE}"/>
              </a:ext>
            </a:extLst>
          </p:cNvPr>
          <p:cNvSpPr txBox="1"/>
          <p:nvPr/>
        </p:nvSpPr>
        <p:spPr>
          <a:xfrm>
            <a:off x="6096000" y="695325"/>
            <a:ext cx="5486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Findings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8FAB8A-E05D-4851-17B7-431901E61BC1}"/>
              </a:ext>
            </a:extLst>
          </p:cNvPr>
          <p:cNvSpPr txBox="1"/>
          <p:nvPr/>
        </p:nvSpPr>
        <p:spPr>
          <a:xfrm>
            <a:off x="6096000" y="1609725"/>
            <a:ext cx="54863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Congressional Sessions are resultingly independent from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Congress has negligible ability to “undo” or counterpose prior Congress Sessions’ legislative actions; fastest movements were noticeable after 3 sessions (6 years)</a:t>
            </a:r>
          </a:p>
        </p:txBody>
      </p:sp>
    </p:spTree>
    <p:extLst>
      <p:ext uri="{BB962C8B-B14F-4D97-AF65-F5344CB8AC3E}">
        <p14:creationId xmlns:p14="http://schemas.microsoft.com/office/powerpoint/2010/main" val="321025188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14EA50-4E3D-96D0-D833-6A1F6260C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7B442856-837B-6C26-F38E-1D5EE2A574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4480976"/>
              </p:ext>
            </p:extLst>
          </p:nvPr>
        </p:nvGraphicFramePr>
        <p:xfrm>
          <a:off x="0" y="0"/>
          <a:ext cx="5163127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DC144F4-9838-5AE9-BE3D-68006DD7BA85}"/>
              </a:ext>
            </a:extLst>
          </p:cNvPr>
          <p:cNvSpPr txBox="1"/>
          <p:nvPr/>
        </p:nvSpPr>
        <p:spPr>
          <a:xfrm>
            <a:off x="6096000" y="695325"/>
            <a:ext cx="5486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Prediction Model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30154B-13BE-69F8-FA7F-BBB0EB24B33D}"/>
              </a:ext>
            </a:extLst>
          </p:cNvPr>
          <p:cNvSpPr txBox="1"/>
          <p:nvPr/>
        </p:nvSpPr>
        <p:spPr>
          <a:xfrm>
            <a:off x="6096000" y="1609725"/>
            <a:ext cx="5486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Member votes were predicted via Logistic Regression and Random Forest models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FB0594-9D39-FC23-7647-2D7D41D192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2256056"/>
            <a:ext cx="51244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11289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348</Words>
  <Application>Microsoft Office PowerPoint</Application>
  <PresentationFormat>Widescreen</PresentationFormat>
  <Paragraphs>90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RUSTY CAGE PERSONAL USE</vt:lpstr>
      <vt:lpstr>Office Theme</vt:lpstr>
      <vt:lpstr>US Political Polarity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AJ Marcus</dc:creator>
  <cp:lastModifiedBy>AJ Marcus</cp:lastModifiedBy>
  <cp:revision>5</cp:revision>
  <dcterms:created xsi:type="dcterms:W3CDTF">2024-10-09T20:48:55Z</dcterms:created>
  <dcterms:modified xsi:type="dcterms:W3CDTF">2024-11-11T18:19:44Z</dcterms:modified>
</cp:coreProperties>
</file>