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>
        <p:scale>
          <a:sx n="80" d="100"/>
          <a:sy n="80" d="100"/>
        </p:scale>
        <p:origin x="-830" y="-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21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34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82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11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0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09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25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0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0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979F-5386-49F8-9A83-AD65C6F1DCBE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13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F979F-5386-49F8-9A83-AD65C6F1DCBE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F198-C547-4DF6-8E15-4927903C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telegram.org/k/#/im?p=%40fizmatbotae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Программное решение задач на комбинаторику(8 задание ЕГЭ)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err="1" smtClean="0"/>
              <a:t>Заглумонин</a:t>
            </a:r>
            <a:r>
              <a:rPr lang="ru-RU" dirty="0"/>
              <a:t> </a:t>
            </a:r>
            <a:r>
              <a:rPr lang="ru-RU" dirty="0" smtClean="0"/>
              <a:t>Никита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63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задачи</a:t>
            </a:r>
            <a:r>
              <a:rPr lang="en-US" dirty="0"/>
              <a:t> </a:t>
            </a:r>
            <a:r>
              <a:rPr lang="en-US" dirty="0" smtClean="0"/>
              <a:t>#1(</a:t>
            </a:r>
            <a:r>
              <a:rPr lang="ru-RU" dirty="0" smtClean="0"/>
              <a:t>здесь и далее - сайт  Константина Полякова)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81" y="1690688"/>
            <a:ext cx="11070863" cy="1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5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задачи </a:t>
            </a:r>
            <a:r>
              <a:rPr lang="en-US" dirty="0" smtClean="0"/>
              <a:t>#</a:t>
            </a:r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670" y="1872220"/>
            <a:ext cx="5529580" cy="41153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170" y="1872219"/>
            <a:ext cx="4691601" cy="17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3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задачи </a:t>
            </a:r>
            <a:r>
              <a:rPr lang="en-US" dirty="0" smtClean="0"/>
              <a:t>#2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239" y="1690688"/>
            <a:ext cx="11065281" cy="28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397" y="1148340"/>
            <a:ext cx="7096478" cy="43516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463" y="2097957"/>
            <a:ext cx="5591237" cy="26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4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5676" y="819506"/>
            <a:ext cx="11904301" cy="20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8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87" y="1524649"/>
            <a:ext cx="11537625" cy="36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3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" y="1690688"/>
            <a:ext cx="11502222" cy="17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12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58906" y="4044433"/>
            <a:ext cx="5185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>
                <a:hlinkClick r:id="rId2"/>
              </a:rPr>
              <a:t>https://t.me/fizmatbotaet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160452" y="1057275"/>
            <a:ext cx="79819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Благодарим за предоставленную презентацию (телеграмм автора ниже) и советуем подписаться: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2372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958" y="519591"/>
            <a:ext cx="9576759" cy="344900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3600" dirty="0" smtClean="0"/>
              <a:t>Комбинаторика </a:t>
            </a:r>
            <a:r>
              <a:rPr lang="ru-RU" sz="3600" dirty="0"/>
              <a:t>– раздел математики, который изучает задачи выбора и расположения элементов из некоторого основного множества в соответствии с заданными правилами.</a:t>
            </a:r>
            <a:r>
              <a:rPr lang="ru-RU" dirty="0"/>
              <a:t> </a:t>
            </a:r>
          </a:p>
          <a:p>
            <a:endParaRPr lang="ru-RU" dirty="0"/>
          </a:p>
        </p:txBody>
      </p:sp>
      <p:pic>
        <p:nvPicPr>
          <p:cNvPr id="1026" name="Picture 2" descr="https://evse.com.ua/image/cache/image/cache/catalog/miss_pics/6530f6959edbbb44d458b47b0532ce64-1200x8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3" y="2934898"/>
            <a:ext cx="4254260" cy="28361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pinimg.com/originals/3b/43/7d/3b437de354c7ecd9bb23a916060e27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045" y="2523391"/>
            <a:ext cx="5910784" cy="38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48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Паттерны(шаблоны) комбинаторики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069566" cy="4351338"/>
          </a:xfrm>
        </p:spPr>
        <p:txBody>
          <a:bodyPr/>
          <a:lstStyle/>
          <a:p>
            <a:r>
              <a:rPr lang="ru-RU" dirty="0" smtClean="0"/>
              <a:t>Размещения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- с повторениями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-без повторений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52822" y="1825625"/>
            <a:ext cx="3234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Перестановки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238226" y="1825625"/>
            <a:ext cx="2065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Сочетания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6716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импорта модулей в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0" y="2107414"/>
            <a:ext cx="12151700" cy="27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4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itertools</a:t>
            </a:r>
            <a:r>
              <a:rPr lang="en-US" dirty="0" smtClean="0"/>
              <a:t>(</a:t>
            </a:r>
            <a:r>
              <a:rPr lang="en-US" dirty="0" err="1" smtClean="0"/>
              <a:t>ITERation</a:t>
            </a:r>
            <a:r>
              <a:rPr lang="en-US" dirty="0"/>
              <a:t> </a:t>
            </a:r>
            <a:r>
              <a:rPr lang="en-US" dirty="0" smtClean="0"/>
              <a:t>TOOLS, </a:t>
            </a:r>
            <a:r>
              <a:rPr lang="ru-RU" dirty="0" smtClean="0"/>
              <a:t>средства для повторений)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27780"/>
          <a:stretch/>
        </p:blipFill>
        <p:spPr>
          <a:xfrm>
            <a:off x="899746" y="1717064"/>
            <a:ext cx="9783540" cy="184382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61127"/>
            <a:ext cx="874517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строками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5412"/>
            <a:ext cx="7401958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67" y="2655567"/>
            <a:ext cx="10116962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1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 в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64" y="1362973"/>
            <a:ext cx="5415388" cy="13629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4305"/>
            <a:ext cx="8949867" cy="14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8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</a:t>
            </a:r>
            <a:r>
              <a:rPr lang="en-US" dirty="0" smtClean="0"/>
              <a:t>all </a:t>
            </a:r>
            <a:r>
              <a:rPr lang="ru-RU" dirty="0" smtClean="0"/>
              <a:t>и </a:t>
            </a:r>
            <a:r>
              <a:rPr lang="en-US" dirty="0" smtClean="0"/>
              <a:t>any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165" y="1906348"/>
            <a:ext cx="10515600" cy="16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2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936" y="1752615"/>
            <a:ext cx="10515600" cy="34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55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108</Words>
  <Application>Microsoft Office PowerPoint</Application>
  <PresentationFormat>Произвольный</PresentationFormat>
  <Paragraphs>20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Программное решение задач на комбинаторику(8 задание ЕГЭ)</vt:lpstr>
      <vt:lpstr>Презентация PowerPoint</vt:lpstr>
      <vt:lpstr>Паттерны(шаблоны) комбинаторики</vt:lpstr>
      <vt:lpstr>Правила импорта модулей в Python</vt:lpstr>
      <vt:lpstr>Модуль itertools(ITERation TOOLS, средства для повторений)</vt:lpstr>
      <vt:lpstr>Работа со строками</vt:lpstr>
      <vt:lpstr>Итераторы в python</vt:lpstr>
      <vt:lpstr>Функции all и any</vt:lpstr>
      <vt:lpstr>Шаблон программы</vt:lpstr>
      <vt:lpstr>Пример задачи #1(здесь и далее - сайт  Константина Полякова)</vt:lpstr>
      <vt:lpstr>Решение задачи #1</vt:lpstr>
      <vt:lpstr>Пример задачи #2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решение задач на комбинаторику(8 задание ЕГЭ)</dc:title>
  <dc:creator>zagl-fizmat@outlook.com</dc:creator>
  <cp:lastModifiedBy>XiaoMai</cp:lastModifiedBy>
  <cp:revision>13</cp:revision>
  <dcterms:created xsi:type="dcterms:W3CDTF">2021-06-14T19:06:03Z</dcterms:created>
  <dcterms:modified xsi:type="dcterms:W3CDTF">2021-07-24T09:50:34Z</dcterms:modified>
</cp:coreProperties>
</file>