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59" r:id="rId4"/>
    <p:sldId id="257" r:id="rId5"/>
    <p:sldId id="258" r:id="rId6"/>
    <p:sldId id="260" r:id="rId7"/>
    <p:sldId id="261" r:id="rId8"/>
    <p:sldId id="275" r:id="rId9"/>
    <p:sldId id="262" r:id="rId10"/>
    <p:sldId id="274" r:id="rId11"/>
    <p:sldId id="264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2EC50-D3D5-4E8E-8E6C-25F09F8577A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C9302A1-4F80-417F-B382-6152293D96E2}">
      <dgm:prSet phldrT="[Текст]"/>
      <dgm:spPr/>
      <dgm:t>
        <a:bodyPr/>
        <a:lstStyle/>
        <a:p>
          <a:r>
            <a:rPr lang="uk-UA" dirty="0" smtClean="0"/>
            <a:t>1</a:t>
          </a:r>
          <a:endParaRPr lang="uk-UA" dirty="0"/>
        </a:p>
      </dgm:t>
    </dgm:pt>
    <dgm:pt modelId="{986DAE8E-D66D-4938-BA2E-592A682E78BE}" type="parTrans" cxnId="{A1A13ACE-730F-40C7-9DF7-F116C5BCF7A0}">
      <dgm:prSet/>
      <dgm:spPr/>
      <dgm:t>
        <a:bodyPr/>
        <a:lstStyle/>
        <a:p>
          <a:endParaRPr lang="uk-UA"/>
        </a:p>
      </dgm:t>
    </dgm:pt>
    <dgm:pt modelId="{DF411220-83B2-4031-B96A-60C953AD5EF7}" type="sibTrans" cxnId="{A1A13ACE-730F-40C7-9DF7-F116C5BCF7A0}">
      <dgm:prSet/>
      <dgm:spPr/>
      <dgm:t>
        <a:bodyPr/>
        <a:lstStyle/>
        <a:p>
          <a:endParaRPr lang="uk-UA"/>
        </a:p>
      </dgm:t>
    </dgm:pt>
    <dgm:pt modelId="{FF2D0408-BCD7-4ECB-AF61-725074CC9212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АНАЛІЗ МЕРЕЖЕВОГО КОНТЕНТУ ПОВ‘ЯЗАНОГО З МІСТОМ БІБРКА</a:t>
          </a:r>
          <a:endParaRPr lang="uk-UA" dirty="0">
            <a:solidFill>
              <a:schemeClr val="accent2"/>
            </a:solidFill>
          </a:endParaRPr>
        </a:p>
      </dgm:t>
    </dgm:pt>
    <dgm:pt modelId="{7EB38108-108C-4D75-BF5F-29EBBAD67A95}" type="parTrans" cxnId="{18BD68F4-2AE4-42EB-AE69-BA6ACE99ACCD}">
      <dgm:prSet/>
      <dgm:spPr/>
      <dgm:t>
        <a:bodyPr/>
        <a:lstStyle/>
        <a:p>
          <a:endParaRPr lang="uk-UA"/>
        </a:p>
      </dgm:t>
    </dgm:pt>
    <dgm:pt modelId="{C7D05AB8-52E8-43D3-BBCE-B21086800B24}" type="sibTrans" cxnId="{18BD68F4-2AE4-42EB-AE69-BA6ACE99ACCD}">
      <dgm:prSet/>
      <dgm:spPr/>
      <dgm:t>
        <a:bodyPr/>
        <a:lstStyle/>
        <a:p>
          <a:endParaRPr lang="uk-UA"/>
        </a:p>
      </dgm:t>
    </dgm:pt>
    <dgm:pt modelId="{3815FABE-0050-4123-AF30-1B77C2D05ECA}">
      <dgm:prSet phldrT="[Текст]"/>
      <dgm:spPr/>
      <dgm:t>
        <a:bodyPr/>
        <a:lstStyle/>
        <a:p>
          <a:r>
            <a:rPr lang="uk-UA" dirty="0" smtClean="0"/>
            <a:t>2</a:t>
          </a:r>
          <a:endParaRPr lang="uk-UA" dirty="0"/>
        </a:p>
      </dgm:t>
    </dgm:pt>
    <dgm:pt modelId="{532AC19A-F268-463F-BB5B-4007C51E5C48}" type="parTrans" cxnId="{EBD953EF-4E13-4345-8EDD-6B519B0C7D84}">
      <dgm:prSet/>
      <dgm:spPr/>
      <dgm:t>
        <a:bodyPr/>
        <a:lstStyle/>
        <a:p>
          <a:endParaRPr lang="uk-UA"/>
        </a:p>
      </dgm:t>
    </dgm:pt>
    <dgm:pt modelId="{01CDB2B0-5A04-4869-A8CB-87787898AD85}" type="sibTrans" cxnId="{EBD953EF-4E13-4345-8EDD-6B519B0C7D84}">
      <dgm:prSet/>
      <dgm:spPr/>
      <dgm:t>
        <a:bodyPr/>
        <a:lstStyle/>
        <a:p>
          <a:endParaRPr lang="uk-UA"/>
        </a:p>
      </dgm:t>
    </dgm:pt>
    <dgm:pt modelId="{896A38C6-DEC3-4630-8026-BD5AE436F7F3}">
      <dgm:prSet phldrT="[Текст]"/>
      <dgm:spPr/>
      <dgm:t>
        <a:bodyPr/>
        <a:lstStyle/>
        <a:p>
          <a:r>
            <a:rPr lang="uk-UA" dirty="0" smtClean="0"/>
            <a:t>3</a:t>
          </a:r>
          <a:endParaRPr lang="uk-UA" dirty="0"/>
        </a:p>
      </dgm:t>
    </dgm:pt>
    <dgm:pt modelId="{CD20F410-FAAB-4390-A8C5-ECAB0DA5F882}" type="parTrans" cxnId="{1C917079-1791-4D59-821F-2065D63CF4DD}">
      <dgm:prSet/>
      <dgm:spPr/>
      <dgm:t>
        <a:bodyPr/>
        <a:lstStyle/>
        <a:p>
          <a:endParaRPr lang="uk-UA"/>
        </a:p>
      </dgm:t>
    </dgm:pt>
    <dgm:pt modelId="{EF495DB1-7748-4700-8945-90E744BBB6EC}" type="sibTrans" cxnId="{1C917079-1791-4D59-821F-2065D63CF4DD}">
      <dgm:prSet/>
      <dgm:spPr/>
      <dgm:t>
        <a:bodyPr/>
        <a:lstStyle/>
        <a:p>
          <a:endParaRPr lang="uk-UA"/>
        </a:p>
      </dgm:t>
    </dgm:pt>
    <dgm:pt modelId="{274DA094-90EE-4CBC-AD4A-A63FB2CE9915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АНАЛІЗ ЗАСОБІВ РЕАЛІЗАЦІЇ САЙТУ ТА ВИБІР НАЙБІЛЬШ ОПТИМАЛЬНОГО ІНСТРУМЕНТУ;</a:t>
          </a:r>
          <a:endParaRPr lang="uk-UA" dirty="0">
            <a:solidFill>
              <a:schemeClr val="accent2"/>
            </a:solidFill>
          </a:endParaRPr>
        </a:p>
      </dgm:t>
    </dgm:pt>
    <dgm:pt modelId="{5615701F-8EFF-46D3-A711-1392EA697A25}" type="parTrans" cxnId="{3E283DA5-CEF4-48BE-8C6F-D6E9585E136D}">
      <dgm:prSet/>
      <dgm:spPr/>
      <dgm:t>
        <a:bodyPr/>
        <a:lstStyle/>
        <a:p>
          <a:endParaRPr lang="uk-UA"/>
        </a:p>
      </dgm:t>
    </dgm:pt>
    <dgm:pt modelId="{E2C8DCA7-C2D4-4E5B-B798-E4992005478C}" type="sibTrans" cxnId="{3E283DA5-CEF4-48BE-8C6F-D6E9585E136D}">
      <dgm:prSet/>
      <dgm:spPr/>
      <dgm:t>
        <a:bodyPr/>
        <a:lstStyle/>
        <a:p>
          <a:endParaRPr lang="uk-UA"/>
        </a:p>
      </dgm:t>
    </dgm:pt>
    <dgm:pt modelId="{352E9CCA-81E6-4AD1-9B4B-B196D40E6B8A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ДОСЛІДЖЕННЯ САЙТІВ ТА ФОРМУВАННЯ ФУНКЦІОНАЛЬНИХ ВИМОГ ДО САЙТУ;</a:t>
          </a:r>
          <a:endParaRPr lang="uk-UA" dirty="0">
            <a:solidFill>
              <a:schemeClr val="accent2"/>
            </a:solidFill>
          </a:endParaRPr>
        </a:p>
      </dgm:t>
    </dgm:pt>
    <dgm:pt modelId="{D510AB9D-E009-4928-B3A7-D63BADC7D483}" type="sibTrans" cxnId="{ACB8AE94-79B6-40BF-A571-F640F897629C}">
      <dgm:prSet/>
      <dgm:spPr/>
      <dgm:t>
        <a:bodyPr/>
        <a:lstStyle/>
        <a:p>
          <a:endParaRPr lang="uk-UA"/>
        </a:p>
      </dgm:t>
    </dgm:pt>
    <dgm:pt modelId="{C6966918-76FE-431D-867C-2E50A331FFFC}" type="parTrans" cxnId="{ACB8AE94-79B6-40BF-A571-F640F897629C}">
      <dgm:prSet/>
      <dgm:spPr/>
      <dgm:t>
        <a:bodyPr/>
        <a:lstStyle/>
        <a:p>
          <a:endParaRPr lang="uk-UA"/>
        </a:p>
      </dgm:t>
    </dgm:pt>
    <dgm:pt modelId="{71D27679-9B9D-4F37-9C3E-3E5716EA130A}">
      <dgm:prSet/>
      <dgm:spPr/>
      <dgm:t>
        <a:bodyPr/>
        <a:lstStyle/>
        <a:p>
          <a:r>
            <a:rPr lang="uk-UA" dirty="0" smtClean="0"/>
            <a:t>4</a:t>
          </a:r>
          <a:endParaRPr lang="uk-UA" dirty="0"/>
        </a:p>
      </dgm:t>
    </dgm:pt>
    <dgm:pt modelId="{0BAEE8CE-2B40-4C83-993A-013FC7FBA072}" type="parTrans" cxnId="{68C754A8-E531-4017-817E-87CD97110820}">
      <dgm:prSet/>
      <dgm:spPr/>
      <dgm:t>
        <a:bodyPr/>
        <a:lstStyle/>
        <a:p>
          <a:endParaRPr lang="uk-UA"/>
        </a:p>
      </dgm:t>
    </dgm:pt>
    <dgm:pt modelId="{D8EECEEA-AC54-4353-BBB7-67D65B7D34B5}" type="sibTrans" cxnId="{68C754A8-E531-4017-817E-87CD97110820}">
      <dgm:prSet/>
      <dgm:spPr/>
      <dgm:t>
        <a:bodyPr/>
        <a:lstStyle/>
        <a:p>
          <a:endParaRPr lang="uk-UA"/>
        </a:p>
      </dgm:t>
    </dgm:pt>
    <dgm:pt modelId="{64C11B64-1525-4143-A5C3-6949E899AF5D}">
      <dgm:prSet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ПРОЕКТУВАННЯ ТА РЕАЛІЗАЦІЯ БД</a:t>
          </a:r>
          <a:endParaRPr lang="uk-UA" dirty="0">
            <a:solidFill>
              <a:schemeClr val="accent2"/>
            </a:solidFill>
          </a:endParaRPr>
        </a:p>
      </dgm:t>
    </dgm:pt>
    <dgm:pt modelId="{ED640DB6-F5E0-43DE-B453-2E6CEE3A9548}" type="parTrans" cxnId="{D3D7331F-C085-4257-A0C4-5AD281D325FB}">
      <dgm:prSet/>
      <dgm:spPr/>
      <dgm:t>
        <a:bodyPr/>
        <a:lstStyle/>
        <a:p>
          <a:endParaRPr lang="uk-UA"/>
        </a:p>
      </dgm:t>
    </dgm:pt>
    <dgm:pt modelId="{CA68AD43-6692-440B-80A2-8D915C704C76}" type="sibTrans" cxnId="{D3D7331F-C085-4257-A0C4-5AD281D325FB}">
      <dgm:prSet/>
      <dgm:spPr/>
      <dgm:t>
        <a:bodyPr/>
        <a:lstStyle/>
        <a:p>
          <a:endParaRPr lang="uk-UA"/>
        </a:p>
      </dgm:t>
    </dgm:pt>
    <dgm:pt modelId="{63FE844B-D56F-4DA3-BB13-66EA4485EA99}" type="pres">
      <dgm:prSet presAssocID="{3152EC50-D3D5-4E8E-8E6C-25F09F8577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A34221B-5741-4D3C-889C-EFB501FE62A6}" type="pres">
      <dgm:prSet presAssocID="{0C9302A1-4F80-417F-B382-6152293D96E2}" presName="composite" presStyleCnt="0"/>
      <dgm:spPr/>
    </dgm:pt>
    <dgm:pt modelId="{3F435B9F-EF27-47EC-B1CB-5A9A5830C0A3}" type="pres">
      <dgm:prSet presAssocID="{0C9302A1-4F80-417F-B382-6152293D96E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F5BC3B5-F3B3-4329-8A79-E3B7FFC0F361}" type="pres">
      <dgm:prSet presAssocID="{0C9302A1-4F80-417F-B382-6152293D96E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C5837F4-403F-4F03-971C-81B630A7BEEB}" type="pres">
      <dgm:prSet presAssocID="{DF411220-83B2-4031-B96A-60C953AD5EF7}" presName="sp" presStyleCnt="0"/>
      <dgm:spPr/>
    </dgm:pt>
    <dgm:pt modelId="{1C3C7A23-4829-4113-9F77-208430CBBD2A}" type="pres">
      <dgm:prSet presAssocID="{3815FABE-0050-4123-AF30-1B77C2D05ECA}" presName="composite" presStyleCnt="0"/>
      <dgm:spPr/>
    </dgm:pt>
    <dgm:pt modelId="{DDE6F7E7-C334-4F5F-8F04-E982FF457774}" type="pres">
      <dgm:prSet presAssocID="{3815FABE-0050-4123-AF30-1B77C2D05EC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6E48376-65E2-462B-954A-92C6039F65C6}" type="pres">
      <dgm:prSet presAssocID="{3815FABE-0050-4123-AF30-1B77C2D05EC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DE1E680-B705-438E-A4C6-AACEEB0DA799}" type="pres">
      <dgm:prSet presAssocID="{01CDB2B0-5A04-4869-A8CB-87787898AD85}" presName="sp" presStyleCnt="0"/>
      <dgm:spPr/>
    </dgm:pt>
    <dgm:pt modelId="{527626A7-4DC7-42A8-8D2F-608D3678E860}" type="pres">
      <dgm:prSet presAssocID="{896A38C6-DEC3-4630-8026-BD5AE436F7F3}" presName="composite" presStyleCnt="0"/>
      <dgm:spPr/>
    </dgm:pt>
    <dgm:pt modelId="{E3109F34-6714-439F-9609-66EF26F5C42C}" type="pres">
      <dgm:prSet presAssocID="{896A38C6-DEC3-4630-8026-BD5AE436F7F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156468C-08DA-466F-96E6-3DA2D2B30865}" type="pres">
      <dgm:prSet presAssocID="{896A38C6-DEC3-4630-8026-BD5AE436F7F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80EC08C-23EF-45B1-A775-16B330BCE3BA}" type="pres">
      <dgm:prSet presAssocID="{EF495DB1-7748-4700-8945-90E744BBB6EC}" presName="sp" presStyleCnt="0"/>
      <dgm:spPr/>
    </dgm:pt>
    <dgm:pt modelId="{E2389668-61C6-4139-AFDF-BC6CD23FD6C4}" type="pres">
      <dgm:prSet presAssocID="{71D27679-9B9D-4F37-9C3E-3E5716EA130A}" presName="composite" presStyleCnt="0"/>
      <dgm:spPr/>
    </dgm:pt>
    <dgm:pt modelId="{9F12C381-6E0F-4532-99F3-FD2694D1045F}" type="pres">
      <dgm:prSet presAssocID="{71D27679-9B9D-4F37-9C3E-3E5716EA130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1D41512-58D5-4375-B64F-0AC66CF0B039}" type="pres">
      <dgm:prSet presAssocID="{71D27679-9B9D-4F37-9C3E-3E5716EA130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3D7331F-C085-4257-A0C4-5AD281D325FB}" srcId="{71D27679-9B9D-4F37-9C3E-3E5716EA130A}" destId="{64C11B64-1525-4143-A5C3-6949E899AF5D}" srcOrd="0" destOrd="0" parTransId="{ED640DB6-F5E0-43DE-B453-2E6CEE3A9548}" sibTransId="{CA68AD43-6692-440B-80A2-8D915C704C76}"/>
    <dgm:cxn modelId="{A1A13ACE-730F-40C7-9DF7-F116C5BCF7A0}" srcId="{3152EC50-D3D5-4E8E-8E6C-25F09F8577A6}" destId="{0C9302A1-4F80-417F-B382-6152293D96E2}" srcOrd="0" destOrd="0" parTransId="{986DAE8E-D66D-4938-BA2E-592A682E78BE}" sibTransId="{DF411220-83B2-4031-B96A-60C953AD5EF7}"/>
    <dgm:cxn modelId="{1ECE021C-47A0-42CA-A122-8E741246FF8E}" type="presOf" srcId="{FF2D0408-BCD7-4ECB-AF61-725074CC9212}" destId="{9F5BC3B5-F3B3-4329-8A79-E3B7FFC0F361}" srcOrd="0" destOrd="0" presId="urn:microsoft.com/office/officeart/2005/8/layout/chevron2"/>
    <dgm:cxn modelId="{EBD953EF-4E13-4345-8EDD-6B519B0C7D84}" srcId="{3152EC50-D3D5-4E8E-8E6C-25F09F8577A6}" destId="{3815FABE-0050-4123-AF30-1B77C2D05ECA}" srcOrd="1" destOrd="0" parTransId="{532AC19A-F268-463F-BB5B-4007C51E5C48}" sibTransId="{01CDB2B0-5A04-4869-A8CB-87787898AD85}"/>
    <dgm:cxn modelId="{68C754A8-E531-4017-817E-87CD97110820}" srcId="{3152EC50-D3D5-4E8E-8E6C-25F09F8577A6}" destId="{71D27679-9B9D-4F37-9C3E-3E5716EA130A}" srcOrd="3" destOrd="0" parTransId="{0BAEE8CE-2B40-4C83-993A-013FC7FBA072}" sibTransId="{D8EECEEA-AC54-4353-BBB7-67D65B7D34B5}"/>
    <dgm:cxn modelId="{3E283DA5-CEF4-48BE-8C6F-D6E9585E136D}" srcId="{896A38C6-DEC3-4630-8026-BD5AE436F7F3}" destId="{274DA094-90EE-4CBC-AD4A-A63FB2CE9915}" srcOrd="0" destOrd="0" parTransId="{5615701F-8EFF-46D3-A711-1392EA697A25}" sibTransId="{E2C8DCA7-C2D4-4E5B-B798-E4992005478C}"/>
    <dgm:cxn modelId="{ACB8AE94-79B6-40BF-A571-F640F897629C}" srcId="{3815FABE-0050-4123-AF30-1B77C2D05ECA}" destId="{352E9CCA-81E6-4AD1-9B4B-B196D40E6B8A}" srcOrd="0" destOrd="0" parTransId="{C6966918-76FE-431D-867C-2E50A331FFFC}" sibTransId="{D510AB9D-E009-4928-B3A7-D63BADC7D483}"/>
    <dgm:cxn modelId="{A34E8D5E-52D3-4A07-A2B9-704FECE8D797}" type="presOf" srcId="{3152EC50-D3D5-4E8E-8E6C-25F09F8577A6}" destId="{63FE844B-D56F-4DA3-BB13-66EA4485EA99}" srcOrd="0" destOrd="0" presId="urn:microsoft.com/office/officeart/2005/8/layout/chevron2"/>
    <dgm:cxn modelId="{BF798C91-1BC7-433F-986B-ADEF6DEB6481}" type="presOf" srcId="{3815FABE-0050-4123-AF30-1B77C2D05ECA}" destId="{DDE6F7E7-C334-4F5F-8F04-E982FF457774}" srcOrd="0" destOrd="0" presId="urn:microsoft.com/office/officeart/2005/8/layout/chevron2"/>
    <dgm:cxn modelId="{A062A2D0-04B6-45F6-9610-077609AC493E}" type="presOf" srcId="{64C11B64-1525-4143-A5C3-6949E899AF5D}" destId="{C1D41512-58D5-4375-B64F-0AC66CF0B039}" srcOrd="0" destOrd="0" presId="urn:microsoft.com/office/officeart/2005/8/layout/chevron2"/>
    <dgm:cxn modelId="{62AC48B9-CCFF-4416-8BF1-1C85E8ADF1C4}" type="presOf" srcId="{896A38C6-DEC3-4630-8026-BD5AE436F7F3}" destId="{E3109F34-6714-439F-9609-66EF26F5C42C}" srcOrd="0" destOrd="0" presId="urn:microsoft.com/office/officeart/2005/8/layout/chevron2"/>
    <dgm:cxn modelId="{87BEFDD5-837C-4834-AAC4-636B9DEEE1F1}" type="presOf" srcId="{0C9302A1-4F80-417F-B382-6152293D96E2}" destId="{3F435B9F-EF27-47EC-B1CB-5A9A5830C0A3}" srcOrd="0" destOrd="0" presId="urn:microsoft.com/office/officeart/2005/8/layout/chevron2"/>
    <dgm:cxn modelId="{27EE9376-EEA3-4A4C-9814-DA9436D44AB1}" type="presOf" srcId="{71D27679-9B9D-4F37-9C3E-3E5716EA130A}" destId="{9F12C381-6E0F-4532-99F3-FD2694D1045F}" srcOrd="0" destOrd="0" presId="urn:microsoft.com/office/officeart/2005/8/layout/chevron2"/>
    <dgm:cxn modelId="{F5A87330-813B-45DF-BF01-99D1832FD655}" type="presOf" srcId="{274DA094-90EE-4CBC-AD4A-A63FB2CE9915}" destId="{A156468C-08DA-466F-96E6-3DA2D2B30865}" srcOrd="0" destOrd="0" presId="urn:microsoft.com/office/officeart/2005/8/layout/chevron2"/>
    <dgm:cxn modelId="{1C917079-1791-4D59-821F-2065D63CF4DD}" srcId="{3152EC50-D3D5-4E8E-8E6C-25F09F8577A6}" destId="{896A38C6-DEC3-4630-8026-BD5AE436F7F3}" srcOrd="2" destOrd="0" parTransId="{CD20F410-FAAB-4390-A8C5-ECAB0DA5F882}" sibTransId="{EF495DB1-7748-4700-8945-90E744BBB6EC}"/>
    <dgm:cxn modelId="{18BD68F4-2AE4-42EB-AE69-BA6ACE99ACCD}" srcId="{0C9302A1-4F80-417F-B382-6152293D96E2}" destId="{FF2D0408-BCD7-4ECB-AF61-725074CC9212}" srcOrd="0" destOrd="0" parTransId="{7EB38108-108C-4D75-BF5F-29EBBAD67A95}" sibTransId="{C7D05AB8-52E8-43D3-BBCE-B21086800B24}"/>
    <dgm:cxn modelId="{70A3969C-2BFD-4322-A339-F939FF85A8E9}" type="presOf" srcId="{352E9CCA-81E6-4AD1-9B4B-B196D40E6B8A}" destId="{E6E48376-65E2-462B-954A-92C6039F65C6}" srcOrd="0" destOrd="0" presId="urn:microsoft.com/office/officeart/2005/8/layout/chevron2"/>
    <dgm:cxn modelId="{7C612358-8CFB-4F70-A71D-660F0A7739BB}" type="presParOf" srcId="{63FE844B-D56F-4DA3-BB13-66EA4485EA99}" destId="{7A34221B-5741-4D3C-889C-EFB501FE62A6}" srcOrd="0" destOrd="0" presId="urn:microsoft.com/office/officeart/2005/8/layout/chevron2"/>
    <dgm:cxn modelId="{C07DEC71-9290-4155-B918-0BD0D9EFD623}" type="presParOf" srcId="{7A34221B-5741-4D3C-889C-EFB501FE62A6}" destId="{3F435B9F-EF27-47EC-B1CB-5A9A5830C0A3}" srcOrd="0" destOrd="0" presId="urn:microsoft.com/office/officeart/2005/8/layout/chevron2"/>
    <dgm:cxn modelId="{5446DE0E-F7B6-4FF0-B278-D2FDE7C796C8}" type="presParOf" srcId="{7A34221B-5741-4D3C-889C-EFB501FE62A6}" destId="{9F5BC3B5-F3B3-4329-8A79-E3B7FFC0F361}" srcOrd="1" destOrd="0" presId="urn:microsoft.com/office/officeart/2005/8/layout/chevron2"/>
    <dgm:cxn modelId="{5E6D57B4-E5CD-4969-8EAC-010CE5C1B03B}" type="presParOf" srcId="{63FE844B-D56F-4DA3-BB13-66EA4485EA99}" destId="{3C5837F4-403F-4F03-971C-81B630A7BEEB}" srcOrd="1" destOrd="0" presId="urn:microsoft.com/office/officeart/2005/8/layout/chevron2"/>
    <dgm:cxn modelId="{A2E1AFB2-CC6A-4789-862B-4CAE47F2041C}" type="presParOf" srcId="{63FE844B-D56F-4DA3-BB13-66EA4485EA99}" destId="{1C3C7A23-4829-4113-9F77-208430CBBD2A}" srcOrd="2" destOrd="0" presId="urn:microsoft.com/office/officeart/2005/8/layout/chevron2"/>
    <dgm:cxn modelId="{B981F019-2254-49BB-BA60-DE587CF8DFD8}" type="presParOf" srcId="{1C3C7A23-4829-4113-9F77-208430CBBD2A}" destId="{DDE6F7E7-C334-4F5F-8F04-E982FF457774}" srcOrd="0" destOrd="0" presId="urn:microsoft.com/office/officeart/2005/8/layout/chevron2"/>
    <dgm:cxn modelId="{C060EC7B-174C-4A23-BE2B-81D401399DED}" type="presParOf" srcId="{1C3C7A23-4829-4113-9F77-208430CBBD2A}" destId="{E6E48376-65E2-462B-954A-92C6039F65C6}" srcOrd="1" destOrd="0" presId="urn:microsoft.com/office/officeart/2005/8/layout/chevron2"/>
    <dgm:cxn modelId="{D26113F0-B5A5-41FE-BF63-B5F4495D6B28}" type="presParOf" srcId="{63FE844B-D56F-4DA3-BB13-66EA4485EA99}" destId="{ADE1E680-B705-438E-A4C6-AACEEB0DA799}" srcOrd="3" destOrd="0" presId="urn:microsoft.com/office/officeart/2005/8/layout/chevron2"/>
    <dgm:cxn modelId="{4304EC17-C765-436A-97D4-6AEA4971BD19}" type="presParOf" srcId="{63FE844B-D56F-4DA3-BB13-66EA4485EA99}" destId="{527626A7-4DC7-42A8-8D2F-608D3678E860}" srcOrd="4" destOrd="0" presId="urn:microsoft.com/office/officeart/2005/8/layout/chevron2"/>
    <dgm:cxn modelId="{BFB61B53-F3BB-43E7-B7D9-0E4912D44562}" type="presParOf" srcId="{527626A7-4DC7-42A8-8D2F-608D3678E860}" destId="{E3109F34-6714-439F-9609-66EF26F5C42C}" srcOrd="0" destOrd="0" presId="urn:microsoft.com/office/officeart/2005/8/layout/chevron2"/>
    <dgm:cxn modelId="{6CCBA7D3-0151-4B7C-8A71-1DFAADA3EF8B}" type="presParOf" srcId="{527626A7-4DC7-42A8-8D2F-608D3678E860}" destId="{A156468C-08DA-466F-96E6-3DA2D2B30865}" srcOrd="1" destOrd="0" presId="urn:microsoft.com/office/officeart/2005/8/layout/chevron2"/>
    <dgm:cxn modelId="{54BDC553-B21B-4925-9356-2514291A8F4B}" type="presParOf" srcId="{63FE844B-D56F-4DA3-BB13-66EA4485EA99}" destId="{B80EC08C-23EF-45B1-A775-16B330BCE3BA}" srcOrd="5" destOrd="0" presId="urn:microsoft.com/office/officeart/2005/8/layout/chevron2"/>
    <dgm:cxn modelId="{CFB2D41C-8A59-407E-A74E-0E8FBD34FD61}" type="presParOf" srcId="{63FE844B-D56F-4DA3-BB13-66EA4485EA99}" destId="{E2389668-61C6-4139-AFDF-BC6CD23FD6C4}" srcOrd="6" destOrd="0" presId="urn:microsoft.com/office/officeart/2005/8/layout/chevron2"/>
    <dgm:cxn modelId="{E97687A7-1FEB-492A-99A8-89679BC43DC4}" type="presParOf" srcId="{E2389668-61C6-4139-AFDF-BC6CD23FD6C4}" destId="{9F12C381-6E0F-4532-99F3-FD2694D1045F}" srcOrd="0" destOrd="0" presId="urn:microsoft.com/office/officeart/2005/8/layout/chevron2"/>
    <dgm:cxn modelId="{E409DC82-7015-4248-AFA0-10809E0F215B}" type="presParOf" srcId="{E2389668-61C6-4139-AFDF-BC6CD23FD6C4}" destId="{C1D41512-58D5-4375-B64F-0AC66CF0B0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354EFD-101E-4BBE-9B7D-42AEB03043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062C13F-EC9A-430F-A6BA-C40A4B4799FC}">
      <dgm:prSet phldrT="[Текст]"/>
      <dgm:spPr/>
      <dgm:t>
        <a:bodyPr/>
        <a:lstStyle/>
        <a:p>
          <a:r>
            <a:rPr lang="uk-UA" dirty="0" smtClean="0"/>
            <a:t>5</a:t>
          </a:r>
          <a:endParaRPr lang="uk-UA" dirty="0"/>
        </a:p>
      </dgm:t>
    </dgm:pt>
    <dgm:pt modelId="{EFEB0AB2-9B3F-4E65-8AA1-BBF328046865}" type="parTrans" cxnId="{A4FBF534-D518-4CB5-9988-FF72B396A35A}">
      <dgm:prSet/>
      <dgm:spPr/>
      <dgm:t>
        <a:bodyPr/>
        <a:lstStyle/>
        <a:p>
          <a:endParaRPr lang="uk-UA"/>
        </a:p>
      </dgm:t>
    </dgm:pt>
    <dgm:pt modelId="{B17D76D9-848F-4B87-BD59-540DA5A09CDB}" type="sibTrans" cxnId="{A4FBF534-D518-4CB5-9988-FF72B396A35A}">
      <dgm:prSet/>
      <dgm:spPr/>
      <dgm:t>
        <a:bodyPr/>
        <a:lstStyle/>
        <a:p>
          <a:endParaRPr lang="uk-UA"/>
        </a:p>
      </dgm:t>
    </dgm:pt>
    <dgm:pt modelId="{D7311F4D-61B3-418E-9FDF-FB76AC0D44EC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ПРОЕКТУВАННЯ САЙТУ ВІДПОВІДНО ДО ФУНКЦІОНАЛЬНИХ ВИМОГ;</a:t>
          </a:r>
          <a:endParaRPr lang="uk-UA" dirty="0">
            <a:solidFill>
              <a:schemeClr val="accent2"/>
            </a:solidFill>
          </a:endParaRPr>
        </a:p>
      </dgm:t>
    </dgm:pt>
    <dgm:pt modelId="{56F28B32-6E9A-4D09-973F-54D3103A06CE}" type="parTrans" cxnId="{4AE527C2-8985-41E6-BD00-BEAE37493B42}">
      <dgm:prSet/>
      <dgm:spPr/>
      <dgm:t>
        <a:bodyPr/>
        <a:lstStyle/>
        <a:p>
          <a:endParaRPr lang="uk-UA"/>
        </a:p>
      </dgm:t>
    </dgm:pt>
    <dgm:pt modelId="{DABDC700-17E7-497F-9647-D04AFA865350}" type="sibTrans" cxnId="{4AE527C2-8985-41E6-BD00-BEAE37493B42}">
      <dgm:prSet/>
      <dgm:spPr/>
      <dgm:t>
        <a:bodyPr/>
        <a:lstStyle/>
        <a:p>
          <a:endParaRPr lang="uk-UA"/>
        </a:p>
      </dgm:t>
    </dgm:pt>
    <dgm:pt modelId="{679E4FE8-BC5C-412A-9D2B-D726CB8EA86D}">
      <dgm:prSet phldrT="[Текст]"/>
      <dgm:spPr/>
      <dgm:t>
        <a:bodyPr/>
        <a:lstStyle/>
        <a:p>
          <a:r>
            <a:rPr lang="uk-UA" dirty="0" smtClean="0"/>
            <a:t>6</a:t>
          </a:r>
          <a:endParaRPr lang="uk-UA" dirty="0"/>
        </a:p>
      </dgm:t>
    </dgm:pt>
    <dgm:pt modelId="{A27FE2B3-C2E4-4138-88BE-EA1EFC34A75A}" type="parTrans" cxnId="{BB59C6E2-DF1D-43E9-8F83-CBF5D1D2B7DB}">
      <dgm:prSet/>
      <dgm:spPr/>
      <dgm:t>
        <a:bodyPr/>
        <a:lstStyle/>
        <a:p>
          <a:endParaRPr lang="uk-UA"/>
        </a:p>
      </dgm:t>
    </dgm:pt>
    <dgm:pt modelId="{CE4A9CA2-3013-45DC-BD5F-51B12ABF3331}" type="sibTrans" cxnId="{BB59C6E2-DF1D-43E9-8F83-CBF5D1D2B7DB}">
      <dgm:prSet/>
      <dgm:spPr/>
      <dgm:t>
        <a:bodyPr/>
        <a:lstStyle/>
        <a:p>
          <a:endParaRPr lang="uk-UA"/>
        </a:p>
      </dgm:t>
    </dgm:pt>
    <dgm:pt modelId="{36965087-F471-4A76-9837-80FC738343FD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РОЗРОБКА ШАБЛОНУ ПІД ПОТРЕБИ САЙТУ ;</a:t>
          </a:r>
          <a:endParaRPr lang="uk-UA" dirty="0">
            <a:solidFill>
              <a:schemeClr val="accent2"/>
            </a:solidFill>
          </a:endParaRPr>
        </a:p>
      </dgm:t>
    </dgm:pt>
    <dgm:pt modelId="{83BE8B33-B04D-4DA0-8833-61BA87B4AFBA}" type="parTrans" cxnId="{28A968FC-C10E-49CA-8264-731BB3E27CA3}">
      <dgm:prSet/>
      <dgm:spPr/>
      <dgm:t>
        <a:bodyPr/>
        <a:lstStyle/>
        <a:p>
          <a:endParaRPr lang="uk-UA"/>
        </a:p>
      </dgm:t>
    </dgm:pt>
    <dgm:pt modelId="{9CF34DAE-644C-42C0-AC75-E7E365D11E61}" type="sibTrans" cxnId="{28A968FC-C10E-49CA-8264-731BB3E27CA3}">
      <dgm:prSet/>
      <dgm:spPr/>
      <dgm:t>
        <a:bodyPr/>
        <a:lstStyle/>
        <a:p>
          <a:endParaRPr lang="uk-UA"/>
        </a:p>
      </dgm:t>
    </dgm:pt>
    <dgm:pt modelId="{01501EA1-5981-4C23-B2A6-007F5593F7A3}">
      <dgm:prSet phldrT="[Текст]"/>
      <dgm:spPr/>
      <dgm:t>
        <a:bodyPr/>
        <a:lstStyle/>
        <a:p>
          <a:r>
            <a:rPr lang="uk-UA" dirty="0" smtClean="0"/>
            <a:t>7</a:t>
          </a:r>
          <a:endParaRPr lang="uk-UA" dirty="0"/>
        </a:p>
      </dgm:t>
    </dgm:pt>
    <dgm:pt modelId="{6B663FA4-7D73-48E0-AA6A-414136C9F8F5}" type="parTrans" cxnId="{53BB3F86-D04E-400D-9CB7-AF3911233F42}">
      <dgm:prSet/>
      <dgm:spPr/>
      <dgm:t>
        <a:bodyPr/>
        <a:lstStyle/>
        <a:p>
          <a:endParaRPr lang="uk-UA"/>
        </a:p>
      </dgm:t>
    </dgm:pt>
    <dgm:pt modelId="{935378F1-C06F-4437-AF84-B14075DEBB5F}" type="sibTrans" cxnId="{53BB3F86-D04E-400D-9CB7-AF3911233F42}">
      <dgm:prSet/>
      <dgm:spPr/>
      <dgm:t>
        <a:bodyPr/>
        <a:lstStyle/>
        <a:p>
          <a:endParaRPr lang="uk-UA"/>
        </a:p>
      </dgm:t>
    </dgm:pt>
    <dgm:pt modelId="{F69EA481-C3DA-40CA-A17D-F4A148667B7F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ОРГАНІЗАЦІЯ ВЗАЄМОДІЇ САЙТУ ТА БД;</a:t>
          </a:r>
          <a:endParaRPr lang="uk-UA" dirty="0">
            <a:solidFill>
              <a:schemeClr val="accent2"/>
            </a:solidFill>
          </a:endParaRPr>
        </a:p>
      </dgm:t>
    </dgm:pt>
    <dgm:pt modelId="{49066631-BD39-4E77-BF07-8D768E47A232}" type="parTrans" cxnId="{8332DEA8-0039-48CE-A5EE-336D1B29BA18}">
      <dgm:prSet/>
      <dgm:spPr/>
      <dgm:t>
        <a:bodyPr/>
        <a:lstStyle/>
        <a:p>
          <a:endParaRPr lang="uk-UA"/>
        </a:p>
      </dgm:t>
    </dgm:pt>
    <dgm:pt modelId="{CC2F054E-7180-4EE7-906F-CD8B79D72CB1}" type="sibTrans" cxnId="{8332DEA8-0039-48CE-A5EE-336D1B29BA18}">
      <dgm:prSet/>
      <dgm:spPr/>
      <dgm:t>
        <a:bodyPr/>
        <a:lstStyle/>
        <a:p>
          <a:endParaRPr lang="uk-UA"/>
        </a:p>
      </dgm:t>
    </dgm:pt>
    <dgm:pt modelId="{F9EBBA10-72E0-4BFD-9F57-0647047EE813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ТЕСТУВАННЯ РОБОТО ЗДАТНОСТІ САЙТУ;</a:t>
          </a:r>
          <a:endParaRPr lang="uk-UA" dirty="0">
            <a:solidFill>
              <a:schemeClr val="accent2"/>
            </a:solidFill>
          </a:endParaRPr>
        </a:p>
      </dgm:t>
    </dgm:pt>
    <dgm:pt modelId="{87CA6AC9-1B07-4C24-BB34-443F05EB4E0E}" type="parTrans" cxnId="{34BEFE90-5644-4E99-9C98-B95136DFC7DA}">
      <dgm:prSet/>
      <dgm:spPr/>
      <dgm:t>
        <a:bodyPr/>
        <a:lstStyle/>
        <a:p>
          <a:endParaRPr lang="uk-UA"/>
        </a:p>
      </dgm:t>
    </dgm:pt>
    <dgm:pt modelId="{F318236A-1274-4CF5-9B32-B99BEAAB8C7E}" type="sibTrans" cxnId="{34BEFE90-5644-4E99-9C98-B95136DFC7DA}">
      <dgm:prSet/>
      <dgm:spPr/>
      <dgm:t>
        <a:bodyPr/>
        <a:lstStyle/>
        <a:p>
          <a:endParaRPr lang="uk-UA"/>
        </a:p>
      </dgm:t>
    </dgm:pt>
    <dgm:pt modelId="{E91A927E-E79A-4FF5-ABB5-208D94474503}">
      <dgm:prSet phldrT="[Текст]"/>
      <dgm:spPr/>
      <dgm:t>
        <a:bodyPr/>
        <a:lstStyle/>
        <a:p>
          <a:r>
            <a:rPr lang="uk-UA" dirty="0" smtClean="0"/>
            <a:t>8</a:t>
          </a:r>
          <a:endParaRPr lang="uk-UA" dirty="0"/>
        </a:p>
      </dgm:t>
    </dgm:pt>
    <dgm:pt modelId="{428C1A53-4418-4F57-974A-7E34592BD843}" type="parTrans" cxnId="{636CBF0F-073C-40E6-80F6-CA282F7D0A45}">
      <dgm:prSet/>
      <dgm:spPr/>
      <dgm:t>
        <a:bodyPr/>
        <a:lstStyle/>
        <a:p>
          <a:endParaRPr lang="uk-UA"/>
        </a:p>
      </dgm:t>
    </dgm:pt>
    <dgm:pt modelId="{3D3DE767-D506-4035-9DA3-02356A2A0FE2}" type="sibTrans" cxnId="{636CBF0F-073C-40E6-80F6-CA282F7D0A45}">
      <dgm:prSet/>
      <dgm:spPr/>
      <dgm:t>
        <a:bodyPr/>
        <a:lstStyle/>
        <a:p>
          <a:endParaRPr lang="uk-UA"/>
        </a:p>
      </dgm:t>
    </dgm:pt>
    <dgm:pt modelId="{1CF2CECC-A413-4952-AABB-F740842CAC7D}">
      <dgm:prSet phldrT="[Текст]"/>
      <dgm:spPr/>
      <dgm:t>
        <a:bodyPr/>
        <a:lstStyle/>
        <a:p>
          <a:r>
            <a:rPr lang="uk-UA" dirty="0" smtClean="0"/>
            <a:t>9</a:t>
          </a:r>
          <a:endParaRPr lang="uk-UA" dirty="0"/>
        </a:p>
      </dgm:t>
    </dgm:pt>
    <dgm:pt modelId="{301A3A95-51D7-4024-8B92-9A58388058DA}" type="parTrans" cxnId="{413D4C06-B60B-47EC-ADE6-C7A22F2978FE}">
      <dgm:prSet/>
      <dgm:spPr/>
      <dgm:t>
        <a:bodyPr/>
        <a:lstStyle/>
        <a:p>
          <a:endParaRPr lang="uk-UA"/>
        </a:p>
      </dgm:t>
    </dgm:pt>
    <dgm:pt modelId="{1F859FE3-2CC3-40AA-B8ED-A037AE1871BB}" type="sibTrans" cxnId="{413D4C06-B60B-47EC-ADE6-C7A22F2978FE}">
      <dgm:prSet/>
      <dgm:spPr/>
      <dgm:t>
        <a:bodyPr/>
        <a:lstStyle/>
        <a:p>
          <a:endParaRPr lang="uk-UA"/>
        </a:p>
      </dgm:t>
    </dgm:pt>
    <dgm:pt modelId="{F9CB229D-10C8-4B18-A733-9F066AD5775B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СЕО ОПТИМІЗАЦІЯ САЙТУ</a:t>
          </a:r>
          <a:endParaRPr lang="uk-UA" dirty="0">
            <a:solidFill>
              <a:schemeClr val="accent2"/>
            </a:solidFill>
          </a:endParaRPr>
        </a:p>
      </dgm:t>
    </dgm:pt>
    <dgm:pt modelId="{406B6B8C-4162-4DD3-BB46-D9ACE6A0288A}" type="parTrans" cxnId="{F72A3EFF-0684-49B1-8898-1A9D06469B2D}">
      <dgm:prSet/>
      <dgm:spPr/>
      <dgm:t>
        <a:bodyPr/>
        <a:lstStyle/>
        <a:p>
          <a:endParaRPr lang="uk-UA"/>
        </a:p>
      </dgm:t>
    </dgm:pt>
    <dgm:pt modelId="{57487415-A4BA-4E9D-B05D-F308CB071097}" type="sibTrans" cxnId="{F72A3EFF-0684-49B1-8898-1A9D06469B2D}">
      <dgm:prSet/>
      <dgm:spPr/>
      <dgm:t>
        <a:bodyPr/>
        <a:lstStyle/>
        <a:p>
          <a:endParaRPr lang="uk-UA"/>
        </a:p>
      </dgm:t>
    </dgm:pt>
    <dgm:pt modelId="{7A2CF316-952A-4DE8-98AD-855885AFE3DB}" type="pres">
      <dgm:prSet presAssocID="{72354EFD-101E-4BBE-9B7D-42AEB03043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4CEB296-8F1E-4524-8125-029E62CF2F8F}" type="pres">
      <dgm:prSet presAssocID="{B062C13F-EC9A-430F-A6BA-C40A4B4799FC}" presName="composite" presStyleCnt="0"/>
      <dgm:spPr/>
    </dgm:pt>
    <dgm:pt modelId="{3A345E7A-1D22-46D0-9AE6-2E3B9EDC5490}" type="pres">
      <dgm:prSet presAssocID="{B062C13F-EC9A-430F-A6BA-C40A4B4799F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BA4403E-D687-43F6-8849-3266B636DBFC}" type="pres">
      <dgm:prSet presAssocID="{B062C13F-EC9A-430F-A6BA-C40A4B4799F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A0A1EC2-A86F-44FC-91EA-62AD2AE0A3F1}" type="pres">
      <dgm:prSet presAssocID="{B17D76D9-848F-4B87-BD59-540DA5A09CDB}" presName="sp" presStyleCnt="0"/>
      <dgm:spPr/>
    </dgm:pt>
    <dgm:pt modelId="{AAD80D6B-74D8-4EF5-9894-8D5174774DCD}" type="pres">
      <dgm:prSet presAssocID="{679E4FE8-BC5C-412A-9D2B-D726CB8EA86D}" presName="composite" presStyleCnt="0"/>
      <dgm:spPr/>
    </dgm:pt>
    <dgm:pt modelId="{2FE92AF7-B8EB-48B1-8AB6-51A096DC758D}" type="pres">
      <dgm:prSet presAssocID="{679E4FE8-BC5C-412A-9D2B-D726CB8EA86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AEE069D-0F42-4CF8-A6AC-13672B18EFDF}" type="pres">
      <dgm:prSet presAssocID="{679E4FE8-BC5C-412A-9D2B-D726CB8EA86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12941DC-EE9C-48D3-8A47-D004D6178943}" type="pres">
      <dgm:prSet presAssocID="{CE4A9CA2-3013-45DC-BD5F-51B12ABF3331}" presName="sp" presStyleCnt="0"/>
      <dgm:spPr/>
    </dgm:pt>
    <dgm:pt modelId="{932C5B03-4DF9-4362-BDCA-CCABD45F1D01}" type="pres">
      <dgm:prSet presAssocID="{01501EA1-5981-4C23-B2A6-007F5593F7A3}" presName="composite" presStyleCnt="0"/>
      <dgm:spPr/>
    </dgm:pt>
    <dgm:pt modelId="{25101D6C-E25B-4158-B8C2-6C95C8FDEAE7}" type="pres">
      <dgm:prSet presAssocID="{01501EA1-5981-4C23-B2A6-007F5593F7A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A25B1C7-561F-46B7-8701-643BA7087DA1}" type="pres">
      <dgm:prSet presAssocID="{01501EA1-5981-4C23-B2A6-007F5593F7A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80198C0-9829-4B9C-BA45-069C6767C2E2}" type="pres">
      <dgm:prSet presAssocID="{935378F1-C06F-4437-AF84-B14075DEBB5F}" presName="sp" presStyleCnt="0"/>
      <dgm:spPr/>
    </dgm:pt>
    <dgm:pt modelId="{A30D9824-696C-4005-9D61-9EBCAFEE35CF}" type="pres">
      <dgm:prSet presAssocID="{E91A927E-E79A-4FF5-ABB5-208D94474503}" presName="composite" presStyleCnt="0"/>
      <dgm:spPr/>
    </dgm:pt>
    <dgm:pt modelId="{D489BEA6-80A0-43F3-B8E5-826466DA96D2}" type="pres">
      <dgm:prSet presAssocID="{E91A927E-E79A-4FF5-ABB5-208D9447450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14F89ED-9C48-441A-B1A1-D0D6E6ABDFCC}" type="pres">
      <dgm:prSet presAssocID="{E91A927E-E79A-4FF5-ABB5-208D9447450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E9E0F9-3696-4F6D-A4A4-4C81A14BE706}" type="pres">
      <dgm:prSet presAssocID="{3D3DE767-D506-4035-9DA3-02356A2A0FE2}" presName="sp" presStyleCnt="0"/>
      <dgm:spPr/>
    </dgm:pt>
    <dgm:pt modelId="{0E7AB0E9-A4CD-411B-8A3D-90450FA55B5D}" type="pres">
      <dgm:prSet presAssocID="{1CF2CECC-A413-4952-AABB-F740842CAC7D}" presName="composite" presStyleCnt="0"/>
      <dgm:spPr/>
    </dgm:pt>
    <dgm:pt modelId="{481FDBE2-CD3F-4270-A8BD-5384CF3982E5}" type="pres">
      <dgm:prSet presAssocID="{1CF2CECC-A413-4952-AABB-F740842CAC7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9AC889F-DE5C-4EFE-B808-5AFD4395A752}" type="pres">
      <dgm:prSet presAssocID="{1CF2CECC-A413-4952-AABB-F740842CAC7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72A3EFF-0684-49B1-8898-1A9D06469B2D}" srcId="{1CF2CECC-A413-4952-AABB-F740842CAC7D}" destId="{F9CB229D-10C8-4B18-A733-9F066AD5775B}" srcOrd="0" destOrd="0" parTransId="{406B6B8C-4162-4DD3-BB46-D9ACE6A0288A}" sibTransId="{57487415-A4BA-4E9D-B05D-F308CB071097}"/>
    <dgm:cxn modelId="{636CBF0F-073C-40E6-80F6-CA282F7D0A45}" srcId="{72354EFD-101E-4BBE-9B7D-42AEB03043F5}" destId="{E91A927E-E79A-4FF5-ABB5-208D94474503}" srcOrd="3" destOrd="0" parTransId="{428C1A53-4418-4F57-974A-7E34592BD843}" sibTransId="{3D3DE767-D506-4035-9DA3-02356A2A0FE2}"/>
    <dgm:cxn modelId="{53BB3F86-D04E-400D-9CB7-AF3911233F42}" srcId="{72354EFD-101E-4BBE-9B7D-42AEB03043F5}" destId="{01501EA1-5981-4C23-B2A6-007F5593F7A3}" srcOrd="2" destOrd="0" parTransId="{6B663FA4-7D73-48E0-AA6A-414136C9F8F5}" sibTransId="{935378F1-C06F-4437-AF84-B14075DEBB5F}"/>
    <dgm:cxn modelId="{413D4C06-B60B-47EC-ADE6-C7A22F2978FE}" srcId="{72354EFD-101E-4BBE-9B7D-42AEB03043F5}" destId="{1CF2CECC-A413-4952-AABB-F740842CAC7D}" srcOrd="4" destOrd="0" parTransId="{301A3A95-51D7-4024-8B92-9A58388058DA}" sibTransId="{1F859FE3-2CC3-40AA-B8ED-A037AE1871BB}"/>
    <dgm:cxn modelId="{4AE527C2-8985-41E6-BD00-BEAE37493B42}" srcId="{B062C13F-EC9A-430F-A6BA-C40A4B4799FC}" destId="{D7311F4D-61B3-418E-9FDF-FB76AC0D44EC}" srcOrd="0" destOrd="0" parTransId="{56F28B32-6E9A-4D09-973F-54D3103A06CE}" sibTransId="{DABDC700-17E7-497F-9647-D04AFA865350}"/>
    <dgm:cxn modelId="{28A968FC-C10E-49CA-8264-731BB3E27CA3}" srcId="{679E4FE8-BC5C-412A-9D2B-D726CB8EA86D}" destId="{36965087-F471-4A76-9837-80FC738343FD}" srcOrd="0" destOrd="0" parTransId="{83BE8B33-B04D-4DA0-8833-61BA87B4AFBA}" sibTransId="{9CF34DAE-644C-42C0-AC75-E7E365D11E61}"/>
    <dgm:cxn modelId="{09898FAC-679F-49F6-BC3D-6C9F7120D024}" type="presOf" srcId="{F69EA481-C3DA-40CA-A17D-F4A148667B7F}" destId="{7A25B1C7-561F-46B7-8701-643BA7087DA1}" srcOrd="0" destOrd="0" presId="urn:microsoft.com/office/officeart/2005/8/layout/chevron2"/>
    <dgm:cxn modelId="{C2EA9D03-3331-42CE-8705-0BC8D53D4855}" type="presOf" srcId="{36965087-F471-4A76-9837-80FC738343FD}" destId="{2AEE069D-0F42-4CF8-A6AC-13672B18EFDF}" srcOrd="0" destOrd="0" presId="urn:microsoft.com/office/officeart/2005/8/layout/chevron2"/>
    <dgm:cxn modelId="{F0BE8BFF-8743-4061-9129-529FCB69BC7A}" type="presOf" srcId="{B062C13F-EC9A-430F-A6BA-C40A4B4799FC}" destId="{3A345E7A-1D22-46D0-9AE6-2E3B9EDC5490}" srcOrd="0" destOrd="0" presId="urn:microsoft.com/office/officeart/2005/8/layout/chevron2"/>
    <dgm:cxn modelId="{BB59C6E2-DF1D-43E9-8F83-CBF5D1D2B7DB}" srcId="{72354EFD-101E-4BBE-9B7D-42AEB03043F5}" destId="{679E4FE8-BC5C-412A-9D2B-D726CB8EA86D}" srcOrd="1" destOrd="0" parTransId="{A27FE2B3-C2E4-4138-88BE-EA1EFC34A75A}" sibTransId="{CE4A9CA2-3013-45DC-BD5F-51B12ABF3331}"/>
    <dgm:cxn modelId="{34BEFE90-5644-4E99-9C98-B95136DFC7DA}" srcId="{E91A927E-E79A-4FF5-ABB5-208D94474503}" destId="{F9EBBA10-72E0-4BFD-9F57-0647047EE813}" srcOrd="0" destOrd="0" parTransId="{87CA6AC9-1B07-4C24-BB34-443F05EB4E0E}" sibTransId="{F318236A-1274-4CF5-9B32-B99BEAAB8C7E}"/>
    <dgm:cxn modelId="{A4FBF534-D518-4CB5-9988-FF72B396A35A}" srcId="{72354EFD-101E-4BBE-9B7D-42AEB03043F5}" destId="{B062C13F-EC9A-430F-A6BA-C40A4B4799FC}" srcOrd="0" destOrd="0" parTransId="{EFEB0AB2-9B3F-4E65-8AA1-BBF328046865}" sibTransId="{B17D76D9-848F-4B87-BD59-540DA5A09CDB}"/>
    <dgm:cxn modelId="{2F9E9B27-60C8-4D58-8C92-971CD30B7596}" type="presOf" srcId="{1CF2CECC-A413-4952-AABB-F740842CAC7D}" destId="{481FDBE2-CD3F-4270-A8BD-5384CF3982E5}" srcOrd="0" destOrd="0" presId="urn:microsoft.com/office/officeart/2005/8/layout/chevron2"/>
    <dgm:cxn modelId="{2F93CBB9-57D4-43AF-A023-010B7428A18C}" type="presOf" srcId="{F9CB229D-10C8-4B18-A733-9F066AD5775B}" destId="{B9AC889F-DE5C-4EFE-B808-5AFD4395A752}" srcOrd="0" destOrd="0" presId="urn:microsoft.com/office/officeart/2005/8/layout/chevron2"/>
    <dgm:cxn modelId="{AB48901B-2978-49ED-A917-F459ED099178}" type="presOf" srcId="{01501EA1-5981-4C23-B2A6-007F5593F7A3}" destId="{25101D6C-E25B-4158-B8C2-6C95C8FDEAE7}" srcOrd="0" destOrd="0" presId="urn:microsoft.com/office/officeart/2005/8/layout/chevron2"/>
    <dgm:cxn modelId="{912A557A-2254-43A9-B3A7-3052E25FE724}" type="presOf" srcId="{72354EFD-101E-4BBE-9B7D-42AEB03043F5}" destId="{7A2CF316-952A-4DE8-98AD-855885AFE3DB}" srcOrd="0" destOrd="0" presId="urn:microsoft.com/office/officeart/2005/8/layout/chevron2"/>
    <dgm:cxn modelId="{B049072F-4221-472E-9774-AC5CD468BC0B}" type="presOf" srcId="{679E4FE8-BC5C-412A-9D2B-D726CB8EA86D}" destId="{2FE92AF7-B8EB-48B1-8AB6-51A096DC758D}" srcOrd="0" destOrd="0" presId="urn:microsoft.com/office/officeart/2005/8/layout/chevron2"/>
    <dgm:cxn modelId="{1FFA5C71-5EB8-4BB7-A333-0B236F7BC16B}" type="presOf" srcId="{E91A927E-E79A-4FF5-ABB5-208D94474503}" destId="{D489BEA6-80A0-43F3-B8E5-826466DA96D2}" srcOrd="0" destOrd="0" presId="urn:microsoft.com/office/officeart/2005/8/layout/chevron2"/>
    <dgm:cxn modelId="{8AE1E913-27B8-42AC-8FA8-A691E103983D}" type="presOf" srcId="{D7311F4D-61B3-418E-9FDF-FB76AC0D44EC}" destId="{2BA4403E-D687-43F6-8849-3266B636DBFC}" srcOrd="0" destOrd="0" presId="urn:microsoft.com/office/officeart/2005/8/layout/chevron2"/>
    <dgm:cxn modelId="{8332DEA8-0039-48CE-A5EE-336D1B29BA18}" srcId="{01501EA1-5981-4C23-B2A6-007F5593F7A3}" destId="{F69EA481-C3DA-40CA-A17D-F4A148667B7F}" srcOrd="0" destOrd="0" parTransId="{49066631-BD39-4E77-BF07-8D768E47A232}" sibTransId="{CC2F054E-7180-4EE7-906F-CD8B79D72CB1}"/>
    <dgm:cxn modelId="{AD7D6763-F14D-4002-A0F6-03A02B95FAB7}" type="presOf" srcId="{F9EBBA10-72E0-4BFD-9F57-0647047EE813}" destId="{D14F89ED-9C48-441A-B1A1-D0D6E6ABDFCC}" srcOrd="0" destOrd="0" presId="urn:microsoft.com/office/officeart/2005/8/layout/chevron2"/>
    <dgm:cxn modelId="{15875A12-47C1-4F94-A1DB-BEA479647053}" type="presParOf" srcId="{7A2CF316-952A-4DE8-98AD-855885AFE3DB}" destId="{74CEB296-8F1E-4524-8125-029E62CF2F8F}" srcOrd="0" destOrd="0" presId="urn:microsoft.com/office/officeart/2005/8/layout/chevron2"/>
    <dgm:cxn modelId="{E844B814-CCBB-4978-B5A0-1336CAD5BFBC}" type="presParOf" srcId="{74CEB296-8F1E-4524-8125-029E62CF2F8F}" destId="{3A345E7A-1D22-46D0-9AE6-2E3B9EDC5490}" srcOrd="0" destOrd="0" presId="urn:microsoft.com/office/officeart/2005/8/layout/chevron2"/>
    <dgm:cxn modelId="{FF124ADA-06BA-49BB-A37C-E5ECDFF93977}" type="presParOf" srcId="{74CEB296-8F1E-4524-8125-029E62CF2F8F}" destId="{2BA4403E-D687-43F6-8849-3266B636DBFC}" srcOrd="1" destOrd="0" presId="urn:microsoft.com/office/officeart/2005/8/layout/chevron2"/>
    <dgm:cxn modelId="{236104A4-267D-402A-9802-5C088EC241E0}" type="presParOf" srcId="{7A2CF316-952A-4DE8-98AD-855885AFE3DB}" destId="{9A0A1EC2-A86F-44FC-91EA-62AD2AE0A3F1}" srcOrd="1" destOrd="0" presId="urn:microsoft.com/office/officeart/2005/8/layout/chevron2"/>
    <dgm:cxn modelId="{33BB9F0D-5AE6-4B18-9CAF-8B5E312B518D}" type="presParOf" srcId="{7A2CF316-952A-4DE8-98AD-855885AFE3DB}" destId="{AAD80D6B-74D8-4EF5-9894-8D5174774DCD}" srcOrd="2" destOrd="0" presId="urn:microsoft.com/office/officeart/2005/8/layout/chevron2"/>
    <dgm:cxn modelId="{96D81C87-BC45-4C01-98C1-A2EE079A6089}" type="presParOf" srcId="{AAD80D6B-74D8-4EF5-9894-8D5174774DCD}" destId="{2FE92AF7-B8EB-48B1-8AB6-51A096DC758D}" srcOrd="0" destOrd="0" presId="urn:microsoft.com/office/officeart/2005/8/layout/chevron2"/>
    <dgm:cxn modelId="{54AF7C40-888F-403F-BC09-2BCC9771ED22}" type="presParOf" srcId="{AAD80D6B-74D8-4EF5-9894-8D5174774DCD}" destId="{2AEE069D-0F42-4CF8-A6AC-13672B18EFDF}" srcOrd="1" destOrd="0" presId="urn:microsoft.com/office/officeart/2005/8/layout/chevron2"/>
    <dgm:cxn modelId="{B9526ADD-5FFF-45E6-ADB5-5F059FF26BCF}" type="presParOf" srcId="{7A2CF316-952A-4DE8-98AD-855885AFE3DB}" destId="{F12941DC-EE9C-48D3-8A47-D004D6178943}" srcOrd="3" destOrd="0" presId="urn:microsoft.com/office/officeart/2005/8/layout/chevron2"/>
    <dgm:cxn modelId="{2EBC5F19-BC47-4658-8B37-E55A08EA80AD}" type="presParOf" srcId="{7A2CF316-952A-4DE8-98AD-855885AFE3DB}" destId="{932C5B03-4DF9-4362-BDCA-CCABD45F1D01}" srcOrd="4" destOrd="0" presId="urn:microsoft.com/office/officeart/2005/8/layout/chevron2"/>
    <dgm:cxn modelId="{D5D4B193-0EC9-4D56-AAA3-F8011AA3D811}" type="presParOf" srcId="{932C5B03-4DF9-4362-BDCA-CCABD45F1D01}" destId="{25101D6C-E25B-4158-B8C2-6C95C8FDEAE7}" srcOrd="0" destOrd="0" presId="urn:microsoft.com/office/officeart/2005/8/layout/chevron2"/>
    <dgm:cxn modelId="{E99834EE-9F24-4061-8263-06DC229C87E3}" type="presParOf" srcId="{932C5B03-4DF9-4362-BDCA-CCABD45F1D01}" destId="{7A25B1C7-561F-46B7-8701-643BA7087DA1}" srcOrd="1" destOrd="0" presId="urn:microsoft.com/office/officeart/2005/8/layout/chevron2"/>
    <dgm:cxn modelId="{FD93E2E0-552B-4E80-B1AD-71D1DAEA8D50}" type="presParOf" srcId="{7A2CF316-952A-4DE8-98AD-855885AFE3DB}" destId="{980198C0-9829-4B9C-BA45-069C6767C2E2}" srcOrd="5" destOrd="0" presId="urn:microsoft.com/office/officeart/2005/8/layout/chevron2"/>
    <dgm:cxn modelId="{D2F48BB2-26A3-4BE8-9FED-BFB05FA94C31}" type="presParOf" srcId="{7A2CF316-952A-4DE8-98AD-855885AFE3DB}" destId="{A30D9824-696C-4005-9D61-9EBCAFEE35CF}" srcOrd="6" destOrd="0" presId="urn:microsoft.com/office/officeart/2005/8/layout/chevron2"/>
    <dgm:cxn modelId="{EEF3C76C-A2D4-4031-9FD7-63EBE80D8D0E}" type="presParOf" srcId="{A30D9824-696C-4005-9D61-9EBCAFEE35CF}" destId="{D489BEA6-80A0-43F3-B8E5-826466DA96D2}" srcOrd="0" destOrd="0" presId="urn:microsoft.com/office/officeart/2005/8/layout/chevron2"/>
    <dgm:cxn modelId="{90ADC417-CE10-4347-A307-6F2A5E083FB5}" type="presParOf" srcId="{A30D9824-696C-4005-9D61-9EBCAFEE35CF}" destId="{D14F89ED-9C48-441A-B1A1-D0D6E6ABDFCC}" srcOrd="1" destOrd="0" presId="urn:microsoft.com/office/officeart/2005/8/layout/chevron2"/>
    <dgm:cxn modelId="{87C0215F-7DE0-45A2-B9A0-58EB46DAB645}" type="presParOf" srcId="{7A2CF316-952A-4DE8-98AD-855885AFE3DB}" destId="{EDE9E0F9-3696-4F6D-A4A4-4C81A14BE706}" srcOrd="7" destOrd="0" presId="urn:microsoft.com/office/officeart/2005/8/layout/chevron2"/>
    <dgm:cxn modelId="{0B0A0579-313F-4E99-A8F8-69C20CB6A39F}" type="presParOf" srcId="{7A2CF316-952A-4DE8-98AD-855885AFE3DB}" destId="{0E7AB0E9-A4CD-411B-8A3D-90450FA55B5D}" srcOrd="8" destOrd="0" presId="urn:microsoft.com/office/officeart/2005/8/layout/chevron2"/>
    <dgm:cxn modelId="{3CC27990-0F99-4D72-9234-04F85B304429}" type="presParOf" srcId="{0E7AB0E9-A4CD-411B-8A3D-90450FA55B5D}" destId="{481FDBE2-CD3F-4270-A8BD-5384CF3982E5}" srcOrd="0" destOrd="0" presId="urn:microsoft.com/office/officeart/2005/8/layout/chevron2"/>
    <dgm:cxn modelId="{47D187CC-7E78-4E9D-8F81-E1B9ED16A419}" type="presParOf" srcId="{0E7AB0E9-A4CD-411B-8A3D-90450FA55B5D}" destId="{B9AC889F-DE5C-4EFE-B808-5AFD4395A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9F1A7-4B84-47D0-9518-296657C26E9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C7BEBDB1-6F90-4B45-9C84-166B783E9E26}">
      <dgm:prSet phldrT="[Текст]"/>
      <dgm:spPr/>
      <dgm:t>
        <a:bodyPr/>
        <a:lstStyle/>
        <a:p>
          <a:r>
            <a:rPr lang="uk-UA" dirty="0" smtClean="0"/>
            <a:t>1</a:t>
          </a:r>
          <a:endParaRPr lang="uk-UA" dirty="0"/>
        </a:p>
      </dgm:t>
    </dgm:pt>
    <dgm:pt modelId="{2283BFE9-32C2-4451-B23E-CF60596EAB7C}" type="parTrans" cxnId="{64FBE850-8FA8-411B-99A0-9EC4BC336425}">
      <dgm:prSet/>
      <dgm:spPr/>
      <dgm:t>
        <a:bodyPr/>
        <a:lstStyle/>
        <a:p>
          <a:endParaRPr lang="uk-UA"/>
        </a:p>
      </dgm:t>
    </dgm:pt>
    <dgm:pt modelId="{65584CAE-4AE8-45E8-911D-E4C2C23A2EFF}" type="sibTrans" cxnId="{64FBE850-8FA8-411B-99A0-9EC4BC336425}">
      <dgm:prSet/>
      <dgm:spPr/>
      <dgm:t>
        <a:bodyPr/>
        <a:lstStyle/>
        <a:p>
          <a:endParaRPr lang="uk-UA"/>
        </a:p>
      </dgm:t>
    </dgm:pt>
    <dgm:pt modelId="{F290F6D7-F0B0-49B4-8F2B-E26A3BE29864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МОЖЛИВІСТЬ ПЕРЕГЛЯДУ КОНТЕНТУ </a:t>
          </a:r>
          <a:endParaRPr lang="uk-UA" dirty="0">
            <a:solidFill>
              <a:schemeClr val="accent2"/>
            </a:solidFill>
          </a:endParaRPr>
        </a:p>
      </dgm:t>
    </dgm:pt>
    <dgm:pt modelId="{D41EEED3-0591-4E51-98D2-650C3939871C}" type="parTrans" cxnId="{945A05C1-61EB-40C7-868D-6C1D7127EC45}">
      <dgm:prSet/>
      <dgm:spPr/>
      <dgm:t>
        <a:bodyPr/>
        <a:lstStyle/>
        <a:p>
          <a:endParaRPr lang="uk-UA"/>
        </a:p>
      </dgm:t>
    </dgm:pt>
    <dgm:pt modelId="{B5453C01-642A-4F5B-BD31-0D8F9F493653}" type="sibTrans" cxnId="{945A05C1-61EB-40C7-868D-6C1D7127EC45}">
      <dgm:prSet/>
      <dgm:spPr/>
      <dgm:t>
        <a:bodyPr/>
        <a:lstStyle/>
        <a:p>
          <a:endParaRPr lang="uk-UA"/>
        </a:p>
      </dgm:t>
    </dgm:pt>
    <dgm:pt modelId="{668C6E01-F346-4E03-B466-8C5FB1B05705}">
      <dgm:prSet phldrT="[Текст]"/>
      <dgm:spPr/>
      <dgm:t>
        <a:bodyPr/>
        <a:lstStyle/>
        <a:p>
          <a:r>
            <a:rPr lang="uk-UA" dirty="0" smtClean="0"/>
            <a:t>2</a:t>
          </a:r>
          <a:endParaRPr lang="uk-UA" dirty="0"/>
        </a:p>
      </dgm:t>
    </dgm:pt>
    <dgm:pt modelId="{010AC002-2319-445A-97AC-F48125582BA1}" type="parTrans" cxnId="{9DD98808-A0D2-4F73-B4E7-F528E9CED519}">
      <dgm:prSet/>
      <dgm:spPr/>
      <dgm:t>
        <a:bodyPr/>
        <a:lstStyle/>
        <a:p>
          <a:endParaRPr lang="uk-UA"/>
        </a:p>
      </dgm:t>
    </dgm:pt>
    <dgm:pt modelId="{FABF0734-CA10-4F89-BF4A-C858801B8B45}" type="sibTrans" cxnId="{9DD98808-A0D2-4F73-B4E7-F528E9CED519}">
      <dgm:prSet/>
      <dgm:spPr/>
      <dgm:t>
        <a:bodyPr/>
        <a:lstStyle/>
        <a:p>
          <a:endParaRPr lang="uk-UA"/>
        </a:p>
      </dgm:t>
    </dgm:pt>
    <dgm:pt modelId="{2A9FFB3E-5373-41AA-94D3-E10AAA8FE32C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ПЕРЕГЛЯД НОВИН ТА МУЛЬТИМЕДІЙНИХ ФАЙЛІВ</a:t>
          </a:r>
          <a:endParaRPr lang="uk-UA" dirty="0">
            <a:solidFill>
              <a:schemeClr val="accent2"/>
            </a:solidFill>
          </a:endParaRPr>
        </a:p>
      </dgm:t>
    </dgm:pt>
    <dgm:pt modelId="{82875E7E-6058-4E56-8963-34355A2BEF3F}" type="parTrans" cxnId="{52324AAA-27F0-41FB-8460-7384DE9DE1BE}">
      <dgm:prSet/>
      <dgm:spPr/>
      <dgm:t>
        <a:bodyPr/>
        <a:lstStyle/>
        <a:p>
          <a:endParaRPr lang="uk-UA"/>
        </a:p>
      </dgm:t>
    </dgm:pt>
    <dgm:pt modelId="{6124A5E5-229C-4144-95D2-D2B71FD16AF5}" type="sibTrans" cxnId="{52324AAA-27F0-41FB-8460-7384DE9DE1BE}">
      <dgm:prSet/>
      <dgm:spPr/>
      <dgm:t>
        <a:bodyPr/>
        <a:lstStyle/>
        <a:p>
          <a:endParaRPr lang="uk-UA"/>
        </a:p>
      </dgm:t>
    </dgm:pt>
    <dgm:pt modelId="{073B053F-DBE2-434B-B96C-900FA9D11FB4}">
      <dgm:prSet phldrT="[Текст]"/>
      <dgm:spPr/>
      <dgm:t>
        <a:bodyPr/>
        <a:lstStyle/>
        <a:p>
          <a:r>
            <a:rPr lang="uk-UA" dirty="0" smtClean="0"/>
            <a:t>3</a:t>
          </a:r>
          <a:endParaRPr lang="uk-UA" dirty="0"/>
        </a:p>
      </dgm:t>
    </dgm:pt>
    <dgm:pt modelId="{D2F6B493-BB31-4301-A83F-C50FE2D7B5B4}" type="parTrans" cxnId="{E80A6FDF-0E0C-4113-9721-3256FC5D1274}">
      <dgm:prSet/>
      <dgm:spPr/>
      <dgm:t>
        <a:bodyPr/>
        <a:lstStyle/>
        <a:p>
          <a:endParaRPr lang="uk-UA"/>
        </a:p>
      </dgm:t>
    </dgm:pt>
    <dgm:pt modelId="{E8B611BA-F331-466C-AAC8-4B45211F86B6}" type="sibTrans" cxnId="{E80A6FDF-0E0C-4113-9721-3256FC5D1274}">
      <dgm:prSet/>
      <dgm:spPr/>
      <dgm:t>
        <a:bodyPr/>
        <a:lstStyle/>
        <a:p>
          <a:endParaRPr lang="uk-UA"/>
        </a:p>
      </dgm:t>
    </dgm:pt>
    <dgm:pt modelId="{33806C73-3E8C-40B2-9FDB-906946C7A6A4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ПЕРЕГЛЯД ВІДГУКІВ ДО МАТЕРІАЛІВ</a:t>
          </a:r>
          <a:endParaRPr lang="uk-UA" dirty="0">
            <a:solidFill>
              <a:schemeClr val="accent2"/>
            </a:solidFill>
          </a:endParaRPr>
        </a:p>
      </dgm:t>
    </dgm:pt>
    <dgm:pt modelId="{0C87E8DE-F6A3-455E-A6F2-4239C5A45DFC}" type="parTrans" cxnId="{E4A5384F-3C9E-4790-B3C3-9CFBED31A2CF}">
      <dgm:prSet/>
      <dgm:spPr/>
      <dgm:t>
        <a:bodyPr/>
        <a:lstStyle/>
        <a:p>
          <a:endParaRPr lang="uk-UA"/>
        </a:p>
      </dgm:t>
    </dgm:pt>
    <dgm:pt modelId="{B377A8DE-5E26-4DD8-870A-F8CF2CF6580F}" type="sibTrans" cxnId="{E4A5384F-3C9E-4790-B3C3-9CFBED31A2CF}">
      <dgm:prSet/>
      <dgm:spPr/>
      <dgm:t>
        <a:bodyPr/>
        <a:lstStyle/>
        <a:p>
          <a:endParaRPr lang="uk-UA"/>
        </a:p>
      </dgm:t>
    </dgm:pt>
    <dgm:pt modelId="{677B338E-5BBA-4653-92D8-5AB34FAE20B1}">
      <dgm:prSet phldrT="[Текст]"/>
      <dgm:spPr/>
      <dgm:t>
        <a:bodyPr/>
        <a:lstStyle/>
        <a:p>
          <a:r>
            <a:rPr lang="uk-UA" dirty="0" smtClean="0"/>
            <a:t>4</a:t>
          </a:r>
          <a:endParaRPr lang="uk-UA" dirty="0"/>
        </a:p>
      </dgm:t>
    </dgm:pt>
    <dgm:pt modelId="{516F6D92-27FB-4A30-97DB-408B6E7DC07B}" type="parTrans" cxnId="{7C34F1CB-1DAA-48C2-A9AD-88050A1A21C8}">
      <dgm:prSet/>
      <dgm:spPr/>
      <dgm:t>
        <a:bodyPr/>
        <a:lstStyle/>
        <a:p>
          <a:endParaRPr lang="uk-UA"/>
        </a:p>
      </dgm:t>
    </dgm:pt>
    <dgm:pt modelId="{525613EF-28C9-4D58-B122-8FAE9AA602C9}" type="sibTrans" cxnId="{7C34F1CB-1DAA-48C2-A9AD-88050A1A21C8}">
      <dgm:prSet/>
      <dgm:spPr/>
      <dgm:t>
        <a:bodyPr/>
        <a:lstStyle/>
        <a:p>
          <a:endParaRPr lang="uk-UA"/>
        </a:p>
      </dgm:t>
    </dgm:pt>
    <dgm:pt modelId="{D555670D-975E-481F-9D41-FDABA962ABCD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ПЕРЕГЛЯД МАТЕРІАЛІВ ПО РЕЙТИНГУ</a:t>
          </a:r>
          <a:endParaRPr lang="uk-UA" dirty="0">
            <a:solidFill>
              <a:schemeClr val="accent2"/>
            </a:solidFill>
          </a:endParaRPr>
        </a:p>
      </dgm:t>
    </dgm:pt>
    <dgm:pt modelId="{8200EDB8-B75E-4AC0-A5C4-557517A75F57}" type="parTrans" cxnId="{94FBC9A8-AED1-47B5-B806-E5128F2AC2B1}">
      <dgm:prSet/>
      <dgm:spPr/>
      <dgm:t>
        <a:bodyPr/>
        <a:lstStyle/>
        <a:p>
          <a:endParaRPr lang="uk-UA"/>
        </a:p>
      </dgm:t>
    </dgm:pt>
    <dgm:pt modelId="{9ECC058B-3F56-4308-9753-24079BEA5A8D}" type="sibTrans" cxnId="{94FBC9A8-AED1-47B5-B806-E5128F2AC2B1}">
      <dgm:prSet/>
      <dgm:spPr/>
      <dgm:t>
        <a:bodyPr/>
        <a:lstStyle/>
        <a:p>
          <a:endParaRPr lang="uk-UA"/>
        </a:p>
      </dgm:t>
    </dgm:pt>
    <dgm:pt modelId="{8A30C2FB-4555-4C23-AE82-59F9673F98A6}">
      <dgm:prSet phldrT="[Текст]"/>
      <dgm:spPr/>
      <dgm:t>
        <a:bodyPr/>
        <a:lstStyle/>
        <a:p>
          <a:r>
            <a:rPr lang="uk-UA" dirty="0" smtClean="0"/>
            <a:t>6</a:t>
          </a:r>
          <a:endParaRPr lang="uk-UA" dirty="0"/>
        </a:p>
      </dgm:t>
    </dgm:pt>
    <dgm:pt modelId="{8E513396-4463-47E0-9693-524F73DEC4DD}" type="parTrans" cxnId="{2B31D1CE-9005-4114-92CC-87946FA3E30D}">
      <dgm:prSet/>
      <dgm:spPr/>
      <dgm:t>
        <a:bodyPr/>
        <a:lstStyle/>
        <a:p>
          <a:endParaRPr lang="uk-UA"/>
        </a:p>
      </dgm:t>
    </dgm:pt>
    <dgm:pt modelId="{EF6D4218-C172-4DFE-B883-F984AAC701D8}" type="sibTrans" cxnId="{2B31D1CE-9005-4114-92CC-87946FA3E30D}">
      <dgm:prSet/>
      <dgm:spPr/>
      <dgm:t>
        <a:bodyPr/>
        <a:lstStyle/>
        <a:p>
          <a:endParaRPr lang="uk-UA"/>
        </a:p>
      </dgm:t>
    </dgm:pt>
    <dgm:pt modelId="{43A70044-D7F3-4987-9A35-F3099959C0EB}">
      <dgm:prSet phldrT="[Текст]"/>
      <dgm:spPr/>
      <dgm:t>
        <a:bodyPr/>
        <a:lstStyle/>
        <a:p>
          <a:r>
            <a:rPr lang="uk-UA" dirty="0" smtClean="0"/>
            <a:t>5</a:t>
          </a:r>
          <a:endParaRPr lang="uk-UA" dirty="0"/>
        </a:p>
      </dgm:t>
    </dgm:pt>
    <dgm:pt modelId="{D8308263-D1B5-482C-B7B7-BB479FAB426A}" type="parTrans" cxnId="{F7D8674D-8B14-4CB6-BD73-6D9F44F8F7AC}">
      <dgm:prSet/>
      <dgm:spPr/>
      <dgm:t>
        <a:bodyPr/>
        <a:lstStyle/>
        <a:p>
          <a:endParaRPr lang="uk-UA"/>
        </a:p>
      </dgm:t>
    </dgm:pt>
    <dgm:pt modelId="{448A02D1-9627-4EC8-BBEA-42BF3F4DCC78}" type="sibTrans" cxnId="{F7D8674D-8B14-4CB6-BD73-6D9F44F8F7AC}">
      <dgm:prSet/>
      <dgm:spPr/>
      <dgm:t>
        <a:bodyPr/>
        <a:lstStyle/>
        <a:p>
          <a:endParaRPr lang="uk-UA"/>
        </a:p>
      </dgm:t>
    </dgm:pt>
    <dgm:pt modelId="{F23BC8A9-0E38-4007-9E87-450BE822E387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МОЖЛИВІСТЬ ФІЛЬТРУВАННЯ ТА ПОШУКУ </a:t>
          </a:r>
          <a:endParaRPr lang="uk-UA" dirty="0">
            <a:solidFill>
              <a:schemeClr val="accent2"/>
            </a:solidFill>
          </a:endParaRPr>
        </a:p>
      </dgm:t>
    </dgm:pt>
    <dgm:pt modelId="{AF6D5484-9099-4429-A2FA-19E119CCCFF6}" type="parTrans" cxnId="{90FC0E4D-BD30-4B65-8991-41DBFAC8BF1F}">
      <dgm:prSet/>
      <dgm:spPr/>
      <dgm:t>
        <a:bodyPr/>
        <a:lstStyle/>
        <a:p>
          <a:endParaRPr lang="uk-UA"/>
        </a:p>
      </dgm:t>
    </dgm:pt>
    <dgm:pt modelId="{04FEF227-3F40-4EAE-9C65-DFD68205B7AB}" type="sibTrans" cxnId="{90FC0E4D-BD30-4B65-8991-41DBFAC8BF1F}">
      <dgm:prSet/>
      <dgm:spPr/>
      <dgm:t>
        <a:bodyPr/>
        <a:lstStyle/>
        <a:p>
          <a:endParaRPr lang="uk-UA"/>
        </a:p>
      </dgm:t>
    </dgm:pt>
    <dgm:pt modelId="{CF04FF55-B49B-45AA-8355-1C3028ACE4BB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МОЖЛИВІСТЬ СТВОРЕННЯ ВЛАСНИХ СТАТТЕЙ</a:t>
          </a:r>
          <a:endParaRPr lang="uk-UA" dirty="0">
            <a:solidFill>
              <a:schemeClr val="accent2"/>
            </a:solidFill>
          </a:endParaRPr>
        </a:p>
      </dgm:t>
    </dgm:pt>
    <dgm:pt modelId="{CE6BC29F-F55D-4170-BFEC-FDC44C7CB984}" type="parTrans" cxnId="{999B1AEC-F61A-46D7-BC3D-C9A8776B0D4E}">
      <dgm:prSet/>
      <dgm:spPr/>
      <dgm:t>
        <a:bodyPr/>
        <a:lstStyle/>
        <a:p>
          <a:endParaRPr lang="uk-UA"/>
        </a:p>
      </dgm:t>
    </dgm:pt>
    <dgm:pt modelId="{0CFCFF0B-E2F2-4FCB-8AA7-85FD9186F36D}" type="sibTrans" cxnId="{999B1AEC-F61A-46D7-BC3D-C9A8776B0D4E}">
      <dgm:prSet/>
      <dgm:spPr/>
      <dgm:t>
        <a:bodyPr/>
        <a:lstStyle/>
        <a:p>
          <a:endParaRPr lang="uk-UA"/>
        </a:p>
      </dgm:t>
    </dgm:pt>
    <dgm:pt modelId="{B359318B-9C82-479F-95DD-5C5C08D443BD}" type="pres">
      <dgm:prSet presAssocID="{9CF9F1A7-4B84-47D0-9518-296657C26E9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59CA3F5C-39DE-443F-8BD2-0588CD94C895}" type="pres">
      <dgm:prSet presAssocID="{C7BEBDB1-6F90-4B45-9C84-166B783E9E26}" presName="composite" presStyleCnt="0"/>
      <dgm:spPr/>
    </dgm:pt>
    <dgm:pt modelId="{A66DC02E-9F80-4387-B8A0-985B1F6B6601}" type="pres">
      <dgm:prSet presAssocID="{C7BEBDB1-6F90-4B45-9C84-166B783E9E2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130DE95-D9AA-465E-9C8A-8C1A8BAA7F5F}" type="pres">
      <dgm:prSet presAssocID="{C7BEBDB1-6F90-4B45-9C84-166B783E9E2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8821BE9-6091-483F-B18E-8A5185B9DE65}" type="pres">
      <dgm:prSet presAssocID="{65584CAE-4AE8-45E8-911D-E4C2C23A2EFF}" presName="sp" presStyleCnt="0"/>
      <dgm:spPr/>
    </dgm:pt>
    <dgm:pt modelId="{6E7CB3C4-EE5D-4ECD-92CF-7C991A60445C}" type="pres">
      <dgm:prSet presAssocID="{668C6E01-F346-4E03-B466-8C5FB1B05705}" presName="composite" presStyleCnt="0"/>
      <dgm:spPr/>
    </dgm:pt>
    <dgm:pt modelId="{0D780002-6951-4FBA-8112-D06B87B4042C}" type="pres">
      <dgm:prSet presAssocID="{668C6E01-F346-4E03-B466-8C5FB1B05705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C1C2256-A8CF-4904-B6EB-0E90A4AF827B}" type="pres">
      <dgm:prSet presAssocID="{668C6E01-F346-4E03-B466-8C5FB1B05705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C3AD1DC-EB88-4016-985A-DDE91CC9CEFA}" type="pres">
      <dgm:prSet presAssocID="{FABF0734-CA10-4F89-BF4A-C858801B8B45}" presName="sp" presStyleCnt="0"/>
      <dgm:spPr/>
    </dgm:pt>
    <dgm:pt modelId="{F899502A-AA7B-4955-9C31-8A6AC892EC14}" type="pres">
      <dgm:prSet presAssocID="{073B053F-DBE2-434B-B96C-900FA9D11FB4}" presName="composite" presStyleCnt="0"/>
      <dgm:spPr/>
    </dgm:pt>
    <dgm:pt modelId="{9A533006-112B-474F-8187-E60315277069}" type="pres">
      <dgm:prSet presAssocID="{073B053F-DBE2-434B-B96C-900FA9D11FB4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640758E-C3C0-4FA0-8B29-C4D3C1F6AE9F}" type="pres">
      <dgm:prSet presAssocID="{073B053F-DBE2-434B-B96C-900FA9D11FB4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6CDF2F0-1875-42A0-942B-5BA79E2311E9}" type="pres">
      <dgm:prSet presAssocID="{E8B611BA-F331-466C-AAC8-4B45211F86B6}" presName="sp" presStyleCnt="0"/>
      <dgm:spPr/>
    </dgm:pt>
    <dgm:pt modelId="{EE0DA042-AE23-427A-9E33-66F1A67CF01F}" type="pres">
      <dgm:prSet presAssocID="{677B338E-5BBA-4653-92D8-5AB34FAE20B1}" presName="composite" presStyleCnt="0"/>
      <dgm:spPr/>
    </dgm:pt>
    <dgm:pt modelId="{C348BE88-C303-4C0F-93E8-615B1CE6AA63}" type="pres">
      <dgm:prSet presAssocID="{677B338E-5BBA-4653-92D8-5AB34FAE20B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E3AB299-C84B-465E-AC61-077015C9EE89}" type="pres">
      <dgm:prSet presAssocID="{677B338E-5BBA-4653-92D8-5AB34FAE20B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65D18E7-57F0-46F5-93C2-8841CF3C8104}" type="pres">
      <dgm:prSet presAssocID="{525613EF-28C9-4D58-B122-8FAE9AA602C9}" presName="sp" presStyleCnt="0"/>
      <dgm:spPr/>
    </dgm:pt>
    <dgm:pt modelId="{A4333A6F-61C8-442C-ABEF-7D4B841C1F7D}" type="pres">
      <dgm:prSet presAssocID="{43A70044-D7F3-4987-9A35-F3099959C0EB}" presName="composite" presStyleCnt="0"/>
      <dgm:spPr/>
    </dgm:pt>
    <dgm:pt modelId="{7A2496BC-8511-4A8D-ACEE-6AF838C4CF21}" type="pres">
      <dgm:prSet presAssocID="{43A70044-D7F3-4987-9A35-F3099959C0E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B6BCA6B-6CAC-4DC2-B0A5-550B8E1DDE18}" type="pres">
      <dgm:prSet presAssocID="{43A70044-D7F3-4987-9A35-F3099959C0E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CB4333-4B69-4A7D-A52D-C3B6751FBE68}" type="pres">
      <dgm:prSet presAssocID="{448A02D1-9627-4EC8-BBEA-42BF3F4DCC78}" presName="sp" presStyleCnt="0"/>
      <dgm:spPr/>
    </dgm:pt>
    <dgm:pt modelId="{B9F8098C-4D1A-4205-93D4-F77B00BB326A}" type="pres">
      <dgm:prSet presAssocID="{8A30C2FB-4555-4C23-AE82-59F9673F98A6}" presName="composite" presStyleCnt="0"/>
      <dgm:spPr/>
    </dgm:pt>
    <dgm:pt modelId="{6BBD8A94-0B39-4F54-9A5B-22FF77D2E17C}" type="pres">
      <dgm:prSet presAssocID="{8A30C2FB-4555-4C23-AE82-59F9673F98A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9838740-E785-44F2-B934-6AFD2AB1B130}" type="pres">
      <dgm:prSet presAssocID="{8A30C2FB-4555-4C23-AE82-59F9673F98A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53A724ED-FBD9-4216-A450-5E7ADC1F4EB0}" type="presOf" srcId="{8A30C2FB-4555-4C23-AE82-59F9673F98A6}" destId="{6BBD8A94-0B39-4F54-9A5B-22FF77D2E17C}" srcOrd="0" destOrd="0" presId="urn:microsoft.com/office/officeart/2005/8/layout/chevron2"/>
    <dgm:cxn modelId="{0217370A-62C9-4C55-88E8-39004666CDD8}" type="presOf" srcId="{D555670D-975E-481F-9D41-FDABA962ABCD}" destId="{DE3AB299-C84B-465E-AC61-077015C9EE89}" srcOrd="0" destOrd="0" presId="urn:microsoft.com/office/officeart/2005/8/layout/chevron2"/>
    <dgm:cxn modelId="{E4A5384F-3C9E-4790-B3C3-9CFBED31A2CF}" srcId="{073B053F-DBE2-434B-B96C-900FA9D11FB4}" destId="{33806C73-3E8C-40B2-9FDB-906946C7A6A4}" srcOrd="0" destOrd="0" parTransId="{0C87E8DE-F6A3-455E-A6F2-4239C5A45DFC}" sibTransId="{B377A8DE-5E26-4DD8-870A-F8CF2CF6580F}"/>
    <dgm:cxn modelId="{7C34F1CB-1DAA-48C2-A9AD-88050A1A21C8}" srcId="{9CF9F1A7-4B84-47D0-9518-296657C26E96}" destId="{677B338E-5BBA-4653-92D8-5AB34FAE20B1}" srcOrd="3" destOrd="0" parTransId="{516F6D92-27FB-4A30-97DB-408B6E7DC07B}" sibTransId="{525613EF-28C9-4D58-B122-8FAE9AA602C9}"/>
    <dgm:cxn modelId="{52324AAA-27F0-41FB-8460-7384DE9DE1BE}" srcId="{668C6E01-F346-4E03-B466-8C5FB1B05705}" destId="{2A9FFB3E-5373-41AA-94D3-E10AAA8FE32C}" srcOrd="0" destOrd="0" parTransId="{82875E7E-6058-4E56-8963-34355A2BEF3F}" sibTransId="{6124A5E5-229C-4144-95D2-D2B71FD16AF5}"/>
    <dgm:cxn modelId="{E80A6FDF-0E0C-4113-9721-3256FC5D1274}" srcId="{9CF9F1A7-4B84-47D0-9518-296657C26E96}" destId="{073B053F-DBE2-434B-B96C-900FA9D11FB4}" srcOrd="2" destOrd="0" parTransId="{D2F6B493-BB31-4301-A83F-C50FE2D7B5B4}" sibTransId="{E8B611BA-F331-466C-AAC8-4B45211F86B6}"/>
    <dgm:cxn modelId="{EB77AAF0-214E-4705-9C95-87795A705969}" type="presOf" srcId="{677B338E-5BBA-4653-92D8-5AB34FAE20B1}" destId="{C348BE88-C303-4C0F-93E8-615B1CE6AA63}" srcOrd="0" destOrd="0" presId="urn:microsoft.com/office/officeart/2005/8/layout/chevron2"/>
    <dgm:cxn modelId="{F7D8674D-8B14-4CB6-BD73-6D9F44F8F7AC}" srcId="{9CF9F1A7-4B84-47D0-9518-296657C26E96}" destId="{43A70044-D7F3-4987-9A35-F3099959C0EB}" srcOrd="4" destOrd="0" parTransId="{D8308263-D1B5-482C-B7B7-BB479FAB426A}" sibTransId="{448A02D1-9627-4EC8-BBEA-42BF3F4DCC78}"/>
    <dgm:cxn modelId="{9E15B300-57C0-4AC6-AFAD-E4569DFA3174}" type="presOf" srcId="{C7BEBDB1-6F90-4B45-9C84-166B783E9E26}" destId="{A66DC02E-9F80-4387-B8A0-985B1F6B6601}" srcOrd="0" destOrd="0" presId="urn:microsoft.com/office/officeart/2005/8/layout/chevron2"/>
    <dgm:cxn modelId="{F3AED832-AC6F-4347-A108-49FF50FAA560}" type="presOf" srcId="{43A70044-D7F3-4987-9A35-F3099959C0EB}" destId="{7A2496BC-8511-4A8D-ACEE-6AF838C4CF21}" srcOrd="0" destOrd="0" presId="urn:microsoft.com/office/officeart/2005/8/layout/chevron2"/>
    <dgm:cxn modelId="{21B069AB-2244-4D95-8039-94DE2C5C5147}" type="presOf" srcId="{9CF9F1A7-4B84-47D0-9518-296657C26E96}" destId="{B359318B-9C82-479F-95DD-5C5C08D443BD}" srcOrd="0" destOrd="0" presId="urn:microsoft.com/office/officeart/2005/8/layout/chevron2"/>
    <dgm:cxn modelId="{945A05C1-61EB-40C7-868D-6C1D7127EC45}" srcId="{C7BEBDB1-6F90-4B45-9C84-166B783E9E26}" destId="{F290F6D7-F0B0-49B4-8F2B-E26A3BE29864}" srcOrd="0" destOrd="0" parTransId="{D41EEED3-0591-4E51-98D2-650C3939871C}" sibTransId="{B5453C01-642A-4F5B-BD31-0D8F9F493653}"/>
    <dgm:cxn modelId="{4D55BC99-E3EB-4932-BD07-B204D5ADE94B}" type="presOf" srcId="{CF04FF55-B49B-45AA-8355-1C3028ACE4BB}" destId="{09838740-E785-44F2-B934-6AFD2AB1B130}" srcOrd="0" destOrd="0" presId="urn:microsoft.com/office/officeart/2005/8/layout/chevron2"/>
    <dgm:cxn modelId="{94FBC9A8-AED1-47B5-B806-E5128F2AC2B1}" srcId="{677B338E-5BBA-4653-92D8-5AB34FAE20B1}" destId="{D555670D-975E-481F-9D41-FDABA962ABCD}" srcOrd="0" destOrd="0" parTransId="{8200EDB8-B75E-4AC0-A5C4-557517A75F57}" sibTransId="{9ECC058B-3F56-4308-9753-24079BEA5A8D}"/>
    <dgm:cxn modelId="{999B1AEC-F61A-46D7-BC3D-C9A8776B0D4E}" srcId="{8A30C2FB-4555-4C23-AE82-59F9673F98A6}" destId="{CF04FF55-B49B-45AA-8355-1C3028ACE4BB}" srcOrd="0" destOrd="0" parTransId="{CE6BC29F-F55D-4170-BFEC-FDC44C7CB984}" sibTransId="{0CFCFF0B-E2F2-4FCB-8AA7-85FD9186F36D}"/>
    <dgm:cxn modelId="{2B31D1CE-9005-4114-92CC-87946FA3E30D}" srcId="{9CF9F1A7-4B84-47D0-9518-296657C26E96}" destId="{8A30C2FB-4555-4C23-AE82-59F9673F98A6}" srcOrd="5" destOrd="0" parTransId="{8E513396-4463-47E0-9693-524F73DEC4DD}" sibTransId="{EF6D4218-C172-4DFE-B883-F984AAC701D8}"/>
    <dgm:cxn modelId="{28AC5AA3-0585-4DDE-B6F2-FE3B954DA228}" type="presOf" srcId="{2A9FFB3E-5373-41AA-94D3-E10AAA8FE32C}" destId="{DC1C2256-A8CF-4904-B6EB-0E90A4AF827B}" srcOrd="0" destOrd="0" presId="urn:microsoft.com/office/officeart/2005/8/layout/chevron2"/>
    <dgm:cxn modelId="{26435C53-85DE-4D70-9245-D160112FBF31}" type="presOf" srcId="{F23BC8A9-0E38-4007-9E87-450BE822E387}" destId="{FB6BCA6B-6CAC-4DC2-B0A5-550B8E1DDE18}" srcOrd="0" destOrd="0" presId="urn:microsoft.com/office/officeart/2005/8/layout/chevron2"/>
    <dgm:cxn modelId="{F37DEA12-6C9B-44E8-AF5F-08401F28CFD2}" type="presOf" srcId="{F290F6D7-F0B0-49B4-8F2B-E26A3BE29864}" destId="{4130DE95-D9AA-465E-9C8A-8C1A8BAA7F5F}" srcOrd="0" destOrd="0" presId="urn:microsoft.com/office/officeart/2005/8/layout/chevron2"/>
    <dgm:cxn modelId="{43BAFA81-867E-44F6-8DD0-A26BC30F5D52}" type="presOf" srcId="{668C6E01-F346-4E03-B466-8C5FB1B05705}" destId="{0D780002-6951-4FBA-8112-D06B87B4042C}" srcOrd="0" destOrd="0" presId="urn:microsoft.com/office/officeart/2005/8/layout/chevron2"/>
    <dgm:cxn modelId="{90FC0E4D-BD30-4B65-8991-41DBFAC8BF1F}" srcId="{43A70044-D7F3-4987-9A35-F3099959C0EB}" destId="{F23BC8A9-0E38-4007-9E87-450BE822E387}" srcOrd="0" destOrd="0" parTransId="{AF6D5484-9099-4429-A2FA-19E119CCCFF6}" sibTransId="{04FEF227-3F40-4EAE-9C65-DFD68205B7AB}"/>
    <dgm:cxn modelId="{9DD98808-A0D2-4F73-B4E7-F528E9CED519}" srcId="{9CF9F1A7-4B84-47D0-9518-296657C26E96}" destId="{668C6E01-F346-4E03-B466-8C5FB1B05705}" srcOrd="1" destOrd="0" parTransId="{010AC002-2319-445A-97AC-F48125582BA1}" sibTransId="{FABF0734-CA10-4F89-BF4A-C858801B8B45}"/>
    <dgm:cxn modelId="{64FBE850-8FA8-411B-99A0-9EC4BC336425}" srcId="{9CF9F1A7-4B84-47D0-9518-296657C26E96}" destId="{C7BEBDB1-6F90-4B45-9C84-166B783E9E26}" srcOrd="0" destOrd="0" parTransId="{2283BFE9-32C2-4451-B23E-CF60596EAB7C}" sibTransId="{65584CAE-4AE8-45E8-911D-E4C2C23A2EFF}"/>
    <dgm:cxn modelId="{E2DFB676-84D2-4DD2-B4D7-27781BEA21C7}" type="presOf" srcId="{073B053F-DBE2-434B-B96C-900FA9D11FB4}" destId="{9A533006-112B-474F-8187-E60315277069}" srcOrd="0" destOrd="0" presId="urn:microsoft.com/office/officeart/2005/8/layout/chevron2"/>
    <dgm:cxn modelId="{105C6FC3-3CA8-4B1D-8F91-9AC6AC320D24}" type="presOf" srcId="{33806C73-3E8C-40B2-9FDB-906946C7A6A4}" destId="{F640758E-C3C0-4FA0-8B29-C4D3C1F6AE9F}" srcOrd="0" destOrd="0" presId="urn:microsoft.com/office/officeart/2005/8/layout/chevron2"/>
    <dgm:cxn modelId="{C9AA925C-9C6B-42C8-AB35-B22E84B5A305}" type="presParOf" srcId="{B359318B-9C82-479F-95DD-5C5C08D443BD}" destId="{59CA3F5C-39DE-443F-8BD2-0588CD94C895}" srcOrd="0" destOrd="0" presId="urn:microsoft.com/office/officeart/2005/8/layout/chevron2"/>
    <dgm:cxn modelId="{E3360DD1-6918-401F-B540-522D26381D42}" type="presParOf" srcId="{59CA3F5C-39DE-443F-8BD2-0588CD94C895}" destId="{A66DC02E-9F80-4387-B8A0-985B1F6B6601}" srcOrd="0" destOrd="0" presId="urn:microsoft.com/office/officeart/2005/8/layout/chevron2"/>
    <dgm:cxn modelId="{2ACB6E56-6AA7-4630-B0D6-3BE5FD4DFE99}" type="presParOf" srcId="{59CA3F5C-39DE-443F-8BD2-0588CD94C895}" destId="{4130DE95-D9AA-465E-9C8A-8C1A8BAA7F5F}" srcOrd="1" destOrd="0" presId="urn:microsoft.com/office/officeart/2005/8/layout/chevron2"/>
    <dgm:cxn modelId="{15B63E63-D7C9-44A7-AFA6-193721AB7DE5}" type="presParOf" srcId="{B359318B-9C82-479F-95DD-5C5C08D443BD}" destId="{98821BE9-6091-483F-B18E-8A5185B9DE65}" srcOrd="1" destOrd="0" presId="urn:microsoft.com/office/officeart/2005/8/layout/chevron2"/>
    <dgm:cxn modelId="{EFE2314D-FC48-4699-90D1-75466A553DB8}" type="presParOf" srcId="{B359318B-9C82-479F-95DD-5C5C08D443BD}" destId="{6E7CB3C4-EE5D-4ECD-92CF-7C991A60445C}" srcOrd="2" destOrd="0" presId="urn:microsoft.com/office/officeart/2005/8/layout/chevron2"/>
    <dgm:cxn modelId="{8488F9E3-77EF-4CEB-B6C9-06EEB390B8FE}" type="presParOf" srcId="{6E7CB3C4-EE5D-4ECD-92CF-7C991A60445C}" destId="{0D780002-6951-4FBA-8112-D06B87B4042C}" srcOrd="0" destOrd="0" presId="urn:microsoft.com/office/officeart/2005/8/layout/chevron2"/>
    <dgm:cxn modelId="{7FA5F7C0-11B9-4C53-80CE-D5B1A00DB35A}" type="presParOf" srcId="{6E7CB3C4-EE5D-4ECD-92CF-7C991A60445C}" destId="{DC1C2256-A8CF-4904-B6EB-0E90A4AF827B}" srcOrd="1" destOrd="0" presId="urn:microsoft.com/office/officeart/2005/8/layout/chevron2"/>
    <dgm:cxn modelId="{2D61088B-E8CB-4138-A360-D0B1ECD24752}" type="presParOf" srcId="{B359318B-9C82-479F-95DD-5C5C08D443BD}" destId="{7C3AD1DC-EB88-4016-985A-DDE91CC9CEFA}" srcOrd="3" destOrd="0" presId="urn:microsoft.com/office/officeart/2005/8/layout/chevron2"/>
    <dgm:cxn modelId="{E67FFEB3-C0D8-4219-A22F-53508A7A9D27}" type="presParOf" srcId="{B359318B-9C82-479F-95DD-5C5C08D443BD}" destId="{F899502A-AA7B-4955-9C31-8A6AC892EC14}" srcOrd="4" destOrd="0" presId="urn:microsoft.com/office/officeart/2005/8/layout/chevron2"/>
    <dgm:cxn modelId="{350A1773-28A3-4F8A-9E3D-7E8A82A9A2FB}" type="presParOf" srcId="{F899502A-AA7B-4955-9C31-8A6AC892EC14}" destId="{9A533006-112B-474F-8187-E60315277069}" srcOrd="0" destOrd="0" presId="urn:microsoft.com/office/officeart/2005/8/layout/chevron2"/>
    <dgm:cxn modelId="{91588C8B-A270-4367-8636-91937D7C4BB3}" type="presParOf" srcId="{F899502A-AA7B-4955-9C31-8A6AC892EC14}" destId="{F640758E-C3C0-4FA0-8B29-C4D3C1F6AE9F}" srcOrd="1" destOrd="0" presId="urn:microsoft.com/office/officeart/2005/8/layout/chevron2"/>
    <dgm:cxn modelId="{56FE74A8-6CF6-4406-9BA8-C26AB0F84C95}" type="presParOf" srcId="{B359318B-9C82-479F-95DD-5C5C08D443BD}" destId="{96CDF2F0-1875-42A0-942B-5BA79E2311E9}" srcOrd="5" destOrd="0" presId="urn:microsoft.com/office/officeart/2005/8/layout/chevron2"/>
    <dgm:cxn modelId="{86812B3E-35BD-43C6-97F0-4C507B0DB714}" type="presParOf" srcId="{B359318B-9C82-479F-95DD-5C5C08D443BD}" destId="{EE0DA042-AE23-427A-9E33-66F1A67CF01F}" srcOrd="6" destOrd="0" presId="urn:microsoft.com/office/officeart/2005/8/layout/chevron2"/>
    <dgm:cxn modelId="{44F601B3-193C-4257-9837-5512BAD6156E}" type="presParOf" srcId="{EE0DA042-AE23-427A-9E33-66F1A67CF01F}" destId="{C348BE88-C303-4C0F-93E8-615B1CE6AA63}" srcOrd="0" destOrd="0" presId="urn:microsoft.com/office/officeart/2005/8/layout/chevron2"/>
    <dgm:cxn modelId="{D14DD6F2-82E7-45AD-B9A5-7F77D3C7ABB8}" type="presParOf" srcId="{EE0DA042-AE23-427A-9E33-66F1A67CF01F}" destId="{DE3AB299-C84B-465E-AC61-077015C9EE89}" srcOrd="1" destOrd="0" presId="urn:microsoft.com/office/officeart/2005/8/layout/chevron2"/>
    <dgm:cxn modelId="{DF11D0A6-A5A6-4578-95B9-C47F704D7CE7}" type="presParOf" srcId="{B359318B-9C82-479F-95DD-5C5C08D443BD}" destId="{F65D18E7-57F0-46F5-93C2-8841CF3C8104}" srcOrd="7" destOrd="0" presId="urn:microsoft.com/office/officeart/2005/8/layout/chevron2"/>
    <dgm:cxn modelId="{5A210AD1-A25F-4BEE-8969-C23E0AF452DE}" type="presParOf" srcId="{B359318B-9C82-479F-95DD-5C5C08D443BD}" destId="{A4333A6F-61C8-442C-ABEF-7D4B841C1F7D}" srcOrd="8" destOrd="0" presId="urn:microsoft.com/office/officeart/2005/8/layout/chevron2"/>
    <dgm:cxn modelId="{B0888B85-F318-468B-ACFB-AD7FFA3DFDC4}" type="presParOf" srcId="{A4333A6F-61C8-442C-ABEF-7D4B841C1F7D}" destId="{7A2496BC-8511-4A8D-ACEE-6AF838C4CF21}" srcOrd="0" destOrd="0" presId="urn:microsoft.com/office/officeart/2005/8/layout/chevron2"/>
    <dgm:cxn modelId="{D9A9ADA6-8CEA-4FB2-856D-3AB315CDAE0F}" type="presParOf" srcId="{A4333A6F-61C8-442C-ABEF-7D4B841C1F7D}" destId="{FB6BCA6B-6CAC-4DC2-B0A5-550B8E1DDE18}" srcOrd="1" destOrd="0" presId="urn:microsoft.com/office/officeart/2005/8/layout/chevron2"/>
    <dgm:cxn modelId="{68FA2C49-8D22-4533-8204-B5620832B43E}" type="presParOf" srcId="{B359318B-9C82-479F-95DD-5C5C08D443BD}" destId="{A9CB4333-4B69-4A7D-A52D-C3B6751FBE68}" srcOrd="9" destOrd="0" presId="urn:microsoft.com/office/officeart/2005/8/layout/chevron2"/>
    <dgm:cxn modelId="{38B02F61-778E-4122-A3D9-51E4C7CBF6AF}" type="presParOf" srcId="{B359318B-9C82-479F-95DD-5C5C08D443BD}" destId="{B9F8098C-4D1A-4205-93D4-F77B00BB326A}" srcOrd="10" destOrd="0" presId="urn:microsoft.com/office/officeart/2005/8/layout/chevron2"/>
    <dgm:cxn modelId="{77BAA2C3-7913-4D9F-850C-6B1EFB9B956E}" type="presParOf" srcId="{B9F8098C-4D1A-4205-93D4-F77B00BB326A}" destId="{6BBD8A94-0B39-4F54-9A5B-22FF77D2E17C}" srcOrd="0" destOrd="0" presId="urn:microsoft.com/office/officeart/2005/8/layout/chevron2"/>
    <dgm:cxn modelId="{733DBD85-7D1A-4BCE-8611-369B6ACAF197}" type="presParOf" srcId="{B9F8098C-4D1A-4205-93D4-F77B00BB326A}" destId="{09838740-E785-44F2-B934-6AFD2AB1B1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20174B-A0D6-4423-9B9E-9E85378A28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0A9D86F-4DFA-4008-AFEC-348BA1003BE5}">
      <dgm:prSet phldrT="[Текст]"/>
      <dgm:spPr>
        <a:solidFill>
          <a:schemeClr val="accent1"/>
        </a:solidFill>
      </dgm:spPr>
      <dgm:t>
        <a:bodyPr/>
        <a:lstStyle/>
        <a:p>
          <a:r>
            <a:rPr lang="uk-UA" dirty="0" smtClean="0">
              <a:solidFill>
                <a:schemeClr val="tx1"/>
              </a:solidFill>
            </a:rPr>
            <a:t>КОРИСТУВАЧ</a:t>
          </a:r>
        </a:p>
        <a:p>
          <a:r>
            <a:rPr lang="uk-UA" dirty="0" smtClean="0">
              <a:solidFill>
                <a:schemeClr val="tx2"/>
              </a:solidFill>
            </a:rPr>
            <a:t>Даний актор призначений для визначення функціональних можливостей </a:t>
          </a:r>
          <a:r>
            <a:rPr lang="uk-UA" dirty="0" smtClean="0">
              <a:solidFill>
                <a:schemeClr val="tx2"/>
              </a:solidFill>
            </a:rPr>
            <a:t>користувача </a:t>
          </a:r>
          <a:r>
            <a:rPr lang="uk-UA" dirty="0" err="1" smtClean="0">
              <a:solidFill>
                <a:schemeClr val="tx2"/>
              </a:solidFill>
            </a:rPr>
            <a:t>пов</a:t>
          </a:r>
          <a:r>
            <a:rPr lang="en-US" dirty="0" smtClean="0">
              <a:solidFill>
                <a:schemeClr val="tx2"/>
              </a:solidFill>
            </a:rPr>
            <a:t>’</a:t>
          </a:r>
          <a:r>
            <a:rPr lang="uk-UA" dirty="0" err="1" smtClean="0">
              <a:solidFill>
                <a:schemeClr val="tx2"/>
              </a:solidFill>
            </a:rPr>
            <a:t>язаних</a:t>
          </a:r>
          <a:r>
            <a:rPr lang="uk-UA" dirty="0" smtClean="0">
              <a:solidFill>
                <a:schemeClr val="tx2"/>
              </a:solidFill>
            </a:rPr>
            <a:t> з діяльністю сайту</a:t>
          </a:r>
          <a:endParaRPr lang="uk-UA" dirty="0">
            <a:solidFill>
              <a:schemeClr val="tx2"/>
            </a:solidFill>
          </a:endParaRPr>
        </a:p>
      </dgm:t>
    </dgm:pt>
    <dgm:pt modelId="{7A9F7E8F-948E-45EB-9AB7-D8FB8CC64CD1}" type="parTrans" cxnId="{F487618C-2571-4B26-A2AB-6D5473EC4BA9}">
      <dgm:prSet/>
      <dgm:spPr/>
      <dgm:t>
        <a:bodyPr/>
        <a:lstStyle/>
        <a:p>
          <a:endParaRPr lang="uk-UA"/>
        </a:p>
      </dgm:t>
    </dgm:pt>
    <dgm:pt modelId="{16C7DC55-2CC4-47CA-BE55-2B44F43EE767}" type="sibTrans" cxnId="{F487618C-2571-4B26-A2AB-6D5473EC4BA9}">
      <dgm:prSet/>
      <dgm:spPr/>
      <dgm:t>
        <a:bodyPr/>
        <a:lstStyle/>
        <a:p>
          <a:endParaRPr lang="uk-UA"/>
        </a:p>
      </dgm:t>
    </dgm:pt>
    <dgm:pt modelId="{BD8ADC5B-5BED-4F7D-A54D-59F2BD874310}">
      <dgm:prSet phldrT="[Текст]"/>
      <dgm:spPr>
        <a:solidFill>
          <a:schemeClr val="accent1"/>
        </a:solidFill>
      </dgm:spPr>
      <dgm:t>
        <a:bodyPr/>
        <a:lstStyle/>
        <a:p>
          <a:r>
            <a:rPr lang="uk-UA" dirty="0" smtClean="0">
              <a:solidFill>
                <a:schemeClr val="tx1"/>
              </a:solidFill>
            </a:rPr>
            <a:t>АДМІНІСТРАТОР</a:t>
          </a:r>
        </a:p>
        <a:p>
          <a:r>
            <a:rPr lang="uk-UA" dirty="0" smtClean="0">
              <a:solidFill>
                <a:schemeClr val="tx2"/>
              </a:solidFill>
            </a:rPr>
            <a:t>Даний актор призначений для адміністрування сайтом</a:t>
          </a:r>
        </a:p>
        <a:p>
          <a:endParaRPr lang="uk-UA" dirty="0"/>
        </a:p>
      </dgm:t>
    </dgm:pt>
    <dgm:pt modelId="{76267C7C-AE51-4199-AA77-FD82B3ADA2E9}" type="parTrans" cxnId="{8DA15629-A5B5-4069-8D29-B88C2DC0663B}">
      <dgm:prSet/>
      <dgm:spPr/>
      <dgm:t>
        <a:bodyPr/>
        <a:lstStyle/>
        <a:p>
          <a:endParaRPr lang="uk-UA"/>
        </a:p>
      </dgm:t>
    </dgm:pt>
    <dgm:pt modelId="{6CAC970C-ADFA-46AD-9CDB-5A239EE7414C}" type="sibTrans" cxnId="{8DA15629-A5B5-4069-8D29-B88C2DC0663B}">
      <dgm:prSet/>
      <dgm:spPr/>
      <dgm:t>
        <a:bodyPr/>
        <a:lstStyle/>
        <a:p>
          <a:endParaRPr lang="uk-UA"/>
        </a:p>
      </dgm:t>
    </dgm:pt>
    <dgm:pt modelId="{C093B32D-02A7-4461-960E-3CDC083495A0}">
      <dgm:prSet phldrT="[Текст]"/>
      <dgm:spPr>
        <a:solidFill>
          <a:schemeClr val="accent1"/>
        </a:solidFill>
      </dgm:spPr>
      <dgm:t>
        <a:bodyPr/>
        <a:lstStyle/>
        <a:p>
          <a:r>
            <a:rPr lang="uk-UA" dirty="0" smtClean="0">
              <a:solidFill>
                <a:schemeClr val="tx1"/>
              </a:solidFill>
            </a:rPr>
            <a:t>ГІСТЬ</a:t>
          </a:r>
        </a:p>
        <a:p>
          <a:r>
            <a:rPr lang="uk-UA" dirty="0" smtClean="0">
              <a:solidFill>
                <a:schemeClr val="tx2"/>
              </a:solidFill>
            </a:rPr>
            <a:t>Даний актор призначений для визначення функціональних можливостей відвідувача </a:t>
          </a:r>
          <a:r>
            <a:rPr lang="uk-UA" dirty="0" err="1" smtClean="0">
              <a:solidFill>
                <a:schemeClr val="tx2"/>
              </a:solidFill>
            </a:rPr>
            <a:t>пов</a:t>
          </a:r>
          <a:r>
            <a:rPr lang="en-US" dirty="0" smtClean="0">
              <a:solidFill>
                <a:schemeClr val="tx2"/>
              </a:solidFill>
            </a:rPr>
            <a:t>’</a:t>
          </a:r>
          <a:r>
            <a:rPr lang="uk-UA" dirty="0" err="1" smtClean="0">
              <a:solidFill>
                <a:schemeClr val="tx2"/>
              </a:solidFill>
            </a:rPr>
            <a:t>язаних</a:t>
          </a:r>
          <a:r>
            <a:rPr lang="uk-UA" dirty="0" smtClean="0">
              <a:solidFill>
                <a:schemeClr val="tx2"/>
              </a:solidFill>
            </a:rPr>
            <a:t> з діяльністю сайту </a:t>
          </a:r>
          <a:endParaRPr lang="uk-UA" dirty="0" smtClean="0">
            <a:solidFill>
              <a:schemeClr val="tx1"/>
            </a:solidFill>
          </a:endParaRPr>
        </a:p>
      </dgm:t>
    </dgm:pt>
    <dgm:pt modelId="{B3A3A262-CAB4-4524-B2B3-3690F8850C0C}" type="parTrans" cxnId="{6B877569-89FA-4D93-9E8A-DD617ADADDE7}">
      <dgm:prSet/>
      <dgm:spPr/>
      <dgm:t>
        <a:bodyPr/>
        <a:lstStyle/>
        <a:p>
          <a:endParaRPr lang="uk-UA"/>
        </a:p>
      </dgm:t>
    </dgm:pt>
    <dgm:pt modelId="{0B7C181A-A6A3-4EC2-8598-BCE2D85BFE77}" type="sibTrans" cxnId="{6B877569-89FA-4D93-9E8A-DD617ADADDE7}">
      <dgm:prSet/>
      <dgm:spPr/>
      <dgm:t>
        <a:bodyPr/>
        <a:lstStyle/>
        <a:p>
          <a:endParaRPr lang="uk-UA"/>
        </a:p>
      </dgm:t>
    </dgm:pt>
    <dgm:pt modelId="{9362562B-D40B-49A5-B716-BC32EA24D1A2}" type="pres">
      <dgm:prSet presAssocID="{8020174B-A0D6-4423-9B9E-9E85378A28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5F605196-8616-411A-BC29-79BB4EC40C2E}" type="pres">
      <dgm:prSet presAssocID="{B0A9D86F-4DFA-4008-AFEC-348BA1003BE5}" presName="node" presStyleLbl="node1" presStyleIdx="0" presStyleCnt="3" custScaleX="30006" custScaleY="36918" custLinFactNeighborX="-16695" custLinFactNeighborY="37241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5EF6F8E-9FC7-48C4-8B78-38F8F106FF4A}" type="pres">
      <dgm:prSet presAssocID="{16C7DC55-2CC4-47CA-BE55-2B44F43EE767}" presName="sibTrans" presStyleCnt="0"/>
      <dgm:spPr/>
    </dgm:pt>
    <dgm:pt modelId="{2A749EDC-316F-4B29-B703-1A4F19F5D58E}" type="pres">
      <dgm:prSet presAssocID="{BD8ADC5B-5BED-4F7D-A54D-59F2BD874310}" presName="node" presStyleLbl="node1" presStyleIdx="1" presStyleCnt="3" custScaleX="30212" custScaleY="38764" custLinFactNeighborX="2275" custLinFactNeighborY="3823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68FB905-B20D-40C4-BC8A-40F971903399}" type="pres">
      <dgm:prSet presAssocID="{6CAC970C-ADFA-46AD-9CDB-5A239EE7414C}" presName="sibTrans" presStyleCnt="0"/>
      <dgm:spPr/>
    </dgm:pt>
    <dgm:pt modelId="{2B4D07B3-2146-466A-AE6D-61A0FED7B1CC}" type="pres">
      <dgm:prSet presAssocID="{C093B32D-02A7-4461-960E-3CDC083495A0}" presName="node" presStyleLbl="node1" presStyleIdx="2" presStyleCnt="3" custScaleX="30006" custScaleY="36918" custLinFactNeighborX="-7360" custLinFactNeighborY="-5410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46913FE-25F7-4E19-BEAE-479C3C1F1D2F}" type="presOf" srcId="{C093B32D-02A7-4461-960E-3CDC083495A0}" destId="{2B4D07B3-2146-466A-AE6D-61A0FED7B1CC}" srcOrd="0" destOrd="0" presId="urn:microsoft.com/office/officeart/2005/8/layout/default"/>
    <dgm:cxn modelId="{8DA15629-A5B5-4069-8D29-B88C2DC0663B}" srcId="{8020174B-A0D6-4423-9B9E-9E85378A2838}" destId="{BD8ADC5B-5BED-4F7D-A54D-59F2BD874310}" srcOrd="1" destOrd="0" parTransId="{76267C7C-AE51-4199-AA77-FD82B3ADA2E9}" sibTransId="{6CAC970C-ADFA-46AD-9CDB-5A239EE7414C}"/>
    <dgm:cxn modelId="{6B877569-89FA-4D93-9E8A-DD617ADADDE7}" srcId="{8020174B-A0D6-4423-9B9E-9E85378A2838}" destId="{C093B32D-02A7-4461-960E-3CDC083495A0}" srcOrd="2" destOrd="0" parTransId="{B3A3A262-CAB4-4524-B2B3-3690F8850C0C}" sibTransId="{0B7C181A-A6A3-4EC2-8598-BCE2D85BFE77}"/>
    <dgm:cxn modelId="{4B7B1FEE-36DA-40C2-9F5B-40ED517EDE1B}" type="presOf" srcId="{BD8ADC5B-5BED-4F7D-A54D-59F2BD874310}" destId="{2A749EDC-316F-4B29-B703-1A4F19F5D58E}" srcOrd="0" destOrd="0" presId="urn:microsoft.com/office/officeart/2005/8/layout/default"/>
    <dgm:cxn modelId="{B68FC3DA-99D7-4C0D-A7BC-B1411523EA52}" type="presOf" srcId="{B0A9D86F-4DFA-4008-AFEC-348BA1003BE5}" destId="{5F605196-8616-411A-BC29-79BB4EC40C2E}" srcOrd="0" destOrd="0" presId="urn:microsoft.com/office/officeart/2005/8/layout/default"/>
    <dgm:cxn modelId="{7E0DE9E2-8A91-434A-ABBA-F313F95B4E61}" type="presOf" srcId="{8020174B-A0D6-4423-9B9E-9E85378A2838}" destId="{9362562B-D40B-49A5-B716-BC32EA24D1A2}" srcOrd="0" destOrd="0" presId="urn:microsoft.com/office/officeart/2005/8/layout/default"/>
    <dgm:cxn modelId="{F487618C-2571-4B26-A2AB-6D5473EC4BA9}" srcId="{8020174B-A0D6-4423-9B9E-9E85378A2838}" destId="{B0A9D86F-4DFA-4008-AFEC-348BA1003BE5}" srcOrd="0" destOrd="0" parTransId="{7A9F7E8F-948E-45EB-9AB7-D8FB8CC64CD1}" sibTransId="{16C7DC55-2CC4-47CA-BE55-2B44F43EE767}"/>
    <dgm:cxn modelId="{D4FC40DC-2BAA-45E9-8E05-88B4F08AED2C}" type="presParOf" srcId="{9362562B-D40B-49A5-B716-BC32EA24D1A2}" destId="{5F605196-8616-411A-BC29-79BB4EC40C2E}" srcOrd="0" destOrd="0" presId="urn:microsoft.com/office/officeart/2005/8/layout/default"/>
    <dgm:cxn modelId="{D1AAE14F-93B6-4183-9B24-F887117549CF}" type="presParOf" srcId="{9362562B-D40B-49A5-B716-BC32EA24D1A2}" destId="{85EF6F8E-9FC7-48C4-8B78-38F8F106FF4A}" srcOrd="1" destOrd="0" presId="urn:microsoft.com/office/officeart/2005/8/layout/default"/>
    <dgm:cxn modelId="{98B1E27D-FA88-4D4F-AA07-8975236B68D3}" type="presParOf" srcId="{9362562B-D40B-49A5-B716-BC32EA24D1A2}" destId="{2A749EDC-316F-4B29-B703-1A4F19F5D58E}" srcOrd="2" destOrd="0" presId="urn:microsoft.com/office/officeart/2005/8/layout/default"/>
    <dgm:cxn modelId="{FA54DF5D-0201-4A31-9D98-AEE966ED2135}" type="presParOf" srcId="{9362562B-D40B-49A5-B716-BC32EA24D1A2}" destId="{E68FB905-B20D-40C4-BC8A-40F971903399}" srcOrd="3" destOrd="0" presId="urn:microsoft.com/office/officeart/2005/8/layout/default"/>
    <dgm:cxn modelId="{A1C998A8-9950-4330-A3BA-6DCF4BC5CAF7}" type="presParOf" srcId="{9362562B-D40B-49A5-B716-BC32EA24D1A2}" destId="{2B4D07B3-2146-466A-AE6D-61A0FED7B1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27AD12-5C54-4383-9F6B-962A1348AD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5182578-E001-4E21-AAEF-ED2182CF7338}">
      <dgm:prSet phldrT="[Текст]"/>
      <dgm:spPr/>
      <dgm:t>
        <a:bodyPr/>
        <a:lstStyle/>
        <a:p>
          <a:r>
            <a:rPr lang="uk-UA" dirty="0" smtClean="0"/>
            <a:t>1</a:t>
          </a:r>
          <a:endParaRPr lang="uk-UA" dirty="0"/>
        </a:p>
      </dgm:t>
    </dgm:pt>
    <dgm:pt modelId="{7D57F935-96E9-4F52-8E3D-0C95C82357FD}" type="parTrans" cxnId="{1DB5B621-B5C1-4916-9959-47AFB7A807DC}">
      <dgm:prSet/>
      <dgm:spPr/>
      <dgm:t>
        <a:bodyPr/>
        <a:lstStyle/>
        <a:p>
          <a:endParaRPr lang="uk-UA"/>
        </a:p>
      </dgm:t>
    </dgm:pt>
    <dgm:pt modelId="{25C85822-691B-44BB-B5FC-53B926034EAA}" type="sibTrans" cxnId="{1DB5B621-B5C1-4916-9959-47AFB7A807DC}">
      <dgm:prSet/>
      <dgm:spPr/>
      <dgm:t>
        <a:bodyPr/>
        <a:lstStyle/>
        <a:p>
          <a:endParaRPr lang="uk-UA"/>
        </a:p>
      </dgm:t>
    </dgm:pt>
    <dgm:pt modelId="{0F88C3F5-AE32-4D44-99E8-0E4D9E433B2D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1"/>
              </a:solidFill>
            </a:rPr>
            <a:t>ПЕРЕГЛЯД КОНТЕНТУ:</a:t>
          </a:r>
          <a:endParaRPr lang="uk-UA" sz="2800" dirty="0">
            <a:solidFill>
              <a:schemeClr val="accent1"/>
            </a:solidFill>
          </a:endParaRPr>
        </a:p>
      </dgm:t>
    </dgm:pt>
    <dgm:pt modelId="{A173B592-7022-4D02-B6A1-B5A64D0635BF}" type="parTrans" cxnId="{BD035D7E-DB2E-4368-9395-0BB680540C52}">
      <dgm:prSet/>
      <dgm:spPr/>
      <dgm:t>
        <a:bodyPr/>
        <a:lstStyle/>
        <a:p>
          <a:endParaRPr lang="uk-UA"/>
        </a:p>
      </dgm:t>
    </dgm:pt>
    <dgm:pt modelId="{98D5A92D-022C-4EEE-B6BD-D75E83B3C312}" type="sibTrans" cxnId="{BD035D7E-DB2E-4368-9395-0BB680540C52}">
      <dgm:prSet/>
      <dgm:spPr/>
      <dgm:t>
        <a:bodyPr/>
        <a:lstStyle/>
        <a:p>
          <a:endParaRPr lang="uk-UA"/>
        </a:p>
      </dgm:t>
    </dgm:pt>
    <dgm:pt modelId="{663B30E1-D622-4AEF-AABC-EB580C3076C1}">
      <dgm:prSet phldrT="[Текст]"/>
      <dgm:spPr/>
      <dgm:t>
        <a:bodyPr/>
        <a:lstStyle/>
        <a:p>
          <a:r>
            <a:rPr lang="uk-UA" dirty="0" smtClean="0"/>
            <a:t>2</a:t>
          </a:r>
          <a:endParaRPr lang="uk-UA" dirty="0"/>
        </a:p>
      </dgm:t>
    </dgm:pt>
    <dgm:pt modelId="{6DD39952-CACE-431F-BC2D-B7CF525335BB}" type="parTrans" cxnId="{0F56A303-13D1-480E-80D6-D486789A0D9E}">
      <dgm:prSet/>
      <dgm:spPr/>
      <dgm:t>
        <a:bodyPr/>
        <a:lstStyle/>
        <a:p>
          <a:endParaRPr lang="uk-UA"/>
        </a:p>
      </dgm:t>
    </dgm:pt>
    <dgm:pt modelId="{0C6B2702-DEB1-4D8D-A712-E9EA6AEACAEB}" type="sibTrans" cxnId="{0F56A303-13D1-480E-80D6-D486789A0D9E}">
      <dgm:prSet/>
      <dgm:spPr/>
      <dgm:t>
        <a:bodyPr/>
        <a:lstStyle/>
        <a:p>
          <a:endParaRPr lang="uk-UA"/>
        </a:p>
      </dgm:t>
    </dgm:pt>
    <dgm:pt modelId="{1F2C10C0-EDF0-4D5B-8237-9051E0C13475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РЕЄСТРАЦІЯ</a:t>
          </a:r>
          <a:endParaRPr lang="uk-UA" sz="2800" dirty="0">
            <a:solidFill>
              <a:schemeClr val="accent1"/>
            </a:solidFill>
          </a:endParaRPr>
        </a:p>
      </dgm:t>
    </dgm:pt>
    <dgm:pt modelId="{08F2AA15-8CB2-4D42-A077-5FCD0585D0A7}" type="parTrans" cxnId="{1BC50B4F-9AD6-4325-93FE-97EC9CE50C32}">
      <dgm:prSet/>
      <dgm:spPr/>
      <dgm:t>
        <a:bodyPr/>
        <a:lstStyle/>
        <a:p>
          <a:endParaRPr lang="uk-UA"/>
        </a:p>
      </dgm:t>
    </dgm:pt>
    <dgm:pt modelId="{01569793-636E-4C28-A570-B8FD560A1EBB}" type="sibTrans" cxnId="{1BC50B4F-9AD6-4325-93FE-97EC9CE50C32}">
      <dgm:prSet/>
      <dgm:spPr/>
      <dgm:t>
        <a:bodyPr/>
        <a:lstStyle/>
        <a:p>
          <a:endParaRPr lang="uk-UA"/>
        </a:p>
      </dgm:t>
    </dgm:pt>
    <dgm:pt modelId="{351E1EDA-5F40-4227-B716-FA7646DD1D45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uk-UA" sz="1400" dirty="0" smtClean="0">
              <a:solidFill>
                <a:schemeClr val="tx2"/>
              </a:solidFill>
            </a:rPr>
            <a:t>Перегляд контенту по певних ознаках;    Перегляд контенту за фільтром.</a:t>
          </a:r>
          <a:r>
            <a:rPr lang="uk-UA" sz="1800" dirty="0" smtClean="0">
              <a:solidFill>
                <a:schemeClr val="tx2"/>
              </a:solidFill>
            </a:rPr>
            <a:t>	</a:t>
          </a:r>
          <a:endParaRPr lang="uk-UA" sz="1800" dirty="0">
            <a:solidFill>
              <a:schemeClr val="tx2"/>
            </a:solidFill>
          </a:endParaRPr>
        </a:p>
      </dgm:t>
    </dgm:pt>
    <dgm:pt modelId="{04C9574A-A33A-4E4D-9978-6CEAE8535E50}" type="parTrans" cxnId="{CCFDBA6F-037D-4004-9566-A7813F1E2152}">
      <dgm:prSet/>
      <dgm:spPr/>
      <dgm:t>
        <a:bodyPr/>
        <a:lstStyle/>
        <a:p>
          <a:endParaRPr lang="uk-UA"/>
        </a:p>
      </dgm:t>
    </dgm:pt>
    <dgm:pt modelId="{2FF5D678-F7E3-4226-A711-51F637E0A0B1}" type="sibTrans" cxnId="{CCFDBA6F-037D-4004-9566-A7813F1E2152}">
      <dgm:prSet/>
      <dgm:spPr/>
      <dgm:t>
        <a:bodyPr/>
        <a:lstStyle/>
        <a:p>
          <a:endParaRPr lang="uk-UA"/>
        </a:p>
      </dgm:t>
    </dgm:pt>
    <dgm:pt modelId="{EF3B1109-6F00-45CF-B11C-979CB14A63D3}">
      <dgm:prSet phldrT="[Текст]"/>
      <dgm:spPr/>
      <dgm:t>
        <a:bodyPr/>
        <a:lstStyle/>
        <a:p>
          <a:r>
            <a:rPr lang="uk-UA" dirty="0" smtClean="0"/>
            <a:t>3</a:t>
          </a:r>
          <a:endParaRPr lang="uk-UA" dirty="0"/>
        </a:p>
      </dgm:t>
    </dgm:pt>
    <dgm:pt modelId="{F51E6665-2CC6-4606-887C-B05A5E998BBC}" type="parTrans" cxnId="{35E5A5B7-7A8C-4AC7-9A43-A8E08C99C39D}">
      <dgm:prSet/>
      <dgm:spPr/>
      <dgm:t>
        <a:bodyPr/>
        <a:lstStyle/>
        <a:p>
          <a:endParaRPr lang="uk-UA"/>
        </a:p>
      </dgm:t>
    </dgm:pt>
    <dgm:pt modelId="{5B4E27CA-17B0-4F6B-A22F-FA87E7345234}" type="sibTrans" cxnId="{35E5A5B7-7A8C-4AC7-9A43-A8E08C99C39D}">
      <dgm:prSet/>
      <dgm:spPr/>
      <dgm:t>
        <a:bodyPr/>
        <a:lstStyle/>
        <a:p>
          <a:endParaRPr lang="uk-UA"/>
        </a:p>
      </dgm:t>
    </dgm:pt>
    <dgm:pt modelId="{63144C34-C668-45DE-9814-258E527E1168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ПОШУК </a:t>
          </a:r>
          <a:endParaRPr lang="uk-UA" sz="2800" dirty="0">
            <a:solidFill>
              <a:schemeClr val="accent1"/>
            </a:solidFill>
          </a:endParaRPr>
        </a:p>
      </dgm:t>
    </dgm:pt>
    <dgm:pt modelId="{D359D853-8ADC-4797-A586-3861C1958ED2}" type="parTrans" cxnId="{FD187B42-C2A7-43FF-B5D7-8D3C93A40C4D}">
      <dgm:prSet/>
      <dgm:spPr/>
      <dgm:t>
        <a:bodyPr/>
        <a:lstStyle/>
        <a:p>
          <a:endParaRPr lang="uk-UA"/>
        </a:p>
      </dgm:t>
    </dgm:pt>
    <dgm:pt modelId="{0D04E43C-77A6-406E-A725-81664FA1EF33}" type="sibTrans" cxnId="{FD187B42-C2A7-43FF-B5D7-8D3C93A40C4D}">
      <dgm:prSet/>
      <dgm:spPr/>
      <dgm:t>
        <a:bodyPr/>
        <a:lstStyle/>
        <a:p>
          <a:endParaRPr lang="uk-UA"/>
        </a:p>
      </dgm:t>
    </dgm:pt>
    <dgm:pt modelId="{11906A88-052A-450D-8631-1F49CB5EF222}">
      <dgm:prSet phldrT="[Текст]"/>
      <dgm:spPr/>
      <dgm:t>
        <a:bodyPr/>
        <a:lstStyle/>
        <a:p>
          <a:r>
            <a:rPr lang="uk-UA" dirty="0" smtClean="0"/>
            <a:t>4</a:t>
          </a:r>
          <a:endParaRPr lang="uk-UA" dirty="0"/>
        </a:p>
      </dgm:t>
    </dgm:pt>
    <dgm:pt modelId="{0405DE29-35A4-440A-A79A-6200F1811C2A}" type="parTrans" cxnId="{C0571A94-A8AA-422C-85E1-91D2BBCC478D}">
      <dgm:prSet/>
      <dgm:spPr/>
      <dgm:t>
        <a:bodyPr/>
        <a:lstStyle/>
        <a:p>
          <a:endParaRPr lang="uk-UA"/>
        </a:p>
      </dgm:t>
    </dgm:pt>
    <dgm:pt modelId="{E4EB280C-B1DD-4D83-A209-FC72931AFC82}" type="sibTrans" cxnId="{C0571A94-A8AA-422C-85E1-91D2BBCC478D}">
      <dgm:prSet/>
      <dgm:spPr/>
      <dgm:t>
        <a:bodyPr/>
        <a:lstStyle/>
        <a:p>
          <a:endParaRPr lang="uk-UA"/>
        </a:p>
      </dgm:t>
    </dgm:pt>
    <dgm:pt modelId="{93BCE5D6-61D8-41B4-B384-7B303E3E11BB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ПЕРЕГЛЯД ВІРТУАЛЬНОГО ТУРУ</a:t>
          </a:r>
          <a:endParaRPr lang="uk-UA" sz="2800" dirty="0">
            <a:solidFill>
              <a:schemeClr val="accent1"/>
            </a:solidFill>
          </a:endParaRPr>
        </a:p>
      </dgm:t>
    </dgm:pt>
    <dgm:pt modelId="{F47E9C1F-C31E-49B5-B31E-D315B5179E41}" type="parTrans" cxnId="{0E65C893-DF42-4F2D-8698-55977F13AAD2}">
      <dgm:prSet/>
      <dgm:spPr/>
      <dgm:t>
        <a:bodyPr/>
        <a:lstStyle/>
        <a:p>
          <a:endParaRPr lang="uk-UA"/>
        </a:p>
      </dgm:t>
    </dgm:pt>
    <dgm:pt modelId="{3CB74497-29EF-4522-AB44-C900DFEE8E12}" type="sibTrans" cxnId="{0E65C893-DF42-4F2D-8698-55977F13AAD2}">
      <dgm:prSet/>
      <dgm:spPr/>
      <dgm:t>
        <a:bodyPr/>
        <a:lstStyle/>
        <a:p>
          <a:endParaRPr lang="uk-UA"/>
        </a:p>
      </dgm:t>
    </dgm:pt>
    <dgm:pt modelId="{73F68984-C9C1-4758-BEF5-9F1BA3747026}">
      <dgm:prSet phldrT="[Текст]"/>
      <dgm:spPr/>
      <dgm:t>
        <a:bodyPr/>
        <a:lstStyle/>
        <a:p>
          <a:r>
            <a:rPr lang="uk-UA" dirty="0" smtClean="0"/>
            <a:t>5</a:t>
          </a:r>
          <a:endParaRPr lang="uk-UA" dirty="0"/>
        </a:p>
      </dgm:t>
    </dgm:pt>
    <dgm:pt modelId="{2A1F7246-F392-4BDB-83AC-42CF1FB0613F}" type="parTrans" cxnId="{8CDB8338-A51C-4E01-B877-73CFD2382C2B}">
      <dgm:prSet/>
      <dgm:spPr/>
      <dgm:t>
        <a:bodyPr/>
        <a:lstStyle/>
        <a:p>
          <a:endParaRPr lang="uk-UA"/>
        </a:p>
      </dgm:t>
    </dgm:pt>
    <dgm:pt modelId="{C54C78D0-E70C-4A22-8217-D79D04109773}" type="sibTrans" cxnId="{8CDB8338-A51C-4E01-B877-73CFD2382C2B}">
      <dgm:prSet/>
      <dgm:spPr/>
      <dgm:t>
        <a:bodyPr/>
        <a:lstStyle/>
        <a:p>
          <a:endParaRPr lang="uk-UA"/>
        </a:p>
      </dgm:t>
    </dgm:pt>
    <dgm:pt modelId="{62EC88E1-F8F9-497D-82FF-6D6093DA54EC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ПЕРЕГЛЯД МУЛЬТИМЕДІЙНОГО КОНТЕНТУ</a:t>
          </a:r>
          <a:endParaRPr lang="uk-UA" sz="2800" dirty="0">
            <a:solidFill>
              <a:schemeClr val="accent1"/>
            </a:solidFill>
          </a:endParaRPr>
        </a:p>
      </dgm:t>
    </dgm:pt>
    <dgm:pt modelId="{3B95F318-0CAC-4C29-96A9-FBED8CC3A9AC}" type="parTrans" cxnId="{A61912BD-74E5-4027-B85E-3D5AB925F5BA}">
      <dgm:prSet/>
      <dgm:spPr/>
      <dgm:t>
        <a:bodyPr/>
        <a:lstStyle/>
        <a:p>
          <a:endParaRPr lang="uk-UA"/>
        </a:p>
      </dgm:t>
    </dgm:pt>
    <dgm:pt modelId="{DCDD91B8-0E6D-47D0-92AF-C690E99665A3}" type="sibTrans" cxnId="{A61912BD-74E5-4027-B85E-3D5AB925F5BA}">
      <dgm:prSet/>
      <dgm:spPr/>
      <dgm:t>
        <a:bodyPr/>
        <a:lstStyle/>
        <a:p>
          <a:endParaRPr lang="uk-UA"/>
        </a:p>
      </dgm:t>
    </dgm:pt>
    <dgm:pt modelId="{79C32792-2666-4ADD-88F8-30B8E29533B8}" type="pres">
      <dgm:prSet presAssocID="{FE27AD12-5C54-4383-9F6B-962A1348AD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948CA90-0460-4F98-8EF6-22ADD885B4D0}" type="pres">
      <dgm:prSet presAssocID="{05182578-E001-4E21-AAEF-ED2182CF7338}" presName="composite" presStyleCnt="0"/>
      <dgm:spPr/>
    </dgm:pt>
    <dgm:pt modelId="{21309C71-887A-4AC8-B897-A9E0B287034A}" type="pres">
      <dgm:prSet presAssocID="{05182578-E001-4E21-AAEF-ED2182CF7338}" presName="parentText" presStyleLbl="alignNode1" presStyleIdx="0" presStyleCnt="5" custLinFactNeighborY="10796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A8E39C9-3601-49B9-A5EA-58CDAFC96F78}" type="pres">
      <dgm:prSet presAssocID="{05182578-E001-4E21-AAEF-ED2182CF7338}" presName="descendantText" presStyleLbl="alignAcc1" presStyleIdx="0" presStyleCnt="5" custLinFactNeighborY="16606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0FB2756-F6FB-4C77-B2C3-773A536737D3}" type="pres">
      <dgm:prSet presAssocID="{25C85822-691B-44BB-B5FC-53B926034EAA}" presName="sp" presStyleCnt="0"/>
      <dgm:spPr/>
    </dgm:pt>
    <dgm:pt modelId="{112E6BF4-F03D-42E3-B812-339ED09F0263}" type="pres">
      <dgm:prSet presAssocID="{663B30E1-D622-4AEF-AABC-EB580C3076C1}" presName="composite" presStyleCnt="0"/>
      <dgm:spPr/>
    </dgm:pt>
    <dgm:pt modelId="{C50E84F1-D34C-4F04-86C7-55E1F3A0286C}" type="pres">
      <dgm:prSet presAssocID="{663B30E1-D622-4AEF-AABC-EB580C3076C1}" presName="parentText" presStyleLbl="alignNode1" presStyleIdx="1" presStyleCnt="5" custLinFactNeighborY="590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94848F8-233E-4A13-AAAD-756467AED92E}" type="pres">
      <dgm:prSet presAssocID="{663B30E1-D622-4AEF-AABC-EB580C3076C1}" presName="descendantText" presStyleLbl="alignAcc1" presStyleIdx="1" presStyleCnt="5" custLinFactNeighborY="454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D4D326-FF21-4803-8AEB-41D01FCD5150}" type="pres">
      <dgm:prSet presAssocID="{0C6B2702-DEB1-4D8D-A712-E9EA6AEACAEB}" presName="sp" presStyleCnt="0"/>
      <dgm:spPr/>
    </dgm:pt>
    <dgm:pt modelId="{D8FA3A26-8FA2-445C-8B1C-D49A343003B7}" type="pres">
      <dgm:prSet presAssocID="{EF3B1109-6F00-45CF-B11C-979CB14A63D3}" presName="composite" presStyleCnt="0"/>
      <dgm:spPr/>
    </dgm:pt>
    <dgm:pt modelId="{5EB8FEE1-A24E-42A2-A344-F516CF5E11FA}" type="pres">
      <dgm:prSet presAssocID="{EF3B1109-6F00-45CF-B11C-979CB14A63D3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E70C19F-47CD-44E5-953E-D9FDBF4C974E}" type="pres">
      <dgm:prSet presAssocID="{EF3B1109-6F00-45CF-B11C-979CB14A63D3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AD14CF2-1F50-4E97-84C0-CC34930ECDD7}" type="pres">
      <dgm:prSet presAssocID="{5B4E27CA-17B0-4F6B-A22F-FA87E7345234}" presName="sp" presStyleCnt="0"/>
      <dgm:spPr/>
    </dgm:pt>
    <dgm:pt modelId="{B3EB9CE4-93FF-48C6-81E9-AE95CD930D03}" type="pres">
      <dgm:prSet presAssocID="{11906A88-052A-450D-8631-1F49CB5EF222}" presName="composite" presStyleCnt="0"/>
      <dgm:spPr/>
    </dgm:pt>
    <dgm:pt modelId="{4BAB4E97-58FB-464B-9C6C-5D0CBB3BA064}" type="pres">
      <dgm:prSet presAssocID="{11906A88-052A-450D-8631-1F49CB5EF22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D63CB8-8517-4C02-A0B0-4C72C59829BC}" type="pres">
      <dgm:prSet presAssocID="{11906A88-052A-450D-8631-1F49CB5EF22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E1FDE54-B093-4DEA-ADB2-442F2AFA5B7C}" type="pres">
      <dgm:prSet presAssocID="{E4EB280C-B1DD-4D83-A209-FC72931AFC82}" presName="sp" presStyleCnt="0"/>
      <dgm:spPr/>
    </dgm:pt>
    <dgm:pt modelId="{D0B3CF74-951B-4F62-8B59-853D206FECE1}" type="pres">
      <dgm:prSet presAssocID="{73F68984-C9C1-4758-BEF5-9F1BA3747026}" presName="composite" presStyleCnt="0"/>
      <dgm:spPr/>
    </dgm:pt>
    <dgm:pt modelId="{4E4527D1-96C6-4E09-AD0B-258F4BC9DD06}" type="pres">
      <dgm:prSet presAssocID="{73F68984-C9C1-4758-BEF5-9F1BA374702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1AE24DD-10AD-413A-ADCF-981C8DF214B3}" type="pres">
      <dgm:prSet presAssocID="{73F68984-C9C1-4758-BEF5-9F1BA374702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DB5B621-B5C1-4916-9959-47AFB7A807DC}" srcId="{FE27AD12-5C54-4383-9F6B-962A1348ADA7}" destId="{05182578-E001-4E21-AAEF-ED2182CF7338}" srcOrd="0" destOrd="0" parTransId="{7D57F935-96E9-4F52-8E3D-0C95C82357FD}" sibTransId="{25C85822-691B-44BB-B5FC-53B926034EAA}"/>
    <dgm:cxn modelId="{F01730D3-AD9D-4EB1-B0E9-7027CD7104A1}" type="presOf" srcId="{93BCE5D6-61D8-41B4-B384-7B303E3E11BB}" destId="{A9D63CB8-8517-4C02-A0B0-4C72C59829BC}" srcOrd="0" destOrd="0" presId="urn:microsoft.com/office/officeart/2005/8/layout/chevron2"/>
    <dgm:cxn modelId="{E3DCDE3F-C76C-4D66-840F-9212B8EB6C2E}" type="presOf" srcId="{663B30E1-D622-4AEF-AABC-EB580C3076C1}" destId="{C50E84F1-D34C-4F04-86C7-55E1F3A0286C}" srcOrd="0" destOrd="0" presId="urn:microsoft.com/office/officeart/2005/8/layout/chevron2"/>
    <dgm:cxn modelId="{FD187B42-C2A7-43FF-B5D7-8D3C93A40C4D}" srcId="{EF3B1109-6F00-45CF-B11C-979CB14A63D3}" destId="{63144C34-C668-45DE-9814-258E527E1168}" srcOrd="0" destOrd="0" parTransId="{D359D853-8ADC-4797-A586-3861C1958ED2}" sibTransId="{0D04E43C-77A6-406E-A725-81664FA1EF33}"/>
    <dgm:cxn modelId="{1BC50B4F-9AD6-4325-93FE-97EC9CE50C32}" srcId="{663B30E1-D622-4AEF-AABC-EB580C3076C1}" destId="{1F2C10C0-EDF0-4D5B-8237-9051E0C13475}" srcOrd="0" destOrd="0" parTransId="{08F2AA15-8CB2-4D42-A077-5FCD0585D0A7}" sibTransId="{01569793-636E-4C28-A570-B8FD560A1EBB}"/>
    <dgm:cxn modelId="{A61912BD-74E5-4027-B85E-3D5AB925F5BA}" srcId="{73F68984-C9C1-4758-BEF5-9F1BA3747026}" destId="{62EC88E1-F8F9-497D-82FF-6D6093DA54EC}" srcOrd="0" destOrd="0" parTransId="{3B95F318-0CAC-4C29-96A9-FBED8CC3A9AC}" sibTransId="{DCDD91B8-0E6D-47D0-92AF-C690E99665A3}"/>
    <dgm:cxn modelId="{C0571A94-A8AA-422C-85E1-91D2BBCC478D}" srcId="{FE27AD12-5C54-4383-9F6B-962A1348ADA7}" destId="{11906A88-052A-450D-8631-1F49CB5EF222}" srcOrd="3" destOrd="0" parTransId="{0405DE29-35A4-440A-A79A-6200F1811C2A}" sibTransId="{E4EB280C-B1DD-4D83-A209-FC72931AFC82}"/>
    <dgm:cxn modelId="{F4A02778-25E4-4796-8578-25CF88D9FA57}" type="presOf" srcId="{63144C34-C668-45DE-9814-258E527E1168}" destId="{2E70C19F-47CD-44E5-953E-D9FDBF4C974E}" srcOrd="0" destOrd="0" presId="urn:microsoft.com/office/officeart/2005/8/layout/chevron2"/>
    <dgm:cxn modelId="{BDCF1AB3-DCAD-476F-B25A-A70F42A5DA46}" type="presOf" srcId="{EF3B1109-6F00-45CF-B11C-979CB14A63D3}" destId="{5EB8FEE1-A24E-42A2-A344-F516CF5E11FA}" srcOrd="0" destOrd="0" presId="urn:microsoft.com/office/officeart/2005/8/layout/chevron2"/>
    <dgm:cxn modelId="{779ABD9F-90D3-420F-9579-411A2FFFA870}" type="presOf" srcId="{FE27AD12-5C54-4383-9F6B-962A1348ADA7}" destId="{79C32792-2666-4ADD-88F8-30B8E29533B8}" srcOrd="0" destOrd="0" presId="urn:microsoft.com/office/officeart/2005/8/layout/chevron2"/>
    <dgm:cxn modelId="{35E5A5B7-7A8C-4AC7-9A43-A8E08C99C39D}" srcId="{FE27AD12-5C54-4383-9F6B-962A1348ADA7}" destId="{EF3B1109-6F00-45CF-B11C-979CB14A63D3}" srcOrd="2" destOrd="0" parTransId="{F51E6665-2CC6-4606-887C-B05A5E998BBC}" sibTransId="{5B4E27CA-17B0-4F6B-A22F-FA87E7345234}"/>
    <dgm:cxn modelId="{3D63ADC1-82F4-455B-B33A-C955287505BB}" type="presOf" srcId="{1F2C10C0-EDF0-4D5B-8237-9051E0C13475}" destId="{194848F8-233E-4A13-AAAD-756467AED92E}" srcOrd="0" destOrd="0" presId="urn:microsoft.com/office/officeart/2005/8/layout/chevron2"/>
    <dgm:cxn modelId="{DC61A347-0B8E-4C7A-8F9D-D114DADA8282}" type="presOf" srcId="{05182578-E001-4E21-AAEF-ED2182CF7338}" destId="{21309C71-887A-4AC8-B897-A9E0B287034A}" srcOrd="0" destOrd="0" presId="urn:microsoft.com/office/officeart/2005/8/layout/chevron2"/>
    <dgm:cxn modelId="{CCFDBA6F-037D-4004-9566-A7813F1E2152}" srcId="{0F88C3F5-AE32-4D44-99E8-0E4D9E433B2D}" destId="{351E1EDA-5F40-4227-B716-FA7646DD1D45}" srcOrd="0" destOrd="0" parTransId="{04C9574A-A33A-4E4D-9978-6CEAE8535E50}" sibTransId="{2FF5D678-F7E3-4226-A711-51F637E0A0B1}"/>
    <dgm:cxn modelId="{BD035D7E-DB2E-4368-9395-0BB680540C52}" srcId="{05182578-E001-4E21-AAEF-ED2182CF7338}" destId="{0F88C3F5-AE32-4D44-99E8-0E4D9E433B2D}" srcOrd="0" destOrd="0" parTransId="{A173B592-7022-4D02-B6A1-B5A64D0635BF}" sibTransId="{98D5A92D-022C-4EEE-B6BD-D75E83B3C312}"/>
    <dgm:cxn modelId="{AF42485B-F9ED-487A-84B5-6D487AC5F4D8}" type="presOf" srcId="{351E1EDA-5F40-4227-B716-FA7646DD1D45}" destId="{9A8E39C9-3601-49B9-A5EA-58CDAFC96F78}" srcOrd="0" destOrd="1" presId="urn:microsoft.com/office/officeart/2005/8/layout/chevron2"/>
    <dgm:cxn modelId="{0F56A303-13D1-480E-80D6-D486789A0D9E}" srcId="{FE27AD12-5C54-4383-9F6B-962A1348ADA7}" destId="{663B30E1-D622-4AEF-AABC-EB580C3076C1}" srcOrd="1" destOrd="0" parTransId="{6DD39952-CACE-431F-BC2D-B7CF525335BB}" sibTransId="{0C6B2702-DEB1-4D8D-A712-E9EA6AEACAEB}"/>
    <dgm:cxn modelId="{38708030-7217-485B-A381-09C3206758F3}" type="presOf" srcId="{0F88C3F5-AE32-4D44-99E8-0E4D9E433B2D}" destId="{9A8E39C9-3601-49B9-A5EA-58CDAFC96F78}" srcOrd="0" destOrd="0" presId="urn:microsoft.com/office/officeart/2005/8/layout/chevron2"/>
    <dgm:cxn modelId="{CA9E69AE-C1B0-40FA-8E1A-426673280E16}" type="presOf" srcId="{73F68984-C9C1-4758-BEF5-9F1BA3747026}" destId="{4E4527D1-96C6-4E09-AD0B-258F4BC9DD06}" srcOrd="0" destOrd="0" presId="urn:microsoft.com/office/officeart/2005/8/layout/chevron2"/>
    <dgm:cxn modelId="{8CDB8338-A51C-4E01-B877-73CFD2382C2B}" srcId="{FE27AD12-5C54-4383-9F6B-962A1348ADA7}" destId="{73F68984-C9C1-4758-BEF5-9F1BA3747026}" srcOrd="4" destOrd="0" parTransId="{2A1F7246-F392-4BDB-83AC-42CF1FB0613F}" sibTransId="{C54C78D0-E70C-4A22-8217-D79D04109773}"/>
    <dgm:cxn modelId="{00EA3920-6FBD-460E-AAE8-1CC42BFA5041}" type="presOf" srcId="{11906A88-052A-450D-8631-1F49CB5EF222}" destId="{4BAB4E97-58FB-464B-9C6C-5D0CBB3BA064}" srcOrd="0" destOrd="0" presId="urn:microsoft.com/office/officeart/2005/8/layout/chevron2"/>
    <dgm:cxn modelId="{0E65C893-DF42-4F2D-8698-55977F13AAD2}" srcId="{11906A88-052A-450D-8631-1F49CB5EF222}" destId="{93BCE5D6-61D8-41B4-B384-7B303E3E11BB}" srcOrd="0" destOrd="0" parTransId="{F47E9C1F-C31E-49B5-B31E-D315B5179E41}" sibTransId="{3CB74497-29EF-4522-AB44-C900DFEE8E12}"/>
    <dgm:cxn modelId="{6BACBDC4-13AF-400A-8980-6298B75EFEAD}" type="presOf" srcId="{62EC88E1-F8F9-497D-82FF-6D6093DA54EC}" destId="{21AE24DD-10AD-413A-ADCF-981C8DF214B3}" srcOrd="0" destOrd="0" presId="urn:microsoft.com/office/officeart/2005/8/layout/chevron2"/>
    <dgm:cxn modelId="{11D39D6F-6F2E-4548-970E-F1F833F070D7}" type="presParOf" srcId="{79C32792-2666-4ADD-88F8-30B8E29533B8}" destId="{4948CA90-0460-4F98-8EF6-22ADD885B4D0}" srcOrd="0" destOrd="0" presId="urn:microsoft.com/office/officeart/2005/8/layout/chevron2"/>
    <dgm:cxn modelId="{9FEAF518-008A-4D0C-BD0A-9EF4DA030E00}" type="presParOf" srcId="{4948CA90-0460-4F98-8EF6-22ADD885B4D0}" destId="{21309C71-887A-4AC8-B897-A9E0B287034A}" srcOrd="0" destOrd="0" presId="urn:microsoft.com/office/officeart/2005/8/layout/chevron2"/>
    <dgm:cxn modelId="{EE5A1BAD-731E-4FED-BFBD-2E4E34E0A61F}" type="presParOf" srcId="{4948CA90-0460-4F98-8EF6-22ADD885B4D0}" destId="{9A8E39C9-3601-49B9-A5EA-58CDAFC96F78}" srcOrd="1" destOrd="0" presId="urn:microsoft.com/office/officeart/2005/8/layout/chevron2"/>
    <dgm:cxn modelId="{93C756C2-ED02-4ACB-8B1D-2EC3B1A85F7B}" type="presParOf" srcId="{79C32792-2666-4ADD-88F8-30B8E29533B8}" destId="{00FB2756-F6FB-4C77-B2C3-773A536737D3}" srcOrd="1" destOrd="0" presId="urn:microsoft.com/office/officeart/2005/8/layout/chevron2"/>
    <dgm:cxn modelId="{E9796F0F-B0DA-46FD-A05D-6E1753875EE4}" type="presParOf" srcId="{79C32792-2666-4ADD-88F8-30B8E29533B8}" destId="{112E6BF4-F03D-42E3-B812-339ED09F0263}" srcOrd="2" destOrd="0" presId="urn:microsoft.com/office/officeart/2005/8/layout/chevron2"/>
    <dgm:cxn modelId="{DE479B58-5E49-4EF1-A31C-72FBC9386E2F}" type="presParOf" srcId="{112E6BF4-F03D-42E3-B812-339ED09F0263}" destId="{C50E84F1-D34C-4F04-86C7-55E1F3A0286C}" srcOrd="0" destOrd="0" presId="urn:microsoft.com/office/officeart/2005/8/layout/chevron2"/>
    <dgm:cxn modelId="{E6A1F2D5-20F7-4E16-B676-6600C286DD63}" type="presParOf" srcId="{112E6BF4-F03D-42E3-B812-339ED09F0263}" destId="{194848F8-233E-4A13-AAAD-756467AED92E}" srcOrd="1" destOrd="0" presId="urn:microsoft.com/office/officeart/2005/8/layout/chevron2"/>
    <dgm:cxn modelId="{99DE3B17-EAFD-4748-99D6-F223EA574D8E}" type="presParOf" srcId="{79C32792-2666-4ADD-88F8-30B8E29533B8}" destId="{A9D4D326-FF21-4803-8AEB-41D01FCD5150}" srcOrd="3" destOrd="0" presId="urn:microsoft.com/office/officeart/2005/8/layout/chevron2"/>
    <dgm:cxn modelId="{6A4A0F40-C34D-4589-85DD-C4D3965E0C86}" type="presParOf" srcId="{79C32792-2666-4ADD-88F8-30B8E29533B8}" destId="{D8FA3A26-8FA2-445C-8B1C-D49A343003B7}" srcOrd="4" destOrd="0" presId="urn:microsoft.com/office/officeart/2005/8/layout/chevron2"/>
    <dgm:cxn modelId="{B84ABE4F-5135-46E1-8355-62D79CB05A1E}" type="presParOf" srcId="{D8FA3A26-8FA2-445C-8B1C-D49A343003B7}" destId="{5EB8FEE1-A24E-42A2-A344-F516CF5E11FA}" srcOrd="0" destOrd="0" presId="urn:microsoft.com/office/officeart/2005/8/layout/chevron2"/>
    <dgm:cxn modelId="{7660C5CE-7F18-41FA-B3E0-689DC570C6AC}" type="presParOf" srcId="{D8FA3A26-8FA2-445C-8B1C-D49A343003B7}" destId="{2E70C19F-47CD-44E5-953E-D9FDBF4C974E}" srcOrd="1" destOrd="0" presId="urn:microsoft.com/office/officeart/2005/8/layout/chevron2"/>
    <dgm:cxn modelId="{BB3C5431-21AB-42A8-BCDE-2E3F15D1690C}" type="presParOf" srcId="{79C32792-2666-4ADD-88F8-30B8E29533B8}" destId="{BAD14CF2-1F50-4E97-84C0-CC34930ECDD7}" srcOrd="5" destOrd="0" presId="urn:microsoft.com/office/officeart/2005/8/layout/chevron2"/>
    <dgm:cxn modelId="{E099F410-5DD6-42B3-87E5-C7AB73257A24}" type="presParOf" srcId="{79C32792-2666-4ADD-88F8-30B8E29533B8}" destId="{B3EB9CE4-93FF-48C6-81E9-AE95CD930D03}" srcOrd="6" destOrd="0" presId="urn:microsoft.com/office/officeart/2005/8/layout/chevron2"/>
    <dgm:cxn modelId="{874BC530-0CDD-4AC5-BD37-30BF3CFA3FC3}" type="presParOf" srcId="{B3EB9CE4-93FF-48C6-81E9-AE95CD930D03}" destId="{4BAB4E97-58FB-464B-9C6C-5D0CBB3BA064}" srcOrd="0" destOrd="0" presId="urn:microsoft.com/office/officeart/2005/8/layout/chevron2"/>
    <dgm:cxn modelId="{A5E62C42-2965-4ACC-8DF3-BA2DBA5CD44D}" type="presParOf" srcId="{B3EB9CE4-93FF-48C6-81E9-AE95CD930D03}" destId="{A9D63CB8-8517-4C02-A0B0-4C72C59829BC}" srcOrd="1" destOrd="0" presId="urn:microsoft.com/office/officeart/2005/8/layout/chevron2"/>
    <dgm:cxn modelId="{9A1A4648-AB36-4174-81F4-CFEE71E7B11D}" type="presParOf" srcId="{79C32792-2666-4ADD-88F8-30B8E29533B8}" destId="{2E1FDE54-B093-4DEA-ADB2-442F2AFA5B7C}" srcOrd="7" destOrd="0" presId="urn:microsoft.com/office/officeart/2005/8/layout/chevron2"/>
    <dgm:cxn modelId="{199DE4FD-CB3C-4271-BB14-E2D9F6AD304C}" type="presParOf" srcId="{79C32792-2666-4ADD-88F8-30B8E29533B8}" destId="{D0B3CF74-951B-4F62-8B59-853D206FECE1}" srcOrd="8" destOrd="0" presId="urn:microsoft.com/office/officeart/2005/8/layout/chevron2"/>
    <dgm:cxn modelId="{33152B5B-6C48-4964-89C8-2C057DB2F461}" type="presParOf" srcId="{D0B3CF74-951B-4F62-8B59-853D206FECE1}" destId="{4E4527D1-96C6-4E09-AD0B-258F4BC9DD06}" srcOrd="0" destOrd="0" presId="urn:microsoft.com/office/officeart/2005/8/layout/chevron2"/>
    <dgm:cxn modelId="{25C4F08B-AEB0-4702-8233-09298D50FE79}" type="presParOf" srcId="{D0B3CF74-951B-4F62-8B59-853D206FECE1}" destId="{21AE24DD-10AD-413A-ADCF-981C8DF214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27AD12-5C54-4383-9F6B-962A1348AD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5182578-E001-4E21-AAEF-ED2182CF7338}">
      <dgm:prSet phldrT="[Текст]"/>
      <dgm:spPr/>
      <dgm:t>
        <a:bodyPr/>
        <a:lstStyle/>
        <a:p>
          <a:r>
            <a:rPr lang="uk-UA" dirty="0" smtClean="0"/>
            <a:t>1</a:t>
          </a:r>
          <a:endParaRPr lang="uk-UA" dirty="0"/>
        </a:p>
      </dgm:t>
    </dgm:pt>
    <dgm:pt modelId="{7D57F935-96E9-4F52-8E3D-0C95C82357FD}" type="parTrans" cxnId="{1DB5B621-B5C1-4916-9959-47AFB7A807DC}">
      <dgm:prSet/>
      <dgm:spPr/>
      <dgm:t>
        <a:bodyPr/>
        <a:lstStyle/>
        <a:p>
          <a:endParaRPr lang="uk-UA"/>
        </a:p>
      </dgm:t>
    </dgm:pt>
    <dgm:pt modelId="{25C85822-691B-44BB-B5FC-53B926034EAA}" type="sibTrans" cxnId="{1DB5B621-B5C1-4916-9959-47AFB7A807DC}">
      <dgm:prSet/>
      <dgm:spPr/>
      <dgm:t>
        <a:bodyPr/>
        <a:lstStyle/>
        <a:p>
          <a:endParaRPr lang="uk-UA"/>
        </a:p>
      </dgm:t>
    </dgm:pt>
    <dgm:pt modelId="{0F88C3F5-AE32-4D44-99E8-0E4D9E433B2D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1"/>
              </a:solidFill>
            </a:rPr>
            <a:t>ПЕРЕГЛЯД КОНТЕНТУ:</a:t>
          </a:r>
          <a:endParaRPr lang="uk-UA" sz="2800" dirty="0">
            <a:solidFill>
              <a:schemeClr val="accent1"/>
            </a:solidFill>
          </a:endParaRPr>
        </a:p>
      </dgm:t>
    </dgm:pt>
    <dgm:pt modelId="{A173B592-7022-4D02-B6A1-B5A64D0635BF}" type="parTrans" cxnId="{BD035D7E-DB2E-4368-9395-0BB680540C52}">
      <dgm:prSet/>
      <dgm:spPr/>
      <dgm:t>
        <a:bodyPr/>
        <a:lstStyle/>
        <a:p>
          <a:endParaRPr lang="uk-UA"/>
        </a:p>
      </dgm:t>
    </dgm:pt>
    <dgm:pt modelId="{98D5A92D-022C-4EEE-B6BD-D75E83B3C312}" type="sibTrans" cxnId="{BD035D7E-DB2E-4368-9395-0BB680540C52}">
      <dgm:prSet/>
      <dgm:spPr/>
      <dgm:t>
        <a:bodyPr/>
        <a:lstStyle/>
        <a:p>
          <a:endParaRPr lang="uk-UA"/>
        </a:p>
      </dgm:t>
    </dgm:pt>
    <dgm:pt modelId="{663B30E1-D622-4AEF-AABC-EB580C3076C1}">
      <dgm:prSet phldrT="[Текст]"/>
      <dgm:spPr/>
      <dgm:t>
        <a:bodyPr/>
        <a:lstStyle/>
        <a:p>
          <a:r>
            <a:rPr lang="uk-UA" dirty="0" smtClean="0"/>
            <a:t>2</a:t>
          </a:r>
          <a:endParaRPr lang="uk-UA" dirty="0"/>
        </a:p>
      </dgm:t>
    </dgm:pt>
    <dgm:pt modelId="{6DD39952-CACE-431F-BC2D-B7CF525335BB}" type="parTrans" cxnId="{0F56A303-13D1-480E-80D6-D486789A0D9E}">
      <dgm:prSet/>
      <dgm:spPr/>
      <dgm:t>
        <a:bodyPr/>
        <a:lstStyle/>
        <a:p>
          <a:endParaRPr lang="uk-UA"/>
        </a:p>
      </dgm:t>
    </dgm:pt>
    <dgm:pt modelId="{0C6B2702-DEB1-4D8D-A712-E9EA6AEACAEB}" type="sibTrans" cxnId="{0F56A303-13D1-480E-80D6-D486789A0D9E}">
      <dgm:prSet/>
      <dgm:spPr/>
      <dgm:t>
        <a:bodyPr/>
        <a:lstStyle/>
        <a:p>
          <a:endParaRPr lang="uk-UA"/>
        </a:p>
      </dgm:t>
    </dgm:pt>
    <dgm:pt modelId="{1F2C10C0-EDF0-4D5B-8237-9051E0C13475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АВТОРИЗАЦІЯ</a:t>
          </a:r>
          <a:endParaRPr lang="uk-UA" sz="2800" dirty="0">
            <a:solidFill>
              <a:schemeClr val="accent1"/>
            </a:solidFill>
          </a:endParaRPr>
        </a:p>
      </dgm:t>
    </dgm:pt>
    <dgm:pt modelId="{08F2AA15-8CB2-4D42-A077-5FCD0585D0A7}" type="parTrans" cxnId="{1BC50B4F-9AD6-4325-93FE-97EC9CE50C32}">
      <dgm:prSet/>
      <dgm:spPr/>
      <dgm:t>
        <a:bodyPr/>
        <a:lstStyle/>
        <a:p>
          <a:endParaRPr lang="uk-UA"/>
        </a:p>
      </dgm:t>
    </dgm:pt>
    <dgm:pt modelId="{01569793-636E-4C28-A570-B8FD560A1EBB}" type="sibTrans" cxnId="{1BC50B4F-9AD6-4325-93FE-97EC9CE50C32}">
      <dgm:prSet/>
      <dgm:spPr/>
      <dgm:t>
        <a:bodyPr/>
        <a:lstStyle/>
        <a:p>
          <a:endParaRPr lang="uk-UA"/>
        </a:p>
      </dgm:t>
    </dgm:pt>
    <dgm:pt modelId="{351E1EDA-5F40-4227-B716-FA7646DD1D45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uk-UA" sz="1400" dirty="0" smtClean="0">
              <a:solidFill>
                <a:schemeClr val="tx2"/>
              </a:solidFill>
            </a:rPr>
            <a:t>Перегляд контенту по певних ознаках;    Перегляд контенту за фільтром.</a:t>
          </a:r>
          <a:r>
            <a:rPr lang="uk-UA" sz="1800" dirty="0" smtClean="0">
              <a:solidFill>
                <a:schemeClr val="tx2"/>
              </a:solidFill>
            </a:rPr>
            <a:t>	</a:t>
          </a:r>
          <a:endParaRPr lang="uk-UA" sz="1800" dirty="0">
            <a:solidFill>
              <a:schemeClr val="tx2"/>
            </a:solidFill>
          </a:endParaRPr>
        </a:p>
      </dgm:t>
    </dgm:pt>
    <dgm:pt modelId="{04C9574A-A33A-4E4D-9978-6CEAE8535E50}" type="parTrans" cxnId="{CCFDBA6F-037D-4004-9566-A7813F1E2152}">
      <dgm:prSet/>
      <dgm:spPr/>
      <dgm:t>
        <a:bodyPr/>
        <a:lstStyle/>
        <a:p>
          <a:endParaRPr lang="uk-UA"/>
        </a:p>
      </dgm:t>
    </dgm:pt>
    <dgm:pt modelId="{2FF5D678-F7E3-4226-A711-51F637E0A0B1}" type="sibTrans" cxnId="{CCFDBA6F-037D-4004-9566-A7813F1E2152}">
      <dgm:prSet/>
      <dgm:spPr/>
      <dgm:t>
        <a:bodyPr/>
        <a:lstStyle/>
        <a:p>
          <a:endParaRPr lang="uk-UA"/>
        </a:p>
      </dgm:t>
    </dgm:pt>
    <dgm:pt modelId="{267B2B14-99EA-443F-800D-6FAF34371DC5}">
      <dgm:prSet/>
      <dgm:spPr/>
      <dgm:t>
        <a:bodyPr/>
        <a:lstStyle/>
        <a:p>
          <a:r>
            <a:rPr lang="uk-UA" dirty="0" smtClean="0"/>
            <a:t>3</a:t>
          </a:r>
          <a:endParaRPr lang="uk-UA" dirty="0"/>
        </a:p>
      </dgm:t>
    </dgm:pt>
    <dgm:pt modelId="{821F300F-ED36-4DF3-ACC7-7430D1E62948}" type="parTrans" cxnId="{1901AF2C-91D8-40AC-BED8-732D07F64071}">
      <dgm:prSet/>
      <dgm:spPr/>
      <dgm:t>
        <a:bodyPr/>
        <a:lstStyle/>
        <a:p>
          <a:endParaRPr lang="uk-UA"/>
        </a:p>
      </dgm:t>
    </dgm:pt>
    <dgm:pt modelId="{1180D7A0-70C0-46BF-9DE5-1BADCBABD8CF}" type="sibTrans" cxnId="{1901AF2C-91D8-40AC-BED8-732D07F64071}">
      <dgm:prSet/>
      <dgm:spPr/>
      <dgm:t>
        <a:bodyPr/>
        <a:lstStyle/>
        <a:p>
          <a:endParaRPr lang="uk-UA"/>
        </a:p>
      </dgm:t>
    </dgm:pt>
    <dgm:pt modelId="{E001F0F7-173B-48EA-8700-AAF8A70C4CB9}">
      <dgm:prSet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РЕДАГУВАННЯ ПЕРСОНАЛЬНИХ ДАНИХ</a:t>
          </a:r>
          <a:endParaRPr lang="uk-UA" sz="2800" dirty="0">
            <a:solidFill>
              <a:schemeClr val="accent1"/>
            </a:solidFill>
          </a:endParaRPr>
        </a:p>
      </dgm:t>
    </dgm:pt>
    <dgm:pt modelId="{3E49D691-256A-45BF-800C-E07A99A7DF03}" type="parTrans" cxnId="{0713F1BB-951B-4F70-B050-01AA2866DDD5}">
      <dgm:prSet/>
      <dgm:spPr/>
      <dgm:t>
        <a:bodyPr/>
        <a:lstStyle/>
        <a:p>
          <a:endParaRPr lang="uk-UA"/>
        </a:p>
      </dgm:t>
    </dgm:pt>
    <dgm:pt modelId="{12213994-C30D-4E54-BBEF-7FC4D67644A9}" type="sibTrans" cxnId="{0713F1BB-951B-4F70-B050-01AA2866DDD5}">
      <dgm:prSet/>
      <dgm:spPr/>
      <dgm:t>
        <a:bodyPr/>
        <a:lstStyle/>
        <a:p>
          <a:endParaRPr lang="uk-UA"/>
        </a:p>
      </dgm:t>
    </dgm:pt>
    <dgm:pt modelId="{EF3B1109-6F00-45CF-B11C-979CB14A63D3}">
      <dgm:prSet phldrT="[Текст]"/>
      <dgm:spPr/>
      <dgm:t>
        <a:bodyPr/>
        <a:lstStyle/>
        <a:p>
          <a:r>
            <a:rPr lang="uk-UA" dirty="0" smtClean="0"/>
            <a:t>4</a:t>
          </a:r>
          <a:endParaRPr lang="uk-UA" dirty="0"/>
        </a:p>
      </dgm:t>
    </dgm:pt>
    <dgm:pt modelId="{F51E6665-2CC6-4606-887C-B05A5E998BBC}" type="parTrans" cxnId="{35E5A5B7-7A8C-4AC7-9A43-A8E08C99C39D}">
      <dgm:prSet/>
      <dgm:spPr/>
      <dgm:t>
        <a:bodyPr/>
        <a:lstStyle/>
        <a:p>
          <a:endParaRPr lang="uk-UA"/>
        </a:p>
      </dgm:t>
    </dgm:pt>
    <dgm:pt modelId="{5B4E27CA-17B0-4F6B-A22F-FA87E7345234}" type="sibTrans" cxnId="{35E5A5B7-7A8C-4AC7-9A43-A8E08C99C39D}">
      <dgm:prSet/>
      <dgm:spPr/>
      <dgm:t>
        <a:bodyPr/>
        <a:lstStyle/>
        <a:p>
          <a:endParaRPr lang="uk-UA"/>
        </a:p>
      </dgm:t>
    </dgm:pt>
    <dgm:pt modelId="{63144C34-C668-45DE-9814-258E527E1168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ПОШУК </a:t>
          </a:r>
          <a:endParaRPr lang="uk-UA" sz="2800" dirty="0">
            <a:solidFill>
              <a:schemeClr val="accent1"/>
            </a:solidFill>
          </a:endParaRPr>
        </a:p>
      </dgm:t>
    </dgm:pt>
    <dgm:pt modelId="{D359D853-8ADC-4797-A586-3861C1958ED2}" type="parTrans" cxnId="{FD187B42-C2A7-43FF-B5D7-8D3C93A40C4D}">
      <dgm:prSet/>
      <dgm:spPr/>
      <dgm:t>
        <a:bodyPr/>
        <a:lstStyle/>
        <a:p>
          <a:endParaRPr lang="uk-UA"/>
        </a:p>
      </dgm:t>
    </dgm:pt>
    <dgm:pt modelId="{0D04E43C-77A6-406E-A725-81664FA1EF33}" type="sibTrans" cxnId="{FD187B42-C2A7-43FF-B5D7-8D3C93A40C4D}">
      <dgm:prSet/>
      <dgm:spPr/>
      <dgm:t>
        <a:bodyPr/>
        <a:lstStyle/>
        <a:p>
          <a:endParaRPr lang="uk-UA"/>
        </a:p>
      </dgm:t>
    </dgm:pt>
    <dgm:pt modelId="{79C32792-2666-4ADD-88F8-30B8E29533B8}" type="pres">
      <dgm:prSet presAssocID="{FE27AD12-5C54-4383-9F6B-962A1348AD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948CA90-0460-4F98-8EF6-22ADD885B4D0}" type="pres">
      <dgm:prSet presAssocID="{05182578-E001-4E21-AAEF-ED2182CF7338}" presName="composite" presStyleCnt="0"/>
      <dgm:spPr/>
    </dgm:pt>
    <dgm:pt modelId="{21309C71-887A-4AC8-B897-A9E0B287034A}" type="pres">
      <dgm:prSet presAssocID="{05182578-E001-4E21-AAEF-ED2182CF733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A8E39C9-3601-49B9-A5EA-58CDAFC96F78}" type="pres">
      <dgm:prSet presAssocID="{05182578-E001-4E21-AAEF-ED2182CF733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0FB2756-F6FB-4C77-B2C3-773A536737D3}" type="pres">
      <dgm:prSet presAssocID="{25C85822-691B-44BB-B5FC-53B926034EAA}" presName="sp" presStyleCnt="0"/>
      <dgm:spPr/>
    </dgm:pt>
    <dgm:pt modelId="{112E6BF4-F03D-42E3-B812-339ED09F0263}" type="pres">
      <dgm:prSet presAssocID="{663B30E1-D622-4AEF-AABC-EB580C3076C1}" presName="composite" presStyleCnt="0"/>
      <dgm:spPr/>
    </dgm:pt>
    <dgm:pt modelId="{C50E84F1-D34C-4F04-86C7-55E1F3A0286C}" type="pres">
      <dgm:prSet presAssocID="{663B30E1-D622-4AEF-AABC-EB580C3076C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94848F8-233E-4A13-AAAD-756467AED92E}" type="pres">
      <dgm:prSet presAssocID="{663B30E1-D622-4AEF-AABC-EB580C3076C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D4D326-FF21-4803-8AEB-41D01FCD5150}" type="pres">
      <dgm:prSet presAssocID="{0C6B2702-DEB1-4D8D-A712-E9EA6AEACAEB}" presName="sp" presStyleCnt="0"/>
      <dgm:spPr/>
    </dgm:pt>
    <dgm:pt modelId="{A0617230-FF15-4598-8476-3C599CBB2B68}" type="pres">
      <dgm:prSet presAssocID="{267B2B14-99EA-443F-800D-6FAF34371DC5}" presName="composite" presStyleCnt="0"/>
      <dgm:spPr/>
    </dgm:pt>
    <dgm:pt modelId="{2D7CA2B7-9BE1-4469-A8B4-06969A98DFE7}" type="pres">
      <dgm:prSet presAssocID="{267B2B14-99EA-443F-800D-6FAF34371DC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A23B118-4A54-480E-BB38-47B31E38CDC9}" type="pres">
      <dgm:prSet presAssocID="{267B2B14-99EA-443F-800D-6FAF34371DC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B2C67F3-1425-4158-B01F-E6AFF4C02DF1}" type="pres">
      <dgm:prSet presAssocID="{1180D7A0-70C0-46BF-9DE5-1BADCBABD8CF}" presName="sp" presStyleCnt="0"/>
      <dgm:spPr/>
    </dgm:pt>
    <dgm:pt modelId="{D8FA3A26-8FA2-445C-8B1C-D49A343003B7}" type="pres">
      <dgm:prSet presAssocID="{EF3B1109-6F00-45CF-B11C-979CB14A63D3}" presName="composite" presStyleCnt="0"/>
      <dgm:spPr/>
    </dgm:pt>
    <dgm:pt modelId="{5EB8FEE1-A24E-42A2-A344-F516CF5E11FA}" type="pres">
      <dgm:prSet presAssocID="{EF3B1109-6F00-45CF-B11C-979CB14A63D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E70C19F-47CD-44E5-953E-D9FDBF4C974E}" type="pres">
      <dgm:prSet presAssocID="{EF3B1109-6F00-45CF-B11C-979CB14A63D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DDC22B57-BA3C-4F55-831D-274F55451AA8}" type="presOf" srcId="{0F88C3F5-AE32-4D44-99E8-0E4D9E433B2D}" destId="{9A8E39C9-3601-49B9-A5EA-58CDAFC96F78}" srcOrd="0" destOrd="0" presId="urn:microsoft.com/office/officeart/2005/8/layout/chevron2"/>
    <dgm:cxn modelId="{1DB5B621-B5C1-4916-9959-47AFB7A807DC}" srcId="{FE27AD12-5C54-4383-9F6B-962A1348ADA7}" destId="{05182578-E001-4E21-AAEF-ED2182CF7338}" srcOrd="0" destOrd="0" parTransId="{7D57F935-96E9-4F52-8E3D-0C95C82357FD}" sibTransId="{25C85822-691B-44BB-B5FC-53B926034EAA}"/>
    <dgm:cxn modelId="{1901AF2C-91D8-40AC-BED8-732D07F64071}" srcId="{FE27AD12-5C54-4383-9F6B-962A1348ADA7}" destId="{267B2B14-99EA-443F-800D-6FAF34371DC5}" srcOrd="2" destOrd="0" parTransId="{821F300F-ED36-4DF3-ACC7-7430D1E62948}" sibTransId="{1180D7A0-70C0-46BF-9DE5-1BADCBABD8CF}"/>
    <dgm:cxn modelId="{0713F1BB-951B-4F70-B050-01AA2866DDD5}" srcId="{267B2B14-99EA-443F-800D-6FAF34371DC5}" destId="{E001F0F7-173B-48EA-8700-AAF8A70C4CB9}" srcOrd="0" destOrd="0" parTransId="{3E49D691-256A-45BF-800C-E07A99A7DF03}" sibTransId="{12213994-C30D-4E54-BBEF-7FC4D67644A9}"/>
    <dgm:cxn modelId="{FD187B42-C2A7-43FF-B5D7-8D3C93A40C4D}" srcId="{EF3B1109-6F00-45CF-B11C-979CB14A63D3}" destId="{63144C34-C668-45DE-9814-258E527E1168}" srcOrd="0" destOrd="0" parTransId="{D359D853-8ADC-4797-A586-3861C1958ED2}" sibTransId="{0D04E43C-77A6-406E-A725-81664FA1EF33}"/>
    <dgm:cxn modelId="{1BC50B4F-9AD6-4325-93FE-97EC9CE50C32}" srcId="{663B30E1-D622-4AEF-AABC-EB580C3076C1}" destId="{1F2C10C0-EDF0-4D5B-8237-9051E0C13475}" srcOrd="0" destOrd="0" parTransId="{08F2AA15-8CB2-4D42-A077-5FCD0585D0A7}" sibTransId="{01569793-636E-4C28-A570-B8FD560A1EBB}"/>
    <dgm:cxn modelId="{F27762E6-DDC9-4494-A07D-A86155005ACD}" type="presOf" srcId="{351E1EDA-5F40-4227-B716-FA7646DD1D45}" destId="{9A8E39C9-3601-49B9-A5EA-58CDAFC96F78}" srcOrd="0" destOrd="1" presId="urn:microsoft.com/office/officeart/2005/8/layout/chevron2"/>
    <dgm:cxn modelId="{6DBDD679-7C47-42A2-BAE1-1B575BFE092F}" type="presOf" srcId="{05182578-E001-4E21-AAEF-ED2182CF7338}" destId="{21309C71-887A-4AC8-B897-A9E0B287034A}" srcOrd="0" destOrd="0" presId="urn:microsoft.com/office/officeart/2005/8/layout/chevron2"/>
    <dgm:cxn modelId="{71B17E5D-A6DB-4F3D-BEE4-FE70481F5E76}" type="presOf" srcId="{1F2C10C0-EDF0-4D5B-8237-9051E0C13475}" destId="{194848F8-233E-4A13-AAAD-756467AED92E}" srcOrd="0" destOrd="0" presId="urn:microsoft.com/office/officeart/2005/8/layout/chevron2"/>
    <dgm:cxn modelId="{409DBD03-94F1-4488-B487-47721FC5EB2B}" type="presOf" srcId="{EF3B1109-6F00-45CF-B11C-979CB14A63D3}" destId="{5EB8FEE1-A24E-42A2-A344-F516CF5E11FA}" srcOrd="0" destOrd="0" presId="urn:microsoft.com/office/officeart/2005/8/layout/chevron2"/>
    <dgm:cxn modelId="{35E5A5B7-7A8C-4AC7-9A43-A8E08C99C39D}" srcId="{FE27AD12-5C54-4383-9F6B-962A1348ADA7}" destId="{EF3B1109-6F00-45CF-B11C-979CB14A63D3}" srcOrd="3" destOrd="0" parTransId="{F51E6665-2CC6-4606-887C-B05A5E998BBC}" sibTransId="{5B4E27CA-17B0-4F6B-A22F-FA87E7345234}"/>
    <dgm:cxn modelId="{8047DB5B-8A39-422B-A152-3DC180FE8C65}" type="presOf" srcId="{E001F0F7-173B-48EA-8700-AAF8A70C4CB9}" destId="{2A23B118-4A54-480E-BB38-47B31E38CDC9}" srcOrd="0" destOrd="0" presId="urn:microsoft.com/office/officeart/2005/8/layout/chevron2"/>
    <dgm:cxn modelId="{CCFDBA6F-037D-4004-9566-A7813F1E2152}" srcId="{0F88C3F5-AE32-4D44-99E8-0E4D9E433B2D}" destId="{351E1EDA-5F40-4227-B716-FA7646DD1D45}" srcOrd="0" destOrd="0" parTransId="{04C9574A-A33A-4E4D-9978-6CEAE8535E50}" sibTransId="{2FF5D678-F7E3-4226-A711-51F637E0A0B1}"/>
    <dgm:cxn modelId="{BD035D7E-DB2E-4368-9395-0BB680540C52}" srcId="{05182578-E001-4E21-AAEF-ED2182CF7338}" destId="{0F88C3F5-AE32-4D44-99E8-0E4D9E433B2D}" srcOrd="0" destOrd="0" parTransId="{A173B592-7022-4D02-B6A1-B5A64D0635BF}" sibTransId="{98D5A92D-022C-4EEE-B6BD-D75E83B3C312}"/>
    <dgm:cxn modelId="{0F56A303-13D1-480E-80D6-D486789A0D9E}" srcId="{FE27AD12-5C54-4383-9F6B-962A1348ADA7}" destId="{663B30E1-D622-4AEF-AABC-EB580C3076C1}" srcOrd="1" destOrd="0" parTransId="{6DD39952-CACE-431F-BC2D-B7CF525335BB}" sibTransId="{0C6B2702-DEB1-4D8D-A712-E9EA6AEACAEB}"/>
    <dgm:cxn modelId="{A4BE1356-7ED4-4CF4-977C-A0BDDDB13DA5}" type="presOf" srcId="{FE27AD12-5C54-4383-9F6B-962A1348ADA7}" destId="{79C32792-2666-4ADD-88F8-30B8E29533B8}" srcOrd="0" destOrd="0" presId="urn:microsoft.com/office/officeart/2005/8/layout/chevron2"/>
    <dgm:cxn modelId="{F979AF5C-2D65-46BD-A88C-4121DE7809A7}" type="presOf" srcId="{663B30E1-D622-4AEF-AABC-EB580C3076C1}" destId="{C50E84F1-D34C-4F04-86C7-55E1F3A0286C}" srcOrd="0" destOrd="0" presId="urn:microsoft.com/office/officeart/2005/8/layout/chevron2"/>
    <dgm:cxn modelId="{8B023ADB-20F4-4C57-9649-F7EA493A6B88}" type="presOf" srcId="{267B2B14-99EA-443F-800D-6FAF34371DC5}" destId="{2D7CA2B7-9BE1-4469-A8B4-06969A98DFE7}" srcOrd="0" destOrd="0" presId="urn:microsoft.com/office/officeart/2005/8/layout/chevron2"/>
    <dgm:cxn modelId="{AC322BA2-0577-40F7-8499-99F7C5B9455D}" type="presOf" srcId="{63144C34-C668-45DE-9814-258E527E1168}" destId="{2E70C19F-47CD-44E5-953E-D9FDBF4C974E}" srcOrd="0" destOrd="0" presId="urn:microsoft.com/office/officeart/2005/8/layout/chevron2"/>
    <dgm:cxn modelId="{059E30C5-B361-4177-A40D-FA59B7DF5D9A}" type="presParOf" srcId="{79C32792-2666-4ADD-88F8-30B8E29533B8}" destId="{4948CA90-0460-4F98-8EF6-22ADD885B4D0}" srcOrd="0" destOrd="0" presId="urn:microsoft.com/office/officeart/2005/8/layout/chevron2"/>
    <dgm:cxn modelId="{A20CB3A0-75B7-4601-AF77-8C210B2B1AD6}" type="presParOf" srcId="{4948CA90-0460-4F98-8EF6-22ADD885B4D0}" destId="{21309C71-887A-4AC8-B897-A9E0B287034A}" srcOrd="0" destOrd="0" presId="urn:microsoft.com/office/officeart/2005/8/layout/chevron2"/>
    <dgm:cxn modelId="{26918F9B-F3D1-452E-B151-0E6E412F1224}" type="presParOf" srcId="{4948CA90-0460-4F98-8EF6-22ADD885B4D0}" destId="{9A8E39C9-3601-49B9-A5EA-58CDAFC96F78}" srcOrd="1" destOrd="0" presId="urn:microsoft.com/office/officeart/2005/8/layout/chevron2"/>
    <dgm:cxn modelId="{994B7501-E8D1-4C51-84DF-75D409FE9B02}" type="presParOf" srcId="{79C32792-2666-4ADD-88F8-30B8E29533B8}" destId="{00FB2756-F6FB-4C77-B2C3-773A536737D3}" srcOrd="1" destOrd="0" presId="urn:microsoft.com/office/officeart/2005/8/layout/chevron2"/>
    <dgm:cxn modelId="{C8340EA1-0FF9-4F10-BD71-E4AC9E0BA328}" type="presParOf" srcId="{79C32792-2666-4ADD-88F8-30B8E29533B8}" destId="{112E6BF4-F03D-42E3-B812-339ED09F0263}" srcOrd="2" destOrd="0" presId="urn:microsoft.com/office/officeart/2005/8/layout/chevron2"/>
    <dgm:cxn modelId="{CA8BAA79-F5AB-4C44-AF47-C44186BE74EC}" type="presParOf" srcId="{112E6BF4-F03D-42E3-B812-339ED09F0263}" destId="{C50E84F1-D34C-4F04-86C7-55E1F3A0286C}" srcOrd="0" destOrd="0" presId="urn:microsoft.com/office/officeart/2005/8/layout/chevron2"/>
    <dgm:cxn modelId="{DF2266CE-CEC0-444A-8CAB-D0D5BB77FD52}" type="presParOf" srcId="{112E6BF4-F03D-42E3-B812-339ED09F0263}" destId="{194848F8-233E-4A13-AAAD-756467AED92E}" srcOrd="1" destOrd="0" presId="urn:microsoft.com/office/officeart/2005/8/layout/chevron2"/>
    <dgm:cxn modelId="{4275A208-73A4-446A-85DA-9387F177F1A9}" type="presParOf" srcId="{79C32792-2666-4ADD-88F8-30B8E29533B8}" destId="{A9D4D326-FF21-4803-8AEB-41D01FCD5150}" srcOrd="3" destOrd="0" presId="urn:microsoft.com/office/officeart/2005/8/layout/chevron2"/>
    <dgm:cxn modelId="{D100A2A0-C171-4A62-8EC0-43EF1F1E6468}" type="presParOf" srcId="{79C32792-2666-4ADD-88F8-30B8E29533B8}" destId="{A0617230-FF15-4598-8476-3C599CBB2B68}" srcOrd="4" destOrd="0" presId="urn:microsoft.com/office/officeart/2005/8/layout/chevron2"/>
    <dgm:cxn modelId="{C4EACB59-7D5B-4D65-90FD-997A069A3590}" type="presParOf" srcId="{A0617230-FF15-4598-8476-3C599CBB2B68}" destId="{2D7CA2B7-9BE1-4469-A8B4-06969A98DFE7}" srcOrd="0" destOrd="0" presId="urn:microsoft.com/office/officeart/2005/8/layout/chevron2"/>
    <dgm:cxn modelId="{5FF0849C-2FAE-46C9-8204-A364B855197E}" type="presParOf" srcId="{A0617230-FF15-4598-8476-3C599CBB2B68}" destId="{2A23B118-4A54-480E-BB38-47B31E38CDC9}" srcOrd="1" destOrd="0" presId="urn:microsoft.com/office/officeart/2005/8/layout/chevron2"/>
    <dgm:cxn modelId="{0B21FFFC-A888-4FD0-ACD6-E4BF7FA0683C}" type="presParOf" srcId="{79C32792-2666-4ADD-88F8-30B8E29533B8}" destId="{6B2C67F3-1425-4158-B01F-E6AFF4C02DF1}" srcOrd="5" destOrd="0" presId="urn:microsoft.com/office/officeart/2005/8/layout/chevron2"/>
    <dgm:cxn modelId="{34012C13-77D8-4E05-A2DC-BFA7CEE04F4D}" type="presParOf" srcId="{79C32792-2666-4ADD-88F8-30B8E29533B8}" destId="{D8FA3A26-8FA2-445C-8B1C-D49A343003B7}" srcOrd="6" destOrd="0" presId="urn:microsoft.com/office/officeart/2005/8/layout/chevron2"/>
    <dgm:cxn modelId="{27F3F219-2038-464E-8D8F-DEEC5F7A39FA}" type="presParOf" srcId="{D8FA3A26-8FA2-445C-8B1C-D49A343003B7}" destId="{5EB8FEE1-A24E-42A2-A344-F516CF5E11FA}" srcOrd="0" destOrd="0" presId="urn:microsoft.com/office/officeart/2005/8/layout/chevron2"/>
    <dgm:cxn modelId="{D12D6E20-E59C-4977-B562-B0A4A0547DE2}" type="presParOf" srcId="{D8FA3A26-8FA2-445C-8B1C-D49A343003B7}" destId="{2E70C19F-47CD-44E5-953E-D9FDBF4C97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27AD12-5C54-4383-9F6B-962A1348AD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5182578-E001-4E21-AAEF-ED2182CF7338}">
      <dgm:prSet phldrT="[Текст]"/>
      <dgm:spPr/>
      <dgm:t>
        <a:bodyPr/>
        <a:lstStyle/>
        <a:p>
          <a:r>
            <a:rPr lang="uk-UA" dirty="0" smtClean="0"/>
            <a:t>5</a:t>
          </a:r>
          <a:endParaRPr lang="uk-UA" dirty="0"/>
        </a:p>
      </dgm:t>
    </dgm:pt>
    <dgm:pt modelId="{7D57F935-96E9-4F52-8E3D-0C95C82357FD}" type="parTrans" cxnId="{1DB5B621-B5C1-4916-9959-47AFB7A807DC}">
      <dgm:prSet/>
      <dgm:spPr/>
      <dgm:t>
        <a:bodyPr/>
        <a:lstStyle/>
        <a:p>
          <a:endParaRPr lang="uk-UA"/>
        </a:p>
      </dgm:t>
    </dgm:pt>
    <dgm:pt modelId="{25C85822-691B-44BB-B5FC-53B926034EAA}" type="sibTrans" cxnId="{1DB5B621-B5C1-4916-9959-47AFB7A807DC}">
      <dgm:prSet/>
      <dgm:spPr/>
      <dgm:t>
        <a:bodyPr/>
        <a:lstStyle/>
        <a:p>
          <a:endParaRPr lang="uk-UA"/>
        </a:p>
      </dgm:t>
    </dgm:pt>
    <dgm:pt modelId="{0F88C3F5-AE32-4D44-99E8-0E4D9E433B2D}">
      <dgm:prSet phldrT="[Текст]" custT="1"/>
      <dgm:spPr/>
      <dgm:t>
        <a:bodyPr/>
        <a:lstStyle/>
        <a:p>
          <a:pPr>
            <a:spcAft>
              <a:spcPts val="0"/>
            </a:spcAft>
          </a:pPr>
          <a:r>
            <a:rPr lang="uk-UA" sz="2800" dirty="0" smtClean="0">
              <a:solidFill>
                <a:schemeClr val="accent1"/>
              </a:solidFill>
            </a:rPr>
            <a:t>СТВОРЕННЯ ОГОЛОШЕНЬ</a:t>
          </a:r>
          <a:endParaRPr lang="uk-UA" sz="2800" dirty="0">
            <a:solidFill>
              <a:schemeClr val="accent1"/>
            </a:solidFill>
          </a:endParaRPr>
        </a:p>
      </dgm:t>
    </dgm:pt>
    <dgm:pt modelId="{A173B592-7022-4D02-B6A1-B5A64D0635BF}" type="parTrans" cxnId="{BD035D7E-DB2E-4368-9395-0BB680540C52}">
      <dgm:prSet/>
      <dgm:spPr/>
      <dgm:t>
        <a:bodyPr/>
        <a:lstStyle/>
        <a:p>
          <a:endParaRPr lang="uk-UA"/>
        </a:p>
      </dgm:t>
    </dgm:pt>
    <dgm:pt modelId="{98D5A92D-022C-4EEE-B6BD-D75E83B3C312}" type="sibTrans" cxnId="{BD035D7E-DB2E-4368-9395-0BB680540C52}">
      <dgm:prSet/>
      <dgm:spPr/>
      <dgm:t>
        <a:bodyPr/>
        <a:lstStyle/>
        <a:p>
          <a:endParaRPr lang="uk-UA"/>
        </a:p>
      </dgm:t>
    </dgm:pt>
    <dgm:pt modelId="{663B30E1-D622-4AEF-AABC-EB580C3076C1}">
      <dgm:prSet phldrT="[Текст]"/>
      <dgm:spPr/>
      <dgm:t>
        <a:bodyPr/>
        <a:lstStyle/>
        <a:p>
          <a:r>
            <a:rPr lang="uk-UA" dirty="0" smtClean="0"/>
            <a:t>6</a:t>
          </a:r>
          <a:endParaRPr lang="uk-UA" dirty="0"/>
        </a:p>
      </dgm:t>
    </dgm:pt>
    <dgm:pt modelId="{6DD39952-CACE-431F-BC2D-B7CF525335BB}" type="parTrans" cxnId="{0F56A303-13D1-480E-80D6-D486789A0D9E}">
      <dgm:prSet/>
      <dgm:spPr/>
      <dgm:t>
        <a:bodyPr/>
        <a:lstStyle/>
        <a:p>
          <a:endParaRPr lang="uk-UA"/>
        </a:p>
      </dgm:t>
    </dgm:pt>
    <dgm:pt modelId="{0C6B2702-DEB1-4D8D-A712-E9EA6AEACAEB}" type="sibTrans" cxnId="{0F56A303-13D1-480E-80D6-D486789A0D9E}">
      <dgm:prSet/>
      <dgm:spPr/>
      <dgm:t>
        <a:bodyPr/>
        <a:lstStyle/>
        <a:p>
          <a:endParaRPr lang="uk-UA"/>
        </a:p>
      </dgm:t>
    </dgm:pt>
    <dgm:pt modelId="{1F2C10C0-EDF0-4D5B-8237-9051E0C13475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ПЕРЕГЛЯД ВІРТУАЛЬНОГО ТУРУ</a:t>
          </a:r>
          <a:endParaRPr lang="uk-UA" sz="2800" dirty="0">
            <a:solidFill>
              <a:schemeClr val="accent1"/>
            </a:solidFill>
          </a:endParaRPr>
        </a:p>
      </dgm:t>
    </dgm:pt>
    <dgm:pt modelId="{08F2AA15-8CB2-4D42-A077-5FCD0585D0A7}" type="parTrans" cxnId="{1BC50B4F-9AD6-4325-93FE-97EC9CE50C32}">
      <dgm:prSet/>
      <dgm:spPr/>
      <dgm:t>
        <a:bodyPr/>
        <a:lstStyle/>
        <a:p>
          <a:endParaRPr lang="uk-UA"/>
        </a:p>
      </dgm:t>
    </dgm:pt>
    <dgm:pt modelId="{01569793-636E-4C28-A570-B8FD560A1EBB}" type="sibTrans" cxnId="{1BC50B4F-9AD6-4325-93FE-97EC9CE50C32}">
      <dgm:prSet/>
      <dgm:spPr/>
      <dgm:t>
        <a:bodyPr/>
        <a:lstStyle/>
        <a:p>
          <a:endParaRPr lang="uk-UA"/>
        </a:p>
      </dgm:t>
    </dgm:pt>
    <dgm:pt modelId="{25EE6D8D-3892-4841-A2A4-745C2A239B68}">
      <dgm:prSet phldrT="[Текст]"/>
      <dgm:spPr/>
      <dgm:t>
        <a:bodyPr/>
        <a:lstStyle/>
        <a:p>
          <a:r>
            <a:rPr lang="uk-UA" dirty="0" smtClean="0"/>
            <a:t>8</a:t>
          </a:r>
          <a:endParaRPr lang="uk-UA" dirty="0"/>
        </a:p>
      </dgm:t>
    </dgm:pt>
    <dgm:pt modelId="{E83F7063-2C35-4A94-8B6D-983011DDBB3E}" type="parTrans" cxnId="{5F8C3E72-F640-4CB7-B983-A86B965E1A51}">
      <dgm:prSet/>
      <dgm:spPr/>
      <dgm:t>
        <a:bodyPr/>
        <a:lstStyle/>
        <a:p>
          <a:endParaRPr lang="uk-UA"/>
        </a:p>
      </dgm:t>
    </dgm:pt>
    <dgm:pt modelId="{B08375FA-96EC-4D54-9A6D-7175E88524BB}" type="sibTrans" cxnId="{5F8C3E72-F640-4CB7-B983-A86B965E1A51}">
      <dgm:prSet/>
      <dgm:spPr/>
      <dgm:t>
        <a:bodyPr/>
        <a:lstStyle/>
        <a:p>
          <a:endParaRPr lang="uk-UA"/>
        </a:p>
      </dgm:t>
    </dgm:pt>
    <dgm:pt modelId="{CDC2E05D-6C6A-46CA-8154-7A14C4FC0B0E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КОМЕНТУВАННЯ ЗАПИСІВ</a:t>
          </a:r>
          <a:endParaRPr lang="uk-UA" sz="2800" dirty="0">
            <a:solidFill>
              <a:schemeClr val="accent1"/>
            </a:solidFill>
          </a:endParaRPr>
        </a:p>
      </dgm:t>
    </dgm:pt>
    <dgm:pt modelId="{352A38C8-76E8-403E-8732-E74A67CA16AC}" type="parTrans" cxnId="{45222E96-0607-42AF-894F-53A790735862}">
      <dgm:prSet/>
      <dgm:spPr/>
      <dgm:t>
        <a:bodyPr/>
        <a:lstStyle/>
        <a:p>
          <a:endParaRPr lang="uk-UA"/>
        </a:p>
      </dgm:t>
    </dgm:pt>
    <dgm:pt modelId="{CC207AED-AE89-411F-ABD0-80E29E5B2C11}" type="sibTrans" cxnId="{45222E96-0607-42AF-894F-53A790735862}">
      <dgm:prSet/>
      <dgm:spPr/>
      <dgm:t>
        <a:bodyPr/>
        <a:lstStyle/>
        <a:p>
          <a:endParaRPr lang="uk-UA"/>
        </a:p>
      </dgm:t>
    </dgm:pt>
    <dgm:pt modelId="{72B508E5-CAA9-487C-A2DA-0F90766316F4}">
      <dgm:prSet/>
      <dgm:spPr/>
      <dgm:t>
        <a:bodyPr/>
        <a:lstStyle/>
        <a:p>
          <a:r>
            <a:rPr lang="uk-UA" dirty="0" smtClean="0"/>
            <a:t>9</a:t>
          </a:r>
          <a:endParaRPr lang="uk-UA" dirty="0"/>
        </a:p>
      </dgm:t>
    </dgm:pt>
    <dgm:pt modelId="{8026FA53-5795-4A25-ACED-B307AAEF98D1}" type="parTrans" cxnId="{8CEA2280-4807-47A7-809A-255B3E108124}">
      <dgm:prSet/>
      <dgm:spPr/>
      <dgm:t>
        <a:bodyPr/>
        <a:lstStyle/>
        <a:p>
          <a:endParaRPr lang="uk-UA"/>
        </a:p>
      </dgm:t>
    </dgm:pt>
    <dgm:pt modelId="{945AF54E-A488-40D9-A05C-37431B9ACABF}" type="sibTrans" cxnId="{8CEA2280-4807-47A7-809A-255B3E108124}">
      <dgm:prSet/>
      <dgm:spPr/>
      <dgm:t>
        <a:bodyPr/>
        <a:lstStyle/>
        <a:p>
          <a:endParaRPr lang="uk-UA"/>
        </a:p>
      </dgm:t>
    </dgm:pt>
    <dgm:pt modelId="{9422A9AD-BAEE-4522-9765-DE37BA806D60}">
      <dgm:prSet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СТВОРЕННЯ ВЛАСНИХ МАТЕРІАЛІВ</a:t>
          </a:r>
          <a:endParaRPr lang="uk-UA" sz="2800" dirty="0">
            <a:solidFill>
              <a:schemeClr val="accent1"/>
            </a:solidFill>
          </a:endParaRPr>
        </a:p>
      </dgm:t>
    </dgm:pt>
    <dgm:pt modelId="{73A9B00A-99A4-45C1-82FA-5A3DA4BDC11D}" type="parTrans" cxnId="{48D594A7-D4E2-4FBC-A86F-ECE74B923207}">
      <dgm:prSet/>
      <dgm:spPr/>
      <dgm:t>
        <a:bodyPr/>
        <a:lstStyle/>
        <a:p>
          <a:endParaRPr lang="uk-UA"/>
        </a:p>
      </dgm:t>
    </dgm:pt>
    <dgm:pt modelId="{912003F5-66AE-4011-A1A3-7110BA1D9744}" type="sibTrans" cxnId="{48D594A7-D4E2-4FBC-A86F-ECE74B923207}">
      <dgm:prSet/>
      <dgm:spPr/>
      <dgm:t>
        <a:bodyPr/>
        <a:lstStyle/>
        <a:p>
          <a:endParaRPr lang="uk-UA"/>
        </a:p>
      </dgm:t>
    </dgm:pt>
    <dgm:pt modelId="{1EAA3670-D953-4E68-9B5F-BEBB08B86950}">
      <dgm:prSet phldrT="[Текст]"/>
      <dgm:spPr/>
      <dgm:t>
        <a:bodyPr/>
        <a:lstStyle/>
        <a:p>
          <a:r>
            <a:rPr lang="uk-UA" dirty="0" smtClean="0"/>
            <a:t>7</a:t>
          </a:r>
          <a:endParaRPr lang="uk-UA" dirty="0"/>
        </a:p>
      </dgm:t>
    </dgm:pt>
    <dgm:pt modelId="{3E683049-6BE2-44AB-9D98-0BC95743A9A9}" type="parTrans" cxnId="{F9F16972-B879-48D0-9598-6C867A1C936C}">
      <dgm:prSet/>
      <dgm:spPr/>
      <dgm:t>
        <a:bodyPr/>
        <a:lstStyle/>
        <a:p>
          <a:endParaRPr lang="uk-UA"/>
        </a:p>
      </dgm:t>
    </dgm:pt>
    <dgm:pt modelId="{D40157DB-7D6E-4D31-ACD5-7620B35CA03E}" type="sibTrans" cxnId="{F9F16972-B879-48D0-9598-6C867A1C936C}">
      <dgm:prSet/>
      <dgm:spPr/>
      <dgm:t>
        <a:bodyPr/>
        <a:lstStyle/>
        <a:p>
          <a:endParaRPr lang="uk-UA"/>
        </a:p>
      </dgm:t>
    </dgm:pt>
    <dgm:pt modelId="{A48CF161-B78C-47E9-850A-D24D9C059E3C}">
      <dgm:prSet phldrT="[Текст]"/>
      <dgm:spPr/>
      <dgm:t>
        <a:bodyPr/>
        <a:lstStyle/>
        <a:p>
          <a:r>
            <a:rPr lang="uk-UA" dirty="0" smtClean="0">
              <a:solidFill>
                <a:schemeClr val="accent1"/>
              </a:solidFill>
            </a:rPr>
            <a:t>ПЕРЕГЛЯД МУЛЬТИМЕДІЙНОГО КОНТЕНТУ</a:t>
          </a:r>
          <a:endParaRPr lang="uk-UA" dirty="0">
            <a:solidFill>
              <a:schemeClr val="accent1"/>
            </a:solidFill>
          </a:endParaRPr>
        </a:p>
      </dgm:t>
    </dgm:pt>
    <dgm:pt modelId="{BA083731-41EA-4AC0-80CE-995089937E59}" type="parTrans" cxnId="{5E620F19-3268-4779-A8D8-A5AF0E6BE51E}">
      <dgm:prSet/>
      <dgm:spPr/>
      <dgm:t>
        <a:bodyPr/>
        <a:lstStyle/>
        <a:p>
          <a:endParaRPr lang="uk-UA"/>
        </a:p>
      </dgm:t>
    </dgm:pt>
    <dgm:pt modelId="{B36097F1-26A7-47E6-B643-171C95F98665}" type="sibTrans" cxnId="{5E620F19-3268-4779-A8D8-A5AF0E6BE51E}">
      <dgm:prSet/>
      <dgm:spPr/>
      <dgm:t>
        <a:bodyPr/>
        <a:lstStyle/>
        <a:p>
          <a:endParaRPr lang="uk-UA"/>
        </a:p>
      </dgm:t>
    </dgm:pt>
    <dgm:pt modelId="{79C32792-2666-4ADD-88F8-30B8E29533B8}" type="pres">
      <dgm:prSet presAssocID="{FE27AD12-5C54-4383-9F6B-962A1348AD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948CA90-0460-4F98-8EF6-22ADD885B4D0}" type="pres">
      <dgm:prSet presAssocID="{05182578-E001-4E21-AAEF-ED2182CF7338}" presName="composite" presStyleCnt="0"/>
      <dgm:spPr/>
    </dgm:pt>
    <dgm:pt modelId="{21309C71-887A-4AC8-B897-A9E0B287034A}" type="pres">
      <dgm:prSet presAssocID="{05182578-E001-4E21-AAEF-ED2182CF733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A8E39C9-3601-49B9-A5EA-58CDAFC96F78}" type="pres">
      <dgm:prSet presAssocID="{05182578-E001-4E21-AAEF-ED2182CF733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0FB2756-F6FB-4C77-B2C3-773A536737D3}" type="pres">
      <dgm:prSet presAssocID="{25C85822-691B-44BB-B5FC-53B926034EAA}" presName="sp" presStyleCnt="0"/>
      <dgm:spPr/>
    </dgm:pt>
    <dgm:pt modelId="{112E6BF4-F03D-42E3-B812-339ED09F0263}" type="pres">
      <dgm:prSet presAssocID="{663B30E1-D622-4AEF-AABC-EB580C3076C1}" presName="composite" presStyleCnt="0"/>
      <dgm:spPr/>
    </dgm:pt>
    <dgm:pt modelId="{C50E84F1-D34C-4F04-86C7-55E1F3A0286C}" type="pres">
      <dgm:prSet presAssocID="{663B30E1-D622-4AEF-AABC-EB580C3076C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94848F8-233E-4A13-AAAD-756467AED92E}" type="pres">
      <dgm:prSet presAssocID="{663B30E1-D622-4AEF-AABC-EB580C3076C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D4D326-FF21-4803-8AEB-41D01FCD5150}" type="pres">
      <dgm:prSet presAssocID="{0C6B2702-DEB1-4D8D-A712-E9EA6AEACAEB}" presName="sp" presStyleCnt="0"/>
      <dgm:spPr/>
    </dgm:pt>
    <dgm:pt modelId="{1F2662DE-9DB1-4370-A1AB-EE6182CFFF61}" type="pres">
      <dgm:prSet presAssocID="{1EAA3670-D953-4E68-9B5F-BEBB08B86950}" presName="composite" presStyleCnt="0"/>
      <dgm:spPr/>
    </dgm:pt>
    <dgm:pt modelId="{B81BC0F1-5889-4B03-8D98-A2F47CD3B9D1}" type="pres">
      <dgm:prSet presAssocID="{1EAA3670-D953-4E68-9B5F-BEBB08B8695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D50C3AE-1E90-4C0A-A7EC-A5E4A2FC92F3}" type="pres">
      <dgm:prSet presAssocID="{1EAA3670-D953-4E68-9B5F-BEBB08B8695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0096050-B2D0-4B73-AF53-7B148EB155FD}" type="pres">
      <dgm:prSet presAssocID="{D40157DB-7D6E-4D31-ACD5-7620B35CA03E}" presName="sp" presStyleCnt="0"/>
      <dgm:spPr/>
    </dgm:pt>
    <dgm:pt modelId="{F3E7A08C-E878-4999-BF81-B5E7C6E99F05}" type="pres">
      <dgm:prSet presAssocID="{25EE6D8D-3892-4841-A2A4-745C2A239B68}" presName="composite" presStyleCnt="0"/>
      <dgm:spPr/>
    </dgm:pt>
    <dgm:pt modelId="{EA68B99C-1197-434F-A1BA-08560868E4B1}" type="pres">
      <dgm:prSet presAssocID="{25EE6D8D-3892-4841-A2A4-745C2A239B68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44FB1B7-6191-45AC-BFC7-E7B0890A416F}" type="pres">
      <dgm:prSet presAssocID="{25EE6D8D-3892-4841-A2A4-745C2A239B68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3FDCF88-1B9C-4779-A027-509178671D66}" type="pres">
      <dgm:prSet presAssocID="{B08375FA-96EC-4D54-9A6D-7175E88524BB}" presName="sp" presStyleCnt="0"/>
      <dgm:spPr/>
    </dgm:pt>
    <dgm:pt modelId="{1C20BB80-786E-48DC-AC43-A738015740EF}" type="pres">
      <dgm:prSet presAssocID="{72B508E5-CAA9-487C-A2DA-0F90766316F4}" presName="composite" presStyleCnt="0"/>
      <dgm:spPr/>
    </dgm:pt>
    <dgm:pt modelId="{8C6704A5-2AE1-41A6-9AED-432147322056}" type="pres">
      <dgm:prSet presAssocID="{72B508E5-CAA9-487C-A2DA-0F90766316F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2BDEDEB-DBD3-41B0-AC06-90C588D77092}" type="pres">
      <dgm:prSet presAssocID="{72B508E5-CAA9-487C-A2DA-0F90766316F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F0472ADA-B09D-4C0F-B8F2-CD6F5F9C3AB6}" type="presOf" srcId="{663B30E1-D622-4AEF-AABC-EB580C3076C1}" destId="{C50E84F1-D34C-4F04-86C7-55E1F3A0286C}" srcOrd="0" destOrd="0" presId="urn:microsoft.com/office/officeart/2005/8/layout/chevron2"/>
    <dgm:cxn modelId="{5F8C3E72-F640-4CB7-B983-A86B965E1A51}" srcId="{FE27AD12-5C54-4383-9F6B-962A1348ADA7}" destId="{25EE6D8D-3892-4841-A2A4-745C2A239B68}" srcOrd="3" destOrd="0" parTransId="{E83F7063-2C35-4A94-8B6D-983011DDBB3E}" sibTransId="{B08375FA-96EC-4D54-9A6D-7175E88524BB}"/>
    <dgm:cxn modelId="{8CEA2280-4807-47A7-809A-255B3E108124}" srcId="{FE27AD12-5C54-4383-9F6B-962A1348ADA7}" destId="{72B508E5-CAA9-487C-A2DA-0F90766316F4}" srcOrd="4" destOrd="0" parTransId="{8026FA53-5795-4A25-ACED-B307AAEF98D1}" sibTransId="{945AF54E-A488-40D9-A05C-37431B9ACABF}"/>
    <dgm:cxn modelId="{81555001-5E71-4B9B-ACBA-5AC5A99B3DF9}" type="presOf" srcId="{1EAA3670-D953-4E68-9B5F-BEBB08B86950}" destId="{B81BC0F1-5889-4B03-8D98-A2F47CD3B9D1}" srcOrd="0" destOrd="0" presId="urn:microsoft.com/office/officeart/2005/8/layout/chevron2"/>
    <dgm:cxn modelId="{7EFEBF81-EED8-46FE-97BA-950E1A4ADAAB}" type="presOf" srcId="{1F2C10C0-EDF0-4D5B-8237-9051E0C13475}" destId="{194848F8-233E-4A13-AAAD-756467AED92E}" srcOrd="0" destOrd="0" presId="urn:microsoft.com/office/officeart/2005/8/layout/chevron2"/>
    <dgm:cxn modelId="{0758897A-70E8-405D-84B7-9EB5A1204C01}" type="presOf" srcId="{FE27AD12-5C54-4383-9F6B-962A1348ADA7}" destId="{79C32792-2666-4ADD-88F8-30B8E29533B8}" srcOrd="0" destOrd="0" presId="urn:microsoft.com/office/officeart/2005/8/layout/chevron2"/>
    <dgm:cxn modelId="{0783F551-2C8E-480D-ADF1-AEE93A695A16}" type="presOf" srcId="{0F88C3F5-AE32-4D44-99E8-0E4D9E433B2D}" destId="{9A8E39C9-3601-49B9-A5EA-58CDAFC96F78}" srcOrd="0" destOrd="0" presId="urn:microsoft.com/office/officeart/2005/8/layout/chevron2"/>
    <dgm:cxn modelId="{297A5DAB-4729-4852-B3DB-2D778A900EDE}" type="presOf" srcId="{9422A9AD-BAEE-4522-9765-DE37BA806D60}" destId="{12BDEDEB-DBD3-41B0-AC06-90C588D77092}" srcOrd="0" destOrd="0" presId="urn:microsoft.com/office/officeart/2005/8/layout/chevron2"/>
    <dgm:cxn modelId="{48D594A7-D4E2-4FBC-A86F-ECE74B923207}" srcId="{72B508E5-CAA9-487C-A2DA-0F90766316F4}" destId="{9422A9AD-BAEE-4522-9765-DE37BA806D60}" srcOrd="0" destOrd="0" parTransId="{73A9B00A-99A4-45C1-82FA-5A3DA4BDC11D}" sibTransId="{912003F5-66AE-4011-A1A3-7110BA1D9744}"/>
    <dgm:cxn modelId="{5E620F19-3268-4779-A8D8-A5AF0E6BE51E}" srcId="{1EAA3670-D953-4E68-9B5F-BEBB08B86950}" destId="{A48CF161-B78C-47E9-850A-D24D9C059E3C}" srcOrd="0" destOrd="0" parTransId="{BA083731-41EA-4AC0-80CE-995089937E59}" sibTransId="{B36097F1-26A7-47E6-B643-171C95F98665}"/>
    <dgm:cxn modelId="{78AAE51F-14AD-4373-B491-D29E61386394}" type="presOf" srcId="{72B508E5-CAA9-487C-A2DA-0F90766316F4}" destId="{8C6704A5-2AE1-41A6-9AED-432147322056}" srcOrd="0" destOrd="0" presId="urn:microsoft.com/office/officeart/2005/8/layout/chevron2"/>
    <dgm:cxn modelId="{068C56F5-16FD-48C1-92EB-87222E5512E5}" type="presOf" srcId="{25EE6D8D-3892-4841-A2A4-745C2A239B68}" destId="{EA68B99C-1197-434F-A1BA-08560868E4B1}" srcOrd="0" destOrd="0" presId="urn:microsoft.com/office/officeart/2005/8/layout/chevron2"/>
    <dgm:cxn modelId="{1BC50B4F-9AD6-4325-93FE-97EC9CE50C32}" srcId="{663B30E1-D622-4AEF-AABC-EB580C3076C1}" destId="{1F2C10C0-EDF0-4D5B-8237-9051E0C13475}" srcOrd="0" destOrd="0" parTransId="{08F2AA15-8CB2-4D42-A077-5FCD0585D0A7}" sibTransId="{01569793-636E-4C28-A570-B8FD560A1EBB}"/>
    <dgm:cxn modelId="{45222E96-0607-42AF-894F-53A790735862}" srcId="{25EE6D8D-3892-4841-A2A4-745C2A239B68}" destId="{CDC2E05D-6C6A-46CA-8154-7A14C4FC0B0E}" srcOrd="0" destOrd="0" parTransId="{352A38C8-76E8-403E-8732-E74A67CA16AC}" sibTransId="{CC207AED-AE89-411F-ABD0-80E29E5B2C11}"/>
    <dgm:cxn modelId="{282D1073-905A-4060-A390-7C766B5307EF}" type="presOf" srcId="{05182578-E001-4E21-AAEF-ED2182CF7338}" destId="{21309C71-887A-4AC8-B897-A9E0B287034A}" srcOrd="0" destOrd="0" presId="urn:microsoft.com/office/officeart/2005/8/layout/chevron2"/>
    <dgm:cxn modelId="{0F56A303-13D1-480E-80D6-D486789A0D9E}" srcId="{FE27AD12-5C54-4383-9F6B-962A1348ADA7}" destId="{663B30E1-D622-4AEF-AABC-EB580C3076C1}" srcOrd="1" destOrd="0" parTransId="{6DD39952-CACE-431F-BC2D-B7CF525335BB}" sibTransId="{0C6B2702-DEB1-4D8D-A712-E9EA6AEACAEB}"/>
    <dgm:cxn modelId="{AFAA7149-F14B-4217-8AF9-05176CCD5CF3}" type="presOf" srcId="{A48CF161-B78C-47E9-850A-D24D9C059E3C}" destId="{ED50C3AE-1E90-4C0A-A7EC-A5E4A2FC92F3}" srcOrd="0" destOrd="0" presId="urn:microsoft.com/office/officeart/2005/8/layout/chevron2"/>
    <dgm:cxn modelId="{BD035D7E-DB2E-4368-9395-0BB680540C52}" srcId="{05182578-E001-4E21-AAEF-ED2182CF7338}" destId="{0F88C3F5-AE32-4D44-99E8-0E4D9E433B2D}" srcOrd="0" destOrd="0" parTransId="{A173B592-7022-4D02-B6A1-B5A64D0635BF}" sibTransId="{98D5A92D-022C-4EEE-B6BD-D75E83B3C312}"/>
    <dgm:cxn modelId="{1DB5B621-B5C1-4916-9959-47AFB7A807DC}" srcId="{FE27AD12-5C54-4383-9F6B-962A1348ADA7}" destId="{05182578-E001-4E21-AAEF-ED2182CF7338}" srcOrd="0" destOrd="0" parTransId="{7D57F935-96E9-4F52-8E3D-0C95C82357FD}" sibTransId="{25C85822-691B-44BB-B5FC-53B926034EAA}"/>
    <dgm:cxn modelId="{BA07A81B-DDAB-4CA6-8360-D6A534C16B33}" type="presOf" srcId="{CDC2E05D-6C6A-46CA-8154-7A14C4FC0B0E}" destId="{A44FB1B7-6191-45AC-BFC7-E7B0890A416F}" srcOrd="0" destOrd="0" presId="urn:microsoft.com/office/officeart/2005/8/layout/chevron2"/>
    <dgm:cxn modelId="{F9F16972-B879-48D0-9598-6C867A1C936C}" srcId="{FE27AD12-5C54-4383-9F6B-962A1348ADA7}" destId="{1EAA3670-D953-4E68-9B5F-BEBB08B86950}" srcOrd="2" destOrd="0" parTransId="{3E683049-6BE2-44AB-9D98-0BC95743A9A9}" sibTransId="{D40157DB-7D6E-4D31-ACD5-7620B35CA03E}"/>
    <dgm:cxn modelId="{915BCE3B-9E62-4A9F-912B-71DF48774AE0}" type="presParOf" srcId="{79C32792-2666-4ADD-88F8-30B8E29533B8}" destId="{4948CA90-0460-4F98-8EF6-22ADD885B4D0}" srcOrd="0" destOrd="0" presId="urn:microsoft.com/office/officeart/2005/8/layout/chevron2"/>
    <dgm:cxn modelId="{C6450C41-54BC-4C99-831B-29372A651CB7}" type="presParOf" srcId="{4948CA90-0460-4F98-8EF6-22ADD885B4D0}" destId="{21309C71-887A-4AC8-B897-A9E0B287034A}" srcOrd="0" destOrd="0" presId="urn:microsoft.com/office/officeart/2005/8/layout/chevron2"/>
    <dgm:cxn modelId="{5DDF5044-6C59-4BB1-ADCB-BF93C1881F00}" type="presParOf" srcId="{4948CA90-0460-4F98-8EF6-22ADD885B4D0}" destId="{9A8E39C9-3601-49B9-A5EA-58CDAFC96F78}" srcOrd="1" destOrd="0" presId="urn:microsoft.com/office/officeart/2005/8/layout/chevron2"/>
    <dgm:cxn modelId="{0232A9D3-9699-4766-A2EE-10C67E2B0D4C}" type="presParOf" srcId="{79C32792-2666-4ADD-88F8-30B8E29533B8}" destId="{00FB2756-F6FB-4C77-B2C3-773A536737D3}" srcOrd="1" destOrd="0" presId="urn:microsoft.com/office/officeart/2005/8/layout/chevron2"/>
    <dgm:cxn modelId="{C08876C8-5CF5-4853-B08B-E02738BF8E7F}" type="presParOf" srcId="{79C32792-2666-4ADD-88F8-30B8E29533B8}" destId="{112E6BF4-F03D-42E3-B812-339ED09F0263}" srcOrd="2" destOrd="0" presId="urn:microsoft.com/office/officeart/2005/8/layout/chevron2"/>
    <dgm:cxn modelId="{0DDF7348-4CDA-4C8F-8F85-C0FC0371C467}" type="presParOf" srcId="{112E6BF4-F03D-42E3-B812-339ED09F0263}" destId="{C50E84F1-D34C-4F04-86C7-55E1F3A0286C}" srcOrd="0" destOrd="0" presId="urn:microsoft.com/office/officeart/2005/8/layout/chevron2"/>
    <dgm:cxn modelId="{22DA9397-A9C3-45EB-B964-1F96091F0007}" type="presParOf" srcId="{112E6BF4-F03D-42E3-B812-339ED09F0263}" destId="{194848F8-233E-4A13-AAAD-756467AED92E}" srcOrd="1" destOrd="0" presId="urn:microsoft.com/office/officeart/2005/8/layout/chevron2"/>
    <dgm:cxn modelId="{0F34AB7D-E580-40F2-85EA-5067073BF97E}" type="presParOf" srcId="{79C32792-2666-4ADD-88F8-30B8E29533B8}" destId="{A9D4D326-FF21-4803-8AEB-41D01FCD5150}" srcOrd="3" destOrd="0" presId="urn:microsoft.com/office/officeart/2005/8/layout/chevron2"/>
    <dgm:cxn modelId="{594F4860-4267-4A50-A8DA-F56CE0496019}" type="presParOf" srcId="{79C32792-2666-4ADD-88F8-30B8E29533B8}" destId="{1F2662DE-9DB1-4370-A1AB-EE6182CFFF61}" srcOrd="4" destOrd="0" presId="urn:microsoft.com/office/officeart/2005/8/layout/chevron2"/>
    <dgm:cxn modelId="{2E7F588C-6BE0-42A8-BA18-6C418889F1EB}" type="presParOf" srcId="{1F2662DE-9DB1-4370-A1AB-EE6182CFFF61}" destId="{B81BC0F1-5889-4B03-8D98-A2F47CD3B9D1}" srcOrd="0" destOrd="0" presId="urn:microsoft.com/office/officeart/2005/8/layout/chevron2"/>
    <dgm:cxn modelId="{B81C6817-789D-4EAE-9339-744D3711F494}" type="presParOf" srcId="{1F2662DE-9DB1-4370-A1AB-EE6182CFFF61}" destId="{ED50C3AE-1E90-4C0A-A7EC-A5E4A2FC92F3}" srcOrd="1" destOrd="0" presId="urn:microsoft.com/office/officeart/2005/8/layout/chevron2"/>
    <dgm:cxn modelId="{17A0225A-D4AC-4788-90C5-3C9D176A413D}" type="presParOf" srcId="{79C32792-2666-4ADD-88F8-30B8E29533B8}" destId="{60096050-B2D0-4B73-AF53-7B148EB155FD}" srcOrd="5" destOrd="0" presId="urn:microsoft.com/office/officeart/2005/8/layout/chevron2"/>
    <dgm:cxn modelId="{64F9F97E-00A3-4096-B278-F7CB5286BC7C}" type="presParOf" srcId="{79C32792-2666-4ADD-88F8-30B8E29533B8}" destId="{F3E7A08C-E878-4999-BF81-B5E7C6E99F05}" srcOrd="6" destOrd="0" presId="urn:microsoft.com/office/officeart/2005/8/layout/chevron2"/>
    <dgm:cxn modelId="{C23E1E8F-DD61-4FE5-AA9F-3D442F2CD6AE}" type="presParOf" srcId="{F3E7A08C-E878-4999-BF81-B5E7C6E99F05}" destId="{EA68B99C-1197-434F-A1BA-08560868E4B1}" srcOrd="0" destOrd="0" presId="urn:microsoft.com/office/officeart/2005/8/layout/chevron2"/>
    <dgm:cxn modelId="{C0D3F87B-5B7E-41FC-9ED4-7D73D0DB4AB6}" type="presParOf" srcId="{F3E7A08C-E878-4999-BF81-B5E7C6E99F05}" destId="{A44FB1B7-6191-45AC-BFC7-E7B0890A416F}" srcOrd="1" destOrd="0" presId="urn:microsoft.com/office/officeart/2005/8/layout/chevron2"/>
    <dgm:cxn modelId="{A23D871B-53F9-48C1-821A-6F7E5ADB0677}" type="presParOf" srcId="{79C32792-2666-4ADD-88F8-30B8E29533B8}" destId="{23FDCF88-1B9C-4779-A027-509178671D66}" srcOrd="7" destOrd="0" presId="urn:microsoft.com/office/officeart/2005/8/layout/chevron2"/>
    <dgm:cxn modelId="{95A8BC6F-E3DD-4213-BE6D-B7D8488A627E}" type="presParOf" srcId="{79C32792-2666-4ADD-88F8-30B8E29533B8}" destId="{1C20BB80-786E-48DC-AC43-A738015740EF}" srcOrd="8" destOrd="0" presId="urn:microsoft.com/office/officeart/2005/8/layout/chevron2"/>
    <dgm:cxn modelId="{8530D477-6B86-443F-9177-1C5531C750E1}" type="presParOf" srcId="{1C20BB80-786E-48DC-AC43-A738015740EF}" destId="{8C6704A5-2AE1-41A6-9AED-432147322056}" srcOrd="0" destOrd="0" presId="urn:microsoft.com/office/officeart/2005/8/layout/chevron2"/>
    <dgm:cxn modelId="{1E175945-A836-4FAC-B317-A3FA14D6482A}" type="presParOf" srcId="{1C20BB80-786E-48DC-AC43-A738015740EF}" destId="{12BDEDEB-DBD3-41B0-AC06-90C588D770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27AD12-5C54-4383-9F6B-962A1348AD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5182578-E001-4E21-AAEF-ED2182CF7338}">
      <dgm:prSet phldrT="[Текст]"/>
      <dgm:spPr/>
      <dgm:t>
        <a:bodyPr/>
        <a:lstStyle/>
        <a:p>
          <a:r>
            <a:rPr lang="uk-UA" dirty="0" smtClean="0"/>
            <a:t>1</a:t>
          </a:r>
          <a:endParaRPr lang="uk-UA" dirty="0"/>
        </a:p>
      </dgm:t>
    </dgm:pt>
    <dgm:pt modelId="{7D57F935-96E9-4F52-8E3D-0C95C82357FD}" type="parTrans" cxnId="{1DB5B621-B5C1-4916-9959-47AFB7A807DC}">
      <dgm:prSet/>
      <dgm:spPr/>
      <dgm:t>
        <a:bodyPr/>
        <a:lstStyle/>
        <a:p>
          <a:endParaRPr lang="uk-UA"/>
        </a:p>
      </dgm:t>
    </dgm:pt>
    <dgm:pt modelId="{25C85822-691B-44BB-B5FC-53B926034EAA}" type="sibTrans" cxnId="{1DB5B621-B5C1-4916-9959-47AFB7A807DC}">
      <dgm:prSet/>
      <dgm:spPr/>
      <dgm:t>
        <a:bodyPr/>
        <a:lstStyle/>
        <a:p>
          <a:endParaRPr lang="uk-UA"/>
        </a:p>
      </dgm:t>
    </dgm:pt>
    <dgm:pt modelId="{0F88C3F5-AE32-4D44-99E8-0E4D9E433B2D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ЗДІЙСНЕННЯ КЕРУВАННЯМ КОНТЕНТОМ </a:t>
          </a:r>
          <a:endParaRPr lang="uk-UA" sz="2800" dirty="0">
            <a:solidFill>
              <a:schemeClr val="accent1"/>
            </a:solidFill>
          </a:endParaRPr>
        </a:p>
      </dgm:t>
    </dgm:pt>
    <dgm:pt modelId="{A173B592-7022-4D02-B6A1-B5A64D0635BF}" type="parTrans" cxnId="{BD035D7E-DB2E-4368-9395-0BB680540C52}">
      <dgm:prSet/>
      <dgm:spPr/>
      <dgm:t>
        <a:bodyPr/>
        <a:lstStyle/>
        <a:p>
          <a:endParaRPr lang="uk-UA"/>
        </a:p>
      </dgm:t>
    </dgm:pt>
    <dgm:pt modelId="{98D5A92D-022C-4EEE-B6BD-D75E83B3C312}" type="sibTrans" cxnId="{BD035D7E-DB2E-4368-9395-0BB680540C52}">
      <dgm:prSet/>
      <dgm:spPr/>
      <dgm:t>
        <a:bodyPr/>
        <a:lstStyle/>
        <a:p>
          <a:endParaRPr lang="uk-UA"/>
        </a:p>
      </dgm:t>
    </dgm:pt>
    <dgm:pt modelId="{663B30E1-D622-4AEF-AABC-EB580C3076C1}">
      <dgm:prSet phldrT="[Текст]"/>
      <dgm:spPr/>
      <dgm:t>
        <a:bodyPr/>
        <a:lstStyle/>
        <a:p>
          <a:r>
            <a:rPr lang="uk-UA" dirty="0" smtClean="0"/>
            <a:t>2</a:t>
          </a:r>
          <a:endParaRPr lang="uk-UA" dirty="0"/>
        </a:p>
      </dgm:t>
    </dgm:pt>
    <dgm:pt modelId="{6DD39952-CACE-431F-BC2D-B7CF525335BB}" type="parTrans" cxnId="{0F56A303-13D1-480E-80D6-D486789A0D9E}">
      <dgm:prSet/>
      <dgm:spPr/>
      <dgm:t>
        <a:bodyPr/>
        <a:lstStyle/>
        <a:p>
          <a:endParaRPr lang="uk-UA"/>
        </a:p>
      </dgm:t>
    </dgm:pt>
    <dgm:pt modelId="{0C6B2702-DEB1-4D8D-A712-E9EA6AEACAEB}" type="sibTrans" cxnId="{0F56A303-13D1-480E-80D6-D486789A0D9E}">
      <dgm:prSet/>
      <dgm:spPr/>
      <dgm:t>
        <a:bodyPr/>
        <a:lstStyle/>
        <a:p>
          <a:endParaRPr lang="uk-UA"/>
        </a:p>
      </dgm:t>
    </dgm:pt>
    <dgm:pt modelId="{1F2C10C0-EDF0-4D5B-8237-9051E0C13475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РОЗМІЩЕННЯ РЕКЛАМИ НА САЙТІ</a:t>
          </a:r>
          <a:endParaRPr lang="uk-UA" sz="2800" dirty="0">
            <a:solidFill>
              <a:schemeClr val="accent1"/>
            </a:solidFill>
          </a:endParaRPr>
        </a:p>
      </dgm:t>
    </dgm:pt>
    <dgm:pt modelId="{08F2AA15-8CB2-4D42-A077-5FCD0585D0A7}" type="parTrans" cxnId="{1BC50B4F-9AD6-4325-93FE-97EC9CE50C32}">
      <dgm:prSet/>
      <dgm:spPr/>
      <dgm:t>
        <a:bodyPr/>
        <a:lstStyle/>
        <a:p>
          <a:endParaRPr lang="uk-UA"/>
        </a:p>
      </dgm:t>
    </dgm:pt>
    <dgm:pt modelId="{01569793-636E-4C28-A570-B8FD560A1EBB}" type="sibTrans" cxnId="{1BC50B4F-9AD6-4325-93FE-97EC9CE50C32}">
      <dgm:prSet/>
      <dgm:spPr/>
      <dgm:t>
        <a:bodyPr/>
        <a:lstStyle/>
        <a:p>
          <a:endParaRPr lang="uk-UA"/>
        </a:p>
      </dgm:t>
    </dgm:pt>
    <dgm:pt modelId="{25EE6D8D-3892-4841-A2A4-745C2A239B68}">
      <dgm:prSet phldrT="[Текст]"/>
      <dgm:spPr/>
      <dgm:t>
        <a:bodyPr/>
        <a:lstStyle/>
        <a:p>
          <a:r>
            <a:rPr lang="uk-UA" dirty="0" smtClean="0"/>
            <a:t>3</a:t>
          </a:r>
          <a:endParaRPr lang="uk-UA" dirty="0"/>
        </a:p>
      </dgm:t>
    </dgm:pt>
    <dgm:pt modelId="{E83F7063-2C35-4A94-8B6D-983011DDBB3E}" type="parTrans" cxnId="{5F8C3E72-F640-4CB7-B983-A86B965E1A51}">
      <dgm:prSet/>
      <dgm:spPr/>
      <dgm:t>
        <a:bodyPr/>
        <a:lstStyle/>
        <a:p>
          <a:endParaRPr lang="uk-UA"/>
        </a:p>
      </dgm:t>
    </dgm:pt>
    <dgm:pt modelId="{B08375FA-96EC-4D54-9A6D-7175E88524BB}" type="sibTrans" cxnId="{5F8C3E72-F640-4CB7-B983-A86B965E1A51}">
      <dgm:prSet/>
      <dgm:spPr/>
      <dgm:t>
        <a:bodyPr/>
        <a:lstStyle/>
        <a:p>
          <a:endParaRPr lang="uk-UA"/>
        </a:p>
      </dgm:t>
    </dgm:pt>
    <dgm:pt modelId="{CDC2E05D-6C6A-46CA-8154-7A14C4FC0B0E}">
      <dgm:prSet phldrT="[Текст]" custT="1"/>
      <dgm:spPr/>
      <dgm:t>
        <a:bodyPr/>
        <a:lstStyle/>
        <a:p>
          <a:r>
            <a:rPr lang="uk-UA" sz="2800" dirty="0" smtClean="0">
              <a:solidFill>
                <a:schemeClr val="accent1"/>
              </a:solidFill>
            </a:rPr>
            <a:t>СТВОРЕННЯ/ВИДАЛЕННЯ КОРИСТУВАЧІВ </a:t>
          </a:r>
          <a:endParaRPr lang="uk-UA" sz="2800" dirty="0">
            <a:solidFill>
              <a:schemeClr val="accent1"/>
            </a:solidFill>
          </a:endParaRPr>
        </a:p>
      </dgm:t>
    </dgm:pt>
    <dgm:pt modelId="{352A38C8-76E8-403E-8732-E74A67CA16AC}" type="parTrans" cxnId="{45222E96-0607-42AF-894F-53A790735862}">
      <dgm:prSet/>
      <dgm:spPr/>
      <dgm:t>
        <a:bodyPr/>
        <a:lstStyle/>
        <a:p>
          <a:endParaRPr lang="uk-UA"/>
        </a:p>
      </dgm:t>
    </dgm:pt>
    <dgm:pt modelId="{CC207AED-AE89-411F-ABD0-80E29E5B2C11}" type="sibTrans" cxnId="{45222E96-0607-42AF-894F-53A790735862}">
      <dgm:prSet/>
      <dgm:spPr/>
      <dgm:t>
        <a:bodyPr/>
        <a:lstStyle/>
        <a:p>
          <a:endParaRPr lang="uk-UA"/>
        </a:p>
      </dgm:t>
    </dgm:pt>
    <dgm:pt modelId="{6B05F0BD-CCE7-461C-8D0F-35754B2B47C1}">
      <dgm:prSet phldrT="[Текст]" custT="1"/>
      <dgm:spPr/>
      <dgm:t>
        <a:bodyPr/>
        <a:lstStyle/>
        <a:p>
          <a:r>
            <a:rPr lang="uk-UA" sz="1600" dirty="0" smtClean="0">
              <a:solidFill>
                <a:schemeClr val="tx2"/>
              </a:solidFill>
            </a:rPr>
            <a:t>додавання матеріалів; видалення матеріалів; редагування</a:t>
          </a:r>
          <a:r>
            <a:rPr lang="uk-UA" sz="2400" dirty="0" smtClean="0">
              <a:solidFill>
                <a:schemeClr val="tx2"/>
              </a:solidFill>
            </a:rPr>
            <a:t>	</a:t>
          </a:r>
          <a:endParaRPr lang="uk-UA" sz="2400" dirty="0">
            <a:solidFill>
              <a:schemeClr val="tx2"/>
            </a:solidFill>
          </a:endParaRPr>
        </a:p>
      </dgm:t>
    </dgm:pt>
    <dgm:pt modelId="{55A4EFF4-13C0-408E-BE74-A8EAF09867DD}" type="parTrans" cxnId="{14FB355E-C5B5-41D7-B8D0-0E7053CA9968}">
      <dgm:prSet/>
      <dgm:spPr/>
      <dgm:t>
        <a:bodyPr/>
        <a:lstStyle/>
        <a:p>
          <a:endParaRPr lang="uk-UA"/>
        </a:p>
      </dgm:t>
    </dgm:pt>
    <dgm:pt modelId="{990A052C-BF27-473C-A02E-4B9DD4950465}" type="sibTrans" cxnId="{14FB355E-C5B5-41D7-B8D0-0E7053CA9968}">
      <dgm:prSet/>
      <dgm:spPr/>
      <dgm:t>
        <a:bodyPr/>
        <a:lstStyle/>
        <a:p>
          <a:endParaRPr lang="uk-UA"/>
        </a:p>
      </dgm:t>
    </dgm:pt>
    <dgm:pt modelId="{79C32792-2666-4ADD-88F8-30B8E29533B8}" type="pres">
      <dgm:prSet presAssocID="{FE27AD12-5C54-4383-9F6B-962A1348AD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948CA90-0460-4F98-8EF6-22ADD885B4D0}" type="pres">
      <dgm:prSet presAssocID="{05182578-E001-4E21-AAEF-ED2182CF7338}" presName="composite" presStyleCnt="0"/>
      <dgm:spPr/>
    </dgm:pt>
    <dgm:pt modelId="{21309C71-887A-4AC8-B897-A9E0B287034A}" type="pres">
      <dgm:prSet presAssocID="{05182578-E001-4E21-AAEF-ED2182CF733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A8E39C9-3601-49B9-A5EA-58CDAFC96F78}" type="pres">
      <dgm:prSet presAssocID="{05182578-E001-4E21-AAEF-ED2182CF733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0FB2756-F6FB-4C77-B2C3-773A536737D3}" type="pres">
      <dgm:prSet presAssocID="{25C85822-691B-44BB-B5FC-53B926034EAA}" presName="sp" presStyleCnt="0"/>
      <dgm:spPr/>
    </dgm:pt>
    <dgm:pt modelId="{112E6BF4-F03D-42E3-B812-339ED09F0263}" type="pres">
      <dgm:prSet presAssocID="{663B30E1-D622-4AEF-AABC-EB580C3076C1}" presName="composite" presStyleCnt="0"/>
      <dgm:spPr/>
    </dgm:pt>
    <dgm:pt modelId="{C50E84F1-D34C-4F04-86C7-55E1F3A0286C}" type="pres">
      <dgm:prSet presAssocID="{663B30E1-D622-4AEF-AABC-EB580C3076C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94848F8-233E-4A13-AAAD-756467AED92E}" type="pres">
      <dgm:prSet presAssocID="{663B30E1-D622-4AEF-AABC-EB580C3076C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9D4D326-FF21-4803-8AEB-41D01FCD5150}" type="pres">
      <dgm:prSet presAssocID="{0C6B2702-DEB1-4D8D-A712-E9EA6AEACAEB}" presName="sp" presStyleCnt="0"/>
      <dgm:spPr/>
    </dgm:pt>
    <dgm:pt modelId="{F3E7A08C-E878-4999-BF81-B5E7C6E99F05}" type="pres">
      <dgm:prSet presAssocID="{25EE6D8D-3892-4841-A2A4-745C2A239B68}" presName="composite" presStyleCnt="0"/>
      <dgm:spPr/>
    </dgm:pt>
    <dgm:pt modelId="{EA68B99C-1197-434F-A1BA-08560868E4B1}" type="pres">
      <dgm:prSet presAssocID="{25EE6D8D-3892-4841-A2A4-745C2A239B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44FB1B7-6191-45AC-BFC7-E7B0890A416F}" type="pres">
      <dgm:prSet presAssocID="{25EE6D8D-3892-4841-A2A4-745C2A239B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5F8C3E72-F640-4CB7-B983-A86B965E1A51}" srcId="{FE27AD12-5C54-4383-9F6B-962A1348ADA7}" destId="{25EE6D8D-3892-4841-A2A4-745C2A239B68}" srcOrd="2" destOrd="0" parTransId="{E83F7063-2C35-4A94-8B6D-983011DDBB3E}" sibTransId="{B08375FA-96EC-4D54-9A6D-7175E88524BB}"/>
    <dgm:cxn modelId="{5912E574-CC4E-47F6-949F-668888D8B52C}" type="presOf" srcId="{6B05F0BD-CCE7-461C-8D0F-35754B2B47C1}" destId="{9A8E39C9-3601-49B9-A5EA-58CDAFC96F78}" srcOrd="0" destOrd="1" presId="urn:microsoft.com/office/officeart/2005/8/layout/chevron2"/>
    <dgm:cxn modelId="{14FB355E-C5B5-41D7-B8D0-0E7053CA9968}" srcId="{0F88C3F5-AE32-4D44-99E8-0E4D9E433B2D}" destId="{6B05F0BD-CCE7-461C-8D0F-35754B2B47C1}" srcOrd="0" destOrd="0" parTransId="{55A4EFF4-13C0-408E-BE74-A8EAF09867DD}" sibTransId="{990A052C-BF27-473C-A02E-4B9DD4950465}"/>
    <dgm:cxn modelId="{6C50CC1B-D789-406A-A804-96348623ED71}" type="presOf" srcId="{CDC2E05D-6C6A-46CA-8154-7A14C4FC0B0E}" destId="{A44FB1B7-6191-45AC-BFC7-E7B0890A416F}" srcOrd="0" destOrd="0" presId="urn:microsoft.com/office/officeart/2005/8/layout/chevron2"/>
    <dgm:cxn modelId="{EF3F74ED-C952-468D-8BC5-2C8B7D9BE946}" type="presOf" srcId="{25EE6D8D-3892-4841-A2A4-745C2A239B68}" destId="{EA68B99C-1197-434F-A1BA-08560868E4B1}" srcOrd="0" destOrd="0" presId="urn:microsoft.com/office/officeart/2005/8/layout/chevron2"/>
    <dgm:cxn modelId="{CCFA6428-22B0-46DB-B614-06120BDDA5D5}" type="presOf" srcId="{1F2C10C0-EDF0-4D5B-8237-9051E0C13475}" destId="{194848F8-233E-4A13-AAAD-756467AED92E}" srcOrd="0" destOrd="0" presId="urn:microsoft.com/office/officeart/2005/8/layout/chevron2"/>
    <dgm:cxn modelId="{1BC50B4F-9AD6-4325-93FE-97EC9CE50C32}" srcId="{663B30E1-D622-4AEF-AABC-EB580C3076C1}" destId="{1F2C10C0-EDF0-4D5B-8237-9051E0C13475}" srcOrd="0" destOrd="0" parTransId="{08F2AA15-8CB2-4D42-A077-5FCD0585D0A7}" sibTransId="{01569793-636E-4C28-A570-B8FD560A1EBB}"/>
    <dgm:cxn modelId="{45222E96-0607-42AF-894F-53A790735862}" srcId="{25EE6D8D-3892-4841-A2A4-745C2A239B68}" destId="{CDC2E05D-6C6A-46CA-8154-7A14C4FC0B0E}" srcOrd="0" destOrd="0" parTransId="{352A38C8-76E8-403E-8732-E74A67CA16AC}" sibTransId="{CC207AED-AE89-411F-ABD0-80E29E5B2C11}"/>
    <dgm:cxn modelId="{A7806CFC-CE77-4E0C-9818-7E71FB5B5DA9}" type="presOf" srcId="{0F88C3F5-AE32-4D44-99E8-0E4D9E433B2D}" destId="{9A8E39C9-3601-49B9-A5EA-58CDAFC96F78}" srcOrd="0" destOrd="0" presId="urn:microsoft.com/office/officeart/2005/8/layout/chevron2"/>
    <dgm:cxn modelId="{0F56A303-13D1-480E-80D6-D486789A0D9E}" srcId="{FE27AD12-5C54-4383-9F6B-962A1348ADA7}" destId="{663B30E1-D622-4AEF-AABC-EB580C3076C1}" srcOrd="1" destOrd="0" parTransId="{6DD39952-CACE-431F-BC2D-B7CF525335BB}" sibTransId="{0C6B2702-DEB1-4D8D-A712-E9EA6AEACAEB}"/>
    <dgm:cxn modelId="{BD035D7E-DB2E-4368-9395-0BB680540C52}" srcId="{05182578-E001-4E21-AAEF-ED2182CF7338}" destId="{0F88C3F5-AE32-4D44-99E8-0E4D9E433B2D}" srcOrd="0" destOrd="0" parTransId="{A173B592-7022-4D02-B6A1-B5A64D0635BF}" sibTransId="{98D5A92D-022C-4EEE-B6BD-D75E83B3C312}"/>
    <dgm:cxn modelId="{1DB5B621-B5C1-4916-9959-47AFB7A807DC}" srcId="{FE27AD12-5C54-4383-9F6B-962A1348ADA7}" destId="{05182578-E001-4E21-AAEF-ED2182CF7338}" srcOrd="0" destOrd="0" parTransId="{7D57F935-96E9-4F52-8E3D-0C95C82357FD}" sibTransId="{25C85822-691B-44BB-B5FC-53B926034EAA}"/>
    <dgm:cxn modelId="{54411B45-59EF-4517-BBAF-1B400972952E}" type="presOf" srcId="{663B30E1-D622-4AEF-AABC-EB580C3076C1}" destId="{C50E84F1-D34C-4F04-86C7-55E1F3A0286C}" srcOrd="0" destOrd="0" presId="urn:microsoft.com/office/officeart/2005/8/layout/chevron2"/>
    <dgm:cxn modelId="{3DCC8A48-6D36-46E5-911A-383B7A45B620}" type="presOf" srcId="{05182578-E001-4E21-AAEF-ED2182CF7338}" destId="{21309C71-887A-4AC8-B897-A9E0B287034A}" srcOrd="0" destOrd="0" presId="urn:microsoft.com/office/officeart/2005/8/layout/chevron2"/>
    <dgm:cxn modelId="{1C123907-0CE0-4248-9111-B955B67527AC}" type="presOf" srcId="{FE27AD12-5C54-4383-9F6B-962A1348ADA7}" destId="{79C32792-2666-4ADD-88F8-30B8E29533B8}" srcOrd="0" destOrd="0" presId="urn:microsoft.com/office/officeart/2005/8/layout/chevron2"/>
    <dgm:cxn modelId="{7D00596E-881C-4A02-B042-4F74F44AE21C}" type="presParOf" srcId="{79C32792-2666-4ADD-88F8-30B8E29533B8}" destId="{4948CA90-0460-4F98-8EF6-22ADD885B4D0}" srcOrd="0" destOrd="0" presId="urn:microsoft.com/office/officeart/2005/8/layout/chevron2"/>
    <dgm:cxn modelId="{581EEDCA-005C-4796-8441-85719819481E}" type="presParOf" srcId="{4948CA90-0460-4F98-8EF6-22ADD885B4D0}" destId="{21309C71-887A-4AC8-B897-A9E0B287034A}" srcOrd="0" destOrd="0" presId="urn:microsoft.com/office/officeart/2005/8/layout/chevron2"/>
    <dgm:cxn modelId="{968DA173-E738-4198-8578-1A344A8173B0}" type="presParOf" srcId="{4948CA90-0460-4F98-8EF6-22ADD885B4D0}" destId="{9A8E39C9-3601-49B9-A5EA-58CDAFC96F78}" srcOrd="1" destOrd="0" presId="urn:microsoft.com/office/officeart/2005/8/layout/chevron2"/>
    <dgm:cxn modelId="{E9C5954E-114C-49EB-885F-1E685A20D174}" type="presParOf" srcId="{79C32792-2666-4ADD-88F8-30B8E29533B8}" destId="{00FB2756-F6FB-4C77-B2C3-773A536737D3}" srcOrd="1" destOrd="0" presId="urn:microsoft.com/office/officeart/2005/8/layout/chevron2"/>
    <dgm:cxn modelId="{61A55772-B3D7-42FA-A00A-A9C29D2BD55D}" type="presParOf" srcId="{79C32792-2666-4ADD-88F8-30B8E29533B8}" destId="{112E6BF4-F03D-42E3-B812-339ED09F0263}" srcOrd="2" destOrd="0" presId="urn:microsoft.com/office/officeart/2005/8/layout/chevron2"/>
    <dgm:cxn modelId="{7025AEB8-957B-41A6-8EAF-95B7AAAE703D}" type="presParOf" srcId="{112E6BF4-F03D-42E3-B812-339ED09F0263}" destId="{C50E84F1-D34C-4F04-86C7-55E1F3A0286C}" srcOrd="0" destOrd="0" presId="urn:microsoft.com/office/officeart/2005/8/layout/chevron2"/>
    <dgm:cxn modelId="{04DCC3EA-49B9-416F-AC7D-D7197453931B}" type="presParOf" srcId="{112E6BF4-F03D-42E3-B812-339ED09F0263}" destId="{194848F8-233E-4A13-AAAD-756467AED92E}" srcOrd="1" destOrd="0" presId="urn:microsoft.com/office/officeart/2005/8/layout/chevron2"/>
    <dgm:cxn modelId="{6416AFC9-952E-4FAA-82D7-972CF6CC6442}" type="presParOf" srcId="{79C32792-2666-4ADD-88F8-30B8E29533B8}" destId="{A9D4D326-FF21-4803-8AEB-41D01FCD5150}" srcOrd="3" destOrd="0" presId="urn:microsoft.com/office/officeart/2005/8/layout/chevron2"/>
    <dgm:cxn modelId="{DE17496B-45CC-42AE-888E-A316F06A8899}" type="presParOf" srcId="{79C32792-2666-4ADD-88F8-30B8E29533B8}" destId="{F3E7A08C-E878-4999-BF81-B5E7C6E99F05}" srcOrd="4" destOrd="0" presId="urn:microsoft.com/office/officeart/2005/8/layout/chevron2"/>
    <dgm:cxn modelId="{DDAEB93F-40F1-4E21-AC41-8ADE620A0535}" type="presParOf" srcId="{F3E7A08C-E878-4999-BF81-B5E7C6E99F05}" destId="{EA68B99C-1197-434F-A1BA-08560868E4B1}" srcOrd="0" destOrd="0" presId="urn:microsoft.com/office/officeart/2005/8/layout/chevron2"/>
    <dgm:cxn modelId="{DCD0F231-BACD-408D-B968-CBF1C65D28CB}" type="presParOf" srcId="{F3E7A08C-E878-4999-BF81-B5E7C6E99F05}" destId="{A44FB1B7-6191-45AC-BFC7-E7B0890A41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A7D403-31F4-4AC2-9B3C-77FD566EAF2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054F98E8-E068-4062-B5E6-AB9D11ECC9B7}">
      <dgm:prSet phldrT="[Текст]"/>
      <dgm:spPr/>
      <dgm:t>
        <a:bodyPr/>
        <a:lstStyle/>
        <a:p>
          <a:r>
            <a:rPr lang="uk-UA" dirty="0" smtClean="0"/>
            <a:t>1</a:t>
          </a:r>
          <a:endParaRPr lang="uk-UA" dirty="0"/>
        </a:p>
      </dgm:t>
    </dgm:pt>
    <dgm:pt modelId="{FCFA7224-06AC-4F63-99D5-42C75DF05DF2}" type="parTrans" cxnId="{8B44F2F8-F9EB-47C4-83E9-DC83B2BF0A7C}">
      <dgm:prSet/>
      <dgm:spPr/>
      <dgm:t>
        <a:bodyPr/>
        <a:lstStyle/>
        <a:p>
          <a:endParaRPr lang="uk-UA"/>
        </a:p>
      </dgm:t>
    </dgm:pt>
    <dgm:pt modelId="{D4B29E5F-10B5-464E-B0D0-D3CEDB5C8E8A}" type="sibTrans" cxnId="{8B44F2F8-F9EB-47C4-83E9-DC83B2BF0A7C}">
      <dgm:prSet/>
      <dgm:spPr/>
      <dgm:t>
        <a:bodyPr/>
        <a:lstStyle/>
        <a:p>
          <a:endParaRPr lang="uk-UA"/>
        </a:p>
      </dgm:t>
    </dgm:pt>
    <dgm:pt modelId="{03E99394-BAE3-4093-BC47-79EB2D8EC71E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ВИЗНАЧЕНО ФУНКЦІОНАЛЬНІ ВИМОГИ ДО САЙТУ</a:t>
          </a:r>
          <a:endParaRPr lang="uk-UA" dirty="0">
            <a:solidFill>
              <a:schemeClr val="accent2"/>
            </a:solidFill>
          </a:endParaRPr>
        </a:p>
      </dgm:t>
    </dgm:pt>
    <dgm:pt modelId="{4EB990F4-E96C-4C60-BB70-542D234EE88D}" type="parTrans" cxnId="{6B6A9E90-73C5-4FCF-8ED7-E32FB33281A8}">
      <dgm:prSet/>
      <dgm:spPr/>
      <dgm:t>
        <a:bodyPr/>
        <a:lstStyle/>
        <a:p>
          <a:endParaRPr lang="uk-UA"/>
        </a:p>
      </dgm:t>
    </dgm:pt>
    <dgm:pt modelId="{D30F65D5-7335-4DEF-9F1B-BE1B1A14861C}" type="sibTrans" cxnId="{6B6A9E90-73C5-4FCF-8ED7-E32FB33281A8}">
      <dgm:prSet/>
      <dgm:spPr/>
      <dgm:t>
        <a:bodyPr/>
        <a:lstStyle/>
        <a:p>
          <a:endParaRPr lang="uk-UA"/>
        </a:p>
      </dgm:t>
    </dgm:pt>
    <dgm:pt modelId="{3A7A4EE7-095E-49F9-823A-7914DF2F47F1}">
      <dgm:prSet phldrT="[Текст]"/>
      <dgm:spPr/>
      <dgm:t>
        <a:bodyPr/>
        <a:lstStyle/>
        <a:p>
          <a:r>
            <a:rPr lang="uk-UA" dirty="0" smtClean="0"/>
            <a:t>2</a:t>
          </a:r>
          <a:endParaRPr lang="uk-UA" dirty="0"/>
        </a:p>
      </dgm:t>
    </dgm:pt>
    <dgm:pt modelId="{171A9E72-6FE8-49B7-9C09-F5D91DEB7873}" type="parTrans" cxnId="{70B2D71E-F5B7-4948-AC28-6468EE390AB9}">
      <dgm:prSet/>
      <dgm:spPr/>
      <dgm:t>
        <a:bodyPr/>
        <a:lstStyle/>
        <a:p>
          <a:endParaRPr lang="uk-UA"/>
        </a:p>
      </dgm:t>
    </dgm:pt>
    <dgm:pt modelId="{16F826DB-84C5-41B6-BE2F-B1F43673CFE5}" type="sibTrans" cxnId="{70B2D71E-F5B7-4948-AC28-6468EE390AB9}">
      <dgm:prSet/>
      <dgm:spPr/>
      <dgm:t>
        <a:bodyPr/>
        <a:lstStyle/>
        <a:p>
          <a:endParaRPr lang="uk-UA"/>
        </a:p>
      </dgm:t>
    </dgm:pt>
    <dgm:pt modelId="{A23ACC1D-65B4-4CC6-8586-0E076F8CD8F1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ВІДРЕДАГОВАНО ШАБЛОН ВІДПОВІДНО ДО ПОСТАВЛЕНИХ ЦІЛЕЙ</a:t>
          </a:r>
          <a:endParaRPr lang="uk-UA" dirty="0">
            <a:solidFill>
              <a:schemeClr val="accent2"/>
            </a:solidFill>
          </a:endParaRPr>
        </a:p>
      </dgm:t>
    </dgm:pt>
    <dgm:pt modelId="{FB480FB0-150F-46F7-8DA4-0089B9DBFA2C}" type="parTrans" cxnId="{7F1D2A49-6167-4309-B4A0-E14D7F7E98EF}">
      <dgm:prSet/>
      <dgm:spPr/>
      <dgm:t>
        <a:bodyPr/>
        <a:lstStyle/>
        <a:p>
          <a:endParaRPr lang="uk-UA"/>
        </a:p>
      </dgm:t>
    </dgm:pt>
    <dgm:pt modelId="{6C6B97AB-16E6-47E6-A755-A926DD55B0C9}" type="sibTrans" cxnId="{7F1D2A49-6167-4309-B4A0-E14D7F7E98EF}">
      <dgm:prSet/>
      <dgm:spPr/>
      <dgm:t>
        <a:bodyPr/>
        <a:lstStyle/>
        <a:p>
          <a:endParaRPr lang="uk-UA"/>
        </a:p>
      </dgm:t>
    </dgm:pt>
    <dgm:pt modelId="{447DDE00-B6E2-4E1C-B3C9-FA7BEDBA5F85}">
      <dgm:prSet phldrT="[Текст]"/>
      <dgm:spPr/>
      <dgm:t>
        <a:bodyPr/>
        <a:lstStyle/>
        <a:p>
          <a:r>
            <a:rPr lang="uk-UA" dirty="0" smtClean="0"/>
            <a:t>3</a:t>
          </a:r>
          <a:endParaRPr lang="uk-UA" dirty="0"/>
        </a:p>
      </dgm:t>
    </dgm:pt>
    <dgm:pt modelId="{A3D09068-8542-41FF-9A6E-B745E5B5DA26}" type="parTrans" cxnId="{DCAADA61-2B35-4186-9CC6-14BE3725F260}">
      <dgm:prSet/>
      <dgm:spPr/>
      <dgm:t>
        <a:bodyPr/>
        <a:lstStyle/>
        <a:p>
          <a:endParaRPr lang="uk-UA"/>
        </a:p>
      </dgm:t>
    </dgm:pt>
    <dgm:pt modelId="{F723CDF6-0D8D-427C-BCEE-1A037B6B663A}" type="sibTrans" cxnId="{DCAADA61-2B35-4186-9CC6-14BE3725F260}">
      <dgm:prSet/>
      <dgm:spPr/>
      <dgm:t>
        <a:bodyPr/>
        <a:lstStyle/>
        <a:p>
          <a:endParaRPr lang="uk-UA"/>
        </a:p>
      </dgm:t>
    </dgm:pt>
    <dgm:pt modelId="{E8E077D6-7C6D-47A2-A089-20A71C474A4D}">
      <dgm:prSet phldrT="[Текст]"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СПРОЕКТОВАНО ТА РОЗРОБЛЕНО ФУНКЦІОНАЛЬНИЙ САЙТ З УСІМА НЕОБХІДНИМИ ФУНКЦІЯМИ</a:t>
          </a:r>
          <a:endParaRPr lang="uk-UA" dirty="0">
            <a:solidFill>
              <a:schemeClr val="accent2"/>
            </a:solidFill>
          </a:endParaRPr>
        </a:p>
      </dgm:t>
    </dgm:pt>
    <dgm:pt modelId="{6432C3AF-F5F2-4C91-B41C-7BF05CA4D5E2}" type="parTrans" cxnId="{C911993B-EA9B-4944-A0BC-BA51E643AD26}">
      <dgm:prSet/>
      <dgm:spPr/>
      <dgm:t>
        <a:bodyPr/>
        <a:lstStyle/>
        <a:p>
          <a:endParaRPr lang="uk-UA"/>
        </a:p>
      </dgm:t>
    </dgm:pt>
    <dgm:pt modelId="{BBBDBF39-253E-4EA0-A30A-AE8F0F2106A3}" type="sibTrans" cxnId="{C911993B-EA9B-4944-A0BC-BA51E643AD26}">
      <dgm:prSet/>
      <dgm:spPr/>
      <dgm:t>
        <a:bodyPr/>
        <a:lstStyle/>
        <a:p>
          <a:endParaRPr lang="uk-UA"/>
        </a:p>
      </dgm:t>
    </dgm:pt>
    <dgm:pt modelId="{72D03453-6312-4F8C-9ED9-2A8225DEF232}">
      <dgm:prSet/>
      <dgm:spPr/>
      <dgm:t>
        <a:bodyPr/>
        <a:lstStyle/>
        <a:p>
          <a:r>
            <a:rPr lang="uk-UA" dirty="0" smtClean="0"/>
            <a:t>4</a:t>
          </a:r>
          <a:endParaRPr lang="uk-UA" dirty="0"/>
        </a:p>
      </dgm:t>
    </dgm:pt>
    <dgm:pt modelId="{5EECF215-C6BE-4F11-B277-FFC455DEFD3F}" type="parTrans" cxnId="{09CB5106-FF2C-47B5-BC21-0719A8DCFB59}">
      <dgm:prSet/>
      <dgm:spPr/>
      <dgm:t>
        <a:bodyPr/>
        <a:lstStyle/>
        <a:p>
          <a:endParaRPr lang="uk-UA"/>
        </a:p>
      </dgm:t>
    </dgm:pt>
    <dgm:pt modelId="{89D6A8D6-84AC-4C97-964E-7F9446F04052}" type="sibTrans" cxnId="{09CB5106-FF2C-47B5-BC21-0719A8DCFB59}">
      <dgm:prSet/>
      <dgm:spPr/>
      <dgm:t>
        <a:bodyPr/>
        <a:lstStyle/>
        <a:p>
          <a:endParaRPr lang="uk-UA"/>
        </a:p>
      </dgm:t>
    </dgm:pt>
    <dgm:pt modelId="{32C32642-4660-4F62-B5E4-7F12DA28312A}">
      <dgm:prSet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ПРОТЕСТОВАНО САЙТ ТА ЙОГО ДООПРАЦЮВАННЯ</a:t>
          </a:r>
          <a:endParaRPr lang="uk-UA" dirty="0">
            <a:solidFill>
              <a:schemeClr val="accent2"/>
            </a:solidFill>
          </a:endParaRPr>
        </a:p>
      </dgm:t>
    </dgm:pt>
    <dgm:pt modelId="{CE91B130-7BEB-4062-A8BF-2B6D633B8F64}" type="parTrans" cxnId="{EF94F818-83D3-4DD4-8823-042BCC0D1844}">
      <dgm:prSet/>
      <dgm:spPr/>
      <dgm:t>
        <a:bodyPr/>
        <a:lstStyle/>
        <a:p>
          <a:endParaRPr lang="uk-UA"/>
        </a:p>
      </dgm:t>
    </dgm:pt>
    <dgm:pt modelId="{22AABC9D-2A87-4F3A-93A1-3934727E1360}" type="sibTrans" cxnId="{EF94F818-83D3-4DD4-8823-042BCC0D1844}">
      <dgm:prSet/>
      <dgm:spPr/>
      <dgm:t>
        <a:bodyPr/>
        <a:lstStyle/>
        <a:p>
          <a:endParaRPr lang="uk-UA"/>
        </a:p>
      </dgm:t>
    </dgm:pt>
    <dgm:pt modelId="{127A94BE-0683-4227-B84F-D1D0857790D5}">
      <dgm:prSet/>
      <dgm:spPr/>
      <dgm:t>
        <a:bodyPr/>
        <a:lstStyle/>
        <a:p>
          <a:r>
            <a:rPr lang="uk-UA" dirty="0" smtClean="0"/>
            <a:t>4</a:t>
          </a:r>
          <a:endParaRPr lang="uk-UA" dirty="0"/>
        </a:p>
      </dgm:t>
    </dgm:pt>
    <dgm:pt modelId="{A74CFFA3-150D-4C80-A49C-5932E84D816F}" type="parTrans" cxnId="{F08776AB-FAEA-4C98-8F4E-8D5716668DD8}">
      <dgm:prSet/>
      <dgm:spPr/>
      <dgm:t>
        <a:bodyPr/>
        <a:lstStyle/>
        <a:p>
          <a:endParaRPr lang="uk-UA"/>
        </a:p>
      </dgm:t>
    </dgm:pt>
    <dgm:pt modelId="{511FA6DF-3998-4ADB-AA57-D00763E251A4}" type="sibTrans" cxnId="{F08776AB-FAEA-4C98-8F4E-8D5716668DD8}">
      <dgm:prSet/>
      <dgm:spPr/>
      <dgm:t>
        <a:bodyPr/>
        <a:lstStyle/>
        <a:p>
          <a:endParaRPr lang="uk-UA"/>
        </a:p>
      </dgm:t>
    </dgm:pt>
    <dgm:pt modelId="{F3016556-DEA1-47E8-A01E-99B95627846F}">
      <dgm:prSet/>
      <dgm:spPr/>
      <dgm:t>
        <a:bodyPr/>
        <a:lstStyle/>
        <a:p>
          <a:r>
            <a:rPr lang="uk-UA" dirty="0" smtClean="0">
              <a:solidFill>
                <a:schemeClr val="accent2"/>
              </a:solidFill>
            </a:rPr>
            <a:t>СЕО ОПТИМІЗОВАНО САЙТ </a:t>
          </a:r>
          <a:endParaRPr lang="uk-UA" dirty="0">
            <a:solidFill>
              <a:schemeClr val="accent2"/>
            </a:solidFill>
          </a:endParaRPr>
        </a:p>
      </dgm:t>
    </dgm:pt>
    <dgm:pt modelId="{9CC156F6-3F28-4F7E-9067-F61A571925DC}" type="parTrans" cxnId="{C4414285-FDFE-49E8-BA34-08598C190510}">
      <dgm:prSet/>
      <dgm:spPr/>
      <dgm:t>
        <a:bodyPr/>
        <a:lstStyle/>
        <a:p>
          <a:endParaRPr lang="uk-UA"/>
        </a:p>
      </dgm:t>
    </dgm:pt>
    <dgm:pt modelId="{75B708B5-294C-4EC1-BED0-0B2F9BDC15FE}" type="sibTrans" cxnId="{C4414285-FDFE-49E8-BA34-08598C190510}">
      <dgm:prSet/>
      <dgm:spPr/>
      <dgm:t>
        <a:bodyPr/>
        <a:lstStyle/>
        <a:p>
          <a:endParaRPr lang="uk-UA"/>
        </a:p>
      </dgm:t>
    </dgm:pt>
    <dgm:pt modelId="{71F2A23C-4A94-44AE-8865-469267667097}" type="pres">
      <dgm:prSet presAssocID="{DFA7D403-31F4-4AC2-9B3C-77FD566EAF2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9B2E8E7E-F93A-4C3F-BDF6-E240568B00DA}" type="pres">
      <dgm:prSet presAssocID="{054F98E8-E068-4062-B5E6-AB9D11ECC9B7}" presName="composite" presStyleCnt="0"/>
      <dgm:spPr/>
    </dgm:pt>
    <dgm:pt modelId="{7F995FAA-0340-4B77-A446-7B983760371E}" type="pres">
      <dgm:prSet presAssocID="{054F98E8-E068-4062-B5E6-AB9D11ECC9B7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65FAF13-5F5A-44CD-BCBA-66ED13209817}" type="pres">
      <dgm:prSet presAssocID="{054F98E8-E068-4062-B5E6-AB9D11ECC9B7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36F423A-E6C3-4F8E-A686-B02BE26E9C8B}" type="pres">
      <dgm:prSet presAssocID="{D4B29E5F-10B5-464E-B0D0-D3CEDB5C8E8A}" presName="sp" presStyleCnt="0"/>
      <dgm:spPr/>
    </dgm:pt>
    <dgm:pt modelId="{4508AAA0-6426-4FC7-9908-37EF315AA80F}" type="pres">
      <dgm:prSet presAssocID="{3A7A4EE7-095E-49F9-823A-7914DF2F47F1}" presName="composite" presStyleCnt="0"/>
      <dgm:spPr/>
    </dgm:pt>
    <dgm:pt modelId="{C67A43C7-F72B-49F4-AE1E-73357B2B0665}" type="pres">
      <dgm:prSet presAssocID="{3A7A4EE7-095E-49F9-823A-7914DF2F47F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F0A414A-554B-4262-BA20-FA43F33D7D5B}" type="pres">
      <dgm:prSet presAssocID="{3A7A4EE7-095E-49F9-823A-7914DF2F47F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2D299A8-FA84-471D-9CE0-7A4D171B3FF8}" type="pres">
      <dgm:prSet presAssocID="{16F826DB-84C5-41B6-BE2F-B1F43673CFE5}" presName="sp" presStyleCnt="0"/>
      <dgm:spPr/>
    </dgm:pt>
    <dgm:pt modelId="{98C588B1-F844-4576-9A13-E76BC34AB39C}" type="pres">
      <dgm:prSet presAssocID="{447DDE00-B6E2-4E1C-B3C9-FA7BEDBA5F85}" presName="composite" presStyleCnt="0"/>
      <dgm:spPr/>
    </dgm:pt>
    <dgm:pt modelId="{864BD33D-957A-4853-B1F0-13C427865D4C}" type="pres">
      <dgm:prSet presAssocID="{447DDE00-B6E2-4E1C-B3C9-FA7BEDBA5F8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7EF4897-66F0-43B4-8DFF-C484B4873F3A}" type="pres">
      <dgm:prSet presAssocID="{447DDE00-B6E2-4E1C-B3C9-FA7BEDBA5F8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828256B-C593-42B7-A20B-026E54D7E12D}" type="pres">
      <dgm:prSet presAssocID="{F723CDF6-0D8D-427C-BCEE-1A037B6B663A}" presName="sp" presStyleCnt="0"/>
      <dgm:spPr/>
    </dgm:pt>
    <dgm:pt modelId="{581165AD-372E-4DD4-AA5C-9D6854D97EC2}" type="pres">
      <dgm:prSet presAssocID="{72D03453-6312-4F8C-9ED9-2A8225DEF232}" presName="composite" presStyleCnt="0"/>
      <dgm:spPr/>
    </dgm:pt>
    <dgm:pt modelId="{81DBD0B0-E585-457D-90ED-E5276AE89838}" type="pres">
      <dgm:prSet presAssocID="{72D03453-6312-4F8C-9ED9-2A8225DEF23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A1AAA1A-243B-409D-8254-7E7915AB0CE2}" type="pres">
      <dgm:prSet presAssocID="{72D03453-6312-4F8C-9ED9-2A8225DEF23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2A623B5-A0AC-4CCE-BB3D-347348E4F218}" type="pres">
      <dgm:prSet presAssocID="{89D6A8D6-84AC-4C97-964E-7F9446F04052}" presName="sp" presStyleCnt="0"/>
      <dgm:spPr/>
    </dgm:pt>
    <dgm:pt modelId="{D8AC7025-0C20-4189-9979-D24C9EF382F3}" type="pres">
      <dgm:prSet presAssocID="{127A94BE-0683-4227-B84F-D1D0857790D5}" presName="composite" presStyleCnt="0"/>
      <dgm:spPr/>
    </dgm:pt>
    <dgm:pt modelId="{19FD4322-2515-4DC2-AF84-4CF569B907CC}" type="pres">
      <dgm:prSet presAssocID="{127A94BE-0683-4227-B84F-D1D0857790D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39CDD35-042E-400C-A246-9EED822A01EA}" type="pres">
      <dgm:prSet presAssocID="{127A94BE-0683-4227-B84F-D1D0857790D5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F94F818-83D3-4DD4-8823-042BCC0D1844}" srcId="{72D03453-6312-4F8C-9ED9-2A8225DEF232}" destId="{32C32642-4660-4F62-B5E4-7F12DA28312A}" srcOrd="0" destOrd="0" parTransId="{CE91B130-7BEB-4062-A8BF-2B6D633B8F64}" sibTransId="{22AABC9D-2A87-4F3A-93A1-3934727E1360}"/>
    <dgm:cxn modelId="{0FF7E105-6C65-44D4-BB6F-F5F19A84D52E}" type="presOf" srcId="{A23ACC1D-65B4-4CC6-8586-0E076F8CD8F1}" destId="{1F0A414A-554B-4262-BA20-FA43F33D7D5B}" srcOrd="0" destOrd="0" presId="urn:microsoft.com/office/officeart/2005/8/layout/chevron2"/>
    <dgm:cxn modelId="{2CDD270A-DE0E-4981-8F73-0DE49D315323}" type="presOf" srcId="{72D03453-6312-4F8C-9ED9-2A8225DEF232}" destId="{81DBD0B0-E585-457D-90ED-E5276AE89838}" srcOrd="0" destOrd="0" presId="urn:microsoft.com/office/officeart/2005/8/layout/chevron2"/>
    <dgm:cxn modelId="{09CB5106-FF2C-47B5-BC21-0719A8DCFB59}" srcId="{DFA7D403-31F4-4AC2-9B3C-77FD566EAF21}" destId="{72D03453-6312-4F8C-9ED9-2A8225DEF232}" srcOrd="3" destOrd="0" parTransId="{5EECF215-C6BE-4F11-B277-FFC455DEFD3F}" sibTransId="{89D6A8D6-84AC-4C97-964E-7F9446F04052}"/>
    <dgm:cxn modelId="{FC777633-05FB-4A4B-95FA-EDE10DE52FBC}" type="presOf" srcId="{3A7A4EE7-095E-49F9-823A-7914DF2F47F1}" destId="{C67A43C7-F72B-49F4-AE1E-73357B2B0665}" srcOrd="0" destOrd="0" presId="urn:microsoft.com/office/officeart/2005/8/layout/chevron2"/>
    <dgm:cxn modelId="{96D0B47C-40A0-43EB-9F68-A98FDDD82753}" type="presOf" srcId="{127A94BE-0683-4227-B84F-D1D0857790D5}" destId="{19FD4322-2515-4DC2-AF84-4CF569B907CC}" srcOrd="0" destOrd="0" presId="urn:microsoft.com/office/officeart/2005/8/layout/chevron2"/>
    <dgm:cxn modelId="{DCAADA61-2B35-4186-9CC6-14BE3725F260}" srcId="{DFA7D403-31F4-4AC2-9B3C-77FD566EAF21}" destId="{447DDE00-B6E2-4E1C-B3C9-FA7BEDBA5F85}" srcOrd="2" destOrd="0" parTransId="{A3D09068-8542-41FF-9A6E-B745E5B5DA26}" sibTransId="{F723CDF6-0D8D-427C-BCEE-1A037B6B663A}"/>
    <dgm:cxn modelId="{EAFDEB53-19CB-46C7-83CF-3B310901E9BC}" type="presOf" srcId="{054F98E8-E068-4062-B5E6-AB9D11ECC9B7}" destId="{7F995FAA-0340-4B77-A446-7B983760371E}" srcOrd="0" destOrd="0" presId="urn:microsoft.com/office/officeart/2005/8/layout/chevron2"/>
    <dgm:cxn modelId="{F87EC629-D29C-429C-9564-F3EE2BB7579B}" type="presOf" srcId="{32C32642-4660-4F62-B5E4-7F12DA28312A}" destId="{0A1AAA1A-243B-409D-8254-7E7915AB0CE2}" srcOrd="0" destOrd="0" presId="urn:microsoft.com/office/officeart/2005/8/layout/chevron2"/>
    <dgm:cxn modelId="{C911993B-EA9B-4944-A0BC-BA51E643AD26}" srcId="{447DDE00-B6E2-4E1C-B3C9-FA7BEDBA5F85}" destId="{E8E077D6-7C6D-47A2-A089-20A71C474A4D}" srcOrd="0" destOrd="0" parTransId="{6432C3AF-F5F2-4C91-B41C-7BF05CA4D5E2}" sibTransId="{BBBDBF39-253E-4EA0-A30A-AE8F0F2106A3}"/>
    <dgm:cxn modelId="{7F1D2A49-6167-4309-B4A0-E14D7F7E98EF}" srcId="{3A7A4EE7-095E-49F9-823A-7914DF2F47F1}" destId="{A23ACC1D-65B4-4CC6-8586-0E076F8CD8F1}" srcOrd="0" destOrd="0" parTransId="{FB480FB0-150F-46F7-8DA4-0089B9DBFA2C}" sibTransId="{6C6B97AB-16E6-47E6-A755-A926DD55B0C9}"/>
    <dgm:cxn modelId="{8B44F2F8-F9EB-47C4-83E9-DC83B2BF0A7C}" srcId="{DFA7D403-31F4-4AC2-9B3C-77FD566EAF21}" destId="{054F98E8-E068-4062-B5E6-AB9D11ECC9B7}" srcOrd="0" destOrd="0" parTransId="{FCFA7224-06AC-4F63-99D5-42C75DF05DF2}" sibTransId="{D4B29E5F-10B5-464E-B0D0-D3CEDB5C8E8A}"/>
    <dgm:cxn modelId="{69BFB1FA-9091-4826-8F69-D90C1F8D9889}" type="presOf" srcId="{E8E077D6-7C6D-47A2-A089-20A71C474A4D}" destId="{97EF4897-66F0-43B4-8DFF-C484B4873F3A}" srcOrd="0" destOrd="0" presId="urn:microsoft.com/office/officeart/2005/8/layout/chevron2"/>
    <dgm:cxn modelId="{6B6A9E90-73C5-4FCF-8ED7-E32FB33281A8}" srcId="{054F98E8-E068-4062-B5E6-AB9D11ECC9B7}" destId="{03E99394-BAE3-4093-BC47-79EB2D8EC71E}" srcOrd="0" destOrd="0" parTransId="{4EB990F4-E96C-4C60-BB70-542D234EE88D}" sibTransId="{D30F65D5-7335-4DEF-9F1B-BE1B1A14861C}"/>
    <dgm:cxn modelId="{F08776AB-FAEA-4C98-8F4E-8D5716668DD8}" srcId="{DFA7D403-31F4-4AC2-9B3C-77FD566EAF21}" destId="{127A94BE-0683-4227-B84F-D1D0857790D5}" srcOrd="4" destOrd="0" parTransId="{A74CFFA3-150D-4C80-A49C-5932E84D816F}" sibTransId="{511FA6DF-3998-4ADB-AA57-D00763E251A4}"/>
    <dgm:cxn modelId="{70B2D71E-F5B7-4948-AC28-6468EE390AB9}" srcId="{DFA7D403-31F4-4AC2-9B3C-77FD566EAF21}" destId="{3A7A4EE7-095E-49F9-823A-7914DF2F47F1}" srcOrd="1" destOrd="0" parTransId="{171A9E72-6FE8-49B7-9C09-F5D91DEB7873}" sibTransId="{16F826DB-84C5-41B6-BE2F-B1F43673CFE5}"/>
    <dgm:cxn modelId="{133CE5D0-DD1D-4280-B146-33F9094766F7}" type="presOf" srcId="{03E99394-BAE3-4093-BC47-79EB2D8EC71E}" destId="{E65FAF13-5F5A-44CD-BCBA-66ED13209817}" srcOrd="0" destOrd="0" presId="urn:microsoft.com/office/officeart/2005/8/layout/chevron2"/>
    <dgm:cxn modelId="{C4414285-FDFE-49E8-BA34-08598C190510}" srcId="{127A94BE-0683-4227-B84F-D1D0857790D5}" destId="{F3016556-DEA1-47E8-A01E-99B95627846F}" srcOrd="0" destOrd="0" parTransId="{9CC156F6-3F28-4F7E-9067-F61A571925DC}" sibTransId="{75B708B5-294C-4EC1-BED0-0B2F9BDC15FE}"/>
    <dgm:cxn modelId="{35CFB433-6CA3-440C-A43F-729EE8561B70}" type="presOf" srcId="{447DDE00-B6E2-4E1C-B3C9-FA7BEDBA5F85}" destId="{864BD33D-957A-4853-B1F0-13C427865D4C}" srcOrd="0" destOrd="0" presId="urn:microsoft.com/office/officeart/2005/8/layout/chevron2"/>
    <dgm:cxn modelId="{6E448DC2-881F-42EB-94C3-86FBB005BCF2}" type="presOf" srcId="{DFA7D403-31F4-4AC2-9B3C-77FD566EAF21}" destId="{71F2A23C-4A94-44AE-8865-469267667097}" srcOrd="0" destOrd="0" presId="urn:microsoft.com/office/officeart/2005/8/layout/chevron2"/>
    <dgm:cxn modelId="{03EC0758-63EC-4D17-AB8D-D9534F0846BC}" type="presOf" srcId="{F3016556-DEA1-47E8-A01E-99B95627846F}" destId="{239CDD35-042E-400C-A246-9EED822A01EA}" srcOrd="0" destOrd="0" presId="urn:microsoft.com/office/officeart/2005/8/layout/chevron2"/>
    <dgm:cxn modelId="{A592B9C1-7413-463F-9FB7-7B5FA1AB622B}" type="presParOf" srcId="{71F2A23C-4A94-44AE-8865-469267667097}" destId="{9B2E8E7E-F93A-4C3F-BDF6-E240568B00DA}" srcOrd="0" destOrd="0" presId="urn:microsoft.com/office/officeart/2005/8/layout/chevron2"/>
    <dgm:cxn modelId="{AA61CF0A-3FB2-45DA-B92D-D65156B19FEC}" type="presParOf" srcId="{9B2E8E7E-F93A-4C3F-BDF6-E240568B00DA}" destId="{7F995FAA-0340-4B77-A446-7B983760371E}" srcOrd="0" destOrd="0" presId="urn:microsoft.com/office/officeart/2005/8/layout/chevron2"/>
    <dgm:cxn modelId="{87A761B6-F673-4DEC-B82E-452B0C00C008}" type="presParOf" srcId="{9B2E8E7E-F93A-4C3F-BDF6-E240568B00DA}" destId="{E65FAF13-5F5A-44CD-BCBA-66ED13209817}" srcOrd="1" destOrd="0" presId="urn:microsoft.com/office/officeart/2005/8/layout/chevron2"/>
    <dgm:cxn modelId="{FAB45BAA-7B16-483E-B396-105DF5018B8D}" type="presParOf" srcId="{71F2A23C-4A94-44AE-8865-469267667097}" destId="{636F423A-E6C3-4F8E-A686-B02BE26E9C8B}" srcOrd="1" destOrd="0" presId="urn:microsoft.com/office/officeart/2005/8/layout/chevron2"/>
    <dgm:cxn modelId="{BCC7DD96-225E-4522-BA04-85A28D246C26}" type="presParOf" srcId="{71F2A23C-4A94-44AE-8865-469267667097}" destId="{4508AAA0-6426-4FC7-9908-37EF315AA80F}" srcOrd="2" destOrd="0" presId="urn:microsoft.com/office/officeart/2005/8/layout/chevron2"/>
    <dgm:cxn modelId="{4DA7C2E9-C7F4-4265-9CE9-E7640BDFE3E9}" type="presParOf" srcId="{4508AAA0-6426-4FC7-9908-37EF315AA80F}" destId="{C67A43C7-F72B-49F4-AE1E-73357B2B0665}" srcOrd="0" destOrd="0" presId="urn:microsoft.com/office/officeart/2005/8/layout/chevron2"/>
    <dgm:cxn modelId="{0662B61E-5968-4F15-8999-60FFB0DDCADA}" type="presParOf" srcId="{4508AAA0-6426-4FC7-9908-37EF315AA80F}" destId="{1F0A414A-554B-4262-BA20-FA43F33D7D5B}" srcOrd="1" destOrd="0" presId="urn:microsoft.com/office/officeart/2005/8/layout/chevron2"/>
    <dgm:cxn modelId="{B6BFA3D5-30FC-4C17-8D86-D8ACD4D17835}" type="presParOf" srcId="{71F2A23C-4A94-44AE-8865-469267667097}" destId="{F2D299A8-FA84-471D-9CE0-7A4D171B3FF8}" srcOrd="3" destOrd="0" presId="urn:microsoft.com/office/officeart/2005/8/layout/chevron2"/>
    <dgm:cxn modelId="{795E250A-8FD6-4E3D-9CB0-6BB7465C101F}" type="presParOf" srcId="{71F2A23C-4A94-44AE-8865-469267667097}" destId="{98C588B1-F844-4576-9A13-E76BC34AB39C}" srcOrd="4" destOrd="0" presId="urn:microsoft.com/office/officeart/2005/8/layout/chevron2"/>
    <dgm:cxn modelId="{DD8E4F5E-6963-42A2-90BE-A5267DF97D44}" type="presParOf" srcId="{98C588B1-F844-4576-9A13-E76BC34AB39C}" destId="{864BD33D-957A-4853-B1F0-13C427865D4C}" srcOrd="0" destOrd="0" presId="urn:microsoft.com/office/officeart/2005/8/layout/chevron2"/>
    <dgm:cxn modelId="{58B9FF70-40DC-4B32-B69C-7832E2F25718}" type="presParOf" srcId="{98C588B1-F844-4576-9A13-E76BC34AB39C}" destId="{97EF4897-66F0-43B4-8DFF-C484B4873F3A}" srcOrd="1" destOrd="0" presId="urn:microsoft.com/office/officeart/2005/8/layout/chevron2"/>
    <dgm:cxn modelId="{168C8CDA-F3EA-422C-AF75-DB947E0EE784}" type="presParOf" srcId="{71F2A23C-4A94-44AE-8865-469267667097}" destId="{7828256B-C593-42B7-A20B-026E54D7E12D}" srcOrd="5" destOrd="0" presId="urn:microsoft.com/office/officeart/2005/8/layout/chevron2"/>
    <dgm:cxn modelId="{58D501E4-6E1B-4994-88F5-0CB7CEED3CD0}" type="presParOf" srcId="{71F2A23C-4A94-44AE-8865-469267667097}" destId="{581165AD-372E-4DD4-AA5C-9D6854D97EC2}" srcOrd="6" destOrd="0" presId="urn:microsoft.com/office/officeart/2005/8/layout/chevron2"/>
    <dgm:cxn modelId="{B7D8343B-2F13-4AE2-A006-665FDB876AC5}" type="presParOf" srcId="{581165AD-372E-4DD4-AA5C-9D6854D97EC2}" destId="{81DBD0B0-E585-457D-90ED-E5276AE89838}" srcOrd="0" destOrd="0" presId="urn:microsoft.com/office/officeart/2005/8/layout/chevron2"/>
    <dgm:cxn modelId="{071AA9AC-84EB-4E51-8071-9181A8BEB8DA}" type="presParOf" srcId="{581165AD-372E-4DD4-AA5C-9D6854D97EC2}" destId="{0A1AAA1A-243B-409D-8254-7E7915AB0CE2}" srcOrd="1" destOrd="0" presId="urn:microsoft.com/office/officeart/2005/8/layout/chevron2"/>
    <dgm:cxn modelId="{2CB12CB3-BE4D-4ACD-88AF-354D53E5A499}" type="presParOf" srcId="{71F2A23C-4A94-44AE-8865-469267667097}" destId="{B2A623B5-A0AC-4CCE-BB3D-347348E4F218}" srcOrd="7" destOrd="0" presId="urn:microsoft.com/office/officeart/2005/8/layout/chevron2"/>
    <dgm:cxn modelId="{411DB921-30A2-4158-B3DD-C9A1C233D74E}" type="presParOf" srcId="{71F2A23C-4A94-44AE-8865-469267667097}" destId="{D8AC7025-0C20-4189-9979-D24C9EF382F3}" srcOrd="8" destOrd="0" presId="urn:microsoft.com/office/officeart/2005/8/layout/chevron2"/>
    <dgm:cxn modelId="{EE157391-40CC-418B-9A27-AAB00FC0B882}" type="presParOf" srcId="{D8AC7025-0C20-4189-9979-D24C9EF382F3}" destId="{19FD4322-2515-4DC2-AF84-4CF569B907CC}" srcOrd="0" destOrd="0" presId="urn:microsoft.com/office/officeart/2005/8/layout/chevron2"/>
    <dgm:cxn modelId="{F38A15C6-3BAC-4D51-AC23-B6974FE1E553}" type="presParOf" srcId="{D8AC7025-0C20-4189-9979-D24C9EF382F3}" destId="{239CDD35-042E-400C-A246-9EED822A01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35B9F-EF27-47EC-B1CB-5A9A5830C0A3}">
      <dsp:nvSpPr>
        <dsp:cNvPr id="0" name=""/>
        <dsp:cNvSpPr/>
      </dsp:nvSpPr>
      <dsp:spPr>
        <a:xfrm rot="5400000">
          <a:off x="-181081" y="183257"/>
          <a:ext cx="1207211" cy="845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1</a:t>
          </a:r>
          <a:endParaRPr lang="uk-UA" sz="2400" kern="1200" dirty="0"/>
        </a:p>
      </dsp:txBody>
      <dsp:txXfrm rot="-5400000">
        <a:off x="1" y="424699"/>
        <a:ext cx="845048" cy="362163"/>
      </dsp:txXfrm>
    </dsp:sp>
    <dsp:sp modelId="{9F5BC3B5-F3B3-4329-8A79-E3B7FFC0F361}">
      <dsp:nvSpPr>
        <dsp:cNvPr id="0" name=""/>
        <dsp:cNvSpPr/>
      </dsp:nvSpPr>
      <dsp:spPr>
        <a:xfrm rot="5400000">
          <a:off x="3962335" y="-3115110"/>
          <a:ext cx="784687" cy="701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500" kern="1200" dirty="0" smtClean="0">
              <a:solidFill>
                <a:schemeClr val="accent2"/>
              </a:solidFill>
            </a:rPr>
            <a:t>АНАЛІЗ МЕРЕЖЕВОГО КОНТЕНТУ ПОВ‘ЯЗАНОГО З МІСТОМ БІБРКА</a:t>
          </a:r>
          <a:endParaRPr lang="uk-UA" sz="2500" kern="1200" dirty="0">
            <a:solidFill>
              <a:schemeClr val="accent2"/>
            </a:solidFill>
          </a:endParaRPr>
        </a:p>
      </dsp:txBody>
      <dsp:txXfrm rot="-5400000">
        <a:off x="845049" y="40481"/>
        <a:ext cx="6980956" cy="708077"/>
      </dsp:txXfrm>
    </dsp:sp>
    <dsp:sp modelId="{DDE6F7E7-C334-4F5F-8F04-E982FF457774}">
      <dsp:nvSpPr>
        <dsp:cNvPr id="0" name=""/>
        <dsp:cNvSpPr/>
      </dsp:nvSpPr>
      <dsp:spPr>
        <a:xfrm rot="5400000">
          <a:off x="-181081" y="1243209"/>
          <a:ext cx="1207211" cy="845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2</a:t>
          </a:r>
          <a:endParaRPr lang="uk-UA" sz="2400" kern="1200" dirty="0"/>
        </a:p>
      </dsp:txBody>
      <dsp:txXfrm rot="-5400000">
        <a:off x="1" y="1484651"/>
        <a:ext cx="845048" cy="362163"/>
      </dsp:txXfrm>
    </dsp:sp>
    <dsp:sp modelId="{E6E48376-65E2-462B-954A-92C6039F65C6}">
      <dsp:nvSpPr>
        <dsp:cNvPr id="0" name=""/>
        <dsp:cNvSpPr/>
      </dsp:nvSpPr>
      <dsp:spPr>
        <a:xfrm rot="5400000">
          <a:off x="3962335" y="-2055158"/>
          <a:ext cx="784687" cy="701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500" kern="1200" dirty="0" smtClean="0">
              <a:solidFill>
                <a:schemeClr val="accent2"/>
              </a:solidFill>
            </a:rPr>
            <a:t>ДОСЛІДЖЕННЯ САЙТІВ ТА ФОРМУВАННЯ ФУНКЦІОНАЛЬНИХ ВИМОГ ДО САЙТУ;</a:t>
          </a:r>
          <a:endParaRPr lang="uk-UA" sz="2500" kern="1200" dirty="0">
            <a:solidFill>
              <a:schemeClr val="accent2"/>
            </a:solidFill>
          </a:endParaRPr>
        </a:p>
      </dsp:txBody>
      <dsp:txXfrm rot="-5400000">
        <a:off x="845049" y="1100433"/>
        <a:ext cx="6980956" cy="708077"/>
      </dsp:txXfrm>
    </dsp:sp>
    <dsp:sp modelId="{E3109F34-6714-439F-9609-66EF26F5C42C}">
      <dsp:nvSpPr>
        <dsp:cNvPr id="0" name=""/>
        <dsp:cNvSpPr/>
      </dsp:nvSpPr>
      <dsp:spPr>
        <a:xfrm rot="5400000">
          <a:off x="-181081" y="2303161"/>
          <a:ext cx="1207211" cy="845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3</a:t>
          </a:r>
          <a:endParaRPr lang="uk-UA" sz="2400" kern="1200" dirty="0"/>
        </a:p>
      </dsp:txBody>
      <dsp:txXfrm rot="-5400000">
        <a:off x="1" y="2544603"/>
        <a:ext cx="845048" cy="362163"/>
      </dsp:txXfrm>
    </dsp:sp>
    <dsp:sp modelId="{A156468C-08DA-466F-96E6-3DA2D2B30865}">
      <dsp:nvSpPr>
        <dsp:cNvPr id="0" name=""/>
        <dsp:cNvSpPr/>
      </dsp:nvSpPr>
      <dsp:spPr>
        <a:xfrm rot="5400000">
          <a:off x="3962335" y="-995206"/>
          <a:ext cx="784687" cy="701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500" kern="1200" dirty="0" smtClean="0">
              <a:solidFill>
                <a:schemeClr val="accent2"/>
              </a:solidFill>
            </a:rPr>
            <a:t>АНАЛІЗ ЗАСОБІВ РЕАЛІЗАЦІЇ САЙТУ ТА ВИБІР НАЙБІЛЬШ ОПТИМАЛЬНОГО ІНСТРУМЕНТУ;</a:t>
          </a:r>
          <a:endParaRPr lang="uk-UA" sz="2500" kern="1200" dirty="0">
            <a:solidFill>
              <a:schemeClr val="accent2"/>
            </a:solidFill>
          </a:endParaRPr>
        </a:p>
      </dsp:txBody>
      <dsp:txXfrm rot="-5400000">
        <a:off x="845049" y="2160385"/>
        <a:ext cx="6980956" cy="708077"/>
      </dsp:txXfrm>
    </dsp:sp>
    <dsp:sp modelId="{9F12C381-6E0F-4532-99F3-FD2694D1045F}">
      <dsp:nvSpPr>
        <dsp:cNvPr id="0" name=""/>
        <dsp:cNvSpPr/>
      </dsp:nvSpPr>
      <dsp:spPr>
        <a:xfrm rot="5400000">
          <a:off x="-181081" y="3363113"/>
          <a:ext cx="1207211" cy="8450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4</a:t>
          </a:r>
          <a:endParaRPr lang="uk-UA" sz="2400" kern="1200" dirty="0"/>
        </a:p>
      </dsp:txBody>
      <dsp:txXfrm rot="-5400000">
        <a:off x="1" y="3604555"/>
        <a:ext cx="845048" cy="362163"/>
      </dsp:txXfrm>
    </dsp:sp>
    <dsp:sp modelId="{C1D41512-58D5-4375-B64F-0AC66CF0B039}">
      <dsp:nvSpPr>
        <dsp:cNvPr id="0" name=""/>
        <dsp:cNvSpPr/>
      </dsp:nvSpPr>
      <dsp:spPr>
        <a:xfrm rot="5400000">
          <a:off x="3962335" y="64744"/>
          <a:ext cx="784687" cy="7019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500" kern="1200" dirty="0" smtClean="0">
              <a:solidFill>
                <a:schemeClr val="accent2"/>
              </a:solidFill>
            </a:rPr>
            <a:t>ПРОЕКТУВАННЯ ТА РЕАЛІЗАЦІЯ БД</a:t>
          </a:r>
          <a:endParaRPr lang="uk-UA" sz="2500" kern="1200" dirty="0">
            <a:solidFill>
              <a:schemeClr val="accent2"/>
            </a:solidFill>
          </a:endParaRPr>
        </a:p>
      </dsp:txBody>
      <dsp:txXfrm rot="-5400000">
        <a:off x="845049" y="3220336"/>
        <a:ext cx="6980956" cy="70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45E7A-1D22-46D0-9AE6-2E3B9EDC5490}">
      <dsp:nvSpPr>
        <dsp:cNvPr id="0" name=""/>
        <dsp:cNvSpPr/>
      </dsp:nvSpPr>
      <dsp:spPr>
        <a:xfrm rot="5400000">
          <a:off x="-155856" y="158055"/>
          <a:ext cx="1039044" cy="727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5</a:t>
          </a:r>
          <a:endParaRPr lang="uk-UA" sz="2100" kern="1200" dirty="0"/>
        </a:p>
      </dsp:txBody>
      <dsp:txXfrm rot="-5400000">
        <a:off x="1" y="365865"/>
        <a:ext cx="727331" cy="311713"/>
      </dsp:txXfrm>
    </dsp:sp>
    <dsp:sp modelId="{2BA4403E-D687-43F6-8849-3266B636DBFC}">
      <dsp:nvSpPr>
        <dsp:cNvPr id="0" name=""/>
        <dsp:cNvSpPr/>
      </dsp:nvSpPr>
      <dsp:spPr>
        <a:xfrm rot="5400000">
          <a:off x="4054612" y="-3325082"/>
          <a:ext cx="675378" cy="732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100" kern="1200" dirty="0" smtClean="0">
              <a:solidFill>
                <a:schemeClr val="accent2"/>
              </a:solidFill>
            </a:rPr>
            <a:t>ПРОЕКТУВАННЯ САЙТУ ВІДПОВІДНО ДО ФУНКЦІОНАЛЬНИХ ВИМОГ;</a:t>
          </a:r>
          <a:endParaRPr lang="uk-UA" sz="2100" kern="1200" dirty="0">
            <a:solidFill>
              <a:schemeClr val="accent2"/>
            </a:solidFill>
          </a:endParaRPr>
        </a:p>
      </dsp:txBody>
      <dsp:txXfrm rot="-5400000">
        <a:off x="727331" y="35168"/>
        <a:ext cx="7296972" cy="609440"/>
      </dsp:txXfrm>
    </dsp:sp>
    <dsp:sp modelId="{2FE92AF7-B8EB-48B1-8AB6-51A096DC758D}">
      <dsp:nvSpPr>
        <dsp:cNvPr id="0" name=""/>
        <dsp:cNvSpPr/>
      </dsp:nvSpPr>
      <dsp:spPr>
        <a:xfrm rot="5400000">
          <a:off x="-155856" y="1079396"/>
          <a:ext cx="1039044" cy="727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6</a:t>
          </a:r>
          <a:endParaRPr lang="uk-UA" sz="2100" kern="1200" dirty="0"/>
        </a:p>
      </dsp:txBody>
      <dsp:txXfrm rot="-5400000">
        <a:off x="1" y="1287206"/>
        <a:ext cx="727331" cy="311713"/>
      </dsp:txXfrm>
    </dsp:sp>
    <dsp:sp modelId="{2AEE069D-0F42-4CF8-A6AC-13672B18EFDF}">
      <dsp:nvSpPr>
        <dsp:cNvPr id="0" name=""/>
        <dsp:cNvSpPr/>
      </dsp:nvSpPr>
      <dsp:spPr>
        <a:xfrm rot="5400000">
          <a:off x="4054612" y="-2403741"/>
          <a:ext cx="675378" cy="732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100" kern="1200" dirty="0" smtClean="0">
              <a:solidFill>
                <a:schemeClr val="accent2"/>
              </a:solidFill>
            </a:rPr>
            <a:t>РОЗРОБКА ШАБЛОНУ ПІД ПОТРЕБИ САЙТУ ;</a:t>
          </a:r>
          <a:endParaRPr lang="uk-UA" sz="2100" kern="1200" dirty="0">
            <a:solidFill>
              <a:schemeClr val="accent2"/>
            </a:solidFill>
          </a:endParaRPr>
        </a:p>
      </dsp:txBody>
      <dsp:txXfrm rot="-5400000">
        <a:off x="727331" y="956509"/>
        <a:ext cx="7296972" cy="609440"/>
      </dsp:txXfrm>
    </dsp:sp>
    <dsp:sp modelId="{25101D6C-E25B-4158-B8C2-6C95C8FDEAE7}">
      <dsp:nvSpPr>
        <dsp:cNvPr id="0" name=""/>
        <dsp:cNvSpPr/>
      </dsp:nvSpPr>
      <dsp:spPr>
        <a:xfrm rot="5400000">
          <a:off x="-155856" y="2000737"/>
          <a:ext cx="1039044" cy="727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7</a:t>
          </a:r>
          <a:endParaRPr lang="uk-UA" sz="2100" kern="1200" dirty="0"/>
        </a:p>
      </dsp:txBody>
      <dsp:txXfrm rot="-5400000">
        <a:off x="1" y="2208547"/>
        <a:ext cx="727331" cy="311713"/>
      </dsp:txXfrm>
    </dsp:sp>
    <dsp:sp modelId="{7A25B1C7-561F-46B7-8701-643BA7087DA1}">
      <dsp:nvSpPr>
        <dsp:cNvPr id="0" name=""/>
        <dsp:cNvSpPr/>
      </dsp:nvSpPr>
      <dsp:spPr>
        <a:xfrm rot="5400000">
          <a:off x="4054612" y="-1482400"/>
          <a:ext cx="675378" cy="732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100" kern="1200" dirty="0" smtClean="0">
              <a:solidFill>
                <a:schemeClr val="accent2"/>
              </a:solidFill>
            </a:rPr>
            <a:t>ОРГАНІЗАЦІЯ ВЗАЄМОДІЇ САЙТУ ТА БД;</a:t>
          </a:r>
          <a:endParaRPr lang="uk-UA" sz="2100" kern="1200" dirty="0">
            <a:solidFill>
              <a:schemeClr val="accent2"/>
            </a:solidFill>
          </a:endParaRPr>
        </a:p>
      </dsp:txBody>
      <dsp:txXfrm rot="-5400000">
        <a:off x="727331" y="1877850"/>
        <a:ext cx="7296972" cy="609440"/>
      </dsp:txXfrm>
    </dsp:sp>
    <dsp:sp modelId="{D489BEA6-80A0-43F3-B8E5-826466DA96D2}">
      <dsp:nvSpPr>
        <dsp:cNvPr id="0" name=""/>
        <dsp:cNvSpPr/>
      </dsp:nvSpPr>
      <dsp:spPr>
        <a:xfrm rot="5400000">
          <a:off x="-155856" y="2922079"/>
          <a:ext cx="1039044" cy="727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8</a:t>
          </a:r>
          <a:endParaRPr lang="uk-UA" sz="2100" kern="1200" dirty="0"/>
        </a:p>
      </dsp:txBody>
      <dsp:txXfrm rot="-5400000">
        <a:off x="1" y="3129889"/>
        <a:ext cx="727331" cy="311713"/>
      </dsp:txXfrm>
    </dsp:sp>
    <dsp:sp modelId="{D14F89ED-9C48-441A-B1A1-D0D6E6ABDFCC}">
      <dsp:nvSpPr>
        <dsp:cNvPr id="0" name=""/>
        <dsp:cNvSpPr/>
      </dsp:nvSpPr>
      <dsp:spPr>
        <a:xfrm rot="5400000">
          <a:off x="4054612" y="-561058"/>
          <a:ext cx="675378" cy="732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100" kern="1200" dirty="0" smtClean="0">
              <a:solidFill>
                <a:schemeClr val="accent2"/>
              </a:solidFill>
            </a:rPr>
            <a:t>ТЕСТУВАННЯ РОБОТО ЗДАТНОСТІ САЙТУ;</a:t>
          </a:r>
          <a:endParaRPr lang="uk-UA" sz="2100" kern="1200" dirty="0">
            <a:solidFill>
              <a:schemeClr val="accent2"/>
            </a:solidFill>
          </a:endParaRPr>
        </a:p>
      </dsp:txBody>
      <dsp:txXfrm rot="-5400000">
        <a:off x="727331" y="2799192"/>
        <a:ext cx="7296972" cy="609440"/>
      </dsp:txXfrm>
    </dsp:sp>
    <dsp:sp modelId="{481FDBE2-CD3F-4270-A8BD-5384CF3982E5}">
      <dsp:nvSpPr>
        <dsp:cNvPr id="0" name=""/>
        <dsp:cNvSpPr/>
      </dsp:nvSpPr>
      <dsp:spPr>
        <a:xfrm rot="5400000">
          <a:off x="-155856" y="3843420"/>
          <a:ext cx="1039044" cy="727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kern="1200" dirty="0" smtClean="0"/>
            <a:t>9</a:t>
          </a:r>
          <a:endParaRPr lang="uk-UA" sz="2100" kern="1200" dirty="0"/>
        </a:p>
      </dsp:txBody>
      <dsp:txXfrm rot="-5400000">
        <a:off x="1" y="4051230"/>
        <a:ext cx="727331" cy="311713"/>
      </dsp:txXfrm>
    </dsp:sp>
    <dsp:sp modelId="{B9AC889F-DE5C-4EFE-B808-5AFD4395A752}">
      <dsp:nvSpPr>
        <dsp:cNvPr id="0" name=""/>
        <dsp:cNvSpPr/>
      </dsp:nvSpPr>
      <dsp:spPr>
        <a:xfrm rot="5400000">
          <a:off x="4054612" y="360282"/>
          <a:ext cx="675378" cy="73299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100" kern="1200" dirty="0" smtClean="0">
              <a:solidFill>
                <a:schemeClr val="accent2"/>
              </a:solidFill>
            </a:rPr>
            <a:t>СЕО ОПТИМІЗАЦІЯ САЙТУ</a:t>
          </a:r>
          <a:endParaRPr lang="uk-UA" sz="2100" kern="1200" dirty="0">
            <a:solidFill>
              <a:schemeClr val="accent2"/>
            </a:solidFill>
          </a:endParaRPr>
        </a:p>
      </dsp:txBody>
      <dsp:txXfrm rot="-5400000">
        <a:off x="727331" y="3720533"/>
        <a:ext cx="7296972" cy="60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DC02E-9F80-4387-B8A0-985B1F6B6601}">
      <dsp:nvSpPr>
        <dsp:cNvPr id="0" name=""/>
        <dsp:cNvSpPr/>
      </dsp:nvSpPr>
      <dsp:spPr>
        <a:xfrm rot="5400000">
          <a:off x="-131591" y="131963"/>
          <a:ext cx="877279" cy="614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1</a:t>
          </a:r>
          <a:endParaRPr lang="uk-UA" sz="1800" kern="1200" dirty="0"/>
        </a:p>
      </dsp:txBody>
      <dsp:txXfrm rot="-5400000">
        <a:off x="2" y="307419"/>
        <a:ext cx="614095" cy="263184"/>
      </dsp:txXfrm>
    </dsp:sp>
    <dsp:sp modelId="{4130DE95-D9AA-465E-9C8A-8C1A8BAA7F5F}">
      <dsp:nvSpPr>
        <dsp:cNvPr id="0" name=""/>
        <dsp:cNvSpPr/>
      </dsp:nvSpPr>
      <dsp:spPr>
        <a:xfrm rot="5400000">
          <a:off x="4372475" y="-3758009"/>
          <a:ext cx="570231" cy="80869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600" kern="1200" dirty="0" smtClean="0">
              <a:solidFill>
                <a:schemeClr val="accent2"/>
              </a:solidFill>
            </a:rPr>
            <a:t>МОЖЛИВІСТЬ ПЕРЕГЛЯДУ КОНТЕНТУ </a:t>
          </a:r>
          <a:endParaRPr lang="uk-UA" sz="2600" kern="1200" dirty="0">
            <a:solidFill>
              <a:schemeClr val="accent2"/>
            </a:solidFill>
          </a:endParaRPr>
        </a:p>
      </dsp:txBody>
      <dsp:txXfrm rot="-5400000">
        <a:off x="614095" y="28207"/>
        <a:ext cx="8059156" cy="514559"/>
      </dsp:txXfrm>
    </dsp:sp>
    <dsp:sp modelId="{0D780002-6951-4FBA-8112-D06B87B4042C}">
      <dsp:nvSpPr>
        <dsp:cNvPr id="0" name=""/>
        <dsp:cNvSpPr/>
      </dsp:nvSpPr>
      <dsp:spPr>
        <a:xfrm rot="5400000">
          <a:off x="-131591" y="910763"/>
          <a:ext cx="877279" cy="614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2</a:t>
          </a:r>
          <a:endParaRPr lang="uk-UA" sz="1800" kern="1200" dirty="0"/>
        </a:p>
      </dsp:txBody>
      <dsp:txXfrm rot="-5400000">
        <a:off x="2" y="1086219"/>
        <a:ext cx="614095" cy="263184"/>
      </dsp:txXfrm>
    </dsp:sp>
    <dsp:sp modelId="{DC1C2256-A8CF-4904-B6EB-0E90A4AF827B}">
      <dsp:nvSpPr>
        <dsp:cNvPr id="0" name=""/>
        <dsp:cNvSpPr/>
      </dsp:nvSpPr>
      <dsp:spPr>
        <a:xfrm rot="5400000">
          <a:off x="4372475" y="-2979208"/>
          <a:ext cx="570231" cy="80869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600" kern="1200" dirty="0" smtClean="0">
              <a:solidFill>
                <a:schemeClr val="accent2"/>
              </a:solidFill>
            </a:rPr>
            <a:t>ПЕРЕГЛЯД НОВИН ТА МУЛЬТИМЕДІЙНИХ ФАЙЛІВ</a:t>
          </a:r>
          <a:endParaRPr lang="uk-UA" sz="2600" kern="1200" dirty="0">
            <a:solidFill>
              <a:schemeClr val="accent2"/>
            </a:solidFill>
          </a:endParaRPr>
        </a:p>
      </dsp:txBody>
      <dsp:txXfrm rot="-5400000">
        <a:off x="614095" y="807008"/>
        <a:ext cx="8059156" cy="514559"/>
      </dsp:txXfrm>
    </dsp:sp>
    <dsp:sp modelId="{9A533006-112B-474F-8187-E60315277069}">
      <dsp:nvSpPr>
        <dsp:cNvPr id="0" name=""/>
        <dsp:cNvSpPr/>
      </dsp:nvSpPr>
      <dsp:spPr>
        <a:xfrm rot="5400000">
          <a:off x="-131591" y="1689564"/>
          <a:ext cx="877279" cy="614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3</a:t>
          </a:r>
          <a:endParaRPr lang="uk-UA" sz="1800" kern="1200" dirty="0"/>
        </a:p>
      </dsp:txBody>
      <dsp:txXfrm rot="-5400000">
        <a:off x="2" y="1865020"/>
        <a:ext cx="614095" cy="263184"/>
      </dsp:txXfrm>
    </dsp:sp>
    <dsp:sp modelId="{F640758E-C3C0-4FA0-8B29-C4D3C1F6AE9F}">
      <dsp:nvSpPr>
        <dsp:cNvPr id="0" name=""/>
        <dsp:cNvSpPr/>
      </dsp:nvSpPr>
      <dsp:spPr>
        <a:xfrm rot="5400000">
          <a:off x="4372475" y="-2200408"/>
          <a:ext cx="570231" cy="80869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600" kern="1200" dirty="0" smtClean="0">
              <a:solidFill>
                <a:schemeClr val="accent2"/>
              </a:solidFill>
            </a:rPr>
            <a:t>ПЕРЕГЛЯД ВІДГУКІВ ДО МАТЕРІАЛІВ</a:t>
          </a:r>
          <a:endParaRPr lang="uk-UA" sz="2600" kern="1200" dirty="0">
            <a:solidFill>
              <a:schemeClr val="accent2"/>
            </a:solidFill>
          </a:endParaRPr>
        </a:p>
      </dsp:txBody>
      <dsp:txXfrm rot="-5400000">
        <a:off x="614095" y="1585808"/>
        <a:ext cx="8059156" cy="514559"/>
      </dsp:txXfrm>
    </dsp:sp>
    <dsp:sp modelId="{C348BE88-C303-4C0F-93E8-615B1CE6AA63}">
      <dsp:nvSpPr>
        <dsp:cNvPr id="0" name=""/>
        <dsp:cNvSpPr/>
      </dsp:nvSpPr>
      <dsp:spPr>
        <a:xfrm rot="5400000">
          <a:off x="-131591" y="2468365"/>
          <a:ext cx="877279" cy="614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4</a:t>
          </a:r>
          <a:endParaRPr lang="uk-UA" sz="1800" kern="1200" dirty="0"/>
        </a:p>
      </dsp:txBody>
      <dsp:txXfrm rot="-5400000">
        <a:off x="2" y="2643821"/>
        <a:ext cx="614095" cy="263184"/>
      </dsp:txXfrm>
    </dsp:sp>
    <dsp:sp modelId="{DE3AB299-C84B-465E-AC61-077015C9EE89}">
      <dsp:nvSpPr>
        <dsp:cNvPr id="0" name=""/>
        <dsp:cNvSpPr/>
      </dsp:nvSpPr>
      <dsp:spPr>
        <a:xfrm rot="5400000">
          <a:off x="4372475" y="-1421607"/>
          <a:ext cx="570231" cy="80869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600" kern="1200" dirty="0" smtClean="0">
              <a:solidFill>
                <a:schemeClr val="accent2"/>
              </a:solidFill>
            </a:rPr>
            <a:t>ПЕРЕГЛЯД МАТЕРІАЛІВ ПО РЕЙТИНГУ</a:t>
          </a:r>
          <a:endParaRPr lang="uk-UA" sz="2600" kern="1200" dirty="0">
            <a:solidFill>
              <a:schemeClr val="accent2"/>
            </a:solidFill>
          </a:endParaRPr>
        </a:p>
      </dsp:txBody>
      <dsp:txXfrm rot="-5400000">
        <a:off x="614095" y="2364609"/>
        <a:ext cx="8059156" cy="514559"/>
      </dsp:txXfrm>
    </dsp:sp>
    <dsp:sp modelId="{7A2496BC-8511-4A8D-ACEE-6AF838C4CF21}">
      <dsp:nvSpPr>
        <dsp:cNvPr id="0" name=""/>
        <dsp:cNvSpPr/>
      </dsp:nvSpPr>
      <dsp:spPr>
        <a:xfrm rot="5400000">
          <a:off x="-131591" y="3247165"/>
          <a:ext cx="877279" cy="614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5</a:t>
          </a:r>
          <a:endParaRPr lang="uk-UA" sz="1800" kern="1200" dirty="0"/>
        </a:p>
      </dsp:txBody>
      <dsp:txXfrm rot="-5400000">
        <a:off x="2" y="3422621"/>
        <a:ext cx="614095" cy="263184"/>
      </dsp:txXfrm>
    </dsp:sp>
    <dsp:sp modelId="{FB6BCA6B-6CAC-4DC2-B0A5-550B8E1DDE18}">
      <dsp:nvSpPr>
        <dsp:cNvPr id="0" name=""/>
        <dsp:cNvSpPr/>
      </dsp:nvSpPr>
      <dsp:spPr>
        <a:xfrm rot="5400000">
          <a:off x="4372475" y="-642806"/>
          <a:ext cx="570231" cy="80869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600" kern="1200" dirty="0" smtClean="0">
              <a:solidFill>
                <a:schemeClr val="accent2"/>
              </a:solidFill>
            </a:rPr>
            <a:t>МОЖЛИВІСТЬ ФІЛЬТРУВАННЯ ТА ПОШУКУ </a:t>
          </a:r>
          <a:endParaRPr lang="uk-UA" sz="2600" kern="1200" dirty="0">
            <a:solidFill>
              <a:schemeClr val="accent2"/>
            </a:solidFill>
          </a:endParaRPr>
        </a:p>
      </dsp:txBody>
      <dsp:txXfrm rot="-5400000">
        <a:off x="614095" y="3143410"/>
        <a:ext cx="8059156" cy="514559"/>
      </dsp:txXfrm>
    </dsp:sp>
    <dsp:sp modelId="{6BBD8A94-0B39-4F54-9A5B-22FF77D2E17C}">
      <dsp:nvSpPr>
        <dsp:cNvPr id="0" name=""/>
        <dsp:cNvSpPr/>
      </dsp:nvSpPr>
      <dsp:spPr>
        <a:xfrm rot="5400000">
          <a:off x="-131591" y="4025966"/>
          <a:ext cx="877279" cy="614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kern="1200" dirty="0" smtClean="0"/>
            <a:t>6</a:t>
          </a:r>
          <a:endParaRPr lang="uk-UA" sz="1800" kern="1200" dirty="0"/>
        </a:p>
      </dsp:txBody>
      <dsp:txXfrm rot="-5400000">
        <a:off x="2" y="4201422"/>
        <a:ext cx="614095" cy="263184"/>
      </dsp:txXfrm>
    </dsp:sp>
    <dsp:sp modelId="{09838740-E785-44F2-B934-6AFD2AB1B130}">
      <dsp:nvSpPr>
        <dsp:cNvPr id="0" name=""/>
        <dsp:cNvSpPr/>
      </dsp:nvSpPr>
      <dsp:spPr>
        <a:xfrm rot="5400000">
          <a:off x="4372475" y="135994"/>
          <a:ext cx="570231" cy="80869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600" kern="1200" dirty="0" smtClean="0">
              <a:solidFill>
                <a:schemeClr val="accent2"/>
              </a:solidFill>
            </a:rPr>
            <a:t>МОЖЛИВІСТЬ СТВОРЕННЯ ВЛАСНИХ СТАТТЕЙ</a:t>
          </a:r>
          <a:endParaRPr lang="uk-UA" sz="2600" kern="1200" dirty="0">
            <a:solidFill>
              <a:schemeClr val="accent2"/>
            </a:solidFill>
          </a:endParaRPr>
        </a:p>
      </dsp:txBody>
      <dsp:txXfrm rot="-5400000">
        <a:off x="614095" y="3922210"/>
        <a:ext cx="8059156" cy="514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05196-8616-411A-BC29-79BB4EC40C2E}">
      <dsp:nvSpPr>
        <dsp:cNvPr id="0" name=""/>
        <dsp:cNvSpPr/>
      </dsp:nvSpPr>
      <dsp:spPr>
        <a:xfrm>
          <a:off x="67037" y="2167201"/>
          <a:ext cx="2837870" cy="2094951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>
              <a:solidFill>
                <a:schemeClr val="tx1"/>
              </a:solidFill>
            </a:rPr>
            <a:t>КОРИСТУВАЧ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>
              <a:solidFill>
                <a:schemeClr val="tx2"/>
              </a:solidFill>
            </a:rPr>
            <a:t>Даний актор призначений для визначення функціональних можливостей </a:t>
          </a:r>
          <a:r>
            <a:rPr lang="uk-UA" sz="1700" kern="1200" dirty="0" smtClean="0">
              <a:solidFill>
                <a:schemeClr val="tx2"/>
              </a:solidFill>
            </a:rPr>
            <a:t>користувача </a:t>
          </a:r>
          <a:r>
            <a:rPr lang="uk-UA" sz="1700" kern="1200" dirty="0" err="1" smtClean="0">
              <a:solidFill>
                <a:schemeClr val="tx2"/>
              </a:solidFill>
            </a:rPr>
            <a:t>пов</a:t>
          </a:r>
          <a:r>
            <a:rPr lang="en-US" sz="1700" kern="1200" dirty="0" smtClean="0">
              <a:solidFill>
                <a:schemeClr val="tx2"/>
              </a:solidFill>
            </a:rPr>
            <a:t>’</a:t>
          </a:r>
          <a:r>
            <a:rPr lang="uk-UA" sz="1700" kern="1200" dirty="0" err="1" smtClean="0">
              <a:solidFill>
                <a:schemeClr val="tx2"/>
              </a:solidFill>
            </a:rPr>
            <a:t>язаних</a:t>
          </a:r>
          <a:r>
            <a:rPr lang="uk-UA" sz="1700" kern="1200" dirty="0" smtClean="0">
              <a:solidFill>
                <a:schemeClr val="tx2"/>
              </a:solidFill>
            </a:rPr>
            <a:t> з діяльністю сайту</a:t>
          </a:r>
          <a:endParaRPr lang="uk-UA" sz="1700" kern="1200" dirty="0">
            <a:solidFill>
              <a:schemeClr val="tx2"/>
            </a:solidFill>
          </a:endParaRPr>
        </a:p>
      </dsp:txBody>
      <dsp:txXfrm>
        <a:off x="67037" y="2167201"/>
        <a:ext cx="2837870" cy="2094951"/>
      </dsp:txXfrm>
    </dsp:sp>
    <dsp:sp modelId="{2A749EDC-316F-4B29-B703-1A4F19F5D58E}">
      <dsp:nvSpPr>
        <dsp:cNvPr id="0" name=""/>
        <dsp:cNvSpPr/>
      </dsp:nvSpPr>
      <dsp:spPr>
        <a:xfrm>
          <a:off x="5644798" y="2170946"/>
          <a:ext cx="2857353" cy="219970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>
              <a:solidFill>
                <a:schemeClr val="tx1"/>
              </a:solidFill>
            </a:rPr>
            <a:t>АДМІНІСТРАТОР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>
              <a:solidFill>
                <a:schemeClr val="tx2"/>
              </a:solidFill>
            </a:rPr>
            <a:t>Даний актор призначений для адміністрування сайтом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1700" kern="1200" dirty="0"/>
        </a:p>
      </dsp:txBody>
      <dsp:txXfrm>
        <a:off x="5644798" y="2170946"/>
        <a:ext cx="2857353" cy="2199704"/>
      </dsp:txXfrm>
    </dsp:sp>
    <dsp:sp modelId="{2B4D07B3-2146-466A-AE6D-61A0FED7B1CC}">
      <dsp:nvSpPr>
        <dsp:cNvPr id="0" name=""/>
        <dsp:cNvSpPr/>
      </dsp:nvSpPr>
      <dsp:spPr>
        <a:xfrm>
          <a:off x="2851472" y="76770"/>
          <a:ext cx="2837870" cy="2094951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>
              <a:solidFill>
                <a:schemeClr val="tx1"/>
              </a:solidFill>
            </a:rPr>
            <a:t>ГІСТЬ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 smtClean="0">
              <a:solidFill>
                <a:schemeClr val="tx2"/>
              </a:solidFill>
            </a:rPr>
            <a:t>Даний актор призначений для визначення функціональних можливостей відвідувача </a:t>
          </a:r>
          <a:r>
            <a:rPr lang="uk-UA" sz="1700" kern="1200" dirty="0" err="1" smtClean="0">
              <a:solidFill>
                <a:schemeClr val="tx2"/>
              </a:solidFill>
            </a:rPr>
            <a:t>пов</a:t>
          </a:r>
          <a:r>
            <a:rPr lang="en-US" sz="1700" kern="1200" dirty="0" smtClean="0">
              <a:solidFill>
                <a:schemeClr val="tx2"/>
              </a:solidFill>
            </a:rPr>
            <a:t>’</a:t>
          </a:r>
          <a:r>
            <a:rPr lang="uk-UA" sz="1700" kern="1200" dirty="0" err="1" smtClean="0">
              <a:solidFill>
                <a:schemeClr val="tx2"/>
              </a:solidFill>
            </a:rPr>
            <a:t>язаних</a:t>
          </a:r>
          <a:r>
            <a:rPr lang="uk-UA" sz="1700" kern="1200" dirty="0" smtClean="0">
              <a:solidFill>
                <a:schemeClr val="tx2"/>
              </a:solidFill>
            </a:rPr>
            <a:t> з діяльністю сайту </a:t>
          </a:r>
          <a:endParaRPr lang="uk-UA" sz="1700" kern="1200" dirty="0" smtClean="0">
            <a:solidFill>
              <a:schemeClr val="tx1"/>
            </a:solidFill>
          </a:endParaRPr>
        </a:p>
      </dsp:txBody>
      <dsp:txXfrm>
        <a:off x="2851472" y="76770"/>
        <a:ext cx="2837870" cy="20949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09C71-887A-4AC8-B897-A9E0B287034A}">
      <dsp:nvSpPr>
        <dsp:cNvPr id="0" name=""/>
        <dsp:cNvSpPr/>
      </dsp:nvSpPr>
      <dsp:spPr>
        <a:xfrm rot="5400000">
          <a:off x="-173901" y="301288"/>
          <a:ext cx="1159344" cy="811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1</a:t>
          </a:r>
          <a:endParaRPr lang="uk-UA" sz="2300" kern="1200" dirty="0"/>
        </a:p>
      </dsp:txBody>
      <dsp:txXfrm rot="-5400000">
        <a:off x="1" y="533158"/>
        <a:ext cx="811541" cy="347803"/>
      </dsp:txXfrm>
    </dsp:sp>
    <dsp:sp modelId="{9A8E39C9-3601-49B9-A5EA-58CDAFC96F78}">
      <dsp:nvSpPr>
        <dsp:cNvPr id="0" name=""/>
        <dsp:cNvSpPr/>
      </dsp:nvSpPr>
      <dsp:spPr>
        <a:xfrm rot="5400000">
          <a:off x="4269990" y="-3331086"/>
          <a:ext cx="753573" cy="7670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ПЕРЕГЛЯД КОНТЕНТУ:</a:t>
          </a:r>
          <a:endParaRPr lang="uk-UA" sz="2800" kern="1200" dirty="0">
            <a:solidFill>
              <a:schemeClr val="accent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400" kern="1200" dirty="0" smtClean="0">
              <a:solidFill>
                <a:schemeClr val="tx2"/>
              </a:solidFill>
            </a:rPr>
            <a:t>Перегляд контенту по певних ознаках;    Перегляд контенту за фільтром.</a:t>
          </a:r>
          <a:r>
            <a:rPr lang="uk-UA" sz="1800" kern="1200" dirty="0" smtClean="0">
              <a:solidFill>
                <a:schemeClr val="tx2"/>
              </a:solidFill>
            </a:rPr>
            <a:t>	</a:t>
          </a:r>
          <a:endParaRPr lang="uk-UA" sz="1800" kern="1200" dirty="0">
            <a:solidFill>
              <a:schemeClr val="tx2"/>
            </a:solidFill>
          </a:endParaRPr>
        </a:p>
      </dsp:txBody>
      <dsp:txXfrm rot="-5400000">
        <a:off x="811541" y="164149"/>
        <a:ext cx="7633685" cy="680001"/>
      </dsp:txXfrm>
    </dsp:sp>
    <dsp:sp modelId="{C50E84F1-D34C-4F04-86C7-55E1F3A0286C}">
      <dsp:nvSpPr>
        <dsp:cNvPr id="0" name=""/>
        <dsp:cNvSpPr/>
      </dsp:nvSpPr>
      <dsp:spPr>
        <a:xfrm rot="5400000">
          <a:off x="-173901" y="1287522"/>
          <a:ext cx="1159344" cy="811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2</a:t>
          </a:r>
          <a:endParaRPr lang="uk-UA" sz="2300" kern="1200" dirty="0"/>
        </a:p>
      </dsp:txBody>
      <dsp:txXfrm rot="-5400000">
        <a:off x="1" y="1519392"/>
        <a:ext cx="811541" cy="347803"/>
      </dsp:txXfrm>
    </dsp:sp>
    <dsp:sp modelId="{194848F8-233E-4A13-AAAD-756467AED92E}">
      <dsp:nvSpPr>
        <dsp:cNvPr id="0" name=""/>
        <dsp:cNvSpPr/>
      </dsp:nvSpPr>
      <dsp:spPr>
        <a:xfrm rot="5400000">
          <a:off x="4269990" y="-2379063"/>
          <a:ext cx="753573" cy="7670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РЕЄСТРАЦІЯ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11541" y="1116172"/>
        <a:ext cx="7633685" cy="680001"/>
      </dsp:txXfrm>
    </dsp:sp>
    <dsp:sp modelId="{5EB8FEE1-A24E-42A2-A344-F516CF5E11FA}">
      <dsp:nvSpPr>
        <dsp:cNvPr id="0" name=""/>
        <dsp:cNvSpPr/>
      </dsp:nvSpPr>
      <dsp:spPr>
        <a:xfrm rot="5400000">
          <a:off x="-173901" y="2262024"/>
          <a:ext cx="1159344" cy="811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3</a:t>
          </a:r>
          <a:endParaRPr lang="uk-UA" sz="2300" kern="1200" dirty="0"/>
        </a:p>
      </dsp:txBody>
      <dsp:txXfrm rot="-5400000">
        <a:off x="1" y="2493894"/>
        <a:ext cx="811541" cy="347803"/>
      </dsp:txXfrm>
    </dsp:sp>
    <dsp:sp modelId="{2E70C19F-47CD-44E5-953E-D9FDBF4C974E}">
      <dsp:nvSpPr>
        <dsp:cNvPr id="0" name=""/>
        <dsp:cNvSpPr/>
      </dsp:nvSpPr>
      <dsp:spPr>
        <a:xfrm rot="5400000">
          <a:off x="4269990" y="-1370326"/>
          <a:ext cx="753573" cy="7670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ПОШУК 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11541" y="2124909"/>
        <a:ext cx="7633685" cy="680001"/>
      </dsp:txXfrm>
    </dsp:sp>
    <dsp:sp modelId="{4BAB4E97-58FB-464B-9C6C-5D0CBB3BA064}">
      <dsp:nvSpPr>
        <dsp:cNvPr id="0" name=""/>
        <dsp:cNvSpPr/>
      </dsp:nvSpPr>
      <dsp:spPr>
        <a:xfrm rot="5400000">
          <a:off x="-173901" y="3304973"/>
          <a:ext cx="1159344" cy="811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4</a:t>
          </a:r>
          <a:endParaRPr lang="uk-UA" sz="2300" kern="1200" dirty="0"/>
        </a:p>
      </dsp:txBody>
      <dsp:txXfrm rot="-5400000">
        <a:off x="1" y="3536843"/>
        <a:ext cx="811541" cy="347803"/>
      </dsp:txXfrm>
    </dsp:sp>
    <dsp:sp modelId="{A9D63CB8-8517-4C02-A0B0-4C72C59829BC}">
      <dsp:nvSpPr>
        <dsp:cNvPr id="0" name=""/>
        <dsp:cNvSpPr/>
      </dsp:nvSpPr>
      <dsp:spPr>
        <a:xfrm rot="5400000">
          <a:off x="4269990" y="-327377"/>
          <a:ext cx="753573" cy="7670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ПЕРЕГЛЯД ВІРТУАЛЬНОГО ТУРУ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11541" y="3167858"/>
        <a:ext cx="7633685" cy="680001"/>
      </dsp:txXfrm>
    </dsp:sp>
    <dsp:sp modelId="{4E4527D1-96C6-4E09-AD0B-258F4BC9DD06}">
      <dsp:nvSpPr>
        <dsp:cNvPr id="0" name=""/>
        <dsp:cNvSpPr/>
      </dsp:nvSpPr>
      <dsp:spPr>
        <a:xfrm rot="5400000">
          <a:off x="-173901" y="4347922"/>
          <a:ext cx="1159344" cy="811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5</a:t>
          </a:r>
          <a:endParaRPr lang="uk-UA" sz="2300" kern="1200" dirty="0"/>
        </a:p>
      </dsp:txBody>
      <dsp:txXfrm rot="-5400000">
        <a:off x="1" y="4579792"/>
        <a:ext cx="811541" cy="347803"/>
      </dsp:txXfrm>
    </dsp:sp>
    <dsp:sp modelId="{21AE24DD-10AD-413A-ADCF-981C8DF214B3}">
      <dsp:nvSpPr>
        <dsp:cNvPr id="0" name=""/>
        <dsp:cNvSpPr/>
      </dsp:nvSpPr>
      <dsp:spPr>
        <a:xfrm rot="5400000">
          <a:off x="4269990" y="715572"/>
          <a:ext cx="753573" cy="7670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ПЕРЕГЛЯД МУЛЬТИМЕДІЙНОГО КОНТЕНТУ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11541" y="4210807"/>
        <a:ext cx="7633685" cy="680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09C71-887A-4AC8-B897-A9E0B287034A}">
      <dsp:nvSpPr>
        <dsp:cNvPr id="0" name=""/>
        <dsp:cNvSpPr/>
      </dsp:nvSpPr>
      <dsp:spPr>
        <a:xfrm rot="5400000">
          <a:off x="-185966" y="189497"/>
          <a:ext cx="1239778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1</a:t>
          </a:r>
          <a:endParaRPr lang="uk-UA" sz="2500" kern="1200" dirty="0"/>
        </a:p>
      </dsp:txBody>
      <dsp:txXfrm rot="-5400000">
        <a:off x="1" y="437452"/>
        <a:ext cx="867844" cy="371934"/>
      </dsp:txXfrm>
    </dsp:sp>
    <dsp:sp modelId="{9A8E39C9-3601-49B9-A5EA-58CDAFC96F78}">
      <dsp:nvSpPr>
        <dsp:cNvPr id="0" name=""/>
        <dsp:cNvSpPr/>
      </dsp:nvSpPr>
      <dsp:spPr>
        <a:xfrm rot="5400000">
          <a:off x="4217231" y="-3345856"/>
          <a:ext cx="805855" cy="7504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ПЕРЕГЛЯД КОНТЕНТУ:</a:t>
          </a:r>
          <a:endParaRPr lang="uk-UA" sz="2800" kern="1200" dirty="0">
            <a:solidFill>
              <a:schemeClr val="accent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1400" kern="1200" dirty="0" smtClean="0">
              <a:solidFill>
                <a:schemeClr val="tx2"/>
              </a:solidFill>
            </a:rPr>
            <a:t>Перегляд контенту по певних ознаках;    Перегляд контенту за фільтром.</a:t>
          </a:r>
          <a:r>
            <a:rPr lang="uk-UA" sz="1800" kern="1200" dirty="0" smtClean="0">
              <a:solidFill>
                <a:schemeClr val="tx2"/>
              </a:solidFill>
            </a:rPr>
            <a:t>	</a:t>
          </a:r>
          <a:endParaRPr lang="uk-UA" sz="1800" kern="1200" dirty="0">
            <a:solidFill>
              <a:schemeClr val="tx2"/>
            </a:solidFill>
          </a:endParaRPr>
        </a:p>
      </dsp:txBody>
      <dsp:txXfrm rot="-5400000">
        <a:off x="867845" y="42869"/>
        <a:ext cx="7465290" cy="727177"/>
      </dsp:txXfrm>
    </dsp:sp>
    <dsp:sp modelId="{C50E84F1-D34C-4F04-86C7-55E1F3A0286C}">
      <dsp:nvSpPr>
        <dsp:cNvPr id="0" name=""/>
        <dsp:cNvSpPr/>
      </dsp:nvSpPr>
      <dsp:spPr>
        <a:xfrm rot="5400000">
          <a:off x="-185966" y="1282538"/>
          <a:ext cx="1239778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2</a:t>
          </a:r>
          <a:endParaRPr lang="uk-UA" sz="2500" kern="1200" dirty="0"/>
        </a:p>
      </dsp:txBody>
      <dsp:txXfrm rot="-5400000">
        <a:off x="1" y="1530493"/>
        <a:ext cx="867844" cy="371934"/>
      </dsp:txXfrm>
    </dsp:sp>
    <dsp:sp modelId="{194848F8-233E-4A13-AAAD-756467AED92E}">
      <dsp:nvSpPr>
        <dsp:cNvPr id="0" name=""/>
        <dsp:cNvSpPr/>
      </dsp:nvSpPr>
      <dsp:spPr>
        <a:xfrm rot="5400000">
          <a:off x="4217231" y="-2252814"/>
          <a:ext cx="805855" cy="7504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АВТОРИЗАЦІЯ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67845" y="1135911"/>
        <a:ext cx="7465290" cy="727177"/>
      </dsp:txXfrm>
    </dsp:sp>
    <dsp:sp modelId="{2D7CA2B7-9BE1-4469-A8B4-06969A98DFE7}">
      <dsp:nvSpPr>
        <dsp:cNvPr id="0" name=""/>
        <dsp:cNvSpPr/>
      </dsp:nvSpPr>
      <dsp:spPr>
        <a:xfrm rot="5400000">
          <a:off x="-185966" y="2375580"/>
          <a:ext cx="1239778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3</a:t>
          </a:r>
          <a:endParaRPr lang="uk-UA" sz="2500" kern="1200" dirty="0"/>
        </a:p>
      </dsp:txBody>
      <dsp:txXfrm rot="-5400000">
        <a:off x="1" y="2623535"/>
        <a:ext cx="867844" cy="371934"/>
      </dsp:txXfrm>
    </dsp:sp>
    <dsp:sp modelId="{2A23B118-4A54-480E-BB38-47B31E38CDC9}">
      <dsp:nvSpPr>
        <dsp:cNvPr id="0" name=""/>
        <dsp:cNvSpPr/>
      </dsp:nvSpPr>
      <dsp:spPr>
        <a:xfrm rot="5400000">
          <a:off x="4217231" y="-1159772"/>
          <a:ext cx="805855" cy="7504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РЕДАГУВАННЯ ПЕРСОНАЛЬНИХ ДАНИХ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67845" y="2228953"/>
        <a:ext cx="7465290" cy="727177"/>
      </dsp:txXfrm>
    </dsp:sp>
    <dsp:sp modelId="{5EB8FEE1-A24E-42A2-A344-F516CF5E11FA}">
      <dsp:nvSpPr>
        <dsp:cNvPr id="0" name=""/>
        <dsp:cNvSpPr/>
      </dsp:nvSpPr>
      <dsp:spPr>
        <a:xfrm rot="5400000">
          <a:off x="-185966" y="3468622"/>
          <a:ext cx="1239778" cy="867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kern="1200" dirty="0" smtClean="0"/>
            <a:t>4</a:t>
          </a:r>
          <a:endParaRPr lang="uk-UA" sz="2500" kern="1200" dirty="0"/>
        </a:p>
      </dsp:txBody>
      <dsp:txXfrm rot="-5400000">
        <a:off x="1" y="3716577"/>
        <a:ext cx="867844" cy="371934"/>
      </dsp:txXfrm>
    </dsp:sp>
    <dsp:sp modelId="{2E70C19F-47CD-44E5-953E-D9FDBF4C974E}">
      <dsp:nvSpPr>
        <dsp:cNvPr id="0" name=""/>
        <dsp:cNvSpPr/>
      </dsp:nvSpPr>
      <dsp:spPr>
        <a:xfrm rot="5400000">
          <a:off x="4217231" y="-66731"/>
          <a:ext cx="805855" cy="7504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ПОШУК 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867845" y="3321994"/>
        <a:ext cx="7465290" cy="7271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09C71-887A-4AC8-B897-A9E0B287034A}">
      <dsp:nvSpPr>
        <dsp:cNvPr id="0" name=""/>
        <dsp:cNvSpPr/>
      </dsp:nvSpPr>
      <dsp:spPr>
        <a:xfrm rot="5400000">
          <a:off x="-149834" y="152032"/>
          <a:ext cx="998894" cy="69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5</a:t>
          </a:r>
          <a:endParaRPr lang="uk-UA" sz="2000" kern="1200" dirty="0"/>
        </a:p>
      </dsp:txBody>
      <dsp:txXfrm rot="-5400000">
        <a:off x="0" y="351811"/>
        <a:ext cx="699226" cy="299668"/>
      </dsp:txXfrm>
    </dsp:sp>
    <dsp:sp modelId="{9A8E39C9-3601-49B9-A5EA-58CDAFC96F78}">
      <dsp:nvSpPr>
        <dsp:cNvPr id="0" name=""/>
        <dsp:cNvSpPr/>
      </dsp:nvSpPr>
      <dsp:spPr>
        <a:xfrm rot="5400000">
          <a:off x="4211209" y="-3509784"/>
          <a:ext cx="649281" cy="767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СТВОРЕННЯ ОГОЛОШЕНЬ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699227" y="33893"/>
        <a:ext cx="7641552" cy="585891"/>
      </dsp:txXfrm>
    </dsp:sp>
    <dsp:sp modelId="{C50E84F1-D34C-4F04-86C7-55E1F3A0286C}">
      <dsp:nvSpPr>
        <dsp:cNvPr id="0" name=""/>
        <dsp:cNvSpPr/>
      </dsp:nvSpPr>
      <dsp:spPr>
        <a:xfrm rot="5400000">
          <a:off x="-149834" y="1032700"/>
          <a:ext cx="998894" cy="69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6</a:t>
          </a:r>
          <a:endParaRPr lang="uk-UA" sz="2000" kern="1200" dirty="0"/>
        </a:p>
      </dsp:txBody>
      <dsp:txXfrm rot="-5400000">
        <a:off x="0" y="1232479"/>
        <a:ext cx="699226" cy="299668"/>
      </dsp:txXfrm>
    </dsp:sp>
    <dsp:sp modelId="{194848F8-233E-4A13-AAAD-756467AED92E}">
      <dsp:nvSpPr>
        <dsp:cNvPr id="0" name=""/>
        <dsp:cNvSpPr/>
      </dsp:nvSpPr>
      <dsp:spPr>
        <a:xfrm rot="5400000">
          <a:off x="4211209" y="-2629116"/>
          <a:ext cx="649281" cy="767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ПЕРЕГЛЯД ВІРТУАЛЬНОГО ТУРУ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699227" y="914561"/>
        <a:ext cx="7641552" cy="585891"/>
      </dsp:txXfrm>
    </dsp:sp>
    <dsp:sp modelId="{B81BC0F1-5889-4B03-8D98-A2F47CD3B9D1}">
      <dsp:nvSpPr>
        <dsp:cNvPr id="0" name=""/>
        <dsp:cNvSpPr/>
      </dsp:nvSpPr>
      <dsp:spPr>
        <a:xfrm rot="5400000">
          <a:off x="-149834" y="1913368"/>
          <a:ext cx="998894" cy="69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7</a:t>
          </a:r>
          <a:endParaRPr lang="uk-UA" sz="2000" kern="1200" dirty="0"/>
        </a:p>
      </dsp:txBody>
      <dsp:txXfrm rot="-5400000">
        <a:off x="0" y="2113147"/>
        <a:ext cx="699226" cy="299668"/>
      </dsp:txXfrm>
    </dsp:sp>
    <dsp:sp modelId="{ED50C3AE-1E90-4C0A-A7EC-A5E4A2FC92F3}">
      <dsp:nvSpPr>
        <dsp:cNvPr id="0" name=""/>
        <dsp:cNvSpPr/>
      </dsp:nvSpPr>
      <dsp:spPr>
        <a:xfrm rot="5400000">
          <a:off x="4211209" y="-1748448"/>
          <a:ext cx="649281" cy="767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ПЕРЕГЛЯД МУЛЬТИМЕДІЙНОГО КОНТЕНТУ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699227" y="1795229"/>
        <a:ext cx="7641552" cy="585891"/>
      </dsp:txXfrm>
    </dsp:sp>
    <dsp:sp modelId="{EA68B99C-1197-434F-A1BA-08560868E4B1}">
      <dsp:nvSpPr>
        <dsp:cNvPr id="0" name=""/>
        <dsp:cNvSpPr/>
      </dsp:nvSpPr>
      <dsp:spPr>
        <a:xfrm rot="5400000">
          <a:off x="-149834" y="2794037"/>
          <a:ext cx="998894" cy="69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8</a:t>
          </a:r>
          <a:endParaRPr lang="uk-UA" sz="2000" kern="1200" dirty="0"/>
        </a:p>
      </dsp:txBody>
      <dsp:txXfrm rot="-5400000">
        <a:off x="0" y="2993816"/>
        <a:ext cx="699226" cy="299668"/>
      </dsp:txXfrm>
    </dsp:sp>
    <dsp:sp modelId="{A44FB1B7-6191-45AC-BFC7-E7B0890A416F}">
      <dsp:nvSpPr>
        <dsp:cNvPr id="0" name=""/>
        <dsp:cNvSpPr/>
      </dsp:nvSpPr>
      <dsp:spPr>
        <a:xfrm rot="5400000">
          <a:off x="4211209" y="-867780"/>
          <a:ext cx="649281" cy="767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КОМЕНТУВАННЯ ЗАПИСІВ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699227" y="2675897"/>
        <a:ext cx="7641552" cy="585891"/>
      </dsp:txXfrm>
    </dsp:sp>
    <dsp:sp modelId="{8C6704A5-2AE1-41A6-9AED-432147322056}">
      <dsp:nvSpPr>
        <dsp:cNvPr id="0" name=""/>
        <dsp:cNvSpPr/>
      </dsp:nvSpPr>
      <dsp:spPr>
        <a:xfrm rot="5400000">
          <a:off x="-149834" y="3674705"/>
          <a:ext cx="998894" cy="6992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9</a:t>
          </a:r>
          <a:endParaRPr lang="uk-UA" sz="2000" kern="1200" dirty="0"/>
        </a:p>
      </dsp:txBody>
      <dsp:txXfrm rot="-5400000">
        <a:off x="0" y="3874484"/>
        <a:ext cx="699226" cy="299668"/>
      </dsp:txXfrm>
    </dsp:sp>
    <dsp:sp modelId="{12BDEDEB-DBD3-41B0-AC06-90C588D77092}">
      <dsp:nvSpPr>
        <dsp:cNvPr id="0" name=""/>
        <dsp:cNvSpPr/>
      </dsp:nvSpPr>
      <dsp:spPr>
        <a:xfrm rot="5400000">
          <a:off x="4211209" y="12887"/>
          <a:ext cx="649281" cy="7673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СТВОРЕННЯ ВЛАСНИХ МАТЕРІАЛІВ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699227" y="3556565"/>
        <a:ext cx="7641552" cy="585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09C71-887A-4AC8-B897-A9E0B287034A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900" kern="1200" dirty="0" smtClean="0"/>
            <a:t>1</a:t>
          </a:r>
          <a:endParaRPr lang="uk-UA" sz="2900" kern="1200" dirty="0"/>
        </a:p>
      </dsp:txBody>
      <dsp:txXfrm rot="-5400000">
        <a:off x="2" y="500334"/>
        <a:ext cx="996323" cy="426996"/>
      </dsp:txXfrm>
    </dsp:sp>
    <dsp:sp modelId="{9A8E39C9-3601-49B9-A5EA-58CDAFC96F78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ЗДІЙСНЕННЯ КЕРУВАННЯМ КОНТЕНТОМ </a:t>
          </a:r>
          <a:endParaRPr lang="uk-UA" sz="2800" kern="1200" dirty="0">
            <a:solidFill>
              <a:schemeClr val="accent1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 smtClean="0">
              <a:solidFill>
                <a:schemeClr val="tx2"/>
              </a:solidFill>
            </a:rPr>
            <a:t>додавання матеріалів; видалення матеріалів; редагування</a:t>
          </a:r>
          <a:r>
            <a:rPr lang="uk-UA" sz="2400" kern="1200" dirty="0" smtClean="0">
              <a:solidFill>
                <a:schemeClr val="tx2"/>
              </a:solidFill>
            </a:rPr>
            <a:t>	</a:t>
          </a:r>
          <a:endParaRPr lang="uk-UA" sz="2400" kern="1200" dirty="0">
            <a:solidFill>
              <a:schemeClr val="tx2"/>
            </a:solidFill>
          </a:endParaRPr>
        </a:p>
      </dsp:txBody>
      <dsp:txXfrm rot="-5400000">
        <a:off x="996323" y="47335"/>
        <a:ext cx="7554826" cy="834833"/>
      </dsp:txXfrm>
    </dsp:sp>
    <dsp:sp modelId="{C50E84F1-D34C-4F04-86C7-55E1F3A0286C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900" kern="1200" dirty="0" smtClean="0"/>
            <a:t>2</a:t>
          </a:r>
          <a:endParaRPr lang="uk-UA" sz="2900" kern="1200" dirty="0"/>
        </a:p>
      </dsp:txBody>
      <dsp:txXfrm rot="-5400000">
        <a:off x="2" y="1727220"/>
        <a:ext cx="996323" cy="426996"/>
      </dsp:txXfrm>
    </dsp:sp>
    <dsp:sp modelId="{194848F8-233E-4A13-AAAD-756467AED92E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РОЗМІЩЕННЯ РЕКЛАМИ НА САЙТІ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996323" y="1274221"/>
        <a:ext cx="7554826" cy="834833"/>
      </dsp:txXfrm>
    </dsp:sp>
    <dsp:sp modelId="{EA68B99C-1197-434F-A1BA-08560868E4B1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900" kern="1200" dirty="0" smtClean="0"/>
            <a:t>3</a:t>
          </a:r>
          <a:endParaRPr lang="uk-UA" sz="2900" kern="1200" dirty="0"/>
        </a:p>
      </dsp:txBody>
      <dsp:txXfrm rot="-5400000">
        <a:off x="2" y="2954107"/>
        <a:ext cx="996323" cy="426996"/>
      </dsp:txXfrm>
    </dsp:sp>
    <dsp:sp modelId="{A44FB1B7-6191-45AC-BFC7-E7B0890A416F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kern="1200" dirty="0" smtClean="0">
              <a:solidFill>
                <a:schemeClr val="accent1"/>
              </a:solidFill>
            </a:rPr>
            <a:t>СТВОРЕННЯ/ВИДАЛЕННЯ КОРИСТУВАЧІВ </a:t>
          </a:r>
          <a:endParaRPr lang="uk-UA" sz="2800" kern="1200" dirty="0">
            <a:solidFill>
              <a:schemeClr val="accent1"/>
            </a:solidFill>
          </a:endParaRPr>
        </a:p>
      </dsp:txBody>
      <dsp:txXfrm rot="-5400000">
        <a:off x="996323" y="2501107"/>
        <a:ext cx="7554826" cy="83483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95FAA-0340-4B77-A446-7B983760371E}">
      <dsp:nvSpPr>
        <dsp:cNvPr id="0" name=""/>
        <dsp:cNvSpPr/>
      </dsp:nvSpPr>
      <dsp:spPr>
        <a:xfrm rot="5400000">
          <a:off x="-162301" y="162306"/>
          <a:ext cx="1082012" cy="7574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1</a:t>
          </a:r>
          <a:endParaRPr lang="uk-UA" sz="2200" kern="1200" dirty="0"/>
        </a:p>
      </dsp:txBody>
      <dsp:txXfrm rot="-5400000">
        <a:off x="1" y="378708"/>
        <a:ext cx="757408" cy="324604"/>
      </dsp:txXfrm>
    </dsp:sp>
    <dsp:sp modelId="{E65FAF13-5F5A-44CD-BCBA-66ED13209817}">
      <dsp:nvSpPr>
        <dsp:cNvPr id="0" name=""/>
        <dsp:cNvSpPr/>
      </dsp:nvSpPr>
      <dsp:spPr>
        <a:xfrm rot="5400000">
          <a:off x="3606069" y="-2848655"/>
          <a:ext cx="703308" cy="6400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kern="1200" dirty="0" smtClean="0">
              <a:solidFill>
                <a:schemeClr val="accent2"/>
              </a:solidFill>
            </a:rPr>
            <a:t>ВИЗНАЧЕНО ФУНКЦІОНАЛЬНІ ВИМОГИ ДО САЙТУ</a:t>
          </a:r>
          <a:endParaRPr lang="uk-UA" sz="1900" kern="1200" dirty="0">
            <a:solidFill>
              <a:schemeClr val="accent2"/>
            </a:solidFill>
          </a:endParaRPr>
        </a:p>
      </dsp:txBody>
      <dsp:txXfrm rot="-5400000">
        <a:off x="757409" y="34338"/>
        <a:ext cx="6366296" cy="634642"/>
      </dsp:txXfrm>
    </dsp:sp>
    <dsp:sp modelId="{C67A43C7-F72B-49F4-AE1E-73357B2B0665}">
      <dsp:nvSpPr>
        <dsp:cNvPr id="0" name=""/>
        <dsp:cNvSpPr/>
      </dsp:nvSpPr>
      <dsp:spPr>
        <a:xfrm rot="5400000">
          <a:off x="-162301" y="1127008"/>
          <a:ext cx="1082012" cy="7574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2</a:t>
          </a:r>
          <a:endParaRPr lang="uk-UA" sz="2200" kern="1200" dirty="0"/>
        </a:p>
      </dsp:txBody>
      <dsp:txXfrm rot="-5400000">
        <a:off x="1" y="1343410"/>
        <a:ext cx="757408" cy="324604"/>
      </dsp:txXfrm>
    </dsp:sp>
    <dsp:sp modelId="{1F0A414A-554B-4262-BA20-FA43F33D7D5B}">
      <dsp:nvSpPr>
        <dsp:cNvPr id="0" name=""/>
        <dsp:cNvSpPr/>
      </dsp:nvSpPr>
      <dsp:spPr>
        <a:xfrm rot="5400000">
          <a:off x="3606069" y="-1883954"/>
          <a:ext cx="703308" cy="6400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kern="1200" dirty="0" smtClean="0">
              <a:solidFill>
                <a:schemeClr val="accent2"/>
              </a:solidFill>
            </a:rPr>
            <a:t>ВІДРЕДАГОВАНО ШАБЛОН ВІДПОВІДНО ДО ПОСТАВЛЕНИХ ЦІЛЕЙ</a:t>
          </a:r>
          <a:endParaRPr lang="uk-UA" sz="1900" kern="1200" dirty="0">
            <a:solidFill>
              <a:schemeClr val="accent2"/>
            </a:solidFill>
          </a:endParaRPr>
        </a:p>
      </dsp:txBody>
      <dsp:txXfrm rot="-5400000">
        <a:off x="757409" y="999039"/>
        <a:ext cx="6366296" cy="634642"/>
      </dsp:txXfrm>
    </dsp:sp>
    <dsp:sp modelId="{864BD33D-957A-4853-B1F0-13C427865D4C}">
      <dsp:nvSpPr>
        <dsp:cNvPr id="0" name=""/>
        <dsp:cNvSpPr/>
      </dsp:nvSpPr>
      <dsp:spPr>
        <a:xfrm rot="5400000">
          <a:off x="-162301" y="2091710"/>
          <a:ext cx="1082012" cy="7574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3</a:t>
          </a:r>
          <a:endParaRPr lang="uk-UA" sz="2200" kern="1200" dirty="0"/>
        </a:p>
      </dsp:txBody>
      <dsp:txXfrm rot="-5400000">
        <a:off x="1" y="2308112"/>
        <a:ext cx="757408" cy="324604"/>
      </dsp:txXfrm>
    </dsp:sp>
    <dsp:sp modelId="{97EF4897-66F0-43B4-8DFF-C484B4873F3A}">
      <dsp:nvSpPr>
        <dsp:cNvPr id="0" name=""/>
        <dsp:cNvSpPr/>
      </dsp:nvSpPr>
      <dsp:spPr>
        <a:xfrm rot="5400000">
          <a:off x="3606069" y="-919252"/>
          <a:ext cx="703308" cy="6400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kern="1200" dirty="0" smtClean="0">
              <a:solidFill>
                <a:schemeClr val="accent2"/>
              </a:solidFill>
            </a:rPr>
            <a:t>СПРОЕКТОВАНО ТА РОЗРОБЛЕНО ФУНКЦІОНАЛЬНИЙ САЙТ З УСІМА НЕОБХІДНИМИ ФУНКЦІЯМИ</a:t>
          </a:r>
          <a:endParaRPr lang="uk-UA" sz="1900" kern="1200" dirty="0">
            <a:solidFill>
              <a:schemeClr val="accent2"/>
            </a:solidFill>
          </a:endParaRPr>
        </a:p>
      </dsp:txBody>
      <dsp:txXfrm rot="-5400000">
        <a:off x="757409" y="1963741"/>
        <a:ext cx="6366296" cy="634642"/>
      </dsp:txXfrm>
    </dsp:sp>
    <dsp:sp modelId="{81DBD0B0-E585-457D-90ED-E5276AE89838}">
      <dsp:nvSpPr>
        <dsp:cNvPr id="0" name=""/>
        <dsp:cNvSpPr/>
      </dsp:nvSpPr>
      <dsp:spPr>
        <a:xfrm rot="5400000">
          <a:off x="-162301" y="3056411"/>
          <a:ext cx="1082012" cy="7574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4</a:t>
          </a:r>
          <a:endParaRPr lang="uk-UA" sz="2200" kern="1200" dirty="0"/>
        </a:p>
      </dsp:txBody>
      <dsp:txXfrm rot="-5400000">
        <a:off x="1" y="3272813"/>
        <a:ext cx="757408" cy="324604"/>
      </dsp:txXfrm>
    </dsp:sp>
    <dsp:sp modelId="{0A1AAA1A-243B-409D-8254-7E7915AB0CE2}">
      <dsp:nvSpPr>
        <dsp:cNvPr id="0" name=""/>
        <dsp:cNvSpPr/>
      </dsp:nvSpPr>
      <dsp:spPr>
        <a:xfrm rot="5400000">
          <a:off x="3606069" y="45449"/>
          <a:ext cx="703308" cy="6400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kern="1200" dirty="0" smtClean="0">
              <a:solidFill>
                <a:schemeClr val="accent2"/>
              </a:solidFill>
            </a:rPr>
            <a:t>ПРОТЕСТОВАНО САЙТ ТА ЙОГО ДООПРАЦЮВАННЯ</a:t>
          </a:r>
          <a:endParaRPr lang="uk-UA" sz="1900" kern="1200" dirty="0">
            <a:solidFill>
              <a:schemeClr val="accent2"/>
            </a:solidFill>
          </a:endParaRPr>
        </a:p>
      </dsp:txBody>
      <dsp:txXfrm rot="-5400000">
        <a:off x="757409" y="2928443"/>
        <a:ext cx="6366296" cy="634642"/>
      </dsp:txXfrm>
    </dsp:sp>
    <dsp:sp modelId="{19FD4322-2515-4DC2-AF84-4CF569B907CC}">
      <dsp:nvSpPr>
        <dsp:cNvPr id="0" name=""/>
        <dsp:cNvSpPr/>
      </dsp:nvSpPr>
      <dsp:spPr>
        <a:xfrm rot="5400000">
          <a:off x="-162301" y="4021113"/>
          <a:ext cx="1082012" cy="7574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smtClean="0"/>
            <a:t>4</a:t>
          </a:r>
          <a:endParaRPr lang="uk-UA" sz="2200" kern="1200" dirty="0"/>
        </a:p>
      </dsp:txBody>
      <dsp:txXfrm rot="-5400000">
        <a:off x="1" y="4237515"/>
        <a:ext cx="757408" cy="324604"/>
      </dsp:txXfrm>
    </dsp:sp>
    <dsp:sp modelId="{239CDD35-042E-400C-A246-9EED822A01EA}">
      <dsp:nvSpPr>
        <dsp:cNvPr id="0" name=""/>
        <dsp:cNvSpPr/>
      </dsp:nvSpPr>
      <dsp:spPr>
        <a:xfrm rot="5400000">
          <a:off x="3606069" y="1010151"/>
          <a:ext cx="703308" cy="64006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900" kern="1200" dirty="0" smtClean="0">
              <a:solidFill>
                <a:schemeClr val="accent2"/>
              </a:solidFill>
            </a:rPr>
            <a:t>СЕО ОПТИМІЗОВАНО САЙТ </a:t>
          </a:r>
          <a:endParaRPr lang="uk-UA" sz="1900" kern="1200" dirty="0">
            <a:solidFill>
              <a:schemeClr val="accent2"/>
            </a:solidFill>
          </a:endParaRPr>
        </a:p>
      </dsp:txBody>
      <dsp:txXfrm rot="-5400000">
        <a:off x="757409" y="3893145"/>
        <a:ext cx="6366296" cy="63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609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794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81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303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496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724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831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169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0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28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49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86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5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3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546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841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C272-7A21-4D47-9C40-1917595F7FF6}" type="datetimeFigureOut">
              <a:rPr lang="uk-UA" smtClean="0"/>
              <a:t>23.06.2016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3515D6-84AC-4C32-A50C-8FAD228666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10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9625" y="761704"/>
            <a:ext cx="9144000" cy="1218334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 робота На тему:</a:t>
            </a:r>
            <a:endParaRPr lang="uk-UA" sz="6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4839" y="5945827"/>
            <a:ext cx="3214687" cy="912173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Виконав: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групи 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спс-41</a:t>
            </a: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Царик Н.Л.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09625" y="1980038"/>
            <a:ext cx="9144000" cy="1683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9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«Проектування, розробка та СЕО оптимізація </a:t>
            </a:r>
            <a:r>
              <a:rPr lang="uk-UA" sz="49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сайту </a:t>
            </a:r>
            <a:r>
              <a:rPr lang="uk-UA" sz="49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міста </a:t>
            </a:r>
            <a:r>
              <a:rPr lang="uk-UA" sz="4900" i="1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Бібрка</a:t>
            </a:r>
            <a:r>
              <a:rPr lang="uk-UA" sz="4900" i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41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– ВАРІАНТИ ВИКОРИСТАННЯ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371360"/>
              </p:ext>
            </p:extLst>
          </p:nvPr>
        </p:nvGraphicFramePr>
        <p:xfrm>
          <a:off x="728664" y="1800226"/>
          <a:ext cx="8372474" cy="4525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3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АДМІНІСТРАТОР–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 ВИКОРИСТАННЯ</a:t>
            </a:r>
            <a:endParaRPr lang="uk-UA" dirty="0">
              <a:solidFill>
                <a:schemeClr val="tx1"/>
              </a:solidFill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8126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4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0164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 САЙТУ. ГОЛОВНА СТОРІНКА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87" r="1033" b="6315"/>
          <a:stretch/>
        </p:blipFill>
        <p:spPr>
          <a:xfrm>
            <a:off x="277601" y="1600199"/>
            <a:ext cx="9109287" cy="42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588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 САЙТУ(ФОРУМ, ОГОЛОШЕННЯ,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СПОРТИВНИЙ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БЛОК)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4012" t="18164" r="28880" b="10156"/>
          <a:stretch/>
        </p:blipFill>
        <p:spPr>
          <a:xfrm>
            <a:off x="3443288" y="2848449"/>
            <a:ext cx="4186238" cy="35812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4012" t="32226" r="29429" b="17578"/>
          <a:stretch/>
        </p:blipFill>
        <p:spPr>
          <a:xfrm>
            <a:off x="0" y="1385888"/>
            <a:ext cx="3443288" cy="2087087"/>
          </a:xfrm>
          <a:prstGeom prst="rect">
            <a:avLst/>
          </a:prstGeom>
        </p:spPr>
      </p:pic>
      <p:pic>
        <p:nvPicPr>
          <p:cNvPr id="7" name="Місце для вмісту 6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911" t="11642" r="4627" b="5604"/>
          <a:stretch/>
        </p:blipFill>
        <p:spPr>
          <a:xfrm>
            <a:off x="4936332" y="1385888"/>
            <a:ext cx="4622006" cy="24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156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1774296"/>
            <a:ext cx="1960245" cy="4023360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tx2"/>
                </a:solidFill>
              </a:rPr>
              <a:t>Отже, під час виконання даного </a:t>
            </a:r>
            <a:r>
              <a:rPr lang="uk-UA" dirty="0" smtClean="0">
                <a:solidFill>
                  <a:schemeClr val="tx2"/>
                </a:solidFill>
              </a:rPr>
              <a:t>дипломного проекту </a:t>
            </a:r>
            <a:r>
              <a:rPr lang="uk-UA" dirty="0" smtClean="0">
                <a:solidFill>
                  <a:schemeClr val="tx2"/>
                </a:solidFill>
              </a:rPr>
              <a:t>було виконано наступні дії:</a:t>
            </a:r>
            <a:endParaRPr lang="uk-UA" dirty="0">
              <a:solidFill>
                <a:schemeClr val="tx2"/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19463603"/>
              </p:ext>
            </p:extLst>
          </p:nvPr>
        </p:nvGraphicFramePr>
        <p:xfrm>
          <a:off x="2057401" y="1328738"/>
          <a:ext cx="7158038" cy="4940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2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91622" y="3860802"/>
            <a:ext cx="2823104" cy="2868611"/>
          </a:xfrm>
        </p:spPr>
        <p:txBody>
          <a:bodyPr>
            <a:normAutofit/>
          </a:bodyPr>
          <a:lstStyle/>
          <a:p>
            <a:pPr algn="ctr"/>
            <a:r>
              <a:rPr lang="uk-UA" b="1" dirty="0" err="1" smtClean="0">
                <a:solidFill>
                  <a:schemeClr val="tx2">
                    <a:lumMod val="75000"/>
                  </a:schemeClr>
                </a:solidFill>
              </a:rPr>
              <a:t>Бі́брка</a:t>
            </a: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 — місто районного значення Перемишлянського району Львівської області. Розташоване на річці </a:t>
            </a:r>
            <a:r>
              <a:rPr lang="uk-UA" b="1" dirty="0" err="1" smtClean="0">
                <a:solidFill>
                  <a:schemeClr val="tx2">
                    <a:lumMod val="75000"/>
                  </a:schemeClr>
                </a:solidFill>
              </a:rPr>
              <a:t>Боберка</a:t>
            </a: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. </a:t>
            </a:r>
            <a:endParaRPr lang="uk-U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10875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10487025" algn="l"/>
              </a:tabLst>
            </a:pP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МІСТО БІБРКА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960" t="31055" r="40300" b="25000"/>
          <a:stretch/>
        </p:blipFill>
        <p:spPr>
          <a:xfrm>
            <a:off x="4293395" y="3860802"/>
            <a:ext cx="4075623" cy="2471739"/>
          </a:xfrm>
          <a:prstGeom prst="rect">
            <a:avLst/>
          </a:prstGeom>
        </p:spPr>
      </p:pic>
      <p:pic>
        <p:nvPicPr>
          <p:cNvPr id="1026" name="Picture 2" descr="http://static.panoramio.com/photos/large/129714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9" y="1230653"/>
            <a:ext cx="8995304" cy="21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754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ctr">
              <a:tabLst>
                <a:tab pos="10487025" algn="l"/>
              </a:tabLst>
            </a:pPr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САЙТІ МІСТА БІБРКА ТА ОБҐРУНТУВАННЯ ПОТРЕБИ РЕАЛІЗАЦІЇ </a:t>
            </a:r>
            <a:r>
              <a:rPr lang="uk-UA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1243015"/>
            <a:ext cx="6189345" cy="356880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Провівши аналіз мережевого контенту </a:t>
            </a:r>
            <a:r>
              <a:rPr lang="uk-UA" b="1" dirty="0" err="1" smtClean="0">
                <a:solidFill>
                  <a:schemeClr val="tx2">
                    <a:lumMod val="75000"/>
                  </a:schemeClr>
                </a:solidFill>
              </a:rPr>
              <a:t>пов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uk-UA" b="1" dirty="0" err="1" smtClean="0">
                <a:solidFill>
                  <a:schemeClr val="tx2">
                    <a:lumMod val="75000"/>
                  </a:schemeClr>
                </a:solidFill>
              </a:rPr>
              <a:t>язаного</a:t>
            </a: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 з діяльністю та життям міста </a:t>
            </a:r>
            <a:r>
              <a:rPr lang="uk-UA" b="1" dirty="0" err="1" smtClean="0">
                <a:solidFill>
                  <a:schemeClr val="tx2">
                    <a:lumMod val="75000"/>
                  </a:schemeClr>
                </a:solidFill>
              </a:rPr>
              <a:t>Бібрка</a:t>
            </a:r>
            <a:r>
              <a:rPr lang="uk-UA" b="1" dirty="0" smtClean="0">
                <a:solidFill>
                  <a:schemeClr val="tx2">
                    <a:lumMod val="75000"/>
                  </a:schemeClr>
                </a:solidFill>
              </a:rPr>
              <a:t>, було виявлено, що в мережі Інтернет існує досить мала кількість сайтів, які б подавали інформацію про життя міста та його новини. Враховуючи зроблені висновки було поставлено за мету створити сайт, з якісною та актуальною інформацією</a:t>
            </a:r>
            <a:endParaRPr lang="uk-UA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008" t="10743" r="16142" b="9570"/>
          <a:stretch/>
        </p:blipFill>
        <p:spPr>
          <a:xfrm>
            <a:off x="6189345" y="1414466"/>
            <a:ext cx="4000500" cy="26031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3572" t="18359" r="24927" b="30078"/>
          <a:stretch/>
        </p:blipFill>
        <p:spPr>
          <a:xfrm>
            <a:off x="4364831" y="4323374"/>
            <a:ext cx="3929061" cy="22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218364" y="491319"/>
            <a:ext cx="641445" cy="12555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</a:rPr>
              <a:t>МЕТА</a:t>
            </a:r>
            <a:r>
              <a:rPr lang="uk-UA" sz="2000" b="1" dirty="0" smtClean="0">
                <a:solidFill>
                  <a:schemeClr val="accent1"/>
                </a:solidFill>
              </a:rPr>
              <a:t>:</a:t>
            </a:r>
            <a:endParaRPr lang="uk-UA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126" y="491319"/>
            <a:ext cx="8014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СТВОРИТИ ФУНКЦІОНАЛЬНИЙ ТА ІНФОРМАЦІЙНИЙ РЕСУРС, НА ЯКОМУ РОЗМІЩУВАЛИСЯ МАТЕРІАЛИ ПОВ</a:t>
            </a:r>
            <a:r>
              <a:rPr lang="en-US" sz="2400" dirty="0" smtClean="0"/>
              <a:t>’</a:t>
            </a:r>
            <a:r>
              <a:rPr lang="uk-UA" sz="2400" dirty="0" smtClean="0"/>
              <a:t>ЯЗАНІ З ЖИТТЯМ МІСТА.</a:t>
            </a:r>
          </a:p>
          <a:p>
            <a:pPr algn="just"/>
            <a:r>
              <a:rPr lang="uk-UA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218364" y="1872018"/>
            <a:ext cx="641445" cy="16141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</a:rPr>
              <a:t>ЗАВДАННЯ</a:t>
            </a:r>
            <a:r>
              <a:rPr lang="uk-UA" sz="2000" b="1" dirty="0" smtClean="0">
                <a:solidFill>
                  <a:schemeClr val="accent1"/>
                </a:solidFill>
              </a:rPr>
              <a:t>:</a:t>
            </a:r>
            <a:endParaRPr lang="uk-UA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93071779"/>
              </p:ext>
            </p:extLst>
          </p:nvPr>
        </p:nvGraphicFramePr>
        <p:xfrm>
          <a:off x="1351129" y="1872018"/>
          <a:ext cx="7864310" cy="439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1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375248"/>
              </p:ext>
            </p:extLst>
          </p:nvPr>
        </p:nvGraphicFramePr>
        <p:xfrm>
          <a:off x="1315327" y="1872018"/>
          <a:ext cx="8057273" cy="472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кутник 4"/>
          <p:cNvSpPr/>
          <p:nvPr/>
        </p:nvSpPr>
        <p:spPr>
          <a:xfrm>
            <a:off x="218364" y="491319"/>
            <a:ext cx="641445" cy="12503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</a:rPr>
              <a:t>МЕТА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141" y="491319"/>
            <a:ext cx="8400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СТВОРИТИ ФУНКЦІОНАЛЬНИЙ ТА ІНФОРМАЦІЙНИЙ РЕСУРС, НА ЯКОМУ РОЗМІЩУВАЛИСЯ МАТЕРІАЛИ ПОВ</a:t>
            </a:r>
            <a:r>
              <a:rPr lang="en-US" sz="2400" dirty="0" smtClean="0"/>
              <a:t>’</a:t>
            </a:r>
            <a:r>
              <a:rPr lang="uk-UA" sz="2400" dirty="0" smtClean="0"/>
              <a:t>ЯЗАНІ З ЖИТТЯМ МІСТА.</a:t>
            </a:r>
            <a:endParaRPr lang="uk-UA" sz="2400" dirty="0"/>
          </a:p>
        </p:txBody>
      </p:sp>
      <p:sp>
        <p:nvSpPr>
          <p:cNvPr id="7" name="Прямокутник 6"/>
          <p:cNvSpPr/>
          <p:nvPr/>
        </p:nvSpPr>
        <p:spPr>
          <a:xfrm>
            <a:off x="218364" y="1872019"/>
            <a:ext cx="641445" cy="16427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</a:rPr>
              <a:t>ЗАВДАННЯ:</a:t>
            </a:r>
            <a:endParaRPr lang="uk-U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012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ПОТРЕБ КОРИСТУВАЧА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080707"/>
              </p:ext>
            </p:extLst>
          </p:nvPr>
        </p:nvGraphicFramePr>
        <p:xfrm>
          <a:off x="600075" y="1643063"/>
          <a:ext cx="8701088" cy="477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2997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 АКТОРІВ САЙТУ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797287"/>
              </p:ext>
            </p:extLst>
          </p:nvPr>
        </p:nvGraphicFramePr>
        <p:xfrm>
          <a:off x="1239837" y="1122997"/>
          <a:ext cx="9932987" cy="524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вал 6"/>
          <p:cNvSpPr/>
          <p:nvPr/>
        </p:nvSpPr>
        <p:spPr>
          <a:xfrm>
            <a:off x="5067300" y="3566160"/>
            <a:ext cx="614363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" name="Пряма сполучна лінія 8"/>
          <p:cNvCxnSpPr/>
          <p:nvPr/>
        </p:nvCxnSpPr>
        <p:spPr>
          <a:xfrm>
            <a:off x="5374480" y="4137660"/>
            <a:ext cx="20240" cy="771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 сполучна лінія 10"/>
          <p:cNvCxnSpPr/>
          <p:nvPr/>
        </p:nvCxnSpPr>
        <p:spPr>
          <a:xfrm>
            <a:off x="4766072" y="4466274"/>
            <a:ext cx="125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 сполучна лінія 13"/>
          <p:cNvCxnSpPr/>
          <p:nvPr/>
        </p:nvCxnSpPr>
        <p:spPr>
          <a:xfrm flipV="1">
            <a:off x="4925616" y="4909186"/>
            <a:ext cx="469106" cy="928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 сполучна лінія 15"/>
          <p:cNvCxnSpPr/>
          <p:nvPr/>
        </p:nvCxnSpPr>
        <p:spPr>
          <a:xfrm>
            <a:off x="5394722" y="4909186"/>
            <a:ext cx="448866" cy="928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41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ГІСТЬ– </a:t>
            </a:r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 ВИКОРИСТАННЯ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Місце для вмісту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36246"/>
              </p:ext>
            </p:extLst>
          </p:nvPr>
        </p:nvGraphicFramePr>
        <p:xfrm>
          <a:off x="771525" y="1143001"/>
          <a:ext cx="8482013" cy="533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0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41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– ВАРІАНТИ ВИКОРИСТАННЯ</a:t>
            </a:r>
            <a:endParaRPr lang="uk-U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27491"/>
              </p:ext>
            </p:extLst>
          </p:nvPr>
        </p:nvGraphicFramePr>
        <p:xfrm>
          <a:off x="728664" y="1800226"/>
          <a:ext cx="8372474" cy="4525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1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435</Words>
  <Application>Microsoft Office PowerPoint</Application>
  <PresentationFormat>Широкий екран</PresentationFormat>
  <Paragraphs>109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Грань</vt:lpstr>
      <vt:lpstr>Дипломна робота На тему:</vt:lpstr>
      <vt:lpstr>Презентація PowerPoint</vt:lpstr>
      <vt:lpstr>АНАЛІЗ САЙТІ МІСТА БІБРКА ТА ОБҐРУНТУВАННЯ ПОТРЕБИ РЕАЛІЗАЦІЇ САЙТУ</vt:lpstr>
      <vt:lpstr>Презентація PowerPoint</vt:lpstr>
      <vt:lpstr>Презентація PowerPoint</vt:lpstr>
      <vt:lpstr>АНАЛІЗ ПОТРЕБ КОРИСТУВАЧА</vt:lpstr>
      <vt:lpstr>ПОШУК АКТОРІВ САЙТУ</vt:lpstr>
      <vt:lpstr>ГІСТЬ– ВАРІАНТИ ВИКОРИСТАННЯ</vt:lpstr>
      <vt:lpstr>КОРИСТУВАЧ – ВАРІАНТИ ВИКОРИСТАННЯ</vt:lpstr>
      <vt:lpstr>КОРИСТУВАЧ – ВАРІАНТИ ВИКОРИСТАННЯ</vt:lpstr>
      <vt:lpstr>АДМІНІСТРАТОР– ВАРІАНТИ ВИКОРИСТАННЯ</vt:lpstr>
      <vt:lpstr>ЗОБРАЖЕННЯ САЙТУ. ГОЛОВНА СТОРІНКА</vt:lpstr>
      <vt:lpstr>ЗОБРАЖЕННЯ САЙТУ(ФОРУМ, ОГОЛОШЕННЯ, СПОРТИВНИЙ БЛОК)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</dc:title>
  <dc:creator>Назар</dc:creator>
  <cp:lastModifiedBy>Назар</cp:lastModifiedBy>
  <cp:revision>36</cp:revision>
  <dcterms:created xsi:type="dcterms:W3CDTF">2014-12-01T14:45:39Z</dcterms:created>
  <dcterms:modified xsi:type="dcterms:W3CDTF">2016-06-23T08:45:21Z</dcterms:modified>
</cp:coreProperties>
</file>