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93B85-ABD3-2714-9B91-17B50DB92782}" v="2" dt="2023-03-06T04:32:40.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75" d="100"/>
          <a:sy n="75" d="100"/>
        </p:scale>
        <p:origin x="974"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00A17E-7A98-4739-BF05-8CEF4473463A}"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137F8B99-6D8C-4535-A095-D81E463E9CEA}">
      <dgm:prSet/>
      <dgm:spPr/>
      <dgm:t>
        <a:bodyPr/>
        <a:lstStyle/>
        <a:p>
          <a:r>
            <a:rPr lang="en-US"/>
            <a:t>Rainfall: Amount of rainfall recorded in mm – Numeric</a:t>
          </a:r>
        </a:p>
      </dgm:t>
    </dgm:pt>
    <dgm:pt modelId="{1368DBA1-927C-431E-8A0C-25DA39E6C287}" type="parTrans" cxnId="{6A54EF0D-DE1B-4DAD-8FD3-90FCB7F060DB}">
      <dgm:prSet/>
      <dgm:spPr/>
      <dgm:t>
        <a:bodyPr/>
        <a:lstStyle/>
        <a:p>
          <a:endParaRPr lang="en-US"/>
        </a:p>
      </dgm:t>
    </dgm:pt>
    <dgm:pt modelId="{4D327920-9FDB-4C98-9B91-3B170494CB19}" type="sibTrans" cxnId="{6A54EF0D-DE1B-4DAD-8FD3-90FCB7F060DB}">
      <dgm:prSet/>
      <dgm:spPr/>
      <dgm:t>
        <a:bodyPr/>
        <a:lstStyle/>
        <a:p>
          <a:endParaRPr lang="en-US"/>
        </a:p>
      </dgm:t>
    </dgm:pt>
    <dgm:pt modelId="{25C60490-AB9D-41D1-9DF4-E9E20FBD6BF6}">
      <dgm:prSet/>
      <dgm:spPr/>
      <dgm:t>
        <a:bodyPr/>
        <a:lstStyle/>
        <a:p>
          <a:r>
            <a:rPr lang="en-US"/>
            <a:t>Evaporation: Potential evaporation in mm – Numeric</a:t>
          </a:r>
        </a:p>
      </dgm:t>
    </dgm:pt>
    <dgm:pt modelId="{5166136B-28AB-4F04-BA94-FFE9C44CF878}" type="parTrans" cxnId="{158240D6-BC53-4DA4-B2F6-67C53C361296}">
      <dgm:prSet/>
      <dgm:spPr/>
      <dgm:t>
        <a:bodyPr/>
        <a:lstStyle/>
        <a:p>
          <a:endParaRPr lang="en-US"/>
        </a:p>
      </dgm:t>
    </dgm:pt>
    <dgm:pt modelId="{2A2B7926-9478-4B67-ABF2-E5E47EBA13DF}" type="sibTrans" cxnId="{158240D6-BC53-4DA4-B2F6-67C53C361296}">
      <dgm:prSet/>
      <dgm:spPr/>
      <dgm:t>
        <a:bodyPr/>
        <a:lstStyle/>
        <a:p>
          <a:endParaRPr lang="en-US"/>
        </a:p>
      </dgm:t>
    </dgm:pt>
    <dgm:pt modelId="{F252B978-BBE8-448E-8DDC-8E333F24427D}">
      <dgm:prSet/>
      <dgm:spPr/>
      <dgm:t>
        <a:bodyPr/>
        <a:lstStyle/>
        <a:p>
          <a:r>
            <a:rPr lang="en-US" dirty="0"/>
            <a:t>Sunshine: Number of hours of bright sunshine – Numeric</a:t>
          </a:r>
        </a:p>
      </dgm:t>
    </dgm:pt>
    <dgm:pt modelId="{E2567DA3-8D0B-437D-BBA9-F9E681462395}" type="parTrans" cxnId="{5D4D1020-03FE-4370-AB2D-85EE45CCE0EF}">
      <dgm:prSet/>
      <dgm:spPr/>
      <dgm:t>
        <a:bodyPr/>
        <a:lstStyle/>
        <a:p>
          <a:endParaRPr lang="en-US"/>
        </a:p>
      </dgm:t>
    </dgm:pt>
    <dgm:pt modelId="{DD83EE6D-7FBC-4BCB-8148-09BE93289E1C}" type="sibTrans" cxnId="{5D4D1020-03FE-4370-AB2D-85EE45CCE0EF}">
      <dgm:prSet/>
      <dgm:spPr/>
      <dgm:t>
        <a:bodyPr/>
        <a:lstStyle/>
        <a:p>
          <a:endParaRPr lang="en-US"/>
        </a:p>
      </dgm:t>
    </dgm:pt>
    <dgm:pt modelId="{841BB090-E950-4270-8419-3381D1AA0754}">
      <dgm:prSet/>
      <dgm:spPr/>
      <dgm:t>
        <a:bodyPr/>
        <a:lstStyle/>
        <a:p>
          <a:r>
            <a:rPr lang="en-US"/>
            <a:t>WindGustDir: Direction of the strongest gust of wind in 24 hours to midnight – Numeric</a:t>
          </a:r>
        </a:p>
      </dgm:t>
    </dgm:pt>
    <dgm:pt modelId="{B866C088-DCFE-4103-BAEC-D1BCDD1CAE6B}" type="parTrans" cxnId="{CC63A8BB-498A-4583-9E5D-DFCFA0E2572C}">
      <dgm:prSet/>
      <dgm:spPr/>
      <dgm:t>
        <a:bodyPr/>
        <a:lstStyle/>
        <a:p>
          <a:endParaRPr lang="en-US"/>
        </a:p>
      </dgm:t>
    </dgm:pt>
    <dgm:pt modelId="{75B715B4-CC39-4133-AC98-4CC28CEDB744}" type="sibTrans" cxnId="{CC63A8BB-498A-4583-9E5D-DFCFA0E2572C}">
      <dgm:prSet/>
      <dgm:spPr/>
      <dgm:t>
        <a:bodyPr/>
        <a:lstStyle/>
        <a:p>
          <a:endParaRPr lang="en-US"/>
        </a:p>
      </dgm:t>
    </dgm:pt>
    <dgm:pt modelId="{1F7326E2-93C2-43CD-B845-409ACEEC43E2}">
      <dgm:prSet/>
      <dgm:spPr/>
      <dgm:t>
        <a:bodyPr/>
        <a:lstStyle/>
        <a:p>
          <a:r>
            <a:rPr lang="en-US"/>
            <a:t>WindGustSpeed: Speed of the strongest gust of wind in 24 hours to midnight – Numeric</a:t>
          </a:r>
        </a:p>
      </dgm:t>
    </dgm:pt>
    <dgm:pt modelId="{D9BFF05C-EDF4-4BB6-8C91-310EC602DF51}" type="parTrans" cxnId="{64BD4B92-7453-4E7A-BF4C-36D4EFCEC165}">
      <dgm:prSet/>
      <dgm:spPr/>
      <dgm:t>
        <a:bodyPr/>
        <a:lstStyle/>
        <a:p>
          <a:endParaRPr lang="en-US"/>
        </a:p>
      </dgm:t>
    </dgm:pt>
    <dgm:pt modelId="{6BCB1A9C-1F4D-484B-8A5D-08ADB3FE7EA3}" type="sibTrans" cxnId="{64BD4B92-7453-4E7A-BF4C-36D4EFCEC165}">
      <dgm:prSet/>
      <dgm:spPr/>
      <dgm:t>
        <a:bodyPr/>
        <a:lstStyle/>
        <a:p>
          <a:endParaRPr lang="en-US"/>
        </a:p>
      </dgm:t>
    </dgm:pt>
    <dgm:pt modelId="{3E1ABDB7-0C19-4F70-833F-F96309939990}">
      <dgm:prSet/>
      <dgm:spPr/>
      <dgm:t>
        <a:bodyPr/>
        <a:lstStyle/>
        <a:p>
          <a:r>
            <a:rPr lang="en-US"/>
            <a:t>WindDir9am: Direction of the wind at 9am – Numeric</a:t>
          </a:r>
        </a:p>
      </dgm:t>
    </dgm:pt>
    <dgm:pt modelId="{0D8C80B0-4BF2-4C9C-A7F6-4153BBA72D8E}" type="parTrans" cxnId="{D3F2ED2A-4EE5-4450-9743-DB9059260111}">
      <dgm:prSet/>
      <dgm:spPr/>
      <dgm:t>
        <a:bodyPr/>
        <a:lstStyle/>
        <a:p>
          <a:endParaRPr lang="en-US"/>
        </a:p>
      </dgm:t>
    </dgm:pt>
    <dgm:pt modelId="{C289FBB0-60D5-45B6-BA88-161F8CF541AD}" type="sibTrans" cxnId="{D3F2ED2A-4EE5-4450-9743-DB9059260111}">
      <dgm:prSet/>
      <dgm:spPr/>
      <dgm:t>
        <a:bodyPr/>
        <a:lstStyle/>
        <a:p>
          <a:endParaRPr lang="en-US"/>
        </a:p>
      </dgm:t>
    </dgm:pt>
    <dgm:pt modelId="{11A0DBBB-3C47-4E42-9E95-6A8812A1ED4E}">
      <dgm:prSet/>
      <dgm:spPr/>
      <dgm:t>
        <a:bodyPr/>
        <a:lstStyle/>
        <a:p>
          <a:r>
            <a:rPr lang="en-US"/>
            <a:t>WindDir3pm: Direction of the wind at 3pm – Numeric</a:t>
          </a:r>
        </a:p>
      </dgm:t>
    </dgm:pt>
    <dgm:pt modelId="{F7CD84F5-5C20-467E-92AB-8A95E1CFB872}" type="parTrans" cxnId="{141F6F58-3E49-48E1-AD34-5559A25CAD63}">
      <dgm:prSet/>
      <dgm:spPr/>
      <dgm:t>
        <a:bodyPr/>
        <a:lstStyle/>
        <a:p>
          <a:endParaRPr lang="en-US"/>
        </a:p>
      </dgm:t>
    </dgm:pt>
    <dgm:pt modelId="{97799F08-EA8A-423D-9902-6FA90EB49C30}" type="sibTrans" cxnId="{141F6F58-3E49-48E1-AD34-5559A25CAD63}">
      <dgm:prSet/>
      <dgm:spPr/>
      <dgm:t>
        <a:bodyPr/>
        <a:lstStyle/>
        <a:p>
          <a:endParaRPr lang="en-US"/>
        </a:p>
      </dgm:t>
    </dgm:pt>
    <dgm:pt modelId="{4201C3DE-B5CC-4B1A-9716-D3BD3C1EA064}">
      <dgm:prSet/>
      <dgm:spPr/>
      <dgm:t>
        <a:bodyPr/>
        <a:lstStyle/>
        <a:p>
          <a:r>
            <a:rPr lang="en-US"/>
            <a:t>WindSpeed9am: Wind speed at 9am – Numeric</a:t>
          </a:r>
        </a:p>
      </dgm:t>
    </dgm:pt>
    <dgm:pt modelId="{70D4C15B-DD58-453C-B7CC-5D1B60C88DEB}" type="parTrans" cxnId="{DED5CF3B-5AD2-4811-BE9A-E23845C08BFD}">
      <dgm:prSet/>
      <dgm:spPr/>
      <dgm:t>
        <a:bodyPr/>
        <a:lstStyle/>
        <a:p>
          <a:endParaRPr lang="en-US"/>
        </a:p>
      </dgm:t>
    </dgm:pt>
    <dgm:pt modelId="{E8CB28D9-93B4-4F04-88AF-C7F4779B73DA}" type="sibTrans" cxnId="{DED5CF3B-5AD2-4811-BE9A-E23845C08BFD}">
      <dgm:prSet/>
      <dgm:spPr/>
      <dgm:t>
        <a:bodyPr/>
        <a:lstStyle/>
        <a:p>
          <a:endParaRPr lang="en-US"/>
        </a:p>
      </dgm:t>
    </dgm:pt>
    <dgm:pt modelId="{63EBC748-645F-488E-9112-4E5576D32919}">
      <dgm:prSet/>
      <dgm:spPr/>
      <dgm:t>
        <a:bodyPr/>
        <a:lstStyle/>
        <a:p>
          <a:r>
            <a:rPr lang="en-US"/>
            <a:t>WindSpeed3pm: Wind speed at 3pm – Numeric</a:t>
          </a:r>
        </a:p>
      </dgm:t>
    </dgm:pt>
    <dgm:pt modelId="{5C507665-BAC7-4F81-B4C9-F5C601939B9C}" type="parTrans" cxnId="{66C19191-21F8-4634-B971-7EF800A9A406}">
      <dgm:prSet/>
      <dgm:spPr/>
      <dgm:t>
        <a:bodyPr/>
        <a:lstStyle/>
        <a:p>
          <a:endParaRPr lang="en-US"/>
        </a:p>
      </dgm:t>
    </dgm:pt>
    <dgm:pt modelId="{A6BA120D-DF63-4859-84EF-4A1FCC94AFC7}" type="sibTrans" cxnId="{66C19191-21F8-4634-B971-7EF800A9A406}">
      <dgm:prSet/>
      <dgm:spPr/>
      <dgm:t>
        <a:bodyPr/>
        <a:lstStyle/>
        <a:p>
          <a:endParaRPr lang="en-US"/>
        </a:p>
      </dgm:t>
    </dgm:pt>
    <dgm:pt modelId="{AE5F6575-005E-462F-8F83-F0DA74EF7CD1}">
      <dgm:prSet/>
      <dgm:spPr/>
      <dgm:t>
        <a:bodyPr/>
        <a:lstStyle/>
        <a:p>
          <a:r>
            <a:rPr lang="en-US"/>
            <a:t>Humidity9am: Humidity at 9am – Numeric</a:t>
          </a:r>
        </a:p>
      </dgm:t>
    </dgm:pt>
    <dgm:pt modelId="{BF0950E5-2C12-4EBE-868B-90D063BE0F27}" type="parTrans" cxnId="{21751DBD-5BC8-40FF-83E0-54EBA463A40E}">
      <dgm:prSet/>
      <dgm:spPr/>
      <dgm:t>
        <a:bodyPr/>
        <a:lstStyle/>
        <a:p>
          <a:endParaRPr lang="en-US"/>
        </a:p>
      </dgm:t>
    </dgm:pt>
    <dgm:pt modelId="{7E3EDBA9-9157-4473-97F5-0C3B03871CB8}" type="sibTrans" cxnId="{21751DBD-5BC8-40FF-83E0-54EBA463A40E}">
      <dgm:prSet/>
      <dgm:spPr/>
      <dgm:t>
        <a:bodyPr/>
        <a:lstStyle/>
        <a:p>
          <a:endParaRPr lang="en-US"/>
        </a:p>
      </dgm:t>
    </dgm:pt>
    <dgm:pt modelId="{3278C0CB-7D3C-441F-AD4E-0C13BDD5EB4D}" type="pres">
      <dgm:prSet presAssocID="{D500A17E-7A98-4739-BF05-8CEF4473463A}" presName="linearFlow" presStyleCnt="0">
        <dgm:presLayoutVars>
          <dgm:resizeHandles val="exact"/>
        </dgm:presLayoutVars>
      </dgm:prSet>
      <dgm:spPr/>
    </dgm:pt>
    <dgm:pt modelId="{F51C58F2-EBB6-40EE-89D3-23AAEE123A7F}" type="pres">
      <dgm:prSet presAssocID="{137F8B99-6D8C-4535-A095-D81E463E9CEA}" presName="node" presStyleLbl="node1" presStyleIdx="0" presStyleCnt="10" custScaleY="141337">
        <dgm:presLayoutVars>
          <dgm:bulletEnabled val="1"/>
        </dgm:presLayoutVars>
      </dgm:prSet>
      <dgm:spPr/>
    </dgm:pt>
    <dgm:pt modelId="{EFE84EA6-5E4B-4611-8C17-2BF86F4D9918}" type="pres">
      <dgm:prSet presAssocID="{4D327920-9FDB-4C98-9B91-3B170494CB19}" presName="sibTrans" presStyleLbl="sibTrans2D1" presStyleIdx="0" presStyleCnt="9"/>
      <dgm:spPr/>
    </dgm:pt>
    <dgm:pt modelId="{D3C4EF9B-10C8-4E0F-8BC3-9E6482EE421B}" type="pres">
      <dgm:prSet presAssocID="{4D327920-9FDB-4C98-9B91-3B170494CB19}" presName="connectorText" presStyleLbl="sibTrans2D1" presStyleIdx="0" presStyleCnt="9"/>
      <dgm:spPr/>
    </dgm:pt>
    <dgm:pt modelId="{67E575B6-5E2E-4BAC-AAB4-A5A6B695015D}" type="pres">
      <dgm:prSet presAssocID="{25C60490-AB9D-41D1-9DF4-E9E20FBD6BF6}" presName="node" presStyleLbl="node1" presStyleIdx="1" presStyleCnt="10">
        <dgm:presLayoutVars>
          <dgm:bulletEnabled val="1"/>
        </dgm:presLayoutVars>
      </dgm:prSet>
      <dgm:spPr/>
    </dgm:pt>
    <dgm:pt modelId="{0631A9D8-D251-40D6-A531-88333EB1E39F}" type="pres">
      <dgm:prSet presAssocID="{2A2B7926-9478-4B67-ABF2-E5E47EBA13DF}" presName="sibTrans" presStyleLbl="sibTrans2D1" presStyleIdx="1" presStyleCnt="9"/>
      <dgm:spPr/>
    </dgm:pt>
    <dgm:pt modelId="{78B4EFD3-A116-4CF3-9F23-575851F1EF8A}" type="pres">
      <dgm:prSet presAssocID="{2A2B7926-9478-4B67-ABF2-E5E47EBA13DF}" presName="connectorText" presStyleLbl="sibTrans2D1" presStyleIdx="1" presStyleCnt="9"/>
      <dgm:spPr/>
    </dgm:pt>
    <dgm:pt modelId="{57355EA4-8C03-4074-B011-220F33472BFF}" type="pres">
      <dgm:prSet presAssocID="{F252B978-BBE8-448E-8DDC-8E333F24427D}" presName="node" presStyleLbl="node1" presStyleIdx="2" presStyleCnt="10">
        <dgm:presLayoutVars>
          <dgm:bulletEnabled val="1"/>
        </dgm:presLayoutVars>
      </dgm:prSet>
      <dgm:spPr/>
    </dgm:pt>
    <dgm:pt modelId="{7283819B-32C5-4142-A8BC-F64EA35765DE}" type="pres">
      <dgm:prSet presAssocID="{DD83EE6D-7FBC-4BCB-8148-09BE93289E1C}" presName="sibTrans" presStyleLbl="sibTrans2D1" presStyleIdx="2" presStyleCnt="9"/>
      <dgm:spPr/>
    </dgm:pt>
    <dgm:pt modelId="{FE38AC32-5A6B-4ACD-92F2-68B83FD6B9C1}" type="pres">
      <dgm:prSet presAssocID="{DD83EE6D-7FBC-4BCB-8148-09BE93289E1C}" presName="connectorText" presStyleLbl="sibTrans2D1" presStyleIdx="2" presStyleCnt="9"/>
      <dgm:spPr/>
    </dgm:pt>
    <dgm:pt modelId="{3497880E-E0DD-4B6C-A7AA-A642FA995675}" type="pres">
      <dgm:prSet presAssocID="{841BB090-E950-4270-8419-3381D1AA0754}" presName="node" presStyleLbl="node1" presStyleIdx="3" presStyleCnt="10">
        <dgm:presLayoutVars>
          <dgm:bulletEnabled val="1"/>
        </dgm:presLayoutVars>
      </dgm:prSet>
      <dgm:spPr/>
    </dgm:pt>
    <dgm:pt modelId="{D32AF52C-1C24-434A-B423-62963BD1440F}" type="pres">
      <dgm:prSet presAssocID="{75B715B4-CC39-4133-AC98-4CC28CEDB744}" presName="sibTrans" presStyleLbl="sibTrans2D1" presStyleIdx="3" presStyleCnt="9"/>
      <dgm:spPr/>
    </dgm:pt>
    <dgm:pt modelId="{9EBCA17B-35A8-48D5-888D-065743FCDEBD}" type="pres">
      <dgm:prSet presAssocID="{75B715B4-CC39-4133-AC98-4CC28CEDB744}" presName="connectorText" presStyleLbl="sibTrans2D1" presStyleIdx="3" presStyleCnt="9"/>
      <dgm:spPr/>
    </dgm:pt>
    <dgm:pt modelId="{97D52E23-7402-4833-8461-99D09138D0FF}" type="pres">
      <dgm:prSet presAssocID="{1F7326E2-93C2-43CD-B845-409ACEEC43E2}" presName="node" presStyleLbl="node1" presStyleIdx="4" presStyleCnt="10">
        <dgm:presLayoutVars>
          <dgm:bulletEnabled val="1"/>
        </dgm:presLayoutVars>
      </dgm:prSet>
      <dgm:spPr/>
    </dgm:pt>
    <dgm:pt modelId="{B6B4A8EE-1693-4168-B68B-53330B1281BF}" type="pres">
      <dgm:prSet presAssocID="{6BCB1A9C-1F4D-484B-8A5D-08ADB3FE7EA3}" presName="sibTrans" presStyleLbl="sibTrans2D1" presStyleIdx="4" presStyleCnt="9"/>
      <dgm:spPr/>
    </dgm:pt>
    <dgm:pt modelId="{0D2D8295-C770-46E8-B4D9-854BA2B5D69B}" type="pres">
      <dgm:prSet presAssocID="{6BCB1A9C-1F4D-484B-8A5D-08ADB3FE7EA3}" presName="connectorText" presStyleLbl="sibTrans2D1" presStyleIdx="4" presStyleCnt="9"/>
      <dgm:spPr/>
    </dgm:pt>
    <dgm:pt modelId="{73D8DF0D-11BC-47FC-AA64-D5BCDEB458BD}" type="pres">
      <dgm:prSet presAssocID="{3E1ABDB7-0C19-4F70-833F-F96309939990}" presName="node" presStyleLbl="node1" presStyleIdx="5" presStyleCnt="10">
        <dgm:presLayoutVars>
          <dgm:bulletEnabled val="1"/>
        </dgm:presLayoutVars>
      </dgm:prSet>
      <dgm:spPr/>
    </dgm:pt>
    <dgm:pt modelId="{A07A37AA-1CC6-4DD2-AB9A-2C1141520D11}" type="pres">
      <dgm:prSet presAssocID="{C289FBB0-60D5-45B6-BA88-161F8CF541AD}" presName="sibTrans" presStyleLbl="sibTrans2D1" presStyleIdx="5" presStyleCnt="9"/>
      <dgm:spPr/>
    </dgm:pt>
    <dgm:pt modelId="{76F7C10B-230E-496C-A4BD-583891CBA385}" type="pres">
      <dgm:prSet presAssocID="{C289FBB0-60D5-45B6-BA88-161F8CF541AD}" presName="connectorText" presStyleLbl="sibTrans2D1" presStyleIdx="5" presStyleCnt="9"/>
      <dgm:spPr/>
    </dgm:pt>
    <dgm:pt modelId="{4E97DA4A-4220-4808-BF43-CFEA03213B8D}" type="pres">
      <dgm:prSet presAssocID="{11A0DBBB-3C47-4E42-9E95-6A8812A1ED4E}" presName="node" presStyleLbl="node1" presStyleIdx="6" presStyleCnt="10">
        <dgm:presLayoutVars>
          <dgm:bulletEnabled val="1"/>
        </dgm:presLayoutVars>
      </dgm:prSet>
      <dgm:spPr/>
    </dgm:pt>
    <dgm:pt modelId="{E319E083-5450-4DD5-B264-37BE5FFD6261}" type="pres">
      <dgm:prSet presAssocID="{97799F08-EA8A-423D-9902-6FA90EB49C30}" presName="sibTrans" presStyleLbl="sibTrans2D1" presStyleIdx="6" presStyleCnt="9"/>
      <dgm:spPr/>
    </dgm:pt>
    <dgm:pt modelId="{ED7FAF02-8EF7-4556-88DE-31E9ACD57AB5}" type="pres">
      <dgm:prSet presAssocID="{97799F08-EA8A-423D-9902-6FA90EB49C30}" presName="connectorText" presStyleLbl="sibTrans2D1" presStyleIdx="6" presStyleCnt="9"/>
      <dgm:spPr/>
    </dgm:pt>
    <dgm:pt modelId="{2893A785-A3A6-4FB2-9E2E-E69BC6E46AA1}" type="pres">
      <dgm:prSet presAssocID="{4201C3DE-B5CC-4B1A-9716-D3BD3C1EA064}" presName="node" presStyleLbl="node1" presStyleIdx="7" presStyleCnt="10">
        <dgm:presLayoutVars>
          <dgm:bulletEnabled val="1"/>
        </dgm:presLayoutVars>
      </dgm:prSet>
      <dgm:spPr/>
    </dgm:pt>
    <dgm:pt modelId="{B411E793-3EBF-48CD-8192-B53BF0A004C8}" type="pres">
      <dgm:prSet presAssocID="{E8CB28D9-93B4-4F04-88AF-C7F4779B73DA}" presName="sibTrans" presStyleLbl="sibTrans2D1" presStyleIdx="7" presStyleCnt="9"/>
      <dgm:spPr/>
    </dgm:pt>
    <dgm:pt modelId="{49F9B6E3-82BE-4982-8561-8573CD319B70}" type="pres">
      <dgm:prSet presAssocID="{E8CB28D9-93B4-4F04-88AF-C7F4779B73DA}" presName="connectorText" presStyleLbl="sibTrans2D1" presStyleIdx="7" presStyleCnt="9"/>
      <dgm:spPr/>
    </dgm:pt>
    <dgm:pt modelId="{D2CD9B5C-59D3-4E8A-BB7F-3FA246748D77}" type="pres">
      <dgm:prSet presAssocID="{63EBC748-645F-488E-9112-4E5576D32919}" presName="node" presStyleLbl="node1" presStyleIdx="8" presStyleCnt="10">
        <dgm:presLayoutVars>
          <dgm:bulletEnabled val="1"/>
        </dgm:presLayoutVars>
      </dgm:prSet>
      <dgm:spPr/>
    </dgm:pt>
    <dgm:pt modelId="{7B75E5E1-0243-40BB-8A8A-DF6C1C3731A3}" type="pres">
      <dgm:prSet presAssocID="{A6BA120D-DF63-4859-84EF-4A1FCC94AFC7}" presName="sibTrans" presStyleLbl="sibTrans2D1" presStyleIdx="8" presStyleCnt="9"/>
      <dgm:spPr/>
    </dgm:pt>
    <dgm:pt modelId="{ABFC0513-8167-4A9D-8451-8370BCC620BF}" type="pres">
      <dgm:prSet presAssocID="{A6BA120D-DF63-4859-84EF-4A1FCC94AFC7}" presName="connectorText" presStyleLbl="sibTrans2D1" presStyleIdx="8" presStyleCnt="9"/>
      <dgm:spPr/>
    </dgm:pt>
    <dgm:pt modelId="{FA09C52B-F946-4958-BFFD-2375119B016D}" type="pres">
      <dgm:prSet presAssocID="{AE5F6575-005E-462F-8F83-F0DA74EF7CD1}" presName="node" presStyleLbl="node1" presStyleIdx="9" presStyleCnt="10">
        <dgm:presLayoutVars>
          <dgm:bulletEnabled val="1"/>
        </dgm:presLayoutVars>
      </dgm:prSet>
      <dgm:spPr/>
    </dgm:pt>
  </dgm:ptLst>
  <dgm:cxnLst>
    <dgm:cxn modelId="{6038FD03-A968-4C26-82AD-FF15BF85E83B}" type="presOf" srcId="{E8CB28D9-93B4-4F04-88AF-C7F4779B73DA}" destId="{49F9B6E3-82BE-4982-8561-8573CD319B70}" srcOrd="1" destOrd="0" presId="urn:microsoft.com/office/officeart/2005/8/layout/process2"/>
    <dgm:cxn modelId="{49A5840C-9E0F-4719-9DEF-56EDF1E2DB3C}" type="presOf" srcId="{841BB090-E950-4270-8419-3381D1AA0754}" destId="{3497880E-E0DD-4B6C-A7AA-A642FA995675}" srcOrd="0" destOrd="0" presId="urn:microsoft.com/office/officeart/2005/8/layout/process2"/>
    <dgm:cxn modelId="{6A54EF0D-DE1B-4DAD-8FD3-90FCB7F060DB}" srcId="{D500A17E-7A98-4739-BF05-8CEF4473463A}" destId="{137F8B99-6D8C-4535-A095-D81E463E9CEA}" srcOrd="0" destOrd="0" parTransId="{1368DBA1-927C-431E-8A0C-25DA39E6C287}" sibTransId="{4D327920-9FDB-4C98-9B91-3B170494CB19}"/>
    <dgm:cxn modelId="{A50B5C11-D6B9-4013-B2CE-2FBFC2D70C85}" type="presOf" srcId="{75B715B4-CC39-4133-AC98-4CC28CEDB744}" destId="{D32AF52C-1C24-434A-B423-62963BD1440F}" srcOrd="0" destOrd="0" presId="urn:microsoft.com/office/officeart/2005/8/layout/process2"/>
    <dgm:cxn modelId="{8D83D015-9909-42A0-B9C9-936CD8E89BEB}" type="presOf" srcId="{A6BA120D-DF63-4859-84EF-4A1FCC94AFC7}" destId="{7B75E5E1-0243-40BB-8A8A-DF6C1C3731A3}" srcOrd="0" destOrd="0" presId="urn:microsoft.com/office/officeart/2005/8/layout/process2"/>
    <dgm:cxn modelId="{D7118019-F3DB-454C-A1BE-6D83CAADDAA7}" type="presOf" srcId="{2A2B7926-9478-4B67-ABF2-E5E47EBA13DF}" destId="{78B4EFD3-A116-4CF3-9F23-575851F1EF8A}" srcOrd="1" destOrd="0" presId="urn:microsoft.com/office/officeart/2005/8/layout/process2"/>
    <dgm:cxn modelId="{951CE51E-78B9-4ED0-A5D8-3D9497D45358}" type="presOf" srcId="{2A2B7926-9478-4B67-ABF2-E5E47EBA13DF}" destId="{0631A9D8-D251-40D6-A531-88333EB1E39F}" srcOrd="0" destOrd="0" presId="urn:microsoft.com/office/officeart/2005/8/layout/process2"/>
    <dgm:cxn modelId="{6A88F11F-4A96-4009-BEAC-0E9EBDE814A4}" type="presOf" srcId="{11A0DBBB-3C47-4E42-9E95-6A8812A1ED4E}" destId="{4E97DA4A-4220-4808-BF43-CFEA03213B8D}" srcOrd="0" destOrd="0" presId="urn:microsoft.com/office/officeart/2005/8/layout/process2"/>
    <dgm:cxn modelId="{5D4D1020-03FE-4370-AB2D-85EE45CCE0EF}" srcId="{D500A17E-7A98-4739-BF05-8CEF4473463A}" destId="{F252B978-BBE8-448E-8DDC-8E333F24427D}" srcOrd="2" destOrd="0" parTransId="{E2567DA3-8D0B-437D-BBA9-F9E681462395}" sibTransId="{DD83EE6D-7FBC-4BCB-8148-09BE93289E1C}"/>
    <dgm:cxn modelId="{BED00C28-2253-45A1-BEA4-03049B68D8EC}" type="presOf" srcId="{4201C3DE-B5CC-4B1A-9716-D3BD3C1EA064}" destId="{2893A785-A3A6-4FB2-9E2E-E69BC6E46AA1}" srcOrd="0" destOrd="0" presId="urn:microsoft.com/office/officeart/2005/8/layout/process2"/>
    <dgm:cxn modelId="{D3F2ED2A-4EE5-4450-9743-DB9059260111}" srcId="{D500A17E-7A98-4739-BF05-8CEF4473463A}" destId="{3E1ABDB7-0C19-4F70-833F-F96309939990}" srcOrd="5" destOrd="0" parTransId="{0D8C80B0-4BF2-4C9C-A7F6-4153BBA72D8E}" sibTransId="{C289FBB0-60D5-45B6-BA88-161F8CF541AD}"/>
    <dgm:cxn modelId="{DED5CF3B-5AD2-4811-BE9A-E23845C08BFD}" srcId="{D500A17E-7A98-4739-BF05-8CEF4473463A}" destId="{4201C3DE-B5CC-4B1A-9716-D3BD3C1EA064}" srcOrd="7" destOrd="0" parTransId="{70D4C15B-DD58-453C-B7CC-5D1B60C88DEB}" sibTransId="{E8CB28D9-93B4-4F04-88AF-C7F4779B73DA}"/>
    <dgm:cxn modelId="{892CB740-BDA0-4BCD-BF55-BC150526C97B}" type="presOf" srcId="{6BCB1A9C-1F4D-484B-8A5D-08ADB3FE7EA3}" destId="{0D2D8295-C770-46E8-B4D9-854BA2B5D69B}" srcOrd="1" destOrd="0" presId="urn:microsoft.com/office/officeart/2005/8/layout/process2"/>
    <dgm:cxn modelId="{970B6446-F240-4EE4-B89B-5BC1B290B779}" type="presOf" srcId="{AE5F6575-005E-462F-8F83-F0DA74EF7CD1}" destId="{FA09C52B-F946-4958-BFFD-2375119B016D}" srcOrd="0" destOrd="0" presId="urn:microsoft.com/office/officeart/2005/8/layout/process2"/>
    <dgm:cxn modelId="{9B756D68-2430-4468-B99B-4EE25A035266}" type="presOf" srcId="{4D327920-9FDB-4C98-9B91-3B170494CB19}" destId="{D3C4EF9B-10C8-4E0F-8BC3-9E6482EE421B}" srcOrd="1" destOrd="0" presId="urn:microsoft.com/office/officeart/2005/8/layout/process2"/>
    <dgm:cxn modelId="{A514206D-3F2A-40C7-B568-B74AB0450DA4}" type="presOf" srcId="{DD83EE6D-7FBC-4BCB-8148-09BE93289E1C}" destId="{FE38AC32-5A6B-4ACD-92F2-68B83FD6B9C1}" srcOrd="1" destOrd="0" presId="urn:microsoft.com/office/officeart/2005/8/layout/process2"/>
    <dgm:cxn modelId="{FF86AC75-892D-46EB-8789-58188B136B99}" type="presOf" srcId="{75B715B4-CC39-4133-AC98-4CC28CEDB744}" destId="{9EBCA17B-35A8-48D5-888D-065743FCDEBD}" srcOrd="1" destOrd="0" presId="urn:microsoft.com/office/officeart/2005/8/layout/process2"/>
    <dgm:cxn modelId="{A0195C56-978E-4CCD-A8D0-7AA6C67CEBB6}" type="presOf" srcId="{25C60490-AB9D-41D1-9DF4-E9E20FBD6BF6}" destId="{67E575B6-5E2E-4BAC-AAB4-A5A6B695015D}" srcOrd="0" destOrd="0" presId="urn:microsoft.com/office/officeart/2005/8/layout/process2"/>
    <dgm:cxn modelId="{141F6F58-3E49-48E1-AD34-5559A25CAD63}" srcId="{D500A17E-7A98-4739-BF05-8CEF4473463A}" destId="{11A0DBBB-3C47-4E42-9E95-6A8812A1ED4E}" srcOrd="6" destOrd="0" parTransId="{F7CD84F5-5C20-467E-92AB-8A95E1CFB872}" sibTransId="{97799F08-EA8A-423D-9902-6FA90EB49C30}"/>
    <dgm:cxn modelId="{66C19191-21F8-4634-B971-7EF800A9A406}" srcId="{D500A17E-7A98-4739-BF05-8CEF4473463A}" destId="{63EBC748-645F-488E-9112-4E5576D32919}" srcOrd="8" destOrd="0" parTransId="{5C507665-BAC7-4F81-B4C9-F5C601939B9C}" sibTransId="{A6BA120D-DF63-4859-84EF-4A1FCC94AFC7}"/>
    <dgm:cxn modelId="{64BD4B92-7453-4E7A-BF4C-36D4EFCEC165}" srcId="{D500A17E-7A98-4739-BF05-8CEF4473463A}" destId="{1F7326E2-93C2-43CD-B845-409ACEEC43E2}" srcOrd="4" destOrd="0" parTransId="{D9BFF05C-EDF4-4BB6-8C91-310EC602DF51}" sibTransId="{6BCB1A9C-1F4D-484B-8A5D-08ADB3FE7EA3}"/>
    <dgm:cxn modelId="{E9D97D98-6FEF-44B3-9B9C-19DC3584577F}" type="presOf" srcId="{97799F08-EA8A-423D-9902-6FA90EB49C30}" destId="{E319E083-5450-4DD5-B264-37BE5FFD6261}" srcOrd="0" destOrd="0" presId="urn:microsoft.com/office/officeart/2005/8/layout/process2"/>
    <dgm:cxn modelId="{26FE7A9C-F9AA-4E7E-BEFB-BFB3684CBE13}" type="presOf" srcId="{1F7326E2-93C2-43CD-B845-409ACEEC43E2}" destId="{97D52E23-7402-4833-8461-99D09138D0FF}" srcOrd="0" destOrd="0" presId="urn:microsoft.com/office/officeart/2005/8/layout/process2"/>
    <dgm:cxn modelId="{207F58A4-7BF4-46E2-BC58-857E167B3C77}" type="presOf" srcId="{63EBC748-645F-488E-9112-4E5576D32919}" destId="{D2CD9B5C-59D3-4E8A-BB7F-3FA246748D77}" srcOrd="0" destOrd="0" presId="urn:microsoft.com/office/officeart/2005/8/layout/process2"/>
    <dgm:cxn modelId="{732E5BAE-C5A6-4FD3-8467-3B1BE28F7C7B}" type="presOf" srcId="{F252B978-BBE8-448E-8DDC-8E333F24427D}" destId="{57355EA4-8C03-4074-B011-220F33472BFF}" srcOrd="0" destOrd="0" presId="urn:microsoft.com/office/officeart/2005/8/layout/process2"/>
    <dgm:cxn modelId="{A54497B4-7E07-4A9B-8F87-96B46A7D4A23}" type="presOf" srcId="{4D327920-9FDB-4C98-9B91-3B170494CB19}" destId="{EFE84EA6-5E4B-4611-8C17-2BF86F4D9918}" srcOrd="0" destOrd="0" presId="urn:microsoft.com/office/officeart/2005/8/layout/process2"/>
    <dgm:cxn modelId="{30C991B8-7564-4AA9-B3C2-9C43B37403C9}" type="presOf" srcId="{DD83EE6D-7FBC-4BCB-8148-09BE93289E1C}" destId="{7283819B-32C5-4142-A8BC-F64EA35765DE}" srcOrd="0" destOrd="0" presId="urn:microsoft.com/office/officeart/2005/8/layout/process2"/>
    <dgm:cxn modelId="{D1B7C9B8-FC4C-461B-9251-8258ACE37736}" type="presOf" srcId="{6BCB1A9C-1F4D-484B-8A5D-08ADB3FE7EA3}" destId="{B6B4A8EE-1693-4168-B68B-53330B1281BF}" srcOrd="0" destOrd="0" presId="urn:microsoft.com/office/officeart/2005/8/layout/process2"/>
    <dgm:cxn modelId="{CC63A8BB-498A-4583-9E5D-DFCFA0E2572C}" srcId="{D500A17E-7A98-4739-BF05-8CEF4473463A}" destId="{841BB090-E950-4270-8419-3381D1AA0754}" srcOrd="3" destOrd="0" parTransId="{B866C088-DCFE-4103-BAEC-D1BCDD1CAE6B}" sibTransId="{75B715B4-CC39-4133-AC98-4CC28CEDB744}"/>
    <dgm:cxn modelId="{21751DBD-5BC8-40FF-83E0-54EBA463A40E}" srcId="{D500A17E-7A98-4739-BF05-8CEF4473463A}" destId="{AE5F6575-005E-462F-8F83-F0DA74EF7CD1}" srcOrd="9" destOrd="0" parTransId="{BF0950E5-2C12-4EBE-868B-90D063BE0F27}" sibTransId="{7E3EDBA9-9157-4473-97F5-0C3B03871CB8}"/>
    <dgm:cxn modelId="{BFA465C1-8E42-433C-A64D-DF181701D049}" type="presOf" srcId="{3E1ABDB7-0C19-4F70-833F-F96309939990}" destId="{73D8DF0D-11BC-47FC-AA64-D5BCDEB458BD}" srcOrd="0" destOrd="0" presId="urn:microsoft.com/office/officeart/2005/8/layout/process2"/>
    <dgm:cxn modelId="{158240D6-BC53-4DA4-B2F6-67C53C361296}" srcId="{D500A17E-7A98-4739-BF05-8CEF4473463A}" destId="{25C60490-AB9D-41D1-9DF4-E9E20FBD6BF6}" srcOrd="1" destOrd="0" parTransId="{5166136B-28AB-4F04-BA94-FFE9C44CF878}" sibTransId="{2A2B7926-9478-4B67-ABF2-E5E47EBA13DF}"/>
    <dgm:cxn modelId="{471617D9-7B86-4D81-831A-F89175771838}" type="presOf" srcId="{D500A17E-7A98-4739-BF05-8CEF4473463A}" destId="{3278C0CB-7D3C-441F-AD4E-0C13BDD5EB4D}" srcOrd="0" destOrd="0" presId="urn:microsoft.com/office/officeart/2005/8/layout/process2"/>
    <dgm:cxn modelId="{88B536DB-DB9A-4952-BF20-A0B42B06AC01}" type="presOf" srcId="{C289FBB0-60D5-45B6-BA88-161F8CF541AD}" destId="{76F7C10B-230E-496C-A4BD-583891CBA385}" srcOrd="1" destOrd="0" presId="urn:microsoft.com/office/officeart/2005/8/layout/process2"/>
    <dgm:cxn modelId="{D4AD9DE2-C03F-4BBB-B81D-1FC1DE417C22}" type="presOf" srcId="{137F8B99-6D8C-4535-A095-D81E463E9CEA}" destId="{F51C58F2-EBB6-40EE-89D3-23AAEE123A7F}" srcOrd="0" destOrd="0" presId="urn:microsoft.com/office/officeart/2005/8/layout/process2"/>
    <dgm:cxn modelId="{7CE87BE7-8D6F-4E21-9A7F-BCD54B486D0D}" type="presOf" srcId="{97799F08-EA8A-423D-9902-6FA90EB49C30}" destId="{ED7FAF02-8EF7-4556-88DE-31E9ACD57AB5}" srcOrd="1" destOrd="0" presId="urn:microsoft.com/office/officeart/2005/8/layout/process2"/>
    <dgm:cxn modelId="{6C208FEC-EE93-44BD-AFDD-36DE181704AC}" type="presOf" srcId="{C289FBB0-60D5-45B6-BA88-161F8CF541AD}" destId="{A07A37AA-1CC6-4DD2-AB9A-2C1141520D11}" srcOrd="0" destOrd="0" presId="urn:microsoft.com/office/officeart/2005/8/layout/process2"/>
    <dgm:cxn modelId="{AA56FDF6-FAFC-4D11-BBDA-3FCB51AACF93}" type="presOf" srcId="{A6BA120D-DF63-4859-84EF-4A1FCC94AFC7}" destId="{ABFC0513-8167-4A9D-8451-8370BCC620BF}" srcOrd="1" destOrd="0" presId="urn:microsoft.com/office/officeart/2005/8/layout/process2"/>
    <dgm:cxn modelId="{525328F9-A3BF-4EC7-B223-2A69E0464365}" type="presOf" srcId="{E8CB28D9-93B4-4F04-88AF-C7F4779B73DA}" destId="{B411E793-3EBF-48CD-8192-B53BF0A004C8}" srcOrd="0" destOrd="0" presId="urn:microsoft.com/office/officeart/2005/8/layout/process2"/>
    <dgm:cxn modelId="{AEF2D12A-B47B-43ED-9E16-0E4AB430701D}" type="presParOf" srcId="{3278C0CB-7D3C-441F-AD4E-0C13BDD5EB4D}" destId="{F51C58F2-EBB6-40EE-89D3-23AAEE123A7F}" srcOrd="0" destOrd="0" presId="urn:microsoft.com/office/officeart/2005/8/layout/process2"/>
    <dgm:cxn modelId="{799FFA36-638E-455C-AECC-42B6D0B10642}" type="presParOf" srcId="{3278C0CB-7D3C-441F-AD4E-0C13BDD5EB4D}" destId="{EFE84EA6-5E4B-4611-8C17-2BF86F4D9918}" srcOrd="1" destOrd="0" presId="urn:microsoft.com/office/officeart/2005/8/layout/process2"/>
    <dgm:cxn modelId="{A5E85709-C7D4-43F5-9F12-56755064F252}" type="presParOf" srcId="{EFE84EA6-5E4B-4611-8C17-2BF86F4D9918}" destId="{D3C4EF9B-10C8-4E0F-8BC3-9E6482EE421B}" srcOrd="0" destOrd="0" presId="urn:microsoft.com/office/officeart/2005/8/layout/process2"/>
    <dgm:cxn modelId="{82591BF0-B7E8-47A5-9365-25A2E25F2BA1}" type="presParOf" srcId="{3278C0CB-7D3C-441F-AD4E-0C13BDD5EB4D}" destId="{67E575B6-5E2E-4BAC-AAB4-A5A6B695015D}" srcOrd="2" destOrd="0" presId="urn:microsoft.com/office/officeart/2005/8/layout/process2"/>
    <dgm:cxn modelId="{2B9189E4-3313-4356-9612-0628F71A030D}" type="presParOf" srcId="{3278C0CB-7D3C-441F-AD4E-0C13BDD5EB4D}" destId="{0631A9D8-D251-40D6-A531-88333EB1E39F}" srcOrd="3" destOrd="0" presId="urn:microsoft.com/office/officeart/2005/8/layout/process2"/>
    <dgm:cxn modelId="{77906AAB-F41C-4878-AA74-90731FB6BCD0}" type="presParOf" srcId="{0631A9D8-D251-40D6-A531-88333EB1E39F}" destId="{78B4EFD3-A116-4CF3-9F23-575851F1EF8A}" srcOrd="0" destOrd="0" presId="urn:microsoft.com/office/officeart/2005/8/layout/process2"/>
    <dgm:cxn modelId="{E65CB546-7B6A-4F04-AFBB-6BD720557067}" type="presParOf" srcId="{3278C0CB-7D3C-441F-AD4E-0C13BDD5EB4D}" destId="{57355EA4-8C03-4074-B011-220F33472BFF}" srcOrd="4" destOrd="0" presId="urn:microsoft.com/office/officeart/2005/8/layout/process2"/>
    <dgm:cxn modelId="{BFBAC9AC-A6C1-40BE-934F-597F490682B4}" type="presParOf" srcId="{3278C0CB-7D3C-441F-AD4E-0C13BDD5EB4D}" destId="{7283819B-32C5-4142-A8BC-F64EA35765DE}" srcOrd="5" destOrd="0" presId="urn:microsoft.com/office/officeart/2005/8/layout/process2"/>
    <dgm:cxn modelId="{453DB94D-52AE-4240-B864-BEC4CC850620}" type="presParOf" srcId="{7283819B-32C5-4142-A8BC-F64EA35765DE}" destId="{FE38AC32-5A6B-4ACD-92F2-68B83FD6B9C1}" srcOrd="0" destOrd="0" presId="urn:microsoft.com/office/officeart/2005/8/layout/process2"/>
    <dgm:cxn modelId="{71BB6DB9-DFE2-40E0-8619-476FD527190F}" type="presParOf" srcId="{3278C0CB-7D3C-441F-AD4E-0C13BDD5EB4D}" destId="{3497880E-E0DD-4B6C-A7AA-A642FA995675}" srcOrd="6" destOrd="0" presId="urn:microsoft.com/office/officeart/2005/8/layout/process2"/>
    <dgm:cxn modelId="{109976F2-D610-4AE0-B9B8-5C60E51601A0}" type="presParOf" srcId="{3278C0CB-7D3C-441F-AD4E-0C13BDD5EB4D}" destId="{D32AF52C-1C24-434A-B423-62963BD1440F}" srcOrd="7" destOrd="0" presId="urn:microsoft.com/office/officeart/2005/8/layout/process2"/>
    <dgm:cxn modelId="{7F53733D-C20B-4E00-A5BF-F6C51BA5373D}" type="presParOf" srcId="{D32AF52C-1C24-434A-B423-62963BD1440F}" destId="{9EBCA17B-35A8-48D5-888D-065743FCDEBD}" srcOrd="0" destOrd="0" presId="urn:microsoft.com/office/officeart/2005/8/layout/process2"/>
    <dgm:cxn modelId="{F98A5564-3BBD-418A-B1B6-C82801E689BB}" type="presParOf" srcId="{3278C0CB-7D3C-441F-AD4E-0C13BDD5EB4D}" destId="{97D52E23-7402-4833-8461-99D09138D0FF}" srcOrd="8" destOrd="0" presId="urn:microsoft.com/office/officeart/2005/8/layout/process2"/>
    <dgm:cxn modelId="{BF9D3674-2E21-4E3B-9978-1484A9EEA429}" type="presParOf" srcId="{3278C0CB-7D3C-441F-AD4E-0C13BDD5EB4D}" destId="{B6B4A8EE-1693-4168-B68B-53330B1281BF}" srcOrd="9" destOrd="0" presId="urn:microsoft.com/office/officeart/2005/8/layout/process2"/>
    <dgm:cxn modelId="{8206AB2A-41B3-42D3-A15C-6F7FF1B97FEA}" type="presParOf" srcId="{B6B4A8EE-1693-4168-B68B-53330B1281BF}" destId="{0D2D8295-C770-46E8-B4D9-854BA2B5D69B}" srcOrd="0" destOrd="0" presId="urn:microsoft.com/office/officeart/2005/8/layout/process2"/>
    <dgm:cxn modelId="{01341A02-B4CD-4E3C-9A97-72A925FFDB1F}" type="presParOf" srcId="{3278C0CB-7D3C-441F-AD4E-0C13BDD5EB4D}" destId="{73D8DF0D-11BC-47FC-AA64-D5BCDEB458BD}" srcOrd="10" destOrd="0" presId="urn:microsoft.com/office/officeart/2005/8/layout/process2"/>
    <dgm:cxn modelId="{7F76488F-7FFF-4D8A-BD0A-1BAA64C8E601}" type="presParOf" srcId="{3278C0CB-7D3C-441F-AD4E-0C13BDD5EB4D}" destId="{A07A37AA-1CC6-4DD2-AB9A-2C1141520D11}" srcOrd="11" destOrd="0" presId="urn:microsoft.com/office/officeart/2005/8/layout/process2"/>
    <dgm:cxn modelId="{FE982A81-0D57-4931-A6F5-8187FBF7779A}" type="presParOf" srcId="{A07A37AA-1CC6-4DD2-AB9A-2C1141520D11}" destId="{76F7C10B-230E-496C-A4BD-583891CBA385}" srcOrd="0" destOrd="0" presId="urn:microsoft.com/office/officeart/2005/8/layout/process2"/>
    <dgm:cxn modelId="{71ECAE09-E35E-499A-BF1E-AA45D5B82F78}" type="presParOf" srcId="{3278C0CB-7D3C-441F-AD4E-0C13BDD5EB4D}" destId="{4E97DA4A-4220-4808-BF43-CFEA03213B8D}" srcOrd="12" destOrd="0" presId="urn:microsoft.com/office/officeart/2005/8/layout/process2"/>
    <dgm:cxn modelId="{66E189D5-282A-4BA2-BB18-323788AC21CC}" type="presParOf" srcId="{3278C0CB-7D3C-441F-AD4E-0C13BDD5EB4D}" destId="{E319E083-5450-4DD5-B264-37BE5FFD6261}" srcOrd="13" destOrd="0" presId="urn:microsoft.com/office/officeart/2005/8/layout/process2"/>
    <dgm:cxn modelId="{857749DE-22CD-45D4-92EF-8141C178C0A8}" type="presParOf" srcId="{E319E083-5450-4DD5-B264-37BE5FFD6261}" destId="{ED7FAF02-8EF7-4556-88DE-31E9ACD57AB5}" srcOrd="0" destOrd="0" presId="urn:microsoft.com/office/officeart/2005/8/layout/process2"/>
    <dgm:cxn modelId="{991E0AC4-F7F0-4157-A487-25038CD7E929}" type="presParOf" srcId="{3278C0CB-7D3C-441F-AD4E-0C13BDD5EB4D}" destId="{2893A785-A3A6-4FB2-9E2E-E69BC6E46AA1}" srcOrd="14" destOrd="0" presId="urn:microsoft.com/office/officeart/2005/8/layout/process2"/>
    <dgm:cxn modelId="{B5B4D3DF-3318-46D9-BC65-303231217E1F}" type="presParOf" srcId="{3278C0CB-7D3C-441F-AD4E-0C13BDD5EB4D}" destId="{B411E793-3EBF-48CD-8192-B53BF0A004C8}" srcOrd="15" destOrd="0" presId="urn:microsoft.com/office/officeart/2005/8/layout/process2"/>
    <dgm:cxn modelId="{CB8F9F6C-DBB1-459A-B1C1-3CC8539260F0}" type="presParOf" srcId="{B411E793-3EBF-48CD-8192-B53BF0A004C8}" destId="{49F9B6E3-82BE-4982-8561-8573CD319B70}" srcOrd="0" destOrd="0" presId="urn:microsoft.com/office/officeart/2005/8/layout/process2"/>
    <dgm:cxn modelId="{7D916D2B-711E-4D6B-911D-F489011D4A9F}" type="presParOf" srcId="{3278C0CB-7D3C-441F-AD4E-0C13BDD5EB4D}" destId="{D2CD9B5C-59D3-4E8A-BB7F-3FA246748D77}" srcOrd="16" destOrd="0" presId="urn:microsoft.com/office/officeart/2005/8/layout/process2"/>
    <dgm:cxn modelId="{7F1EC2A4-DAA0-4746-BA46-CACDE08AAAD6}" type="presParOf" srcId="{3278C0CB-7D3C-441F-AD4E-0C13BDD5EB4D}" destId="{7B75E5E1-0243-40BB-8A8A-DF6C1C3731A3}" srcOrd="17" destOrd="0" presId="urn:microsoft.com/office/officeart/2005/8/layout/process2"/>
    <dgm:cxn modelId="{031F05D0-60C2-437B-8F3A-4DA7288589FD}" type="presParOf" srcId="{7B75E5E1-0243-40BB-8A8A-DF6C1C3731A3}" destId="{ABFC0513-8167-4A9D-8451-8370BCC620BF}" srcOrd="0" destOrd="0" presId="urn:microsoft.com/office/officeart/2005/8/layout/process2"/>
    <dgm:cxn modelId="{A9746850-62C9-4B3F-A8BE-D1DD8EA16FDF}" type="presParOf" srcId="{3278C0CB-7D3C-441F-AD4E-0C13BDD5EB4D}" destId="{FA09C52B-F946-4958-BFFD-2375119B016D}" srcOrd="1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37872-EED0-4796-AB40-D54688E33EC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B64CCD5E-42A3-4F5A-B2CF-432DD27AC1E3}">
      <dgm:prSet/>
      <dgm:spPr/>
      <dgm:t>
        <a:bodyPr/>
        <a:lstStyle/>
        <a:p>
          <a:r>
            <a:rPr lang="en-US"/>
            <a:t>The use of neural networks for time-series analysis and prediction has become increasingly popular in recent years</a:t>
          </a:r>
        </a:p>
      </dgm:t>
    </dgm:pt>
    <dgm:pt modelId="{6F91DBB6-621D-4B54-93AF-B6AAD383130B}" type="parTrans" cxnId="{B3464E17-4804-44D6-8127-18FEFD2FE4EA}">
      <dgm:prSet/>
      <dgm:spPr/>
      <dgm:t>
        <a:bodyPr/>
        <a:lstStyle/>
        <a:p>
          <a:endParaRPr lang="en-US"/>
        </a:p>
      </dgm:t>
    </dgm:pt>
    <dgm:pt modelId="{1537A95C-EF71-48A4-B56F-3130076B232C}" type="sibTrans" cxnId="{B3464E17-4804-44D6-8127-18FEFD2FE4EA}">
      <dgm:prSet/>
      <dgm:spPr/>
      <dgm:t>
        <a:bodyPr/>
        <a:lstStyle/>
        <a:p>
          <a:endParaRPr lang="en-US"/>
        </a:p>
      </dgm:t>
    </dgm:pt>
    <dgm:pt modelId="{58C7DC0F-1A3F-4045-8765-FF745D09035B}">
      <dgm:prSet/>
      <dgm:spPr/>
      <dgm:t>
        <a:bodyPr/>
        <a:lstStyle/>
        <a:p>
          <a:r>
            <a:rPr lang="en-US"/>
            <a:t>One of the neural network designs that is commonly used for this purpose is the Long Short-Term Memory network</a:t>
          </a:r>
        </a:p>
      </dgm:t>
    </dgm:pt>
    <dgm:pt modelId="{1612523F-54DE-4F1E-81ED-4EDE68C9F5C3}" type="parTrans" cxnId="{81D3E88E-2340-4462-AF01-61CE08479AA6}">
      <dgm:prSet/>
      <dgm:spPr/>
      <dgm:t>
        <a:bodyPr/>
        <a:lstStyle/>
        <a:p>
          <a:endParaRPr lang="en-US"/>
        </a:p>
      </dgm:t>
    </dgm:pt>
    <dgm:pt modelId="{1444F40A-1F7F-44A1-B119-3BC407C26420}" type="sibTrans" cxnId="{81D3E88E-2340-4462-AF01-61CE08479AA6}">
      <dgm:prSet/>
      <dgm:spPr/>
      <dgm:t>
        <a:bodyPr/>
        <a:lstStyle/>
        <a:p>
          <a:endParaRPr lang="en-US"/>
        </a:p>
      </dgm:t>
    </dgm:pt>
    <dgm:pt modelId="{C6BABE17-1D16-4CFC-B99E-FDE303B2E530}">
      <dgm:prSet/>
      <dgm:spPr/>
      <dgm:t>
        <a:bodyPr/>
        <a:lstStyle/>
        <a:p>
          <a:r>
            <a:rPr lang="en-US"/>
            <a:t>To better understand the construction and evaluation of neural networks for time-series analysis, we can consider the given code for training and evaluating an LSTM model on a sine wave dataset</a:t>
          </a:r>
        </a:p>
      </dgm:t>
    </dgm:pt>
    <dgm:pt modelId="{39A9B855-222C-4E45-9A9B-1CB290464A92}" type="parTrans" cxnId="{9BA60307-ED4F-43D2-A720-EB93D59FB5B7}">
      <dgm:prSet/>
      <dgm:spPr/>
      <dgm:t>
        <a:bodyPr/>
        <a:lstStyle/>
        <a:p>
          <a:endParaRPr lang="en-US"/>
        </a:p>
      </dgm:t>
    </dgm:pt>
    <dgm:pt modelId="{36F003E8-1FF4-495B-B409-A1CC6633630D}" type="sibTrans" cxnId="{9BA60307-ED4F-43D2-A720-EB93D59FB5B7}">
      <dgm:prSet/>
      <dgm:spPr/>
      <dgm:t>
        <a:bodyPr/>
        <a:lstStyle/>
        <a:p>
          <a:endParaRPr lang="en-US"/>
        </a:p>
      </dgm:t>
    </dgm:pt>
    <dgm:pt modelId="{133C518F-2107-4EAD-B16E-7C2EE1325768}">
      <dgm:prSet/>
      <dgm:spPr/>
      <dgm:t>
        <a:bodyPr/>
        <a:lstStyle/>
        <a:p>
          <a:r>
            <a:rPr lang="en-US"/>
            <a:t>The neural network design in the code includes an LSTM layer with 64 neurons and a fully connected layer with one neuron for regression</a:t>
          </a:r>
        </a:p>
      </dgm:t>
    </dgm:pt>
    <dgm:pt modelId="{2D3F60AD-B0F3-4319-A1E6-A78A21ABD1FC}" type="parTrans" cxnId="{FEDD510A-5872-44F4-81EA-AE3E82597375}">
      <dgm:prSet/>
      <dgm:spPr/>
      <dgm:t>
        <a:bodyPr/>
        <a:lstStyle/>
        <a:p>
          <a:endParaRPr lang="en-US"/>
        </a:p>
      </dgm:t>
    </dgm:pt>
    <dgm:pt modelId="{6284A33F-CF96-4BED-9FFB-CA074D1714CA}" type="sibTrans" cxnId="{FEDD510A-5872-44F4-81EA-AE3E82597375}">
      <dgm:prSet/>
      <dgm:spPr/>
      <dgm:t>
        <a:bodyPr/>
        <a:lstStyle/>
        <a:p>
          <a:endParaRPr lang="en-US"/>
        </a:p>
      </dgm:t>
    </dgm:pt>
    <dgm:pt modelId="{9AE259CC-0444-421A-BF2F-891CA60CC722}">
      <dgm:prSet/>
      <dgm:spPr/>
      <dgm:t>
        <a:bodyPr/>
        <a:lstStyle/>
        <a:p>
          <a:r>
            <a:rPr lang="en-US"/>
            <a:t>The model's performance was assessed using the mean squared error , which showed that it achieved a very low MSE of 0.00023 on the test data</a:t>
          </a:r>
        </a:p>
      </dgm:t>
    </dgm:pt>
    <dgm:pt modelId="{D46E5122-D7F8-45A7-84F2-14BDA921CEEF}" type="parTrans" cxnId="{FC7BC403-80ED-45D6-B321-167A35AB2950}">
      <dgm:prSet/>
      <dgm:spPr/>
      <dgm:t>
        <a:bodyPr/>
        <a:lstStyle/>
        <a:p>
          <a:endParaRPr lang="en-US"/>
        </a:p>
      </dgm:t>
    </dgm:pt>
    <dgm:pt modelId="{281B12B9-156F-4E5C-A246-1929CCFC1AE9}" type="sibTrans" cxnId="{FC7BC403-80ED-45D6-B321-167A35AB2950}">
      <dgm:prSet/>
      <dgm:spPr/>
      <dgm:t>
        <a:bodyPr/>
        <a:lstStyle/>
        <a:p>
          <a:endParaRPr lang="en-US"/>
        </a:p>
      </dgm:t>
    </dgm:pt>
    <dgm:pt modelId="{64C44F04-FE00-4E91-BCA2-C167484DAD31}" type="pres">
      <dgm:prSet presAssocID="{A8337872-EED0-4796-AB40-D54688E33EC5}" presName="outerComposite" presStyleCnt="0">
        <dgm:presLayoutVars>
          <dgm:chMax val="5"/>
          <dgm:dir/>
          <dgm:resizeHandles val="exact"/>
        </dgm:presLayoutVars>
      </dgm:prSet>
      <dgm:spPr/>
    </dgm:pt>
    <dgm:pt modelId="{1754087F-9698-41B9-A945-5139CD42048E}" type="pres">
      <dgm:prSet presAssocID="{A8337872-EED0-4796-AB40-D54688E33EC5}" presName="dummyMaxCanvas" presStyleCnt="0">
        <dgm:presLayoutVars/>
      </dgm:prSet>
      <dgm:spPr/>
    </dgm:pt>
    <dgm:pt modelId="{EC81C45B-C15C-4A7F-96D1-882A0D9C7E14}" type="pres">
      <dgm:prSet presAssocID="{A8337872-EED0-4796-AB40-D54688E33EC5}" presName="FiveNodes_1" presStyleLbl="node1" presStyleIdx="0" presStyleCnt="5">
        <dgm:presLayoutVars>
          <dgm:bulletEnabled val="1"/>
        </dgm:presLayoutVars>
      </dgm:prSet>
      <dgm:spPr/>
    </dgm:pt>
    <dgm:pt modelId="{DF9FAFA7-01BB-44D6-8478-8B64E06C5DBD}" type="pres">
      <dgm:prSet presAssocID="{A8337872-EED0-4796-AB40-D54688E33EC5}" presName="FiveNodes_2" presStyleLbl="node1" presStyleIdx="1" presStyleCnt="5">
        <dgm:presLayoutVars>
          <dgm:bulletEnabled val="1"/>
        </dgm:presLayoutVars>
      </dgm:prSet>
      <dgm:spPr/>
    </dgm:pt>
    <dgm:pt modelId="{184E07C9-DE6D-4713-A971-3FEB641E9968}" type="pres">
      <dgm:prSet presAssocID="{A8337872-EED0-4796-AB40-D54688E33EC5}" presName="FiveNodes_3" presStyleLbl="node1" presStyleIdx="2" presStyleCnt="5">
        <dgm:presLayoutVars>
          <dgm:bulletEnabled val="1"/>
        </dgm:presLayoutVars>
      </dgm:prSet>
      <dgm:spPr/>
    </dgm:pt>
    <dgm:pt modelId="{03BEC97B-F42F-429E-8317-4D4E38C1FE7A}" type="pres">
      <dgm:prSet presAssocID="{A8337872-EED0-4796-AB40-D54688E33EC5}" presName="FiveNodes_4" presStyleLbl="node1" presStyleIdx="3" presStyleCnt="5">
        <dgm:presLayoutVars>
          <dgm:bulletEnabled val="1"/>
        </dgm:presLayoutVars>
      </dgm:prSet>
      <dgm:spPr/>
    </dgm:pt>
    <dgm:pt modelId="{B7251EDC-D23F-472E-B6D9-8DCD32D6AAA5}" type="pres">
      <dgm:prSet presAssocID="{A8337872-EED0-4796-AB40-D54688E33EC5}" presName="FiveNodes_5" presStyleLbl="node1" presStyleIdx="4" presStyleCnt="5">
        <dgm:presLayoutVars>
          <dgm:bulletEnabled val="1"/>
        </dgm:presLayoutVars>
      </dgm:prSet>
      <dgm:spPr/>
    </dgm:pt>
    <dgm:pt modelId="{8EE070C5-43A7-480F-9EFE-9AEB69B19101}" type="pres">
      <dgm:prSet presAssocID="{A8337872-EED0-4796-AB40-D54688E33EC5}" presName="FiveConn_1-2" presStyleLbl="fgAccFollowNode1" presStyleIdx="0" presStyleCnt="4">
        <dgm:presLayoutVars>
          <dgm:bulletEnabled val="1"/>
        </dgm:presLayoutVars>
      </dgm:prSet>
      <dgm:spPr/>
    </dgm:pt>
    <dgm:pt modelId="{A1F974C8-5747-4308-898C-47D911BB86AE}" type="pres">
      <dgm:prSet presAssocID="{A8337872-EED0-4796-AB40-D54688E33EC5}" presName="FiveConn_2-3" presStyleLbl="fgAccFollowNode1" presStyleIdx="1" presStyleCnt="4">
        <dgm:presLayoutVars>
          <dgm:bulletEnabled val="1"/>
        </dgm:presLayoutVars>
      </dgm:prSet>
      <dgm:spPr/>
    </dgm:pt>
    <dgm:pt modelId="{4417AB78-1C1E-4365-B621-00794656D26F}" type="pres">
      <dgm:prSet presAssocID="{A8337872-EED0-4796-AB40-D54688E33EC5}" presName="FiveConn_3-4" presStyleLbl="fgAccFollowNode1" presStyleIdx="2" presStyleCnt="4">
        <dgm:presLayoutVars>
          <dgm:bulletEnabled val="1"/>
        </dgm:presLayoutVars>
      </dgm:prSet>
      <dgm:spPr/>
    </dgm:pt>
    <dgm:pt modelId="{38AEEFCB-13CA-47E3-AF45-84BD51FA91D7}" type="pres">
      <dgm:prSet presAssocID="{A8337872-EED0-4796-AB40-D54688E33EC5}" presName="FiveConn_4-5" presStyleLbl="fgAccFollowNode1" presStyleIdx="3" presStyleCnt="4">
        <dgm:presLayoutVars>
          <dgm:bulletEnabled val="1"/>
        </dgm:presLayoutVars>
      </dgm:prSet>
      <dgm:spPr/>
    </dgm:pt>
    <dgm:pt modelId="{89957709-0F28-4278-B9ED-ED7D4932FA4B}" type="pres">
      <dgm:prSet presAssocID="{A8337872-EED0-4796-AB40-D54688E33EC5}" presName="FiveNodes_1_text" presStyleLbl="node1" presStyleIdx="4" presStyleCnt="5">
        <dgm:presLayoutVars>
          <dgm:bulletEnabled val="1"/>
        </dgm:presLayoutVars>
      </dgm:prSet>
      <dgm:spPr/>
    </dgm:pt>
    <dgm:pt modelId="{3A5125C4-6B7F-4A17-AEFB-D5B11019460E}" type="pres">
      <dgm:prSet presAssocID="{A8337872-EED0-4796-AB40-D54688E33EC5}" presName="FiveNodes_2_text" presStyleLbl="node1" presStyleIdx="4" presStyleCnt="5">
        <dgm:presLayoutVars>
          <dgm:bulletEnabled val="1"/>
        </dgm:presLayoutVars>
      </dgm:prSet>
      <dgm:spPr/>
    </dgm:pt>
    <dgm:pt modelId="{F36738E9-113F-4ED5-856F-DF055C5D9075}" type="pres">
      <dgm:prSet presAssocID="{A8337872-EED0-4796-AB40-D54688E33EC5}" presName="FiveNodes_3_text" presStyleLbl="node1" presStyleIdx="4" presStyleCnt="5">
        <dgm:presLayoutVars>
          <dgm:bulletEnabled val="1"/>
        </dgm:presLayoutVars>
      </dgm:prSet>
      <dgm:spPr/>
    </dgm:pt>
    <dgm:pt modelId="{04C5C9AF-2CC0-4BF6-B4A5-4F4BF3EBD631}" type="pres">
      <dgm:prSet presAssocID="{A8337872-EED0-4796-AB40-D54688E33EC5}" presName="FiveNodes_4_text" presStyleLbl="node1" presStyleIdx="4" presStyleCnt="5">
        <dgm:presLayoutVars>
          <dgm:bulletEnabled val="1"/>
        </dgm:presLayoutVars>
      </dgm:prSet>
      <dgm:spPr/>
    </dgm:pt>
    <dgm:pt modelId="{E9F140A8-2CD5-49DA-8FA0-87E2EF91E19A}" type="pres">
      <dgm:prSet presAssocID="{A8337872-EED0-4796-AB40-D54688E33EC5}" presName="FiveNodes_5_text" presStyleLbl="node1" presStyleIdx="4" presStyleCnt="5">
        <dgm:presLayoutVars>
          <dgm:bulletEnabled val="1"/>
        </dgm:presLayoutVars>
      </dgm:prSet>
      <dgm:spPr/>
    </dgm:pt>
  </dgm:ptLst>
  <dgm:cxnLst>
    <dgm:cxn modelId="{A5B63B02-D0FD-44B0-B0D3-85CE751E92AE}" type="presOf" srcId="{B64CCD5E-42A3-4F5A-B2CF-432DD27AC1E3}" destId="{EC81C45B-C15C-4A7F-96D1-882A0D9C7E14}" srcOrd="0" destOrd="0" presId="urn:microsoft.com/office/officeart/2005/8/layout/vProcess5"/>
    <dgm:cxn modelId="{FC7BC403-80ED-45D6-B321-167A35AB2950}" srcId="{A8337872-EED0-4796-AB40-D54688E33EC5}" destId="{9AE259CC-0444-421A-BF2F-891CA60CC722}" srcOrd="4" destOrd="0" parTransId="{D46E5122-D7F8-45A7-84F2-14BDA921CEEF}" sibTransId="{281B12B9-156F-4E5C-A246-1929CCFC1AE9}"/>
    <dgm:cxn modelId="{9BA60307-ED4F-43D2-A720-EB93D59FB5B7}" srcId="{A8337872-EED0-4796-AB40-D54688E33EC5}" destId="{C6BABE17-1D16-4CFC-B99E-FDE303B2E530}" srcOrd="2" destOrd="0" parTransId="{39A9B855-222C-4E45-9A9B-1CB290464A92}" sibTransId="{36F003E8-1FF4-495B-B409-A1CC6633630D}"/>
    <dgm:cxn modelId="{FEDD510A-5872-44F4-81EA-AE3E82597375}" srcId="{A8337872-EED0-4796-AB40-D54688E33EC5}" destId="{133C518F-2107-4EAD-B16E-7C2EE1325768}" srcOrd="3" destOrd="0" parTransId="{2D3F60AD-B0F3-4319-A1E6-A78A21ABD1FC}" sibTransId="{6284A33F-CF96-4BED-9FFB-CA074D1714CA}"/>
    <dgm:cxn modelId="{B3464E17-4804-44D6-8127-18FEFD2FE4EA}" srcId="{A8337872-EED0-4796-AB40-D54688E33EC5}" destId="{B64CCD5E-42A3-4F5A-B2CF-432DD27AC1E3}" srcOrd="0" destOrd="0" parTransId="{6F91DBB6-621D-4B54-93AF-B6AAD383130B}" sibTransId="{1537A95C-EF71-48A4-B56F-3130076B232C}"/>
    <dgm:cxn modelId="{2CFFBA5D-506B-43AC-BA5F-E9192E9766E2}" type="presOf" srcId="{C6BABE17-1D16-4CFC-B99E-FDE303B2E530}" destId="{F36738E9-113F-4ED5-856F-DF055C5D9075}" srcOrd="1" destOrd="0" presId="urn:microsoft.com/office/officeart/2005/8/layout/vProcess5"/>
    <dgm:cxn modelId="{CFFA416D-3AC8-41A0-BBB4-76996ABF148E}" type="presOf" srcId="{133C518F-2107-4EAD-B16E-7C2EE1325768}" destId="{04C5C9AF-2CC0-4BF6-B4A5-4F4BF3EBD631}" srcOrd="1" destOrd="0" presId="urn:microsoft.com/office/officeart/2005/8/layout/vProcess5"/>
    <dgm:cxn modelId="{B7EBB075-57B3-4F87-A7EE-9240C06FAF4B}" type="presOf" srcId="{B64CCD5E-42A3-4F5A-B2CF-432DD27AC1E3}" destId="{89957709-0F28-4278-B9ED-ED7D4932FA4B}" srcOrd="1" destOrd="0" presId="urn:microsoft.com/office/officeart/2005/8/layout/vProcess5"/>
    <dgm:cxn modelId="{5DBD3D8B-FE71-428D-8720-20A266DA0461}" type="presOf" srcId="{A8337872-EED0-4796-AB40-D54688E33EC5}" destId="{64C44F04-FE00-4E91-BCA2-C167484DAD31}" srcOrd="0" destOrd="0" presId="urn:microsoft.com/office/officeart/2005/8/layout/vProcess5"/>
    <dgm:cxn modelId="{81D3E88E-2340-4462-AF01-61CE08479AA6}" srcId="{A8337872-EED0-4796-AB40-D54688E33EC5}" destId="{58C7DC0F-1A3F-4045-8765-FF745D09035B}" srcOrd="1" destOrd="0" parTransId="{1612523F-54DE-4F1E-81ED-4EDE68C9F5C3}" sibTransId="{1444F40A-1F7F-44A1-B119-3BC407C26420}"/>
    <dgm:cxn modelId="{D01B38A8-889D-47AC-94BF-A3AF770F8976}" type="presOf" srcId="{6284A33F-CF96-4BED-9FFB-CA074D1714CA}" destId="{38AEEFCB-13CA-47E3-AF45-84BD51FA91D7}" srcOrd="0" destOrd="0" presId="urn:microsoft.com/office/officeart/2005/8/layout/vProcess5"/>
    <dgm:cxn modelId="{63C653A9-7379-4E51-B31A-A3CB64D59DC6}" type="presOf" srcId="{36F003E8-1FF4-495B-B409-A1CC6633630D}" destId="{4417AB78-1C1E-4365-B621-00794656D26F}" srcOrd="0" destOrd="0" presId="urn:microsoft.com/office/officeart/2005/8/layout/vProcess5"/>
    <dgm:cxn modelId="{09D857AF-4EF5-41FF-823B-B6595F24E34F}" type="presOf" srcId="{9AE259CC-0444-421A-BF2F-891CA60CC722}" destId="{E9F140A8-2CD5-49DA-8FA0-87E2EF91E19A}" srcOrd="1" destOrd="0" presId="urn:microsoft.com/office/officeart/2005/8/layout/vProcess5"/>
    <dgm:cxn modelId="{4C4E44B1-5F46-4084-BC2A-9687D4815DEC}" type="presOf" srcId="{1444F40A-1F7F-44A1-B119-3BC407C26420}" destId="{A1F974C8-5747-4308-898C-47D911BB86AE}" srcOrd="0" destOrd="0" presId="urn:microsoft.com/office/officeart/2005/8/layout/vProcess5"/>
    <dgm:cxn modelId="{B6DFB1D5-A3EC-461E-9A2C-23BAD41B0417}" type="presOf" srcId="{133C518F-2107-4EAD-B16E-7C2EE1325768}" destId="{03BEC97B-F42F-429E-8317-4D4E38C1FE7A}" srcOrd="0" destOrd="0" presId="urn:microsoft.com/office/officeart/2005/8/layout/vProcess5"/>
    <dgm:cxn modelId="{075A6ADE-F562-4D7F-877D-4CB1031F0702}" type="presOf" srcId="{58C7DC0F-1A3F-4045-8765-FF745D09035B}" destId="{DF9FAFA7-01BB-44D6-8478-8B64E06C5DBD}" srcOrd="0" destOrd="0" presId="urn:microsoft.com/office/officeart/2005/8/layout/vProcess5"/>
    <dgm:cxn modelId="{A88BE7E6-22D9-4445-A8C0-C4F39ADF9B61}" type="presOf" srcId="{9AE259CC-0444-421A-BF2F-891CA60CC722}" destId="{B7251EDC-D23F-472E-B6D9-8DCD32D6AAA5}" srcOrd="0" destOrd="0" presId="urn:microsoft.com/office/officeart/2005/8/layout/vProcess5"/>
    <dgm:cxn modelId="{9BD9C9E8-1670-41BB-924B-539CC8AE4281}" type="presOf" srcId="{1537A95C-EF71-48A4-B56F-3130076B232C}" destId="{8EE070C5-43A7-480F-9EFE-9AEB69B19101}" srcOrd="0" destOrd="0" presId="urn:microsoft.com/office/officeart/2005/8/layout/vProcess5"/>
    <dgm:cxn modelId="{CEB439F0-5980-4468-8DFD-41DAB744946E}" type="presOf" srcId="{58C7DC0F-1A3F-4045-8765-FF745D09035B}" destId="{3A5125C4-6B7F-4A17-AEFB-D5B11019460E}" srcOrd="1" destOrd="0" presId="urn:microsoft.com/office/officeart/2005/8/layout/vProcess5"/>
    <dgm:cxn modelId="{0B95C0FB-4ECC-4CA2-AC00-0DB2F89016A4}" type="presOf" srcId="{C6BABE17-1D16-4CFC-B99E-FDE303B2E530}" destId="{184E07C9-DE6D-4713-A971-3FEB641E9968}" srcOrd="0" destOrd="0" presId="urn:microsoft.com/office/officeart/2005/8/layout/vProcess5"/>
    <dgm:cxn modelId="{D7D6BB8E-7251-412D-A1E9-654609807484}" type="presParOf" srcId="{64C44F04-FE00-4E91-BCA2-C167484DAD31}" destId="{1754087F-9698-41B9-A945-5139CD42048E}" srcOrd="0" destOrd="0" presId="urn:microsoft.com/office/officeart/2005/8/layout/vProcess5"/>
    <dgm:cxn modelId="{F26CA870-5CE7-4B7E-9B40-F67A69B23265}" type="presParOf" srcId="{64C44F04-FE00-4E91-BCA2-C167484DAD31}" destId="{EC81C45B-C15C-4A7F-96D1-882A0D9C7E14}" srcOrd="1" destOrd="0" presId="urn:microsoft.com/office/officeart/2005/8/layout/vProcess5"/>
    <dgm:cxn modelId="{7B743A86-9936-472A-B6A8-40EE6ACB847E}" type="presParOf" srcId="{64C44F04-FE00-4E91-BCA2-C167484DAD31}" destId="{DF9FAFA7-01BB-44D6-8478-8B64E06C5DBD}" srcOrd="2" destOrd="0" presId="urn:microsoft.com/office/officeart/2005/8/layout/vProcess5"/>
    <dgm:cxn modelId="{25F18DF4-3303-45F6-A313-8282075E6A3C}" type="presParOf" srcId="{64C44F04-FE00-4E91-BCA2-C167484DAD31}" destId="{184E07C9-DE6D-4713-A971-3FEB641E9968}" srcOrd="3" destOrd="0" presId="urn:microsoft.com/office/officeart/2005/8/layout/vProcess5"/>
    <dgm:cxn modelId="{A5F6723B-CA98-445E-A8E3-1F837FBF0B36}" type="presParOf" srcId="{64C44F04-FE00-4E91-BCA2-C167484DAD31}" destId="{03BEC97B-F42F-429E-8317-4D4E38C1FE7A}" srcOrd="4" destOrd="0" presId="urn:microsoft.com/office/officeart/2005/8/layout/vProcess5"/>
    <dgm:cxn modelId="{963E7776-DBDC-454E-A3FD-6DDDF3353DC4}" type="presParOf" srcId="{64C44F04-FE00-4E91-BCA2-C167484DAD31}" destId="{B7251EDC-D23F-472E-B6D9-8DCD32D6AAA5}" srcOrd="5" destOrd="0" presId="urn:microsoft.com/office/officeart/2005/8/layout/vProcess5"/>
    <dgm:cxn modelId="{59D047C5-6071-4E07-8387-4FCAA782C295}" type="presParOf" srcId="{64C44F04-FE00-4E91-BCA2-C167484DAD31}" destId="{8EE070C5-43A7-480F-9EFE-9AEB69B19101}" srcOrd="6" destOrd="0" presId="urn:microsoft.com/office/officeart/2005/8/layout/vProcess5"/>
    <dgm:cxn modelId="{683496DE-371B-45AE-9808-1A503171A40A}" type="presParOf" srcId="{64C44F04-FE00-4E91-BCA2-C167484DAD31}" destId="{A1F974C8-5747-4308-898C-47D911BB86AE}" srcOrd="7" destOrd="0" presId="urn:microsoft.com/office/officeart/2005/8/layout/vProcess5"/>
    <dgm:cxn modelId="{E7832664-B0DF-4E15-952A-E8AC6B6D466A}" type="presParOf" srcId="{64C44F04-FE00-4E91-BCA2-C167484DAD31}" destId="{4417AB78-1C1E-4365-B621-00794656D26F}" srcOrd="8" destOrd="0" presId="urn:microsoft.com/office/officeart/2005/8/layout/vProcess5"/>
    <dgm:cxn modelId="{07FABDDB-FEF8-4F38-AFA1-7BCBFF0328B7}" type="presParOf" srcId="{64C44F04-FE00-4E91-BCA2-C167484DAD31}" destId="{38AEEFCB-13CA-47E3-AF45-84BD51FA91D7}" srcOrd="9" destOrd="0" presId="urn:microsoft.com/office/officeart/2005/8/layout/vProcess5"/>
    <dgm:cxn modelId="{165C2471-B562-4A76-A92F-B4C01C38519A}" type="presParOf" srcId="{64C44F04-FE00-4E91-BCA2-C167484DAD31}" destId="{89957709-0F28-4278-B9ED-ED7D4932FA4B}" srcOrd="10" destOrd="0" presId="urn:microsoft.com/office/officeart/2005/8/layout/vProcess5"/>
    <dgm:cxn modelId="{54CD6A75-F28E-4FB0-BB2A-9838C4E4F4EE}" type="presParOf" srcId="{64C44F04-FE00-4E91-BCA2-C167484DAD31}" destId="{3A5125C4-6B7F-4A17-AEFB-D5B11019460E}" srcOrd="11" destOrd="0" presId="urn:microsoft.com/office/officeart/2005/8/layout/vProcess5"/>
    <dgm:cxn modelId="{FE6D3E92-86A7-4814-A54E-30F285D0BEF6}" type="presParOf" srcId="{64C44F04-FE00-4E91-BCA2-C167484DAD31}" destId="{F36738E9-113F-4ED5-856F-DF055C5D9075}" srcOrd="12" destOrd="0" presId="urn:microsoft.com/office/officeart/2005/8/layout/vProcess5"/>
    <dgm:cxn modelId="{E8EC86C2-C38F-479F-81D3-76ED698DB03F}" type="presParOf" srcId="{64C44F04-FE00-4E91-BCA2-C167484DAD31}" destId="{04C5C9AF-2CC0-4BF6-B4A5-4F4BF3EBD631}" srcOrd="13" destOrd="0" presId="urn:microsoft.com/office/officeart/2005/8/layout/vProcess5"/>
    <dgm:cxn modelId="{ACE088F9-7D5C-41E9-B018-C335AA841565}" type="presParOf" srcId="{64C44F04-FE00-4E91-BCA2-C167484DAD31}" destId="{E9F140A8-2CD5-49DA-8FA0-87E2EF91E19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9B19D8-EE37-4F4B-A74D-DFBC975FADD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5885EE-3F9E-4B1B-9566-0011D444A15A}">
      <dgm:prSet/>
      <dgm:spPr/>
      <dgm:t>
        <a:bodyPr/>
        <a:lstStyle/>
        <a:p>
          <a:r>
            <a:rPr lang="en-US"/>
            <a:t>Long-term memory: Because LSTMs are made to record long-term dependencies, they are suitable for modelling sequential data with long-distance dependencies</a:t>
          </a:r>
        </a:p>
      </dgm:t>
    </dgm:pt>
    <dgm:pt modelId="{0CCB05BF-4D91-4144-BD73-E859AE95161D}" type="parTrans" cxnId="{E4692FBB-DF8A-4209-8919-4337C8992B49}">
      <dgm:prSet/>
      <dgm:spPr/>
      <dgm:t>
        <a:bodyPr/>
        <a:lstStyle/>
        <a:p>
          <a:endParaRPr lang="en-US"/>
        </a:p>
      </dgm:t>
    </dgm:pt>
    <dgm:pt modelId="{73FFFE43-8CE9-4B89-8DA9-F2052E223374}" type="sibTrans" cxnId="{E4692FBB-DF8A-4209-8919-4337C8992B49}">
      <dgm:prSet/>
      <dgm:spPr/>
      <dgm:t>
        <a:bodyPr/>
        <a:lstStyle/>
        <a:p>
          <a:endParaRPr lang="en-US"/>
        </a:p>
      </dgm:t>
    </dgm:pt>
    <dgm:pt modelId="{7AE2744A-0B93-45A9-B5B8-87435E04E695}">
      <dgm:prSet/>
      <dgm:spPr/>
      <dgm:t>
        <a:bodyPr/>
        <a:lstStyle/>
        <a:p>
          <a:r>
            <a:rPr lang="en-US"/>
            <a:t>Gradient stability: LSTMs are more stable during training because they utilize a specific memory cell and gating methods to prevent the disappearing and bursting gradient concerns</a:t>
          </a:r>
        </a:p>
      </dgm:t>
    </dgm:pt>
    <dgm:pt modelId="{8EB308B7-18FA-43D3-81E5-7E2FCDFE2A8F}" type="parTrans" cxnId="{086F7B31-8F07-4A56-93C6-CD10E472B2B6}">
      <dgm:prSet/>
      <dgm:spPr/>
      <dgm:t>
        <a:bodyPr/>
        <a:lstStyle/>
        <a:p>
          <a:endParaRPr lang="en-US"/>
        </a:p>
      </dgm:t>
    </dgm:pt>
    <dgm:pt modelId="{BB917A05-E872-49C9-93E2-1B96A8A89AAA}" type="sibTrans" cxnId="{086F7B31-8F07-4A56-93C6-CD10E472B2B6}">
      <dgm:prSet/>
      <dgm:spPr/>
      <dgm:t>
        <a:bodyPr/>
        <a:lstStyle/>
        <a:p>
          <a:endParaRPr lang="en-US"/>
        </a:p>
      </dgm:t>
    </dgm:pt>
    <dgm:pt modelId="{B4FEF49D-EA6A-4839-988B-FE55E56BE575}">
      <dgm:prSet/>
      <dgm:spPr/>
      <dgm:t>
        <a:bodyPr/>
        <a:lstStyle/>
        <a:p>
          <a:r>
            <a:rPr lang="en-US"/>
            <a:t>Robustness to noise: LSTMs can accurately model noisy sequential data because they are resistant to noisy input data and can selectively ignore noisy inputs</a:t>
          </a:r>
        </a:p>
      </dgm:t>
    </dgm:pt>
    <dgm:pt modelId="{B445657C-49AF-4BAD-AD01-7322D54DCF1A}" type="parTrans" cxnId="{8485C96A-91C9-4706-ACC4-D211FBABC3ED}">
      <dgm:prSet/>
      <dgm:spPr/>
      <dgm:t>
        <a:bodyPr/>
        <a:lstStyle/>
        <a:p>
          <a:endParaRPr lang="en-US"/>
        </a:p>
      </dgm:t>
    </dgm:pt>
    <dgm:pt modelId="{51998E4A-8C9B-4DCB-A3DE-816862F0BBD1}" type="sibTrans" cxnId="{8485C96A-91C9-4706-ACC4-D211FBABC3ED}">
      <dgm:prSet/>
      <dgm:spPr/>
      <dgm:t>
        <a:bodyPr/>
        <a:lstStyle/>
        <a:p>
          <a:endParaRPr lang="en-US"/>
        </a:p>
      </dgm:t>
    </dgm:pt>
    <dgm:pt modelId="{DB08BC64-0725-451A-8C86-021B29EE2D0B}" type="pres">
      <dgm:prSet presAssocID="{679B19D8-EE37-4F4B-A74D-DFBC975FADD9}" presName="root" presStyleCnt="0">
        <dgm:presLayoutVars>
          <dgm:dir/>
          <dgm:resizeHandles val="exact"/>
        </dgm:presLayoutVars>
      </dgm:prSet>
      <dgm:spPr/>
    </dgm:pt>
    <dgm:pt modelId="{24CAD9F7-218E-4665-94D7-C78B893F4387}" type="pres">
      <dgm:prSet presAssocID="{875885EE-3F9E-4B1B-9566-0011D444A15A}" presName="compNode" presStyleCnt="0"/>
      <dgm:spPr/>
    </dgm:pt>
    <dgm:pt modelId="{3F733463-7540-4D9D-8EA4-E7D87E155B0B}" type="pres">
      <dgm:prSet presAssocID="{875885EE-3F9E-4B1B-9566-0011D444A1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177B2DE4-4789-4B07-B0AD-E1BFEAE81EEB}" type="pres">
      <dgm:prSet presAssocID="{875885EE-3F9E-4B1B-9566-0011D444A15A}" presName="spaceRect" presStyleCnt="0"/>
      <dgm:spPr/>
    </dgm:pt>
    <dgm:pt modelId="{63C7717D-E87E-499A-8214-C823E6229C3E}" type="pres">
      <dgm:prSet presAssocID="{875885EE-3F9E-4B1B-9566-0011D444A15A}" presName="textRect" presStyleLbl="revTx" presStyleIdx="0" presStyleCnt="3">
        <dgm:presLayoutVars>
          <dgm:chMax val="1"/>
          <dgm:chPref val="1"/>
        </dgm:presLayoutVars>
      </dgm:prSet>
      <dgm:spPr/>
    </dgm:pt>
    <dgm:pt modelId="{595AF49B-1ED1-4E53-A3E0-819566CBD0A6}" type="pres">
      <dgm:prSet presAssocID="{73FFFE43-8CE9-4B89-8DA9-F2052E223374}" presName="sibTrans" presStyleCnt="0"/>
      <dgm:spPr/>
    </dgm:pt>
    <dgm:pt modelId="{02917A55-0516-487B-BD2B-CFFEFA5C3B30}" type="pres">
      <dgm:prSet presAssocID="{7AE2744A-0B93-45A9-B5B8-87435E04E695}" presName="compNode" presStyleCnt="0"/>
      <dgm:spPr/>
    </dgm:pt>
    <dgm:pt modelId="{D471EE46-8E63-4E16-87DF-8946BFE98114}" type="pres">
      <dgm:prSet presAssocID="{7AE2744A-0B93-45A9-B5B8-87435E04E6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988E13CA-84B5-4867-9EA2-456AB841B9D3}" type="pres">
      <dgm:prSet presAssocID="{7AE2744A-0B93-45A9-B5B8-87435E04E695}" presName="spaceRect" presStyleCnt="0"/>
      <dgm:spPr/>
    </dgm:pt>
    <dgm:pt modelId="{712E7D42-7B86-4E00-9EA6-8F2799283E11}" type="pres">
      <dgm:prSet presAssocID="{7AE2744A-0B93-45A9-B5B8-87435E04E695}" presName="textRect" presStyleLbl="revTx" presStyleIdx="1" presStyleCnt="3">
        <dgm:presLayoutVars>
          <dgm:chMax val="1"/>
          <dgm:chPref val="1"/>
        </dgm:presLayoutVars>
      </dgm:prSet>
      <dgm:spPr/>
    </dgm:pt>
    <dgm:pt modelId="{57BEA676-489F-4C32-A623-F136A75F1E36}" type="pres">
      <dgm:prSet presAssocID="{BB917A05-E872-49C9-93E2-1B96A8A89AAA}" presName="sibTrans" presStyleCnt="0"/>
      <dgm:spPr/>
    </dgm:pt>
    <dgm:pt modelId="{8D18B562-FFB7-42F7-B42B-C605E3FB88A1}" type="pres">
      <dgm:prSet presAssocID="{B4FEF49D-EA6A-4839-988B-FE55E56BE575}" presName="compNode" presStyleCnt="0"/>
      <dgm:spPr/>
    </dgm:pt>
    <dgm:pt modelId="{8AE95575-2D23-41A9-BA36-3EE7F05A4FB7}" type="pres">
      <dgm:prSet presAssocID="{B4FEF49D-EA6A-4839-988B-FE55E56BE5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AECC01E4-6F5E-4422-9E0D-1D5B420AB72D}" type="pres">
      <dgm:prSet presAssocID="{B4FEF49D-EA6A-4839-988B-FE55E56BE575}" presName="spaceRect" presStyleCnt="0"/>
      <dgm:spPr/>
    </dgm:pt>
    <dgm:pt modelId="{1802C1CA-29E7-4046-A60D-B2BD01B9F2E0}" type="pres">
      <dgm:prSet presAssocID="{B4FEF49D-EA6A-4839-988B-FE55E56BE575}" presName="textRect" presStyleLbl="revTx" presStyleIdx="2" presStyleCnt="3">
        <dgm:presLayoutVars>
          <dgm:chMax val="1"/>
          <dgm:chPref val="1"/>
        </dgm:presLayoutVars>
      </dgm:prSet>
      <dgm:spPr/>
    </dgm:pt>
  </dgm:ptLst>
  <dgm:cxnLst>
    <dgm:cxn modelId="{060B5906-A0C1-4B00-8378-7CF2E1C57042}" type="presOf" srcId="{875885EE-3F9E-4B1B-9566-0011D444A15A}" destId="{63C7717D-E87E-499A-8214-C823E6229C3E}" srcOrd="0" destOrd="0" presId="urn:microsoft.com/office/officeart/2018/2/layout/IconLabelList"/>
    <dgm:cxn modelId="{384FA028-FCCA-4356-BF71-D93C53ECB05C}" type="presOf" srcId="{679B19D8-EE37-4F4B-A74D-DFBC975FADD9}" destId="{DB08BC64-0725-451A-8C86-021B29EE2D0B}" srcOrd="0" destOrd="0" presId="urn:microsoft.com/office/officeart/2018/2/layout/IconLabelList"/>
    <dgm:cxn modelId="{086F7B31-8F07-4A56-93C6-CD10E472B2B6}" srcId="{679B19D8-EE37-4F4B-A74D-DFBC975FADD9}" destId="{7AE2744A-0B93-45A9-B5B8-87435E04E695}" srcOrd="1" destOrd="0" parTransId="{8EB308B7-18FA-43D3-81E5-7E2FCDFE2A8F}" sibTransId="{BB917A05-E872-49C9-93E2-1B96A8A89AAA}"/>
    <dgm:cxn modelId="{BF790936-C96C-44F4-B470-2387E5376998}" type="presOf" srcId="{7AE2744A-0B93-45A9-B5B8-87435E04E695}" destId="{712E7D42-7B86-4E00-9EA6-8F2799283E11}" srcOrd="0" destOrd="0" presId="urn:microsoft.com/office/officeart/2018/2/layout/IconLabelList"/>
    <dgm:cxn modelId="{8485C96A-91C9-4706-ACC4-D211FBABC3ED}" srcId="{679B19D8-EE37-4F4B-A74D-DFBC975FADD9}" destId="{B4FEF49D-EA6A-4839-988B-FE55E56BE575}" srcOrd="2" destOrd="0" parTransId="{B445657C-49AF-4BAD-AD01-7322D54DCF1A}" sibTransId="{51998E4A-8C9B-4DCB-A3DE-816862F0BBD1}"/>
    <dgm:cxn modelId="{E4692FBB-DF8A-4209-8919-4337C8992B49}" srcId="{679B19D8-EE37-4F4B-A74D-DFBC975FADD9}" destId="{875885EE-3F9E-4B1B-9566-0011D444A15A}" srcOrd="0" destOrd="0" parTransId="{0CCB05BF-4D91-4144-BD73-E859AE95161D}" sibTransId="{73FFFE43-8CE9-4B89-8DA9-F2052E223374}"/>
    <dgm:cxn modelId="{89CD0BD1-8F87-4BF4-857A-ECBDF39E4CB7}" type="presOf" srcId="{B4FEF49D-EA6A-4839-988B-FE55E56BE575}" destId="{1802C1CA-29E7-4046-A60D-B2BD01B9F2E0}" srcOrd="0" destOrd="0" presId="urn:microsoft.com/office/officeart/2018/2/layout/IconLabelList"/>
    <dgm:cxn modelId="{09BC6C00-FF6B-4CB6-ADB9-F509DBD5C1E3}" type="presParOf" srcId="{DB08BC64-0725-451A-8C86-021B29EE2D0B}" destId="{24CAD9F7-218E-4665-94D7-C78B893F4387}" srcOrd="0" destOrd="0" presId="urn:microsoft.com/office/officeart/2018/2/layout/IconLabelList"/>
    <dgm:cxn modelId="{1A39217E-438E-49B0-9EAA-9B8A78BD3ADB}" type="presParOf" srcId="{24CAD9F7-218E-4665-94D7-C78B893F4387}" destId="{3F733463-7540-4D9D-8EA4-E7D87E155B0B}" srcOrd="0" destOrd="0" presId="urn:microsoft.com/office/officeart/2018/2/layout/IconLabelList"/>
    <dgm:cxn modelId="{6D86C6F4-67B7-440F-8AB2-93962B192775}" type="presParOf" srcId="{24CAD9F7-218E-4665-94D7-C78B893F4387}" destId="{177B2DE4-4789-4B07-B0AD-E1BFEAE81EEB}" srcOrd="1" destOrd="0" presId="urn:microsoft.com/office/officeart/2018/2/layout/IconLabelList"/>
    <dgm:cxn modelId="{201DEC16-3A28-421F-82E5-D4BB068452B5}" type="presParOf" srcId="{24CAD9F7-218E-4665-94D7-C78B893F4387}" destId="{63C7717D-E87E-499A-8214-C823E6229C3E}" srcOrd="2" destOrd="0" presId="urn:microsoft.com/office/officeart/2018/2/layout/IconLabelList"/>
    <dgm:cxn modelId="{D3961FD6-A0F0-4316-BA67-26B44E4320F8}" type="presParOf" srcId="{DB08BC64-0725-451A-8C86-021B29EE2D0B}" destId="{595AF49B-1ED1-4E53-A3E0-819566CBD0A6}" srcOrd="1" destOrd="0" presId="urn:microsoft.com/office/officeart/2018/2/layout/IconLabelList"/>
    <dgm:cxn modelId="{D745E00E-A067-406F-BF16-DEE9710885B5}" type="presParOf" srcId="{DB08BC64-0725-451A-8C86-021B29EE2D0B}" destId="{02917A55-0516-487B-BD2B-CFFEFA5C3B30}" srcOrd="2" destOrd="0" presId="urn:microsoft.com/office/officeart/2018/2/layout/IconLabelList"/>
    <dgm:cxn modelId="{54AFA256-B4FB-49FB-BC0E-C45A7AF706C7}" type="presParOf" srcId="{02917A55-0516-487B-BD2B-CFFEFA5C3B30}" destId="{D471EE46-8E63-4E16-87DF-8946BFE98114}" srcOrd="0" destOrd="0" presId="urn:microsoft.com/office/officeart/2018/2/layout/IconLabelList"/>
    <dgm:cxn modelId="{37AF20BD-BA5E-4F9B-9B09-4162B30891B7}" type="presParOf" srcId="{02917A55-0516-487B-BD2B-CFFEFA5C3B30}" destId="{988E13CA-84B5-4867-9EA2-456AB841B9D3}" srcOrd="1" destOrd="0" presId="urn:microsoft.com/office/officeart/2018/2/layout/IconLabelList"/>
    <dgm:cxn modelId="{A9F313C5-C469-4483-9A01-934FD1A1B0EE}" type="presParOf" srcId="{02917A55-0516-487B-BD2B-CFFEFA5C3B30}" destId="{712E7D42-7B86-4E00-9EA6-8F2799283E11}" srcOrd="2" destOrd="0" presId="urn:microsoft.com/office/officeart/2018/2/layout/IconLabelList"/>
    <dgm:cxn modelId="{902BB86A-4DFC-4430-B454-C0B01B857EFC}" type="presParOf" srcId="{DB08BC64-0725-451A-8C86-021B29EE2D0B}" destId="{57BEA676-489F-4C32-A623-F136A75F1E36}" srcOrd="3" destOrd="0" presId="urn:microsoft.com/office/officeart/2018/2/layout/IconLabelList"/>
    <dgm:cxn modelId="{A94B9C88-4EE2-4C38-AD1A-FBC0C6F9C89A}" type="presParOf" srcId="{DB08BC64-0725-451A-8C86-021B29EE2D0B}" destId="{8D18B562-FFB7-42F7-B42B-C605E3FB88A1}" srcOrd="4" destOrd="0" presId="urn:microsoft.com/office/officeart/2018/2/layout/IconLabelList"/>
    <dgm:cxn modelId="{AAF9A383-2FE0-4D27-8A13-E283BFC8F54B}" type="presParOf" srcId="{8D18B562-FFB7-42F7-B42B-C605E3FB88A1}" destId="{8AE95575-2D23-41A9-BA36-3EE7F05A4FB7}" srcOrd="0" destOrd="0" presId="urn:microsoft.com/office/officeart/2018/2/layout/IconLabelList"/>
    <dgm:cxn modelId="{D1176ACC-168D-491E-84A5-88D1D428C168}" type="presParOf" srcId="{8D18B562-FFB7-42F7-B42B-C605E3FB88A1}" destId="{AECC01E4-6F5E-4422-9E0D-1D5B420AB72D}" srcOrd="1" destOrd="0" presId="urn:microsoft.com/office/officeart/2018/2/layout/IconLabelList"/>
    <dgm:cxn modelId="{3A6296ED-D913-4E75-82CE-9BCE861D863A}" type="presParOf" srcId="{8D18B562-FFB7-42F7-B42B-C605E3FB88A1}" destId="{1802C1CA-29E7-4046-A60D-B2BD01B9F2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55323A-4E1C-43A3-A632-CD5791AD3B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94E369-3C32-42A1-8C56-F43EB5DC5469}">
      <dgm:prSet/>
      <dgm:spPr/>
      <dgm:t>
        <a:bodyPr/>
        <a:lstStyle/>
        <a:p>
          <a:r>
            <a:rPr lang="en-US"/>
            <a:t>These modifications enable us to use the same meteorological information to train, test, and forecast the new LSTM neural network</a:t>
          </a:r>
        </a:p>
      </dgm:t>
    </dgm:pt>
    <dgm:pt modelId="{50A3A683-78B7-4D69-BBCC-3CA03733D5E8}" type="parTrans" cxnId="{ACB35C27-39BA-4FC1-ABC1-70B4A5C010E4}">
      <dgm:prSet/>
      <dgm:spPr/>
      <dgm:t>
        <a:bodyPr/>
        <a:lstStyle/>
        <a:p>
          <a:endParaRPr lang="en-US"/>
        </a:p>
      </dgm:t>
    </dgm:pt>
    <dgm:pt modelId="{8BFCEAE2-C224-4F1F-B60C-6DCB431BF355}" type="sibTrans" cxnId="{ACB35C27-39BA-4FC1-ABC1-70B4A5C010E4}">
      <dgm:prSet/>
      <dgm:spPr/>
      <dgm:t>
        <a:bodyPr/>
        <a:lstStyle/>
        <a:p>
          <a:endParaRPr lang="en-US"/>
        </a:p>
      </dgm:t>
    </dgm:pt>
    <dgm:pt modelId="{FF25F2DB-490F-43DE-A921-918027E9FA76}">
      <dgm:prSet/>
      <dgm:spPr/>
      <dgm:t>
        <a:bodyPr/>
        <a:lstStyle/>
        <a:p>
          <a:r>
            <a:rPr lang="en-US"/>
            <a:t>The model's decreased mean squared error on the training and testing sets of data suggests that it is more generic</a:t>
          </a:r>
        </a:p>
      </dgm:t>
    </dgm:pt>
    <dgm:pt modelId="{E14D4472-4BE6-4708-9558-436F5866CD2E}" type="parTrans" cxnId="{47C71EF7-6854-4F39-BACF-3BDC202DC6E4}">
      <dgm:prSet/>
      <dgm:spPr/>
      <dgm:t>
        <a:bodyPr/>
        <a:lstStyle/>
        <a:p>
          <a:endParaRPr lang="en-US"/>
        </a:p>
      </dgm:t>
    </dgm:pt>
    <dgm:pt modelId="{5C215A81-21B0-45D8-AAC8-80BB69F60B60}" type="sibTrans" cxnId="{47C71EF7-6854-4F39-BACF-3BDC202DC6E4}">
      <dgm:prSet/>
      <dgm:spPr/>
      <dgm:t>
        <a:bodyPr/>
        <a:lstStyle/>
        <a:p>
          <a:endParaRPr lang="en-US"/>
        </a:p>
      </dgm:t>
    </dgm:pt>
    <dgm:pt modelId="{08A71D37-8BEF-4490-81F6-0033EA0C5515}">
      <dgm:prSet/>
      <dgm:spPr/>
      <dgm:t>
        <a:bodyPr/>
        <a:lstStyle/>
        <a:p>
          <a:r>
            <a:rPr lang="en-US"/>
            <a:t>The model was able to capture more intricate patterns and relationships in the data by adding more LSTM layers</a:t>
          </a:r>
        </a:p>
      </dgm:t>
    </dgm:pt>
    <dgm:pt modelId="{BEEDAAA3-A826-47BF-A6CA-489FFDF7AB31}" type="parTrans" cxnId="{885E2849-3867-4AD9-858E-49B796808D91}">
      <dgm:prSet/>
      <dgm:spPr/>
      <dgm:t>
        <a:bodyPr/>
        <a:lstStyle/>
        <a:p>
          <a:endParaRPr lang="en-US"/>
        </a:p>
      </dgm:t>
    </dgm:pt>
    <dgm:pt modelId="{6775C969-74C6-47D8-A1A0-A71F7BFCD3C5}" type="sibTrans" cxnId="{885E2849-3867-4AD9-858E-49B796808D91}">
      <dgm:prSet/>
      <dgm:spPr/>
      <dgm:t>
        <a:bodyPr/>
        <a:lstStyle/>
        <a:p>
          <a:endParaRPr lang="en-US"/>
        </a:p>
      </dgm:t>
    </dgm:pt>
    <dgm:pt modelId="{34D641B1-5209-4BC0-A5A4-1CAE65B0AB96}" type="pres">
      <dgm:prSet presAssocID="{7355323A-4E1C-43A3-A632-CD5791AD3B7D}" presName="root" presStyleCnt="0">
        <dgm:presLayoutVars>
          <dgm:dir/>
          <dgm:resizeHandles val="exact"/>
        </dgm:presLayoutVars>
      </dgm:prSet>
      <dgm:spPr/>
    </dgm:pt>
    <dgm:pt modelId="{9EC3D8C5-D789-4770-B014-91587534BBD2}" type="pres">
      <dgm:prSet presAssocID="{6594E369-3C32-42A1-8C56-F43EB5DC5469}" presName="compNode" presStyleCnt="0"/>
      <dgm:spPr/>
    </dgm:pt>
    <dgm:pt modelId="{383832CA-C890-4BDF-B812-392FBBECA852}" type="pres">
      <dgm:prSet presAssocID="{6594E369-3C32-42A1-8C56-F43EB5DC5469}" presName="bgRect" presStyleLbl="bgShp" presStyleIdx="0" presStyleCnt="3"/>
      <dgm:spPr/>
    </dgm:pt>
    <dgm:pt modelId="{F7E92B47-1B2C-4BB7-88BA-33B29B7A4DE9}" type="pres">
      <dgm:prSet presAssocID="{6594E369-3C32-42A1-8C56-F43EB5DC54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8D4F4B37-2656-4E1E-B2CC-3F19243B3AB2}" type="pres">
      <dgm:prSet presAssocID="{6594E369-3C32-42A1-8C56-F43EB5DC5469}" presName="spaceRect" presStyleCnt="0"/>
      <dgm:spPr/>
    </dgm:pt>
    <dgm:pt modelId="{C7E5315D-2CE4-4A85-B9BE-F91AB9C03690}" type="pres">
      <dgm:prSet presAssocID="{6594E369-3C32-42A1-8C56-F43EB5DC5469}" presName="parTx" presStyleLbl="revTx" presStyleIdx="0" presStyleCnt="3">
        <dgm:presLayoutVars>
          <dgm:chMax val="0"/>
          <dgm:chPref val="0"/>
        </dgm:presLayoutVars>
      </dgm:prSet>
      <dgm:spPr/>
    </dgm:pt>
    <dgm:pt modelId="{9640BBE9-06B8-4F3B-9F80-52CDC8F84B34}" type="pres">
      <dgm:prSet presAssocID="{8BFCEAE2-C224-4F1F-B60C-6DCB431BF355}" presName="sibTrans" presStyleCnt="0"/>
      <dgm:spPr/>
    </dgm:pt>
    <dgm:pt modelId="{9368862D-1019-4858-ACEB-BCEB6D8A5F17}" type="pres">
      <dgm:prSet presAssocID="{FF25F2DB-490F-43DE-A921-918027E9FA76}" presName="compNode" presStyleCnt="0"/>
      <dgm:spPr/>
    </dgm:pt>
    <dgm:pt modelId="{CF6AB1C5-B32A-4726-A011-A0D23B916760}" type="pres">
      <dgm:prSet presAssocID="{FF25F2DB-490F-43DE-A921-918027E9FA76}" presName="bgRect" presStyleLbl="bgShp" presStyleIdx="1" presStyleCnt="3"/>
      <dgm:spPr/>
    </dgm:pt>
    <dgm:pt modelId="{30699A0E-166C-4579-AF63-688AAEE4160D}" type="pres">
      <dgm:prSet presAssocID="{FF25F2DB-490F-43DE-A921-918027E9FA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B425F75-358B-4F70-9BDF-F76969CEB70D}" type="pres">
      <dgm:prSet presAssocID="{FF25F2DB-490F-43DE-A921-918027E9FA76}" presName="spaceRect" presStyleCnt="0"/>
      <dgm:spPr/>
    </dgm:pt>
    <dgm:pt modelId="{C7482594-BF5A-4470-BB24-822803706324}" type="pres">
      <dgm:prSet presAssocID="{FF25F2DB-490F-43DE-A921-918027E9FA76}" presName="parTx" presStyleLbl="revTx" presStyleIdx="1" presStyleCnt="3">
        <dgm:presLayoutVars>
          <dgm:chMax val="0"/>
          <dgm:chPref val="0"/>
        </dgm:presLayoutVars>
      </dgm:prSet>
      <dgm:spPr/>
    </dgm:pt>
    <dgm:pt modelId="{E4E93A00-C5A2-4C99-A02F-BB7CA4E31B5D}" type="pres">
      <dgm:prSet presAssocID="{5C215A81-21B0-45D8-AAC8-80BB69F60B60}" presName="sibTrans" presStyleCnt="0"/>
      <dgm:spPr/>
    </dgm:pt>
    <dgm:pt modelId="{3C1C522F-73B7-42CA-A6EE-261C03698D28}" type="pres">
      <dgm:prSet presAssocID="{08A71D37-8BEF-4490-81F6-0033EA0C5515}" presName="compNode" presStyleCnt="0"/>
      <dgm:spPr/>
    </dgm:pt>
    <dgm:pt modelId="{6DEFF06A-9E79-4D65-9485-A988BE9723D5}" type="pres">
      <dgm:prSet presAssocID="{08A71D37-8BEF-4490-81F6-0033EA0C5515}" presName="bgRect" presStyleLbl="bgShp" presStyleIdx="2" presStyleCnt="3"/>
      <dgm:spPr/>
    </dgm:pt>
    <dgm:pt modelId="{2F71152F-6746-465A-A0D8-61457ADF9FA3}" type="pres">
      <dgm:prSet presAssocID="{08A71D37-8BEF-4490-81F6-0033EA0C55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C9C6645-2B4A-429D-8D59-51F8EF587777}" type="pres">
      <dgm:prSet presAssocID="{08A71D37-8BEF-4490-81F6-0033EA0C5515}" presName="spaceRect" presStyleCnt="0"/>
      <dgm:spPr/>
    </dgm:pt>
    <dgm:pt modelId="{1EF8F440-2719-46AA-906A-7DB023EFE4B4}" type="pres">
      <dgm:prSet presAssocID="{08A71D37-8BEF-4490-81F6-0033EA0C5515}" presName="parTx" presStyleLbl="revTx" presStyleIdx="2" presStyleCnt="3">
        <dgm:presLayoutVars>
          <dgm:chMax val="0"/>
          <dgm:chPref val="0"/>
        </dgm:presLayoutVars>
      </dgm:prSet>
      <dgm:spPr/>
    </dgm:pt>
  </dgm:ptLst>
  <dgm:cxnLst>
    <dgm:cxn modelId="{ACB35C27-39BA-4FC1-ABC1-70B4A5C010E4}" srcId="{7355323A-4E1C-43A3-A632-CD5791AD3B7D}" destId="{6594E369-3C32-42A1-8C56-F43EB5DC5469}" srcOrd="0" destOrd="0" parTransId="{50A3A683-78B7-4D69-BBCC-3CA03733D5E8}" sibTransId="{8BFCEAE2-C224-4F1F-B60C-6DCB431BF355}"/>
    <dgm:cxn modelId="{F2F33F41-2DEE-4C26-AEFD-E649B38783E4}" type="presOf" srcId="{7355323A-4E1C-43A3-A632-CD5791AD3B7D}" destId="{34D641B1-5209-4BC0-A5A4-1CAE65B0AB96}" srcOrd="0" destOrd="0" presId="urn:microsoft.com/office/officeart/2018/2/layout/IconVerticalSolidList"/>
    <dgm:cxn modelId="{885E2849-3867-4AD9-858E-49B796808D91}" srcId="{7355323A-4E1C-43A3-A632-CD5791AD3B7D}" destId="{08A71D37-8BEF-4490-81F6-0033EA0C5515}" srcOrd="2" destOrd="0" parTransId="{BEEDAAA3-A826-47BF-A6CA-489FFDF7AB31}" sibTransId="{6775C969-74C6-47D8-A1A0-A71F7BFCD3C5}"/>
    <dgm:cxn modelId="{34FC2070-055E-4DCC-BE3E-65A3C0BF606B}" type="presOf" srcId="{08A71D37-8BEF-4490-81F6-0033EA0C5515}" destId="{1EF8F440-2719-46AA-906A-7DB023EFE4B4}" srcOrd="0" destOrd="0" presId="urn:microsoft.com/office/officeart/2018/2/layout/IconVerticalSolidList"/>
    <dgm:cxn modelId="{0FC8458E-DA88-4FA0-B834-1E07EB847798}" type="presOf" srcId="{FF25F2DB-490F-43DE-A921-918027E9FA76}" destId="{C7482594-BF5A-4470-BB24-822803706324}" srcOrd="0" destOrd="0" presId="urn:microsoft.com/office/officeart/2018/2/layout/IconVerticalSolidList"/>
    <dgm:cxn modelId="{47C71EF7-6854-4F39-BACF-3BDC202DC6E4}" srcId="{7355323A-4E1C-43A3-A632-CD5791AD3B7D}" destId="{FF25F2DB-490F-43DE-A921-918027E9FA76}" srcOrd="1" destOrd="0" parTransId="{E14D4472-4BE6-4708-9558-436F5866CD2E}" sibTransId="{5C215A81-21B0-45D8-AAC8-80BB69F60B60}"/>
    <dgm:cxn modelId="{E3033DF8-0A9C-4849-B0D3-C4683B03AC0C}" type="presOf" srcId="{6594E369-3C32-42A1-8C56-F43EB5DC5469}" destId="{C7E5315D-2CE4-4A85-B9BE-F91AB9C03690}" srcOrd="0" destOrd="0" presId="urn:microsoft.com/office/officeart/2018/2/layout/IconVerticalSolidList"/>
    <dgm:cxn modelId="{38238320-DFC4-4FBE-ADC3-CD06F3E9F4D0}" type="presParOf" srcId="{34D641B1-5209-4BC0-A5A4-1CAE65B0AB96}" destId="{9EC3D8C5-D789-4770-B014-91587534BBD2}" srcOrd="0" destOrd="0" presId="urn:microsoft.com/office/officeart/2018/2/layout/IconVerticalSolidList"/>
    <dgm:cxn modelId="{499878E5-58B4-4541-A2E0-5AB56744DFA7}" type="presParOf" srcId="{9EC3D8C5-D789-4770-B014-91587534BBD2}" destId="{383832CA-C890-4BDF-B812-392FBBECA852}" srcOrd="0" destOrd="0" presId="urn:microsoft.com/office/officeart/2018/2/layout/IconVerticalSolidList"/>
    <dgm:cxn modelId="{4458D65D-7D25-4A1A-AA4F-9D56F69250AB}" type="presParOf" srcId="{9EC3D8C5-D789-4770-B014-91587534BBD2}" destId="{F7E92B47-1B2C-4BB7-88BA-33B29B7A4DE9}" srcOrd="1" destOrd="0" presId="urn:microsoft.com/office/officeart/2018/2/layout/IconVerticalSolidList"/>
    <dgm:cxn modelId="{279437B1-99A9-4DBF-A1C8-2A582BB67F23}" type="presParOf" srcId="{9EC3D8C5-D789-4770-B014-91587534BBD2}" destId="{8D4F4B37-2656-4E1E-B2CC-3F19243B3AB2}" srcOrd="2" destOrd="0" presId="urn:microsoft.com/office/officeart/2018/2/layout/IconVerticalSolidList"/>
    <dgm:cxn modelId="{F0892F44-5C0A-423E-8777-2C5FB476D7CE}" type="presParOf" srcId="{9EC3D8C5-D789-4770-B014-91587534BBD2}" destId="{C7E5315D-2CE4-4A85-B9BE-F91AB9C03690}" srcOrd="3" destOrd="0" presId="urn:microsoft.com/office/officeart/2018/2/layout/IconVerticalSolidList"/>
    <dgm:cxn modelId="{02BCD4C8-778B-481B-8C9E-F0FD461054DD}" type="presParOf" srcId="{34D641B1-5209-4BC0-A5A4-1CAE65B0AB96}" destId="{9640BBE9-06B8-4F3B-9F80-52CDC8F84B34}" srcOrd="1" destOrd="0" presId="urn:microsoft.com/office/officeart/2018/2/layout/IconVerticalSolidList"/>
    <dgm:cxn modelId="{CB8D143A-F1AC-4C3F-B727-E88342A340A3}" type="presParOf" srcId="{34D641B1-5209-4BC0-A5A4-1CAE65B0AB96}" destId="{9368862D-1019-4858-ACEB-BCEB6D8A5F17}" srcOrd="2" destOrd="0" presId="urn:microsoft.com/office/officeart/2018/2/layout/IconVerticalSolidList"/>
    <dgm:cxn modelId="{47D5CDC1-D6B5-41EB-9FE3-4C79A30933A6}" type="presParOf" srcId="{9368862D-1019-4858-ACEB-BCEB6D8A5F17}" destId="{CF6AB1C5-B32A-4726-A011-A0D23B916760}" srcOrd="0" destOrd="0" presId="urn:microsoft.com/office/officeart/2018/2/layout/IconVerticalSolidList"/>
    <dgm:cxn modelId="{7574DB6A-22FA-454C-A7A1-BAA6BEAC01D8}" type="presParOf" srcId="{9368862D-1019-4858-ACEB-BCEB6D8A5F17}" destId="{30699A0E-166C-4579-AF63-688AAEE4160D}" srcOrd="1" destOrd="0" presId="urn:microsoft.com/office/officeart/2018/2/layout/IconVerticalSolidList"/>
    <dgm:cxn modelId="{511570A4-E743-4300-A554-7B15FD1BBAB1}" type="presParOf" srcId="{9368862D-1019-4858-ACEB-BCEB6D8A5F17}" destId="{1B425F75-358B-4F70-9BDF-F76969CEB70D}" srcOrd="2" destOrd="0" presId="urn:microsoft.com/office/officeart/2018/2/layout/IconVerticalSolidList"/>
    <dgm:cxn modelId="{CD8951E5-A689-4111-B4DD-91DED2D5622E}" type="presParOf" srcId="{9368862D-1019-4858-ACEB-BCEB6D8A5F17}" destId="{C7482594-BF5A-4470-BB24-822803706324}" srcOrd="3" destOrd="0" presId="urn:microsoft.com/office/officeart/2018/2/layout/IconVerticalSolidList"/>
    <dgm:cxn modelId="{39C9CCCD-2C10-481A-9FBE-23D5F1F7373C}" type="presParOf" srcId="{34D641B1-5209-4BC0-A5A4-1CAE65B0AB96}" destId="{E4E93A00-C5A2-4C99-A02F-BB7CA4E31B5D}" srcOrd="3" destOrd="0" presId="urn:microsoft.com/office/officeart/2018/2/layout/IconVerticalSolidList"/>
    <dgm:cxn modelId="{C569D026-CC70-4949-AE58-9959F5419BDC}" type="presParOf" srcId="{34D641B1-5209-4BC0-A5A4-1CAE65B0AB96}" destId="{3C1C522F-73B7-42CA-A6EE-261C03698D28}" srcOrd="4" destOrd="0" presId="urn:microsoft.com/office/officeart/2018/2/layout/IconVerticalSolidList"/>
    <dgm:cxn modelId="{DB4A4930-1F43-4F72-8950-10793FE40061}" type="presParOf" srcId="{3C1C522F-73B7-42CA-A6EE-261C03698D28}" destId="{6DEFF06A-9E79-4D65-9485-A988BE9723D5}" srcOrd="0" destOrd="0" presId="urn:microsoft.com/office/officeart/2018/2/layout/IconVerticalSolidList"/>
    <dgm:cxn modelId="{E4B817B2-FAE7-4CC3-B97D-5A56986E9320}" type="presParOf" srcId="{3C1C522F-73B7-42CA-A6EE-261C03698D28}" destId="{2F71152F-6746-465A-A0D8-61457ADF9FA3}" srcOrd="1" destOrd="0" presId="urn:microsoft.com/office/officeart/2018/2/layout/IconVerticalSolidList"/>
    <dgm:cxn modelId="{BB9F191C-DF8E-4B23-935C-29354AA83E34}" type="presParOf" srcId="{3C1C522F-73B7-42CA-A6EE-261C03698D28}" destId="{9C9C6645-2B4A-429D-8D59-51F8EF587777}" srcOrd="2" destOrd="0" presId="urn:microsoft.com/office/officeart/2018/2/layout/IconVerticalSolidList"/>
    <dgm:cxn modelId="{B50AB75C-1A9D-4A68-B9F3-7398AEAA8472}" type="presParOf" srcId="{3C1C522F-73B7-42CA-A6EE-261C03698D28}" destId="{1EF8F440-2719-46AA-906A-7DB023EFE4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EECB5D-4EED-4E31-BAA5-6A098B7E948F}"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79D3187B-770D-40AE-A13C-2AAD3367FA61}">
      <dgm:prSet/>
      <dgm:spPr/>
      <dgm:t>
        <a:bodyPr/>
        <a:lstStyle/>
        <a:p>
          <a:r>
            <a:rPr lang="en-US"/>
            <a:t>The first network contains a single dropout layer with a rate of 0.2, a dense layer for regression, and a single LSTM layer with 50 neurons</a:t>
          </a:r>
        </a:p>
      </dgm:t>
    </dgm:pt>
    <dgm:pt modelId="{11B06308-A0D0-404C-8F75-6B1C22AB9767}" type="parTrans" cxnId="{D66D7C97-5D62-43E1-A70F-71C5480891E8}">
      <dgm:prSet/>
      <dgm:spPr/>
      <dgm:t>
        <a:bodyPr/>
        <a:lstStyle/>
        <a:p>
          <a:endParaRPr lang="en-US"/>
        </a:p>
      </dgm:t>
    </dgm:pt>
    <dgm:pt modelId="{082D5C97-398C-4E63-9515-89FD9D3F50BE}" type="sibTrans" cxnId="{D66D7C97-5D62-43E1-A70F-71C5480891E8}">
      <dgm:prSet/>
      <dgm:spPr/>
      <dgm:t>
        <a:bodyPr/>
        <a:lstStyle/>
        <a:p>
          <a:endParaRPr lang="en-US"/>
        </a:p>
      </dgm:t>
    </dgm:pt>
    <dgm:pt modelId="{9A6078FD-3101-40E9-80BB-69CE56D40374}">
      <dgm:prSet/>
      <dgm:spPr/>
      <dgm:t>
        <a:bodyPr/>
        <a:lstStyle/>
        <a:p>
          <a:r>
            <a:rPr lang="en-US"/>
            <a:t>The Adam optimizer and mean squared error loss function were used throughout its 50-epoch training process</a:t>
          </a:r>
        </a:p>
      </dgm:t>
    </dgm:pt>
    <dgm:pt modelId="{25FF9590-9E66-41A5-9B24-C0A422011F5A}" type="parTrans" cxnId="{A5979D37-ED97-4DA1-8BB1-963C0BCDFF8D}">
      <dgm:prSet/>
      <dgm:spPr/>
      <dgm:t>
        <a:bodyPr/>
        <a:lstStyle/>
        <a:p>
          <a:endParaRPr lang="en-US"/>
        </a:p>
      </dgm:t>
    </dgm:pt>
    <dgm:pt modelId="{A73980A0-A7C9-4552-8ED3-1394719AE9C7}" type="sibTrans" cxnId="{A5979D37-ED97-4DA1-8BB1-963C0BCDFF8D}">
      <dgm:prSet/>
      <dgm:spPr/>
      <dgm:t>
        <a:bodyPr/>
        <a:lstStyle/>
        <a:p>
          <a:endParaRPr lang="en-US"/>
        </a:p>
      </dgm:t>
    </dgm:pt>
    <dgm:pt modelId="{8115F449-7A08-4251-97FF-327E3075286D}">
      <dgm:prSet/>
      <dgm:spPr/>
      <dgm:t>
        <a:bodyPr/>
        <a:lstStyle/>
        <a:p>
          <a:r>
            <a:rPr lang="en-US"/>
            <a:t>The second network comprises two LSTM layers with a total of 150 neurons each, as well as a dropout layer with a 0.1 dropout rate</a:t>
          </a:r>
        </a:p>
      </dgm:t>
    </dgm:pt>
    <dgm:pt modelId="{64E3B203-1C03-4E3E-8F55-F4405E42D3DA}" type="parTrans" cxnId="{23CF1175-60B0-48D1-9A0F-3AF870DF2D3F}">
      <dgm:prSet/>
      <dgm:spPr/>
      <dgm:t>
        <a:bodyPr/>
        <a:lstStyle/>
        <a:p>
          <a:endParaRPr lang="en-US"/>
        </a:p>
      </dgm:t>
    </dgm:pt>
    <dgm:pt modelId="{7578E723-4477-43D8-A797-18A2AE15C6FC}" type="sibTrans" cxnId="{23CF1175-60B0-48D1-9A0F-3AF870DF2D3F}">
      <dgm:prSet/>
      <dgm:spPr/>
      <dgm:t>
        <a:bodyPr/>
        <a:lstStyle/>
        <a:p>
          <a:endParaRPr lang="en-US"/>
        </a:p>
      </dgm:t>
    </dgm:pt>
    <dgm:pt modelId="{D7CAE769-CA49-4E9D-8227-7E0DE48E1D8E}">
      <dgm:prSet/>
      <dgm:spPr/>
      <dgm:t>
        <a:bodyPr/>
        <a:lstStyle/>
        <a:p>
          <a:r>
            <a:rPr lang="en-US"/>
            <a:t>The second LSTM network, which had two layers and more neurons per layer coupled with a lower dropout rate, outperformed the first network, which had a single layer and fewer neurons</a:t>
          </a:r>
        </a:p>
      </dgm:t>
    </dgm:pt>
    <dgm:pt modelId="{98EBBA51-A5BF-4213-9F7C-7F58A99C11A6}" type="parTrans" cxnId="{28066996-AC3D-45D8-A0CC-8FA4A98A6693}">
      <dgm:prSet/>
      <dgm:spPr/>
      <dgm:t>
        <a:bodyPr/>
        <a:lstStyle/>
        <a:p>
          <a:endParaRPr lang="en-US"/>
        </a:p>
      </dgm:t>
    </dgm:pt>
    <dgm:pt modelId="{803A701C-BC19-4BC4-B7F9-A5062BA4888A}" type="sibTrans" cxnId="{28066996-AC3D-45D8-A0CC-8FA4A98A6693}">
      <dgm:prSet/>
      <dgm:spPr/>
      <dgm:t>
        <a:bodyPr/>
        <a:lstStyle/>
        <a:p>
          <a:endParaRPr lang="en-US"/>
        </a:p>
      </dgm:t>
    </dgm:pt>
    <dgm:pt modelId="{3AB15033-A432-4400-9C5E-398F16A581E7}" type="pres">
      <dgm:prSet presAssocID="{3CEECB5D-4EED-4E31-BAA5-6A098B7E948F}" presName="matrix" presStyleCnt="0">
        <dgm:presLayoutVars>
          <dgm:chMax val="1"/>
          <dgm:dir/>
          <dgm:resizeHandles val="exact"/>
        </dgm:presLayoutVars>
      </dgm:prSet>
      <dgm:spPr/>
    </dgm:pt>
    <dgm:pt modelId="{257711AF-D588-4A93-A7F7-3336E0E0AF34}" type="pres">
      <dgm:prSet presAssocID="{3CEECB5D-4EED-4E31-BAA5-6A098B7E948F}" presName="diamond" presStyleLbl="bgShp" presStyleIdx="0" presStyleCnt="1"/>
      <dgm:spPr/>
    </dgm:pt>
    <dgm:pt modelId="{253F64BE-E0E3-4C39-8867-1FDC24DA74BB}" type="pres">
      <dgm:prSet presAssocID="{3CEECB5D-4EED-4E31-BAA5-6A098B7E948F}" presName="quad1" presStyleLbl="node1" presStyleIdx="0" presStyleCnt="4">
        <dgm:presLayoutVars>
          <dgm:chMax val="0"/>
          <dgm:chPref val="0"/>
          <dgm:bulletEnabled val="1"/>
        </dgm:presLayoutVars>
      </dgm:prSet>
      <dgm:spPr/>
    </dgm:pt>
    <dgm:pt modelId="{6EAAD8C5-5FE2-44E1-87CA-809E5A341A12}" type="pres">
      <dgm:prSet presAssocID="{3CEECB5D-4EED-4E31-BAA5-6A098B7E948F}" presName="quad2" presStyleLbl="node1" presStyleIdx="1" presStyleCnt="4">
        <dgm:presLayoutVars>
          <dgm:chMax val="0"/>
          <dgm:chPref val="0"/>
          <dgm:bulletEnabled val="1"/>
        </dgm:presLayoutVars>
      </dgm:prSet>
      <dgm:spPr/>
    </dgm:pt>
    <dgm:pt modelId="{8F28BC00-58FE-4BC9-A0C9-C6FA1793CC3C}" type="pres">
      <dgm:prSet presAssocID="{3CEECB5D-4EED-4E31-BAA5-6A098B7E948F}" presName="quad3" presStyleLbl="node1" presStyleIdx="2" presStyleCnt="4">
        <dgm:presLayoutVars>
          <dgm:chMax val="0"/>
          <dgm:chPref val="0"/>
          <dgm:bulletEnabled val="1"/>
        </dgm:presLayoutVars>
      </dgm:prSet>
      <dgm:spPr/>
    </dgm:pt>
    <dgm:pt modelId="{E4DC37CE-DD23-4E72-B7CE-8AC5032373E3}" type="pres">
      <dgm:prSet presAssocID="{3CEECB5D-4EED-4E31-BAA5-6A098B7E948F}" presName="quad4" presStyleLbl="node1" presStyleIdx="3" presStyleCnt="4">
        <dgm:presLayoutVars>
          <dgm:chMax val="0"/>
          <dgm:chPref val="0"/>
          <dgm:bulletEnabled val="1"/>
        </dgm:presLayoutVars>
      </dgm:prSet>
      <dgm:spPr/>
    </dgm:pt>
  </dgm:ptLst>
  <dgm:cxnLst>
    <dgm:cxn modelId="{50C4D120-C51A-46D0-A62F-F14F194B8A40}" type="presOf" srcId="{D7CAE769-CA49-4E9D-8227-7E0DE48E1D8E}" destId="{E4DC37CE-DD23-4E72-B7CE-8AC5032373E3}" srcOrd="0" destOrd="0" presId="urn:microsoft.com/office/officeart/2005/8/layout/matrix3"/>
    <dgm:cxn modelId="{A5979D37-ED97-4DA1-8BB1-963C0BCDFF8D}" srcId="{3CEECB5D-4EED-4E31-BAA5-6A098B7E948F}" destId="{9A6078FD-3101-40E9-80BB-69CE56D40374}" srcOrd="1" destOrd="0" parTransId="{25FF9590-9E66-41A5-9B24-C0A422011F5A}" sibTransId="{A73980A0-A7C9-4552-8ED3-1394719AE9C7}"/>
    <dgm:cxn modelId="{B0BE6F40-498F-4F85-824C-802ED1306358}" type="presOf" srcId="{3CEECB5D-4EED-4E31-BAA5-6A098B7E948F}" destId="{3AB15033-A432-4400-9C5E-398F16A581E7}" srcOrd="0" destOrd="0" presId="urn:microsoft.com/office/officeart/2005/8/layout/matrix3"/>
    <dgm:cxn modelId="{719FE247-0A59-473C-832F-7E14AB2B4B5C}" type="presOf" srcId="{9A6078FD-3101-40E9-80BB-69CE56D40374}" destId="{6EAAD8C5-5FE2-44E1-87CA-809E5A341A12}" srcOrd="0" destOrd="0" presId="urn:microsoft.com/office/officeart/2005/8/layout/matrix3"/>
    <dgm:cxn modelId="{23CF1175-60B0-48D1-9A0F-3AF870DF2D3F}" srcId="{3CEECB5D-4EED-4E31-BAA5-6A098B7E948F}" destId="{8115F449-7A08-4251-97FF-327E3075286D}" srcOrd="2" destOrd="0" parTransId="{64E3B203-1C03-4E3E-8F55-F4405E42D3DA}" sibTransId="{7578E723-4477-43D8-A797-18A2AE15C6FC}"/>
    <dgm:cxn modelId="{28066996-AC3D-45D8-A0CC-8FA4A98A6693}" srcId="{3CEECB5D-4EED-4E31-BAA5-6A098B7E948F}" destId="{D7CAE769-CA49-4E9D-8227-7E0DE48E1D8E}" srcOrd="3" destOrd="0" parTransId="{98EBBA51-A5BF-4213-9F7C-7F58A99C11A6}" sibTransId="{803A701C-BC19-4BC4-B7F9-A5062BA4888A}"/>
    <dgm:cxn modelId="{D66D7C97-5D62-43E1-A70F-71C5480891E8}" srcId="{3CEECB5D-4EED-4E31-BAA5-6A098B7E948F}" destId="{79D3187B-770D-40AE-A13C-2AAD3367FA61}" srcOrd="0" destOrd="0" parTransId="{11B06308-A0D0-404C-8F75-6B1C22AB9767}" sibTransId="{082D5C97-398C-4E63-9515-89FD9D3F50BE}"/>
    <dgm:cxn modelId="{C7DE73DA-1B71-41D9-9C0A-93A47186561D}" type="presOf" srcId="{8115F449-7A08-4251-97FF-327E3075286D}" destId="{8F28BC00-58FE-4BC9-A0C9-C6FA1793CC3C}" srcOrd="0" destOrd="0" presId="urn:microsoft.com/office/officeart/2005/8/layout/matrix3"/>
    <dgm:cxn modelId="{6D1429EB-74B6-4588-9B6A-695B4699EA8C}" type="presOf" srcId="{79D3187B-770D-40AE-A13C-2AAD3367FA61}" destId="{253F64BE-E0E3-4C39-8867-1FDC24DA74BB}" srcOrd="0" destOrd="0" presId="urn:microsoft.com/office/officeart/2005/8/layout/matrix3"/>
    <dgm:cxn modelId="{54B9B4C9-B412-4A22-8CC1-121C7D2D034D}" type="presParOf" srcId="{3AB15033-A432-4400-9C5E-398F16A581E7}" destId="{257711AF-D588-4A93-A7F7-3336E0E0AF34}" srcOrd="0" destOrd="0" presId="urn:microsoft.com/office/officeart/2005/8/layout/matrix3"/>
    <dgm:cxn modelId="{92D6B9B6-6CE3-45D8-8635-B7F16454B572}" type="presParOf" srcId="{3AB15033-A432-4400-9C5E-398F16A581E7}" destId="{253F64BE-E0E3-4C39-8867-1FDC24DA74BB}" srcOrd="1" destOrd="0" presId="urn:microsoft.com/office/officeart/2005/8/layout/matrix3"/>
    <dgm:cxn modelId="{9832849D-7359-4F42-810B-38EDA38A223B}" type="presParOf" srcId="{3AB15033-A432-4400-9C5E-398F16A581E7}" destId="{6EAAD8C5-5FE2-44E1-87CA-809E5A341A12}" srcOrd="2" destOrd="0" presId="urn:microsoft.com/office/officeart/2005/8/layout/matrix3"/>
    <dgm:cxn modelId="{C5FEEE38-7497-4A7D-9D41-8A7BBF37DE48}" type="presParOf" srcId="{3AB15033-A432-4400-9C5E-398F16A581E7}" destId="{8F28BC00-58FE-4BC9-A0C9-C6FA1793CC3C}" srcOrd="3" destOrd="0" presId="urn:microsoft.com/office/officeart/2005/8/layout/matrix3"/>
    <dgm:cxn modelId="{C2091211-EDE1-49D4-99D8-72B973D53D57}" type="presParOf" srcId="{3AB15033-A432-4400-9C5E-398F16A581E7}" destId="{E4DC37CE-DD23-4E72-B7CE-8AC5032373E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3407D1-181D-434D-8C90-3EED2BCBFFD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2428A24-68A3-4521-A4FA-84B74D7C8C19}">
      <dgm:prSet/>
      <dgm:spPr/>
      <dgm:t>
        <a:bodyPr/>
        <a:lstStyle/>
        <a:p>
          <a:r>
            <a:rPr lang="en-US"/>
            <a:t>The goal of the final project is to demonstrate the student's knowledge of LSTM and RNN neural networks, which are frequently employed for time-series analysis and prediction</a:t>
          </a:r>
        </a:p>
      </dgm:t>
    </dgm:pt>
    <dgm:pt modelId="{10C8A5EC-033B-4AD0-AECA-13DCA1CED3BE}" type="parTrans" cxnId="{477CE0F8-8D63-4F25-B340-B3BB4C61BCB3}">
      <dgm:prSet/>
      <dgm:spPr/>
      <dgm:t>
        <a:bodyPr/>
        <a:lstStyle/>
        <a:p>
          <a:endParaRPr lang="en-US"/>
        </a:p>
      </dgm:t>
    </dgm:pt>
    <dgm:pt modelId="{3E76F4B1-A554-419E-A329-036D0205E8FF}" type="sibTrans" cxnId="{477CE0F8-8D63-4F25-B340-B3BB4C61BCB3}">
      <dgm:prSet/>
      <dgm:spPr/>
      <dgm:t>
        <a:bodyPr/>
        <a:lstStyle/>
        <a:p>
          <a:endParaRPr lang="en-US"/>
        </a:p>
      </dgm:t>
    </dgm:pt>
    <dgm:pt modelId="{FCB90CB8-F3D5-414B-99A7-8CB53248B078}">
      <dgm:prSet/>
      <dgm:spPr/>
      <dgm:t>
        <a:bodyPr/>
        <a:lstStyle/>
        <a:p>
          <a:r>
            <a:rPr lang="en-US"/>
            <a:t>In Part II, the student constructs a straightforward RNN model to forecast Apple stock values based on past data</a:t>
          </a:r>
        </a:p>
      </dgm:t>
    </dgm:pt>
    <dgm:pt modelId="{59628B26-1190-4359-AA37-66F5ED7081D6}" type="parTrans" cxnId="{D3E93793-F98B-4D91-A3C1-031EB6F44C96}">
      <dgm:prSet/>
      <dgm:spPr/>
      <dgm:t>
        <a:bodyPr/>
        <a:lstStyle/>
        <a:p>
          <a:endParaRPr lang="en-US"/>
        </a:p>
      </dgm:t>
    </dgm:pt>
    <dgm:pt modelId="{BA69DCCD-608D-48FA-89B7-80D5878FD846}" type="sibTrans" cxnId="{D3E93793-F98B-4D91-A3C1-031EB6F44C96}">
      <dgm:prSet/>
      <dgm:spPr/>
      <dgm:t>
        <a:bodyPr/>
        <a:lstStyle/>
        <a:p>
          <a:endParaRPr lang="en-US"/>
        </a:p>
      </dgm:t>
    </dgm:pt>
    <dgm:pt modelId="{5546AA1B-8250-447B-A0BE-FE9D716F16EB}">
      <dgm:prSet/>
      <dgm:spPr/>
      <dgm:t>
        <a:bodyPr/>
        <a:lstStyle/>
        <a:p>
          <a:r>
            <a:rPr lang="en-US"/>
            <a:t>The student assesses both models' effectiveness in Part IV and contrasts their output</a:t>
          </a:r>
        </a:p>
      </dgm:t>
    </dgm:pt>
    <dgm:pt modelId="{F7B57543-D88A-4468-94C3-6A4405F1DD5E}" type="parTrans" cxnId="{26768D3A-6FE0-44B0-B446-F0C8F0DAC579}">
      <dgm:prSet/>
      <dgm:spPr/>
      <dgm:t>
        <a:bodyPr/>
        <a:lstStyle/>
        <a:p>
          <a:endParaRPr lang="en-US"/>
        </a:p>
      </dgm:t>
    </dgm:pt>
    <dgm:pt modelId="{393987D2-112B-408A-9146-F65D4921153F}" type="sibTrans" cxnId="{26768D3A-6FE0-44B0-B446-F0C8F0DAC579}">
      <dgm:prSet/>
      <dgm:spPr/>
      <dgm:t>
        <a:bodyPr/>
        <a:lstStyle/>
        <a:p>
          <a:endParaRPr lang="en-US"/>
        </a:p>
      </dgm:t>
    </dgm:pt>
    <dgm:pt modelId="{2F6A4C92-1AF1-4FE7-BD6F-CED8B8150DFD}">
      <dgm:prSet/>
      <dgm:spPr/>
      <dgm:t>
        <a:bodyPr/>
        <a:lstStyle/>
        <a:p>
          <a:r>
            <a:rPr lang="en-US"/>
            <a:t>Ultimately, the student alters the LSTM model's architecture in Part V to enhance its capability of forecasting meteorological data and contrasts the outcomes with those of the original model</a:t>
          </a:r>
        </a:p>
      </dgm:t>
    </dgm:pt>
    <dgm:pt modelId="{CCF8CBBB-A1AA-4DD9-945C-7938CA9744D9}" type="parTrans" cxnId="{54A14D01-671A-4796-9D4C-BC313F5D8F4E}">
      <dgm:prSet/>
      <dgm:spPr/>
      <dgm:t>
        <a:bodyPr/>
        <a:lstStyle/>
        <a:p>
          <a:endParaRPr lang="en-US"/>
        </a:p>
      </dgm:t>
    </dgm:pt>
    <dgm:pt modelId="{C0E5E83D-9B2C-46E5-8C1C-3AA51758AC4B}" type="sibTrans" cxnId="{54A14D01-671A-4796-9D4C-BC313F5D8F4E}">
      <dgm:prSet/>
      <dgm:spPr/>
      <dgm:t>
        <a:bodyPr/>
        <a:lstStyle/>
        <a:p>
          <a:endParaRPr lang="en-US"/>
        </a:p>
      </dgm:t>
    </dgm:pt>
    <dgm:pt modelId="{065A70A0-38F3-4471-B2FA-3D2113AB8C45}">
      <dgm:prSet/>
      <dgm:spPr/>
      <dgm:t>
        <a:bodyPr/>
        <a:lstStyle/>
        <a:p>
          <a:r>
            <a:rPr lang="en-US"/>
            <a:t>Student has gained knowledge on how to construct, train, test, and predict using RNN and LSTM neural networks through this project</a:t>
          </a:r>
        </a:p>
      </dgm:t>
    </dgm:pt>
    <dgm:pt modelId="{AC3CED46-B08A-4D8F-B1AF-07C84DA2997D}" type="parTrans" cxnId="{019DC46D-332A-4BEB-8E15-68C0DC21C45F}">
      <dgm:prSet/>
      <dgm:spPr/>
      <dgm:t>
        <a:bodyPr/>
        <a:lstStyle/>
        <a:p>
          <a:endParaRPr lang="en-US"/>
        </a:p>
      </dgm:t>
    </dgm:pt>
    <dgm:pt modelId="{51C78D8C-898F-44A9-82A6-C4065C0EA6E7}" type="sibTrans" cxnId="{019DC46D-332A-4BEB-8E15-68C0DC21C45F}">
      <dgm:prSet/>
      <dgm:spPr/>
      <dgm:t>
        <a:bodyPr/>
        <a:lstStyle/>
        <a:p>
          <a:endParaRPr lang="en-US"/>
        </a:p>
      </dgm:t>
    </dgm:pt>
    <dgm:pt modelId="{2DC305E8-1390-4980-AD42-6650004D3A7D}" type="pres">
      <dgm:prSet presAssocID="{213407D1-181D-434D-8C90-3EED2BCBFFDD}" presName="root" presStyleCnt="0">
        <dgm:presLayoutVars>
          <dgm:dir/>
          <dgm:resizeHandles val="exact"/>
        </dgm:presLayoutVars>
      </dgm:prSet>
      <dgm:spPr/>
    </dgm:pt>
    <dgm:pt modelId="{E55CBFCC-1D7A-478D-AEDC-BFD7AA3D7878}" type="pres">
      <dgm:prSet presAssocID="{A2428A24-68A3-4521-A4FA-84B74D7C8C19}" presName="compNode" presStyleCnt="0"/>
      <dgm:spPr/>
    </dgm:pt>
    <dgm:pt modelId="{D027AB81-936B-427F-A0FF-19F5C63C9CB9}" type="pres">
      <dgm:prSet presAssocID="{A2428A24-68A3-4521-A4FA-84B74D7C8C19}" presName="bgRect" presStyleLbl="bgShp" presStyleIdx="0" presStyleCnt="5"/>
      <dgm:spPr/>
    </dgm:pt>
    <dgm:pt modelId="{00C07560-1592-43E8-8FF9-550860DFFC67}" type="pres">
      <dgm:prSet presAssocID="{A2428A24-68A3-4521-A4FA-84B74D7C8C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BE0DF85-7A90-4883-B207-0F4D6790CBF8}" type="pres">
      <dgm:prSet presAssocID="{A2428A24-68A3-4521-A4FA-84B74D7C8C19}" presName="spaceRect" presStyleCnt="0"/>
      <dgm:spPr/>
    </dgm:pt>
    <dgm:pt modelId="{64B18E93-B928-40A7-8F5E-56D2935F5EF4}" type="pres">
      <dgm:prSet presAssocID="{A2428A24-68A3-4521-A4FA-84B74D7C8C19}" presName="parTx" presStyleLbl="revTx" presStyleIdx="0" presStyleCnt="5">
        <dgm:presLayoutVars>
          <dgm:chMax val="0"/>
          <dgm:chPref val="0"/>
        </dgm:presLayoutVars>
      </dgm:prSet>
      <dgm:spPr/>
    </dgm:pt>
    <dgm:pt modelId="{75A1BA78-01BF-49E7-8639-36FB712C45E7}" type="pres">
      <dgm:prSet presAssocID="{3E76F4B1-A554-419E-A329-036D0205E8FF}" presName="sibTrans" presStyleCnt="0"/>
      <dgm:spPr/>
    </dgm:pt>
    <dgm:pt modelId="{B0296AF3-DF42-4846-9740-322A3690987E}" type="pres">
      <dgm:prSet presAssocID="{FCB90CB8-F3D5-414B-99A7-8CB53248B078}" presName="compNode" presStyleCnt="0"/>
      <dgm:spPr/>
    </dgm:pt>
    <dgm:pt modelId="{20E2BDC6-BE7D-4D67-A7FA-52A83A96E683}" type="pres">
      <dgm:prSet presAssocID="{FCB90CB8-F3D5-414B-99A7-8CB53248B078}" presName="bgRect" presStyleLbl="bgShp" presStyleIdx="1" presStyleCnt="5"/>
      <dgm:spPr/>
    </dgm:pt>
    <dgm:pt modelId="{85C0A6C6-8702-4D6B-A4A0-97BFA759D4EA}" type="pres">
      <dgm:prSet presAssocID="{FCB90CB8-F3D5-414B-99A7-8CB53248B07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75D2AC37-B4D5-457B-9784-2AED86C871AD}" type="pres">
      <dgm:prSet presAssocID="{FCB90CB8-F3D5-414B-99A7-8CB53248B078}" presName="spaceRect" presStyleCnt="0"/>
      <dgm:spPr/>
    </dgm:pt>
    <dgm:pt modelId="{33843862-E6AF-4A30-BFF6-F42F0A544241}" type="pres">
      <dgm:prSet presAssocID="{FCB90CB8-F3D5-414B-99A7-8CB53248B078}" presName="parTx" presStyleLbl="revTx" presStyleIdx="1" presStyleCnt="5">
        <dgm:presLayoutVars>
          <dgm:chMax val="0"/>
          <dgm:chPref val="0"/>
        </dgm:presLayoutVars>
      </dgm:prSet>
      <dgm:spPr/>
    </dgm:pt>
    <dgm:pt modelId="{714BDCB7-D68A-4A8B-BA91-08F4E92350DB}" type="pres">
      <dgm:prSet presAssocID="{BA69DCCD-608D-48FA-89B7-80D5878FD846}" presName="sibTrans" presStyleCnt="0"/>
      <dgm:spPr/>
    </dgm:pt>
    <dgm:pt modelId="{48A4DEA5-F261-40D3-8301-C8DCFA8C8EB5}" type="pres">
      <dgm:prSet presAssocID="{5546AA1B-8250-447B-A0BE-FE9D716F16EB}" presName="compNode" presStyleCnt="0"/>
      <dgm:spPr/>
    </dgm:pt>
    <dgm:pt modelId="{B006F13E-EF50-4014-9334-B145648A52F2}" type="pres">
      <dgm:prSet presAssocID="{5546AA1B-8250-447B-A0BE-FE9D716F16EB}" presName="bgRect" presStyleLbl="bgShp" presStyleIdx="2" presStyleCnt="5"/>
      <dgm:spPr/>
    </dgm:pt>
    <dgm:pt modelId="{3ADB84B2-83EA-4DD5-96DF-5FF7F2DCC8AE}" type="pres">
      <dgm:prSet presAssocID="{5546AA1B-8250-447B-A0BE-FE9D716F16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11F858F0-F098-4807-8363-FB8119737AE6}" type="pres">
      <dgm:prSet presAssocID="{5546AA1B-8250-447B-A0BE-FE9D716F16EB}" presName="spaceRect" presStyleCnt="0"/>
      <dgm:spPr/>
    </dgm:pt>
    <dgm:pt modelId="{FD3D6166-BAC1-46A9-96DC-8509050A3835}" type="pres">
      <dgm:prSet presAssocID="{5546AA1B-8250-447B-A0BE-FE9D716F16EB}" presName="parTx" presStyleLbl="revTx" presStyleIdx="2" presStyleCnt="5">
        <dgm:presLayoutVars>
          <dgm:chMax val="0"/>
          <dgm:chPref val="0"/>
        </dgm:presLayoutVars>
      </dgm:prSet>
      <dgm:spPr/>
    </dgm:pt>
    <dgm:pt modelId="{97C07DFE-C3BF-4138-A0A7-943611AEC02D}" type="pres">
      <dgm:prSet presAssocID="{393987D2-112B-408A-9146-F65D4921153F}" presName="sibTrans" presStyleCnt="0"/>
      <dgm:spPr/>
    </dgm:pt>
    <dgm:pt modelId="{79A10013-076E-4DA9-B981-CACDD4C3F766}" type="pres">
      <dgm:prSet presAssocID="{2F6A4C92-1AF1-4FE7-BD6F-CED8B8150DFD}" presName="compNode" presStyleCnt="0"/>
      <dgm:spPr/>
    </dgm:pt>
    <dgm:pt modelId="{048F5F46-0FA1-4974-B844-959FAB518973}" type="pres">
      <dgm:prSet presAssocID="{2F6A4C92-1AF1-4FE7-BD6F-CED8B8150DFD}" presName="bgRect" presStyleLbl="bgShp" presStyleIdx="3" presStyleCnt="5"/>
      <dgm:spPr/>
    </dgm:pt>
    <dgm:pt modelId="{383E4A61-962D-4A0C-B6DD-8A0FCE7FC03D}" type="pres">
      <dgm:prSet presAssocID="{2F6A4C92-1AF1-4FE7-BD6F-CED8B8150DF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799BA604-E1B6-4FFD-B1B3-FAF6F51F8965}" type="pres">
      <dgm:prSet presAssocID="{2F6A4C92-1AF1-4FE7-BD6F-CED8B8150DFD}" presName="spaceRect" presStyleCnt="0"/>
      <dgm:spPr/>
    </dgm:pt>
    <dgm:pt modelId="{B8135226-5754-4282-8539-2667BA954F99}" type="pres">
      <dgm:prSet presAssocID="{2F6A4C92-1AF1-4FE7-BD6F-CED8B8150DFD}" presName="parTx" presStyleLbl="revTx" presStyleIdx="3" presStyleCnt="5">
        <dgm:presLayoutVars>
          <dgm:chMax val="0"/>
          <dgm:chPref val="0"/>
        </dgm:presLayoutVars>
      </dgm:prSet>
      <dgm:spPr/>
    </dgm:pt>
    <dgm:pt modelId="{A6F1B491-3DE3-4A05-A034-E833398F9329}" type="pres">
      <dgm:prSet presAssocID="{C0E5E83D-9B2C-46E5-8C1C-3AA51758AC4B}" presName="sibTrans" presStyleCnt="0"/>
      <dgm:spPr/>
    </dgm:pt>
    <dgm:pt modelId="{75C188AA-F595-40D9-92E3-0EBE430CEB85}" type="pres">
      <dgm:prSet presAssocID="{065A70A0-38F3-4471-B2FA-3D2113AB8C45}" presName="compNode" presStyleCnt="0"/>
      <dgm:spPr/>
    </dgm:pt>
    <dgm:pt modelId="{551F0599-5003-4004-A652-55C5FE71C379}" type="pres">
      <dgm:prSet presAssocID="{065A70A0-38F3-4471-B2FA-3D2113AB8C45}" presName="bgRect" presStyleLbl="bgShp" presStyleIdx="4" presStyleCnt="5"/>
      <dgm:spPr/>
    </dgm:pt>
    <dgm:pt modelId="{C3359D7F-2D77-488C-9B57-54FC043E3150}" type="pres">
      <dgm:prSet presAssocID="{065A70A0-38F3-4471-B2FA-3D2113AB8C4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F173CAE8-682D-494E-BF78-119F83F37599}" type="pres">
      <dgm:prSet presAssocID="{065A70A0-38F3-4471-B2FA-3D2113AB8C45}" presName="spaceRect" presStyleCnt="0"/>
      <dgm:spPr/>
    </dgm:pt>
    <dgm:pt modelId="{D2FB67B1-E709-4EC8-AADA-348C873D696B}" type="pres">
      <dgm:prSet presAssocID="{065A70A0-38F3-4471-B2FA-3D2113AB8C45}" presName="parTx" presStyleLbl="revTx" presStyleIdx="4" presStyleCnt="5">
        <dgm:presLayoutVars>
          <dgm:chMax val="0"/>
          <dgm:chPref val="0"/>
        </dgm:presLayoutVars>
      </dgm:prSet>
      <dgm:spPr/>
    </dgm:pt>
  </dgm:ptLst>
  <dgm:cxnLst>
    <dgm:cxn modelId="{54A14D01-671A-4796-9D4C-BC313F5D8F4E}" srcId="{213407D1-181D-434D-8C90-3EED2BCBFFDD}" destId="{2F6A4C92-1AF1-4FE7-BD6F-CED8B8150DFD}" srcOrd="3" destOrd="0" parTransId="{CCF8CBBB-A1AA-4DD9-945C-7938CA9744D9}" sibTransId="{C0E5E83D-9B2C-46E5-8C1C-3AA51758AC4B}"/>
    <dgm:cxn modelId="{26768D3A-6FE0-44B0-B446-F0C8F0DAC579}" srcId="{213407D1-181D-434D-8C90-3EED2BCBFFDD}" destId="{5546AA1B-8250-447B-A0BE-FE9D716F16EB}" srcOrd="2" destOrd="0" parTransId="{F7B57543-D88A-4468-94C3-6A4405F1DD5E}" sibTransId="{393987D2-112B-408A-9146-F65D4921153F}"/>
    <dgm:cxn modelId="{4E9C3F3E-876D-41DE-857A-E3DD0736234B}" type="presOf" srcId="{213407D1-181D-434D-8C90-3EED2BCBFFDD}" destId="{2DC305E8-1390-4980-AD42-6650004D3A7D}" srcOrd="0" destOrd="0" presId="urn:microsoft.com/office/officeart/2018/2/layout/IconVerticalSolidList"/>
    <dgm:cxn modelId="{019DC46D-332A-4BEB-8E15-68C0DC21C45F}" srcId="{213407D1-181D-434D-8C90-3EED2BCBFFDD}" destId="{065A70A0-38F3-4471-B2FA-3D2113AB8C45}" srcOrd="4" destOrd="0" parTransId="{AC3CED46-B08A-4D8F-B1AF-07C84DA2997D}" sibTransId="{51C78D8C-898F-44A9-82A6-C4065C0EA6E7}"/>
    <dgm:cxn modelId="{B82B3B70-957D-4074-8B44-A400C83302BF}" type="presOf" srcId="{2F6A4C92-1AF1-4FE7-BD6F-CED8B8150DFD}" destId="{B8135226-5754-4282-8539-2667BA954F99}" srcOrd="0" destOrd="0" presId="urn:microsoft.com/office/officeart/2018/2/layout/IconVerticalSolidList"/>
    <dgm:cxn modelId="{65973151-9E6A-4962-BE9F-C8FFBBF5F9B5}" type="presOf" srcId="{A2428A24-68A3-4521-A4FA-84B74D7C8C19}" destId="{64B18E93-B928-40A7-8F5E-56D2935F5EF4}" srcOrd="0" destOrd="0" presId="urn:microsoft.com/office/officeart/2018/2/layout/IconVerticalSolidList"/>
    <dgm:cxn modelId="{1B25A275-C10E-401D-A761-4D0308936665}" type="presOf" srcId="{5546AA1B-8250-447B-A0BE-FE9D716F16EB}" destId="{FD3D6166-BAC1-46A9-96DC-8509050A3835}" srcOrd="0" destOrd="0" presId="urn:microsoft.com/office/officeart/2018/2/layout/IconVerticalSolidList"/>
    <dgm:cxn modelId="{D3E93793-F98B-4D91-A3C1-031EB6F44C96}" srcId="{213407D1-181D-434D-8C90-3EED2BCBFFDD}" destId="{FCB90CB8-F3D5-414B-99A7-8CB53248B078}" srcOrd="1" destOrd="0" parTransId="{59628B26-1190-4359-AA37-66F5ED7081D6}" sibTransId="{BA69DCCD-608D-48FA-89B7-80D5878FD846}"/>
    <dgm:cxn modelId="{2FD44A99-314B-42D9-B6A5-884955736CA5}" type="presOf" srcId="{065A70A0-38F3-4471-B2FA-3D2113AB8C45}" destId="{D2FB67B1-E709-4EC8-AADA-348C873D696B}" srcOrd="0" destOrd="0" presId="urn:microsoft.com/office/officeart/2018/2/layout/IconVerticalSolidList"/>
    <dgm:cxn modelId="{E78116D0-DBD4-4089-9FBE-5265C3733EBD}" type="presOf" srcId="{FCB90CB8-F3D5-414B-99A7-8CB53248B078}" destId="{33843862-E6AF-4A30-BFF6-F42F0A544241}" srcOrd="0" destOrd="0" presId="urn:microsoft.com/office/officeart/2018/2/layout/IconVerticalSolidList"/>
    <dgm:cxn modelId="{477CE0F8-8D63-4F25-B340-B3BB4C61BCB3}" srcId="{213407D1-181D-434D-8C90-3EED2BCBFFDD}" destId="{A2428A24-68A3-4521-A4FA-84B74D7C8C19}" srcOrd="0" destOrd="0" parTransId="{10C8A5EC-033B-4AD0-AECA-13DCA1CED3BE}" sibTransId="{3E76F4B1-A554-419E-A329-036D0205E8FF}"/>
    <dgm:cxn modelId="{A0F44AC8-AF92-41ED-BB0B-97CA26B2E243}" type="presParOf" srcId="{2DC305E8-1390-4980-AD42-6650004D3A7D}" destId="{E55CBFCC-1D7A-478D-AEDC-BFD7AA3D7878}" srcOrd="0" destOrd="0" presId="urn:microsoft.com/office/officeart/2018/2/layout/IconVerticalSolidList"/>
    <dgm:cxn modelId="{1FFD493A-8FE5-4534-A0C0-6E06F178FF9F}" type="presParOf" srcId="{E55CBFCC-1D7A-478D-AEDC-BFD7AA3D7878}" destId="{D027AB81-936B-427F-A0FF-19F5C63C9CB9}" srcOrd="0" destOrd="0" presId="urn:microsoft.com/office/officeart/2018/2/layout/IconVerticalSolidList"/>
    <dgm:cxn modelId="{3ED6C387-6CB2-4F18-91F2-FCC9B054108B}" type="presParOf" srcId="{E55CBFCC-1D7A-478D-AEDC-BFD7AA3D7878}" destId="{00C07560-1592-43E8-8FF9-550860DFFC67}" srcOrd="1" destOrd="0" presId="urn:microsoft.com/office/officeart/2018/2/layout/IconVerticalSolidList"/>
    <dgm:cxn modelId="{2392CA1C-882D-4F12-AF32-E56185ADE8B4}" type="presParOf" srcId="{E55CBFCC-1D7A-478D-AEDC-BFD7AA3D7878}" destId="{ABE0DF85-7A90-4883-B207-0F4D6790CBF8}" srcOrd="2" destOrd="0" presId="urn:microsoft.com/office/officeart/2018/2/layout/IconVerticalSolidList"/>
    <dgm:cxn modelId="{B34FA5FC-E435-4D2D-9CCD-11BDEFB8426E}" type="presParOf" srcId="{E55CBFCC-1D7A-478D-AEDC-BFD7AA3D7878}" destId="{64B18E93-B928-40A7-8F5E-56D2935F5EF4}" srcOrd="3" destOrd="0" presId="urn:microsoft.com/office/officeart/2018/2/layout/IconVerticalSolidList"/>
    <dgm:cxn modelId="{0A19D3AA-ECE6-484B-A92B-11756E279EB1}" type="presParOf" srcId="{2DC305E8-1390-4980-AD42-6650004D3A7D}" destId="{75A1BA78-01BF-49E7-8639-36FB712C45E7}" srcOrd="1" destOrd="0" presId="urn:microsoft.com/office/officeart/2018/2/layout/IconVerticalSolidList"/>
    <dgm:cxn modelId="{8F0A40F0-6199-4407-9636-5B48466EA847}" type="presParOf" srcId="{2DC305E8-1390-4980-AD42-6650004D3A7D}" destId="{B0296AF3-DF42-4846-9740-322A3690987E}" srcOrd="2" destOrd="0" presId="urn:microsoft.com/office/officeart/2018/2/layout/IconVerticalSolidList"/>
    <dgm:cxn modelId="{9C6F74DA-FCF2-4B00-A07B-49DB0720BB81}" type="presParOf" srcId="{B0296AF3-DF42-4846-9740-322A3690987E}" destId="{20E2BDC6-BE7D-4D67-A7FA-52A83A96E683}" srcOrd="0" destOrd="0" presId="urn:microsoft.com/office/officeart/2018/2/layout/IconVerticalSolidList"/>
    <dgm:cxn modelId="{9444E141-DB44-47C5-B295-1312FE735E4F}" type="presParOf" srcId="{B0296AF3-DF42-4846-9740-322A3690987E}" destId="{85C0A6C6-8702-4D6B-A4A0-97BFA759D4EA}" srcOrd="1" destOrd="0" presId="urn:microsoft.com/office/officeart/2018/2/layout/IconVerticalSolidList"/>
    <dgm:cxn modelId="{A1CD5933-744A-4BE2-8628-89C141395B98}" type="presParOf" srcId="{B0296AF3-DF42-4846-9740-322A3690987E}" destId="{75D2AC37-B4D5-457B-9784-2AED86C871AD}" srcOrd="2" destOrd="0" presId="urn:microsoft.com/office/officeart/2018/2/layout/IconVerticalSolidList"/>
    <dgm:cxn modelId="{8607BD19-AE8C-48D6-AEE5-A83AD35B44EB}" type="presParOf" srcId="{B0296AF3-DF42-4846-9740-322A3690987E}" destId="{33843862-E6AF-4A30-BFF6-F42F0A544241}" srcOrd="3" destOrd="0" presId="urn:microsoft.com/office/officeart/2018/2/layout/IconVerticalSolidList"/>
    <dgm:cxn modelId="{CFEF4590-AF15-424B-9959-6E8B739AC10E}" type="presParOf" srcId="{2DC305E8-1390-4980-AD42-6650004D3A7D}" destId="{714BDCB7-D68A-4A8B-BA91-08F4E92350DB}" srcOrd="3" destOrd="0" presId="urn:microsoft.com/office/officeart/2018/2/layout/IconVerticalSolidList"/>
    <dgm:cxn modelId="{B0A52BD0-2B15-4AE6-AC14-6639E5A824AF}" type="presParOf" srcId="{2DC305E8-1390-4980-AD42-6650004D3A7D}" destId="{48A4DEA5-F261-40D3-8301-C8DCFA8C8EB5}" srcOrd="4" destOrd="0" presId="urn:microsoft.com/office/officeart/2018/2/layout/IconVerticalSolidList"/>
    <dgm:cxn modelId="{8866A68F-115A-4340-AB07-9E0C5C881389}" type="presParOf" srcId="{48A4DEA5-F261-40D3-8301-C8DCFA8C8EB5}" destId="{B006F13E-EF50-4014-9334-B145648A52F2}" srcOrd="0" destOrd="0" presId="urn:microsoft.com/office/officeart/2018/2/layout/IconVerticalSolidList"/>
    <dgm:cxn modelId="{620E959A-B87E-4742-98A8-BE43D1896DC6}" type="presParOf" srcId="{48A4DEA5-F261-40D3-8301-C8DCFA8C8EB5}" destId="{3ADB84B2-83EA-4DD5-96DF-5FF7F2DCC8AE}" srcOrd="1" destOrd="0" presId="urn:microsoft.com/office/officeart/2018/2/layout/IconVerticalSolidList"/>
    <dgm:cxn modelId="{34CE7B67-1EE0-49DD-893C-EC28CF440447}" type="presParOf" srcId="{48A4DEA5-F261-40D3-8301-C8DCFA8C8EB5}" destId="{11F858F0-F098-4807-8363-FB8119737AE6}" srcOrd="2" destOrd="0" presId="urn:microsoft.com/office/officeart/2018/2/layout/IconVerticalSolidList"/>
    <dgm:cxn modelId="{B7F9E882-DABD-44F4-A78B-E1916AD233C4}" type="presParOf" srcId="{48A4DEA5-F261-40D3-8301-C8DCFA8C8EB5}" destId="{FD3D6166-BAC1-46A9-96DC-8509050A3835}" srcOrd="3" destOrd="0" presId="urn:microsoft.com/office/officeart/2018/2/layout/IconVerticalSolidList"/>
    <dgm:cxn modelId="{5EEC971F-5393-43D8-80E1-02AC0F9C602A}" type="presParOf" srcId="{2DC305E8-1390-4980-AD42-6650004D3A7D}" destId="{97C07DFE-C3BF-4138-A0A7-943611AEC02D}" srcOrd="5" destOrd="0" presId="urn:microsoft.com/office/officeart/2018/2/layout/IconVerticalSolidList"/>
    <dgm:cxn modelId="{9BAF30C7-8736-496D-9AAC-4B1AB0DEAAB0}" type="presParOf" srcId="{2DC305E8-1390-4980-AD42-6650004D3A7D}" destId="{79A10013-076E-4DA9-B981-CACDD4C3F766}" srcOrd="6" destOrd="0" presId="urn:microsoft.com/office/officeart/2018/2/layout/IconVerticalSolidList"/>
    <dgm:cxn modelId="{266148EC-74A6-46EA-BBC3-077D54F7CA6C}" type="presParOf" srcId="{79A10013-076E-4DA9-B981-CACDD4C3F766}" destId="{048F5F46-0FA1-4974-B844-959FAB518973}" srcOrd="0" destOrd="0" presId="urn:microsoft.com/office/officeart/2018/2/layout/IconVerticalSolidList"/>
    <dgm:cxn modelId="{D5D4E1FB-95D5-4630-A41C-9914C79867CB}" type="presParOf" srcId="{79A10013-076E-4DA9-B981-CACDD4C3F766}" destId="{383E4A61-962D-4A0C-B6DD-8A0FCE7FC03D}" srcOrd="1" destOrd="0" presId="urn:microsoft.com/office/officeart/2018/2/layout/IconVerticalSolidList"/>
    <dgm:cxn modelId="{37FD6ED9-2E05-472A-8475-1E31792E11CA}" type="presParOf" srcId="{79A10013-076E-4DA9-B981-CACDD4C3F766}" destId="{799BA604-E1B6-4FFD-B1B3-FAF6F51F8965}" srcOrd="2" destOrd="0" presId="urn:microsoft.com/office/officeart/2018/2/layout/IconVerticalSolidList"/>
    <dgm:cxn modelId="{3A004B6C-353F-4D98-AC59-A520F8723491}" type="presParOf" srcId="{79A10013-076E-4DA9-B981-CACDD4C3F766}" destId="{B8135226-5754-4282-8539-2667BA954F99}" srcOrd="3" destOrd="0" presId="urn:microsoft.com/office/officeart/2018/2/layout/IconVerticalSolidList"/>
    <dgm:cxn modelId="{90BB454D-EBF8-4D4E-ADF5-424AA3320B2E}" type="presParOf" srcId="{2DC305E8-1390-4980-AD42-6650004D3A7D}" destId="{A6F1B491-3DE3-4A05-A034-E833398F9329}" srcOrd="7" destOrd="0" presId="urn:microsoft.com/office/officeart/2018/2/layout/IconVerticalSolidList"/>
    <dgm:cxn modelId="{E624C40E-D6E4-4D0A-9067-CACD7CC7A5B9}" type="presParOf" srcId="{2DC305E8-1390-4980-AD42-6650004D3A7D}" destId="{75C188AA-F595-40D9-92E3-0EBE430CEB85}" srcOrd="8" destOrd="0" presId="urn:microsoft.com/office/officeart/2018/2/layout/IconVerticalSolidList"/>
    <dgm:cxn modelId="{B2439361-6F6E-449C-A816-9A7F752FEC20}" type="presParOf" srcId="{75C188AA-F595-40D9-92E3-0EBE430CEB85}" destId="{551F0599-5003-4004-A652-55C5FE71C379}" srcOrd="0" destOrd="0" presId="urn:microsoft.com/office/officeart/2018/2/layout/IconVerticalSolidList"/>
    <dgm:cxn modelId="{21BEDB5B-C2DC-45AF-9EBB-EFFE63C47EA7}" type="presParOf" srcId="{75C188AA-F595-40D9-92E3-0EBE430CEB85}" destId="{C3359D7F-2D77-488C-9B57-54FC043E3150}" srcOrd="1" destOrd="0" presId="urn:microsoft.com/office/officeart/2018/2/layout/IconVerticalSolidList"/>
    <dgm:cxn modelId="{84ED9AAF-102D-448A-9245-AAB5D8715420}" type="presParOf" srcId="{75C188AA-F595-40D9-92E3-0EBE430CEB85}" destId="{F173CAE8-682D-494E-BF78-119F83F37599}" srcOrd="2" destOrd="0" presId="urn:microsoft.com/office/officeart/2018/2/layout/IconVerticalSolidList"/>
    <dgm:cxn modelId="{370C2E32-5230-47D9-BEBD-6459ACD229B2}" type="presParOf" srcId="{75C188AA-F595-40D9-92E3-0EBE430CEB85}" destId="{D2FB67B1-E709-4EC8-AADA-348C873D69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BF2D45-4C2F-4216-9CE0-6E256A93EF7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A9E7E85-A12C-40DA-855D-FEE0D0BBF5C5}">
      <dgm:prSet/>
      <dgm:spPr/>
      <dgm:t>
        <a:bodyPr/>
        <a:lstStyle/>
        <a:p>
          <a:r>
            <a:rPr lang="en-US"/>
            <a:t>In conclusion, our study used meteorological data from an Australian city to examine the effectiveness of straightforward RNN and LSTM neural networks in time-series analysis and forecasting</a:t>
          </a:r>
        </a:p>
      </dgm:t>
    </dgm:pt>
    <dgm:pt modelId="{8FBCC9A6-5973-49E1-B2E2-F0D0F8AC4CD1}" type="parTrans" cxnId="{4EFA04D6-C894-4075-B759-3E937078CF57}">
      <dgm:prSet/>
      <dgm:spPr/>
      <dgm:t>
        <a:bodyPr/>
        <a:lstStyle/>
        <a:p>
          <a:endParaRPr lang="en-US"/>
        </a:p>
      </dgm:t>
    </dgm:pt>
    <dgm:pt modelId="{A19140D3-C1FF-45D5-8A98-D60F6B6ED2D7}" type="sibTrans" cxnId="{4EFA04D6-C894-4075-B759-3E937078CF57}">
      <dgm:prSet/>
      <dgm:spPr/>
      <dgm:t>
        <a:bodyPr/>
        <a:lstStyle/>
        <a:p>
          <a:endParaRPr lang="en-US"/>
        </a:p>
      </dgm:t>
    </dgm:pt>
    <dgm:pt modelId="{479D8197-1336-45BD-8572-5C4829ED6C65}">
      <dgm:prSet/>
      <dgm:spPr/>
      <dgm:t>
        <a:bodyPr/>
        <a:lstStyle/>
        <a:p>
          <a:r>
            <a:rPr lang="en-US"/>
            <a:t>According to the project's findings, the LSTM neural network performs better than the straightforward RNN model in accurately and precisely forecasting future weather patterns</a:t>
          </a:r>
        </a:p>
      </dgm:t>
    </dgm:pt>
    <dgm:pt modelId="{34279CEE-9E7A-451C-8FCF-E0B1DF24A6A4}" type="parTrans" cxnId="{5FE64768-6874-4A09-A0A5-E36E5DA6FBA8}">
      <dgm:prSet/>
      <dgm:spPr/>
      <dgm:t>
        <a:bodyPr/>
        <a:lstStyle/>
        <a:p>
          <a:endParaRPr lang="en-US"/>
        </a:p>
      </dgm:t>
    </dgm:pt>
    <dgm:pt modelId="{28988478-8DF2-47B3-95C2-0423254C4121}" type="sibTrans" cxnId="{5FE64768-6874-4A09-A0A5-E36E5DA6FBA8}">
      <dgm:prSet/>
      <dgm:spPr/>
      <dgm:t>
        <a:bodyPr/>
        <a:lstStyle/>
        <a:p>
          <a:endParaRPr lang="en-US"/>
        </a:p>
      </dgm:t>
    </dgm:pt>
    <dgm:pt modelId="{D6FAA581-61F7-4C61-BB2D-5D7CFF99BAE6}">
      <dgm:prSet/>
      <dgm:spPr/>
      <dgm:t>
        <a:bodyPr/>
        <a:lstStyle/>
        <a:p>
          <a:r>
            <a:rPr lang="en-US"/>
            <a:t>This project gave the student invaluable experience using neural networks for time-series analysis and prediction, and it allowed them to put their academic learning into practice</a:t>
          </a:r>
        </a:p>
      </dgm:t>
    </dgm:pt>
    <dgm:pt modelId="{693FE8F5-F760-4BAC-BDBB-36EA489F32C2}" type="parTrans" cxnId="{DE5419BD-4E2E-4B0F-B3D5-DF57C68A0CC3}">
      <dgm:prSet/>
      <dgm:spPr/>
      <dgm:t>
        <a:bodyPr/>
        <a:lstStyle/>
        <a:p>
          <a:endParaRPr lang="en-US"/>
        </a:p>
      </dgm:t>
    </dgm:pt>
    <dgm:pt modelId="{F36FB5C6-D370-4C75-B9DE-19B8E9878605}" type="sibTrans" cxnId="{DE5419BD-4E2E-4B0F-B3D5-DF57C68A0CC3}">
      <dgm:prSet/>
      <dgm:spPr/>
      <dgm:t>
        <a:bodyPr/>
        <a:lstStyle/>
        <a:p>
          <a:endParaRPr lang="en-US"/>
        </a:p>
      </dgm:t>
    </dgm:pt>
    <dgm:pt modelId="{D470041C-3099-4CC5-9C26-8A0B8075C555}" type="pres">
      <dgm:prSet presAssocID="{4FBF2D45-4C2F-4216-9CE0-6E256A93EF7F}" presName="hierChild1" presStyleCnt="0">
        <dgm:presLayoutVars>
          <dgm:chPref val="1"/>
          <dgm:dir/>
          <dgm:animOne val="branch"/>
          <dgm:animLvl val="lvl"/>
          <dgm:resizeHandles/>
        </dgm:presLayoutVars>
      </dgm:prSet>
      <dgm:spPr/>
    </dgm:pt>
    <dgm:pt modelId="{80E4CEB2-AB75-4778-8237-E704B9EEA66A}" type="pres">
      <dgm:prSet presAssocID="{7A9E7E85-A12C-40DA-855D-FEE0D0BBF5C5}" presName="hierRoot1" presStyleCnt="0"/>
      <dgm:spPr/>
    </dgm:pt>
    <dgm:pt modelId="{4DF5AACD-74B2-4D08-848E-6F8F28B85796}" type="pres">
      <dgm:prSet presAssocID="{7A9E7E85-A12C-40DA-855D-FEE0D0BBF5C5}" presName="composite" presStyleCnt="0"/>
      <dgm:spPr/>
    </dgm:pt>
    <dgm:pt modelId="{3F4A586B-93AB-440A-B954-2315459ABFF9}" type="pres">
      <dgm:prSet presAssocID="{7A9E7E85-A12C-40DA-855D-FEE0D0BBF5C5}" presName="background" presStyleLbl="node0" presStyleIdx="0" presStyleCnt="3"/>
      <dgm:spPr/>
    </dgm:pt>
    <dgm:pt modelId="{059521A6-C64C-4190-A524-F072A2CEA0F6}" type="pres">
      <dgm:prSet presAssocID="{7A9E7E85-A12C-40DA-855D-FEE0D0BBF5C5}" presName="text" presStyleLbl="fgAcc0" presStyleIdx="0" presStyleCnt="3">
        <dgm:presLayoutVars>
          <dgm:chPref val="3"/>
        </dgm:presLayoutVars>
      </dgm:prSet>
      <dgm:spPr/>
    </dgm:pt>
    <dgm:pt modelId="{3C903001-F785-4AEB-9F8F-8C5D2C042681}" type="pres">
      <dgm:prSet presAssocID="{7A9E7E85-A12C-40DA-855D-FEE0D0BBF5C5}" presName="hierChild2" presStyleCnt="0"/>
      <dgm:spPr/>
    </dgm:pt>
    <dgm:pt modelId="{68E05D95-654C-449A-9E01-E80BE9D8F1F6}" type="pres">
      <dgm:prSet presAssocID="{479D8197-1336-45BD-8572-5C4829ED6C65}" presName="hierRoot1" presStyleCnt="0"/>
      <dgm:spPr/>
    </dgm:pt>
    <dgm:pt modelId="{19703977-51BE-4140-B5BF-1211B4E3EC14}" type="pres">
      <dgm:prSet presAssocID="{479D8197-1336-45BD-8572-5C4829ED6C65}" presName="composite" presStyleCnt="0"/>
      <dgm:spPr/>
    </dgm:pt>
    <dgm:pt modelId="{4AAE5960-CACC-42BB-A051-D141B9B29F04}" type="pres">
      <dgm:prSet presAssocID="{479D8197-1336-45BD-8572-5C4829ED6C65}" presName="background" presStyleLbl="node0" presStyleIdx="1" presStyleCnt="3"/>
      <dgm:spPr/>
    </dgm:pt>
    <dgm:pt modelId="{43236005-4C0B-4184-B83A-CC6076A50EA7}" type="pres">
      <dgm:prSet presAssocID="{479D8197-1336-45BD-8572-5C4829ED6C65}" presName="text" presStyleLbl="fgAcc0" presStyleIdx="1" presStyleCnt="3">
        <dgm:presLayoutVars>
          <dgm:chPref val="3"/>
        </dgm:presLayoutVars>
      </dgm:prSet>
      <dgm:spPr/>
    </dgm:pt>
    <dgm:pt modelId="{B032B15F-934E-4E58-BFEE-66EE1EDA1915}" type="pres">
      <dgm:prSet presAssocID="{479D8197-1336-45BD-8572-5C4829ED6C65}" presName="hierChild2" presStyleCnt="0"/>
      <dgm:spPr/>
    </dgm:pt>
    <dgm:pt modelId="{3D69BCD9-1702-42B2-9DD6-069323F464B6}" type="pres">
      <dgm:prSet presAssocID="{D6FAA581-61F7-4C61-BB2D-5D7CFF99BAE6}" presName="hierRoot1" presStyleCnt="0"/>
      <dgm:spPr/>
    </dgm:pt>
    <dgm:pt modelId="{4E01A7C0-6FFB-4224-98A8-591C186D2230}" type="pres">
      <dgm:prSet presAssocID="{D6FAA581-61F7-4C61-BB2D-5D7CFF99BAE6}" presName="composite" presStyleCnt="0"/>
      <dgm:spPr/>
    </dgm:pt>
    <dgm:pt modelId="{0F066565-9AC2-4868-81EB-2214673674F8}" type="pres">
      <dgm:prSet presAssocID="{D6FAA581-61F7-4C61-BB2D-5D7CFF99BAE6}" presName="background" presStyleLbl="node0" presStyleIdx="2" presStyleCnt="3"/>
      <dgm:spPr/>
    </dgm:pt>
    <dgm:pt modelId="{A330E21A-AE48-41F8-94AE-1F3CE1608B87}" type="pres">
      <dgm:prSet presAssocID="{D6FAA581-61F7-4C61-BB2D-5D7CFF99BAE6}" presName="text" presStyleLbl="fgAcc0" presStyleIdx="2" presStyleCnt="3">
        <dgm:presLayoutVars>
          <dgm:chPref val="3"/>
        </dgm:presLayoutVars>
      </dgm:prSet>
      <dgm:spPr/>
    </dgm:pt>
    <dgm:pt modelId="{74E2747B-C493-4FAF-A5F3-70B7B67ED0FF}" type="pres">
      <dgm:prSet presAssocID="{D6FAA581-61F7-4C61-BB2D-5D7CFF99BAE6}" presName="hierChild2" presStyleCnt="0"/>
      <dgm:spPr/>
    </dgm:pt>
  </dgm:ptLst>
  <dgm:cxnLst>
    <dgm:cxn modelId="{400FBC11-70A5-46C8-A0F9-8D7226968054}" type="presOf" srcId="{D6FAA581-61F7-4C61-BB2D-5D7CFF99BAE6}" destId="{A330E21A-AE48-41F8-94AE-1F3CE1608B87}" srcOrd="0" destOrd="0" presId="urn:microsoft.com/office/officeart/2005/8/layout/hierarchy1"/>
    <dgm:cxn modelId="{5FE64768-6874-4A09-A0A5-E36E5DA6FBA8}" srcId="{4FBF2D45-4C2F-4216-9CE0-6E256A93EF7F}" destId="{479D8197-1336-45BD-8572-5C4829ED6C65}" srcOrd="1" destOrd="0" parTransId="{34279CEE-9E7A-451C-8FCF-E0B1DF24A6A4}" sibTransId="{28988478-8DF2-47B3-95C2-0423254C4121}"/>
    <dgm:cxn modelId="{967CFB81-BCAA-4ACD-9FA0-CDD84395D146}" type="presOf" srcId="{4FBF2D45-4C2F-4216-9CE0-6E256A93EF7F}" destId="{D470041C-3099-4CC5-9C26-8A0B8075C555}" srcOrd="0" destOrd="0" presId="urn:microsoft.com/office/officeart/2005/8/layout/hierarchy1"/>
    <dgm:cxn modelId="{6F6DD493-ADEB-4866-9343-6225AD54AFF1}" type="presOf" srcId="{479D8197-1336-45BD-8572-5C4829ED6C65}" destId="{43236005-4C0B-4184-B83A-CC6076A50EA7}" srcOrd="0" destOrd="0" presId="urn:microsoft.com/office/officeart/2005/8/layout/hierarchy1"/>
    <dgm:cxn modelId="{DE5419BD-4E2E-4B0F-B3D5-DF57C68A0CC3}" srcId="{4FBF2D45-4C2F-4216-9CE0-6E256A93EF7F}" destId="{D6FAA581-61F7-4C61-BB2D-5D7CFF99BAE6}" srcOrd="2" destOrd="0" parTransId="{693FE8F5-F760-4BAC-BDBB-36EA489F32C2}" sibTransId="{F36FB5C6-D370-4C75-B9DE-19B8E9878605}"/>
    <dgm:cxn modelId="{4EFA04D6-C894-4075-B759-3E937078CF57}" srcId="{4FBF2D45-4C2F-4216-9CE0-6E256A93EF7F}" destId="{7A9E7E85-A12C-40DA-855D-FEE0D0BBF5C5}" srcOrd="0" destOrd="0" parTransId="{8FBCC9A6-5973-49E1-B2E2-F0D0F8AC4CD1}" sibTransId="{A19140D3-C1FF-45D5-8A98-D60F6B6ED2D7}"/>
    <dgm:cxn modelId="{8EB34DD6-957D-415D-8B8A-7CAB0987360C}" type="presOf" srcId="{7A9E7E85-A12C-40DA-855D-FEE0D0BBF5C5}" destId="{059521A6-C64C-4190-A524-F072A2CEA0F6}" srcOrd="0" destOrd="0" presId="urn:microsoft.com/office/officeart/2005/8/layout/hierarchy1"/>
    <dgm:cxn modelId="{0BC98D29-E414-413A-BA1F-2D0484C50172}" type="presParOf" srcId="{D470041C-3099-4CC5-9C26-8A0B8075C555}" destId="{80E4CEB2-AB75-4778-8237-E704B9EEA66A}" srcOrd="0" destOrd="0" presId="urn:microsoft.com/office/officeart/2005/8/layout/hierarchy1"/>
    <dgm:cxn modelId="{BA807CAE-17D5-44C6-A41D-3411280E3183}" type="presParOf" srcId="{80E4CEB2-AB75-4778-8237-E704B9EEA66A}" destId="{4DF5AACD-74B2-4D08-848E-6F8F28B85796}" srcOrd="0" destOrd="0" presId="urn:microsoft.com/office/officeart/2005/8/layout/hierarchy1"/>
    <dgm:cxn modelId="{B69174E0-AEB3-42CF-992D-E4D8C78DF42F}" type="presParOf" srcId="{4DF5AACD-74B2-4D08-848E-6F8F28B85796}" destId="{3F4A586B-93AB-440A-B954-2315459ABFF9}" srcOrd="0" destOrd="0" presId="urn:microsoft.com/office/officeart/2005/8/layout/hierarchy1"/>
    <dgm:cxn modelId="{8267EA0E-B016-4855-B1A2-C5CBBDFFB1CA}" type="presParOf" srcId="{4DF5AACD-74B2-4D08-848E-6F8F28B85796}" destId="{059521A6-C64C-4190-A524-F072A2CEA0F6}" srcOrd="1" destOrd="0" presId="urn:microsoft.com/office/officeart/2005/8/layout/hierarchy1"/>
    <dgm:cxn modelId="{308F5A42-35AF-4491-8FEF-1EBC32ED2758}" type="presParOf" srcId="{80E4CEB2-AB75-4778-8237-E704B9EEA66A}" destId="{3C903001-F785-4AEB-9F8F-8C5D2C042681}" srcOrd="1" destOrd="0" presId="urn:microsoft.com/office/officeart/2005/8/layout/hierarchy1"/>
    <dgm:cxn modelId="{A4AC5C58-2304-4022-AD17-08F1E87D5CB0}" type="presParOf" srcId="{D470041C-3099-4CC5-9C26-8A0B8075C555}" destId="{68E05D95-654C-449A-9E01-E80BE9D8F1F6}" srcOrd="1" destOrd="0" presId="urn:microsoft.com/office/officeart/2005/8/layout/hierarchy1"/>
    <dgm:cxn modelId="{81C4579A-B371-4CFD-B138-5CC147D94723}" type="presParOf" srcId="{68E05D95-654C-449A-9E01-E80BE9D8F1F6}" destId="{19703977-51BE-4140-B5BF-1211B4E3EC14}" srcOrd="0" destOrd="0" presId="urn:microsoft.com/office/officeart/2005/8/layout/hierarchy1"/>
    <dgm:cxn modelId="{2DF716B8-289F-4C88-A7B9-0ABECE3C9E42}" type="presParOf" srcId="{19703977-51BE-4140-B5BF-1211B4E3EC14}" destId="{4AAE5960-CACC-42BB-A051-D141B9B29F04}" srcOrd="0" destOrd="0" presId="urn:microsoft.com/office/officeart/2005/8/layout/hierarchy1"/>
    <dgm:cxn modelId="{C2667ED6-E4BA-4101-931D-9706097F507A}" type="presParOf" srcId="{19703977-51BE-4140-B5BF-1211B4E3EC14}" destId="{43236005-4C0B-4184-B83A-CC6076A50EA7}" srcOrd="1" destOrd="0" presId="urn:microsoft.com/office/officeart/2005/8/layout/hierarchy1"/>
    <dgm:cxn modelId="{B5783837-1817-49EA-ABF8-15A653ADF49C}" type="presParOf" srcId="{68E05D95-654C-449A-9E01-E80BE9D8F1F6}" destId="{B032B15F-934E-4E58-BFEE-66EE1EDA1915}" srcOrd="1" destOrd="0" presId="urn:microsoft.com/office/officeart/2005/8/layout/hierarchy1"/>
    <dgm:cxn modelId="{A9190F6C-D4E6-4C88-9DAA-2A0B0AB7012A}" type="presParOf" srcId="{D470041C-3099-4CC5-9C26-8A0B8075C555}" destId="{3D69BCD9-1702-42B2-9DD6-069323F464B6}" srcOrd="2" destOrd="0" presId="urn:microsoft.com/office/officeart/2005/8/layout/hierarchy1"/>
    <dgm:cxn modelId="{B148829E-62A5-4CD9-86B3-EC50894DF90D}" type="presParOf" srcId="{3D69BCD9-1702-42B2-9DD6-069323F464B6}" destId="{4E01A7C0-6FFB-4224-98A8-591C186D2230}" srcOrd="0" destOrd="0" presId="urn:microsoft.com/office/officeart/2005/8/layout/hierarchy1"/>
    <dgm:cxn modelId="{90D92115-4B56-4DD6-B89E-93B7B8A95171}" type="presParOf" srcId="{4E01A7C0-6FFB-4224-98A8-591C186D2230}" destId="{0F066565-9AC2-4868-81EB-2214673674F8}" srcOrd="0" destOrd="0" presId="urn:microsoft.com/office/officeart/2005/8/layout/hierarchy1"/>
    <dgm:cxn modelId="{7801EEFF-7824-4C7D-9447-2A895E33E981}" type="presParOf" srcId="{4E01A7C0-6FFB-4224-98A8-591C186D2230}" destId="{A330E21A-AE48-41F8-94AE-1F3CE1608B87}" srcOrd="1" destOrd="0" presId="urn:microsoft.com/office/officeart/2005/8/layout/hierarchy1"/>
    <dgm:cxn modelId="{113FF3ED-5B50-4367-ABE0-15FF7759FED7}" type="presParOf" srcId="{3D69BCD9-1702-42B2-9DD6-069323F464B6}" destId="{74E2747B-C493-4FAF-A5F3-70B7B67ED0F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C58F2-EBB6-40EE-89D3-23AAEE123A7F}">
      <dsp:nvSpPr>
        <dsp:cNvPr id="0" name=""/>
        <dsp:cNvSpPr/>
      </dsp:nvSpPr>
      <dsp:spPr>
        <a:xfrm>
          <a:off x="4904446" y="1372"/>
          <a:ext cx="1011505" cy="4670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Rainfall: Amount of rainfall recorded in mm – Numeric</a:t>
          </a:r>
        </a:p>
      </dsp:txBody>
      <dsp:txXfrm>
        <a:off x="4918124" y="15050"/>
        <a:ext cx="984149" cy="439646"/>
      </dsp:txXfrm>
    </dsp:sp>
    <dsp:sp modelId="{EFE84EA6-5E4B-4611-8C17-2BF86F4D9918}">
      <dsp:nvSpPr>
        <dsp:cNvPr id="0" name=""/>
        <dsp:cNvSpPr/>
      </dsp:nvSpPr>
      <dsp:spPr>
        <a:xfrm rot="5400000">
          <a:off x="5348245" y="476635"/>
          <a:ext cx="123906" cy="14868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365592" y="489026"/>
        <a:ext cx="89212" cy="86734"/>
      </dsp:txXfrm>
    </dsp:sp>
    <dsp:sp modelId="{67E575B6-5E2E-4BAC-AAB4-A5A6B695015D}">
      <dsp:nvSpPr>
        <dsp:cNvPr id="0" name=""/>
        <dsp:cNvSpPr/>
      </dsp:nvSpPr>
      <dsp:spPr>
        <a:xfrm>
          <a:off x="4904446" y="633583"/>
          <a:ext cx="1011505" cy="3304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Evaporation: Potential evaporation in mm – Numeric</a:t>
          </a:r>
        </a:p>
      </dsp:txBody>
      <dsp:txXfrm>
        <a:off x="4914124" y="643261"/>
        <a:ext cx="992149" cy="311061"/>
      </dsp:txXfrm>
    </dsp:sp>
    <dsp:sp modelId="{0631A9D8-D251-40D6-A531-88333EB1E39F}">
      <dsp:nvSpPr>
        <dsp:cNvPr id="0" name=""/>
        <dsp:cNvSpPr/>
      </dsp:nvSpPr>
      <dsp:spPr>
        <a:xfrm rot="5400000">
          <a:off x="5348245" y="972262"/>
          <a:ext cx="123906" cy="14868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365592" y="984653"/>
        <a:ext cx="89212" cy="86734"/>
      </dsp:txXfrm>
    </dsp:sp>
    <dsp:sp modelId="{57355EA4-8C03-4074-B011-220F33472BFF}">
      <dsp:nvSpPr>
        <dsp:cNvPr id="0" name=""/>
        <dsp:cNvSpPr/>
      </dsp:nvSpPr>
      <dsp:spPr>
        <a:xfrm>
          <a:off x="4904446" y="1129210"/>
          <a:ext cx="1011505" cy="3304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Sunshine: Number of hours of bright sunshine – Numeric</a:t>
          </a:r>
        </a:p>
      </dsp:txBody>
      <dsp:txXfrm>
        <a:off x="4914124" y="1138888"/>
        <a:ext cx="992149" cy="311061"/>
      </dsp:txXfrm>
    </dsp:sp>
    <dsp:sp modelId="{7283819B-32C5-4142-A8BC-F64EA35765DE}">
      <dsp:nvSpPr>
        <dsp:cNvPr id="0" name=""/>
        <dsp:cNvSpPr/>
      </dsp:nvSpPr>
      <dsp:spPr>
        <a:xfrm rot="5400000">
          <a:off x="5348245" y="1467888"/>
          <a:ext cx="123906" cy="14868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365592" y="1480279"/>
        <a:ext cx="89212" cy="86734"/>
      </dsp:txXfrm>
    </dsp:sp>
    <dsp:sp modelId="{3497880E-E0DD-4B6C-A7AA-A642FA995675}">
      <dsp:nvSpPr>
        <dsp:cNvPr id="0" name=""/>
        <dsp:cNvSpPr/>
      </dsp:nvSpPr>
      <dsp:spPr>
        <a:xfrm>
          <a:off x="4904446" y="1624837"/>
          <a:ext cx="1011505" cy="3304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WindGustDir: Direction of the strongest gust of wind in 24 hours to midnight – Numeric</a:t>
          </a:r>
        </a:p>
      </dsp:txBody>
      <dsp:txXfrm>
        <a:off x="4914124" y="1634515"/>
        <a:ext cx="992149" cy="311061"/>
      </dsp:txXfrm>
    </dsp:sp>
    <dsp:sp modelId="{D32AF52C-1C24-434A-B423-62963BD1440F}">
      <dsp:nvSpPr>
        <dsp:cNvPr id="0" name=""/>
        <dsp:cNvSpPr/>
      </dsp:nvSpPr>
      <dsp:spPr>
        <a:xfrm rot="5400000">
          <a:off x="5348245" y="1963515"/>
          <a:ext cx="123906" cy="14868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365592" y="1975906"/>
        <a:ext cx="89212" cy="86734"/>
      </dsp:txXfrm>
    </dsp:sp>
    <dsp:sp modelId="{97D52E23-7402-4833-8461-99D09138D0FF}">
      <dsp:nvSpPr>
        <dsp:cNvPr id="0" name=""/>
        <dsp:cNvSpPr/>
      </dsp:nvSpPr>
      <dsp:spPr>
        <a:xfrm>
          <a:off x="4904446" y="2120464"/>
          <a:ext cx="1011505" cy="33041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WindGustSpeed: Speed of the strongest gust of wind in 24 hours to midnight – Numeric</a:t>
          </a:r>
        </a:p>
      </dsp:txBody>
      <dsp:txXfrm>
        <a:off x="4914124" y="2130142"/>
        <a:ext cx="992149" cy="311061"/>
      </dsp:txXfrm>
    </dsp:sp>
    <dsp:sp modelId="{B6B4A8EE-1693-4168-B68B-53330B1281BF}">
      <dsp:nvSpPr>
        <dsp:cNvPr id="0" name=""/>
        <dsp:cNvSpPr/>
      </dsp:nvSpPr>
      <dsp:spPr>
        <a:xfrm rot="5400000">
          <a:off x="5348245" y="2459142"/>
          <a:ext cx="123906" cy="14868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365592" y="2471533"/>
        <a:ext cx="89212" cy="86734"/>
      </dsp:txXfrm>
    </dsp:sp>
    <dsp:sp modelId="{73D8DF0D-11BC-47FC-AA64-D5BCDEB458BD}">
      <dsp:nvSpPr>
        <dsp:cNvPr id="0" name=""/>
        <dsp:cNvSpPr/>
      </dsp:nvSpPr>
      <dsp:spPr>
        <a:xfrm>
          <a:off x="4904446" y="2616090"/>
          <a:ext cx="1011505" cy="3304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WindDir9am: Direction of the wind at 9am – Numeric</a:t>
          </a:r>
        </a:p>
      </dsp:txBody>
      <dsp:txXfrm>
        <a:off x="4914124" y="2625768"/>
        <a:ext cx="992149" cy="311061"/>
      </dsp:txXfrm>
    </dsp:sp>
    <dsp:sp modelId="{A07A37AA-1CC6-4DD2-AB9A-2C1141520D11}">
      <dsp:nvSpPr>
        <dsp:cNvPr id="0" name=""/>
        <dsp:cNvSpPr/>
      </dsp:nvSpPr>
      <dsp:spPr>
        <a:xfrm rot="5400000">
          <a:off x="5348245" y="2954769"/>
          <a:ext cx="123906" cy="14868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365592" y="2967160"/>
        <a:ext cx="89212" cy="86734"/>
      </dsp:txXfrm>
    </dsp:sp>
    <dsp:sp modelId="{4E97DA4A-4220-4808-BF43-CFEA03213B8D}">
      <dsp:nvSpPr>
        <dsp:cNvPr id="0" name=""/>
        <dsp:cNvSpPr/>
      </dsp:nvSpPr>
      <dsp:spPr>
        <a:xfrm>
          <a:off x="4904446" y="3111717"/>
          <a:ext cx="1011505" cy="3304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WindDir3pm: Direction of the wind at 3pm – Numeric</a:t>
          </a:r>
        </a:p>
      </dsp:txBody>
      <dsp:txXfrm>
        <a:off x="4914124" y="3121395"/>
        <a:ext cx="992149" cy="311061"/>
      </dsp:txXfrm>
    </dsp:sp>
    <dsp:sp modelId="{E319E083-5450-4DD5-B264-37BE5FFD6261}">
      <dsp:nvSpPr>
        <dsp:cNvPr id="0" name=""/>
        <dsp:cNvSpPr/>
      </dsp:nvSpPr>
      <dsp:spPr>
        <a:xfrm rot="5400000">
          <a:off x="5348245" y="3450395"/>
          <a:ext cx="123906" cy="14868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365592" y="3462786"/>
        <a:ext cx="89212" cy="86734"/>
      </dsp:txXfrm>
    </dsp:sp>
    <dsp:sp modelId="{2893A785-A3A6-4FB2-9E2E-E69BC6E46AA1}">
      <dsp:nvSpPr>
        <dsp:cNvPr id="0" name=""/>
        <dsp:cNvSpPr/>
      </dsp:nvSpPr>
      <dsp:spPr>
        <a:xfrm>
          <a:off x="4904446" y="3607344"/>
          <a:ext cx="1011505" cy="33041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WindSpeed9am: Wind speed at 9am – Numeric</a:t>
          </a:r>
        </a:p>
      </dsp:txBody>
      <dsp:txXfrm>
        <a:off x="4914124" y="3617022"/>
        <a:ext cx="992149" cy="311061"/>
      </dsp:txXfrm>
    </dsp:sp>
    <dsp:sp modelId="{B411E793-3EBF-48CD-8192-B53BF0A004C8}">
      <dsp:nvSpPr>
        <dsp:cNvPr id="0" name=""/>
        <dsp:cNvSpPr/>
      </dsp:nvSpPr>
      <dsp:spPr>
        <a:xfrm rot="5400000">
          <a:off x="5348245" y="3946022"/>
          <a:ext cx="123906" cy="14868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365592" y="3958413"/>
        <a:ext cx="89212" cy="86734"/>
      </dsp:txXfrm>
    </dsp:sp>
    <dsp:sp modelId="{D2CD9B5C-59D3-4E8A-BB7F-3FA246748D77}">
      <dsp:nvSpPr>
        <dsp:cNvPr id="0" name=""/>
        <dsp:cNvSpPr/>
      </dsp:nvSpPr>
      <dsp:spPr>
        <a:xfrm>
          <a:off x="4904446" y="4102971"/>
          <a:ext cx="1011505" cy="33041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WindSpeed3pm: Wind speed at 3pm – Numeric</a:t>
          </a:r>
        </a:p>
      </dsp:txBody>
      <dsp:txXfrm>
        <a:off x="4914124" y="4112649"/>
        <a:ext cx="992149" cy="311061"/>
      </dsp:txXfrm>
    </dsp:sp>
    <dsp:sp modelId="{7B75E5E1-0243-40BB-8A8A-DF6C1C3731A3}">
      <dsp:nvSpPr>
        <dsp:cNvPr id="0" name=""/>
        <dsp:cNvSpPr/>
      </dsp:nvSpPr>
      <dsp:spPr>
        <a:xfrm rot="5400000">
          <a:off x="5348245" y="4441649"/>
          <a:ext cx="123906" cy="14868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5365592" y="4454040"/>
        <a:ext cx="89212" cy="86734"/>
      </dsp:txXfrm>
    </dsp:sp>
    <dsp:sp modelId="{FA09C52B-F946-4958-BFFD-2375119B016D}">
      <dsp:nvSpPr>
        <dsp:cNvPr id="0" name=""/>
        <dsp:cNvSpPr/>
      </dsp:nvSpPr>
      <dsp:spPr>
        <a:xfrm>
          <a:off x="4904446" y="4598597"/>
          <a:ext cx="1011505" cy="33041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a:t>Humidity9am: Humidity at 9am – Numeric</a:t>
          </a:r>
        </a:p>
      </dsp:txBody>
      <dsp:txXfrm>
        <a:off x="4914124" y="4608275"/>
        <a:ext cx="992149" cy="311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1C45B-C15C-4A7F-96D1-882A0D9C7E14}">
      <dsp:nvSpPr>
        <dsp:cNvPr id="0" name=""/>
        <dsp:cNvSpPr/>
      </dsp:nvSpPr>
      <dsp:spPr>
        <a:xfrm>
          <a:off x="0" y="0"/>
          <a:ext cx="7957832" cy="74066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use of neural networks for time-series analysis and prediction has become increasingly popular in recent years</a:t>
          </a:r>
        </a:p>
      </dsp:txBody>
      <dsp:txXfrm>
        <a:off x="21693" y="21693"/>
        <a:ext cx="7071940" cy="697278"/>
      </dsp:txXfrm>
    </dsp:sp>
    <dsp:sp modelId="{DF9FAFA7-01BB-44D6-8478-8B64E06C5DBD}">
      <dsp:nvSpPr>
        <dsp:cNvPr id="0" name=""/>
        <dsp:cNvSpPr/>
      </dsp:nvSpPr>
      <dsp:spPr>
        <a:xfrm>
          <a:off x="594253" y="843534"/>
          <a:ext cx="7957832" cy="74066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One of the neural network designs that is commonly used for this purpose is the Long Short-Term Memory network</a:t>
          </a:r>
        </a:p>
      </dsp:txBody>
      <dsp:txXfrm>
        <a:off x="615946" y="865227"/>
        <a:ext cx="6838760" cy="697277"/>
      </dsp:txXfrm>
    </dsp:sp>
    <dsp:sp modelId="{184E07C9-DE6D-4713-A971-3FEB641E9968}">
      <dsp:nvSpPr>
        <dsp:cNvPr id="0" name=""/>
        <dsp:cNvSpPr/>
      </dsp:nvSpPr>
      <dsp:spPr>
        <a:xfrm>
          <a:off x="1188507" y="1687068"/>
          <a:ext cx="7957832" cy="7406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To better understand the construction and evaluation of neural networks for time-series analysis, we can consider the given code for training and evaluating an LSTM model on a sine wave dataset</a:t>
          </a:r>
        </a:p>
      </dsp:txBody>
      <dsp:txXfrm>
        <a:off x="1210200" y="1708761"/>
        <a:ext cx="6838760" cy="697277"/>
      </dsp:txXfrm>
    </dsp:sp>
    <dsp:sp modelId="{03BEC97B-F42F-429E-8317-4D4E38C1FE7A}">
      <dsp:nvSpPr>
        <dsp:cNvPr id="0" name=""/>
        <dsp:cNvSpPr/>
      </dsp:nvSpPr>
      <dsp:spPr>
        <a:xfrm>
          <a:off x="1782761" y="2530602"/>
          <a:ext cx="7957832" cy="74066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neural network design in the code includes an LSTM layer with 64 neurons and a fully connected layer with one neuron for regression</a:t>
          </a:r>
        </a:p>
      </dsp:txBody>
      <dsp:txXfrm>
        <a:off x="1804454" y="2552295"/>
        <a:ext cx="6838760" cy="697278"/>
      </dsp:txXfrm>
    </dsp:sp>
    <dsp:sp modelId="{B7251EDC-D23F-472E-B6D9-8DCD32D6AAA5}">
      <dsp:nvSpPr>
        <dsp:cNvPr id="0" name=""/>
        <dsp:cNvSpPr/>
      </dsp:nvSpPr>
      <dsp:spPr>
        <a:xfrm>
          <a:off x="2377014" y="3374136"/>
          <a:ext cx="7957832" cy="74066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model's performance was assessed using the mean squared error , which showed that it achieved a very low MSE of 0.00023 on the test data</a:t>
          </a:r>
        </a:p>
      </dsp:txBody>
      <dsp:txXfrm>
        <a:off x="2398707" y="3395829"/>
        <a:ext cx="6838760" cy="697277"/>
      </dsp:txXfrm>
    </dsp:sp>
    <dsp:sp modelId="{8EE070C5-43A7-480F-9EFE-9AEB69B19101}">
      <dsp:nvSpPr>
        <dsp:cNvPr id="0" name=""/>
        <dsp:cNvSpPr/>
      </dsp:nvSpPr>
      <dsp:spPr>
        <a:xfrm>
          <a:off x="7476400" y="541096"/>
          <a:ext cx="481431" cy="48143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584722" y="541096"/>
        <a:ext cx="264787" cy="362277"/>
      </dsp:txXfrm>
    </dsp:sp>
    <dsp:sp modelId="{A1F974C8-5747-4308-898C-47D911BB86AE}">
      <dsp:nvSpPr>
        <dsp:cNvPr id="0" name=""/>
        <dsp:cNvSpPr/>
      </dsp:nvSpPr>
      <dsp:spPr>
        <a:xfrm>
          <a:off x="8070654" y="1384630"/>
          <a:ext cx="481431" cy="48143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178976" y="1384630"/>
        <a:ext cx="264787" cy="362277"/>
      </dsp:txXfrm>
    </dsp:sp>
    <dsp:sp modelId="{4417AB78-1C1E-4365-B621-00794656D26F}">
      <dsp:nvSpPr>
        <dsp:cNvPr id="0" name=""/>
        <dsp:cNvSpPr/>
      </dsp:nvSpPr>
      <dsp:spPr>
        <a:xfrm>
          <a:off x="8664907" y="2215819"/>
          <a:ext cx="481431" cy="481431"/>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773229" y="2215819"/>
        <a:ext cx="264787" cy="362277"/>
      </dsp:txXfrm>
    </dsp:sp>
    <dsp:sp modelId="{38AEEFCB-13CA-47E3-AF45-84BD51FA91D7}">
      <dsp:nvSpPr>
        <dsp:cNvPr id="0" name=""/>
        <dsp:cNvSpPr/>
      </dsp:nvSpPr>
      <dsp:spPr>
        <a:xfrm>
          <a:off x="9259161" y="3067583"/>
          <a:ext cx="481431" cy="481431"/>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367483" y="3067583"/>
        <a:ext cx="264787" cy="362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33463-7540-4D9D-8EA4-E7D87E155B0B}">
      <dsp:nvSpPr>
        <dsp:cNvPr id="0" name=""/>
        <dsp:cNvSpPr/>
      </dsp:nvSpPr>
      <dsp:spPr>
        <a:xfrm>
          <a:off x="568758" y="139452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7717D-E87E-499A-8214-C823E6229C3E}">
      <dsp:nvSpPr>
        <dsp:cNvPr id="0" name=""/>
        <dsp:cNvSpPr/>
      </dsp:nvSpPr>
      <dsp:spPr>
        <a:xfrm>
          <a:off x="73758" y="2516676"/>
          <a:ext cx="1800000" cy="958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Long-term memory: Because LSTMs are made to record long-term dependencies, they are suitable for modelling sequential data with long-distance dependencies</a:t>
          </a:r>
        </a:p>
      </dsp:txBody>
      <dsp:txXfrm>
        <a:off x="73758" y="2516676"/>
        <a:ext cx="1800000" cy="958513"/>
      </dsp:txXfrm>
    </dsp:sp>
    <dsp:sp modelId="{D471EE46-8E63-4E16-87DF-8946BFE98114}">
      <dsp:nvSpPr>
        <dsp:cNvPr id="0" name=""/>
        <dsp:cNvSpPr/>
      </dsp:nvSpPr>
      <dsp:spPr>
        <a:xfrm>
          <a:off x="2683758" y="139452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E7D42-7B86-4E00-9EA6-8F2799283E11}">
      <dsp:nvSpPr>
        <dsp:cNvPr id="0" name=""/>
        <dsp:cNvSpPr/>
      </dsp:nvSpPr>
      <dsp:spPr>
        <a:xfrm>
          <a:off x="2188758" y="2516676"/>
          <a:ext cx="1800000" cy="958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Gradient stability: LSTMs are more stable during training because they utilize a specific memory cell and gating methods to prevent the disappearing and bursting gradient concerns</a:t>
          </a:r>
        </a:p>
      </dsp:txBody>
      <dsp:txXfrm>
        <a:off x="2188758" y="2516676"/>
        <a:ext cx="1800000" cy="958513"/>
      </dsp:txXfrm>
    </dsp:sp>
    <dsp:sp modelId="{8AE95575-2D23-41A9-BA36-3EE7F05A4FB7}">
      <dsp:nvSpPr>
        <dsp:cNvPr id="0" name=""/>
        <dsp:cNvSpPr/>
      </dsp:nvSpPr>
      <dsp:spPr>
        <a:xfrm>
          <a:off x="4798758" y="139452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02C1CA-29E7-4046-A60D-B2BD01B9F2E0}">
      <dsp:nvSpPr>
        <dsp:cNvPr id="0" name=""/>
        <dsp:cNvSpPr/>
      </dsp:nvSpPr>
      <dsp:spPr>
        <a:xfrm>
          <a:off x="4303758" y="2516676"/>
          <a:ext cx="1800000" cy="958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Robustness to noise: LSTMs can accurately model noisy sequential data because they are resistant to noisy input data and can selectively ignore noisy inputs</a:t>
          </a:r>
        </a:p>
      </dsp:txBody>
      <dsp:txXfrm>
        <a:off x="4303758" y="2516676"/>
        <a:ext cx="1800000" cy="9585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832CA-C890-4BDF-B812-392FBBECA852}">
      <dsp:nvSpPr>
        <dsp:cNvPr id="0" name=""/>
        <dsp:cNvSpPr/>
      </dsp:nvSpPr>
      <dsp:spPr>
        <a:xfrm>
          <a:off x="0" y="502"/>
          <a:ext cx="10334847" cy="11753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92B47-1B2C-4BB7-88BA-33B29B7A4DE9}">
      <dsp:nvSpPr>
        <dsp:cNvPr id="0" name=""/>
        <dsp:cNvSpPr/>
      </dsp:nvSpPr>
      <dsp:spPr>
        <a:xfrm>
          <a:off x="355549" y="264960"/>
          <a:ext cx="646453" cy="646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5315D-2CE4-4A85-B9BE-F91AB9C03690}">
      <dsp:nvSpPr>
        <dsp:cNvPr id="0" name=""/>
        <dsp:cNvSpPr/>
      </dsp:nvSpPr>
      <dsp:spPr>
        <a:xfrm>
          <a:off x="1357552" y="502"/>
          <a:ext cx="8977294"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111250">
            <a:lnSpc>
              <a:spcPct val="90000"/>
            </a:lnSpc>
            <a:spcBef>
              <a:spcPct val="0"/>
            </a:spcBef>
            <a:spcAft>
              <a:spcPct val="35000"/>
            </a:spcAft>
            <a:buNone/>
          </a:pPr>
          <a:r>
            <a:rPr lang="en-US" sz="2500" kern="1200"/>
            <a:t>These modifications enable us to use the same meteorological information to train, test, and forecast the new LSTM neural network</a:t>
          </a:r>
        </a:p>
      </dsp:txBody>
      <dsp:txXfrm>
        <a:off x="1357552" y="502"/>
        <a:ext cx="8977294" cy="1175370"/>
      </dsp:txXfrm>
    </dsp:sp>
    <dsp:sp modelId="{CF6AB1C5-B32A-4726-A011-A0D23B916760}">
      <dsp:nvSpPr>
        <dsp:cNvPr id="0" name=""/>
        <dsp:cNvSpPr/>
      </dsp:nvSpPr>
      <dsp:spPr>
        <a:xfrm>
          <a:off x="0" y="1469714"/>
          <a:ext cx="10334847" cy="11753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99A0E-166C-4579-AF63-688AAEE4160D}">
      <dsp:nvSpPr>
        <dsp:cNvPr id="0" name=""/>
        <dsp:cNvSpPr/>
      </dsp:nvSpPr>
      <dsp:spPr>
        <a:xfrm>
          <a:off x="355549" y="1734173"/>
          <a:ext cx="646453" cy="646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482594-BF5A-4470-BB24-822803706324}">
      <dsp:nvSpPr>
        <dsp:cNvPr id="0" name=""/>
        <dsp:cNvSpPr/>
      </dsp:nvSpPr>
      <dsp:spPr>
        <a:xfrm>
          <a:off x="1357552" y="1469714"/>
          <a:ext cx="8977294"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111250">
            <a:lnSpc>
              <a:spcPct val="90000"/>
            </a:lnSpc>
            <a:spcBef>
              <a:spcPct val="0"/>
            </a:spcBef>
            <a:spcAft>
              <a:spcPct val="35000"/>
            </a:spcAft>
            <a:buNone/>
          </a:pPr>
          <a:r>
            <a:rPr lang="en-US" sz="2500" kern="1200"/>
            <a:t>The model's decreased mean squared error on the training and testing sets of data suggests that it is more generic</a:t>
          </a:r>
        </a:p>
      </dsp:txBody>
      <dsp:txXfrm>
        <a:off x="1357552" y="1469714"/>
        <a:ext cx="8977294" cy="1175370"/>
      </dsp:txXfrm>
    </dsp:sp>
    <dsp:sp modelId="{6DEFF06A-9E79-4D65-9485-A988BE9723D5}">
      <dsp:nvSpPr>
        <dsp:cNvPr id="0" name=""/>
        <dsp:cNvSpPr/>
      </dsp:nvSpPr>
      <dsp:spPr>
        <a:xfrm>
          <a:off x="0" y="2938927"/>
          <a:ext cx="10334847" cy="11753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71152F-6746-465A-A0D8-61457ADF9FA3}">
      <dsp:nvSpPr>
        <dsp:cNvPr id="0" name=""/>
        <dsp:cNvSpPr/>
      </dsp:nvSpPr>
      <dsp:spPr>
        <a:xfrm>
          <a:off x="355549" y="3203385"/>
          <a:ext cx="646453" cy="646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F8F440-2719-46AA-906A-7DB023EFE4B4}">
      <dsp:nvSpPr>
        <dsp:cNvPr id="0" name=""/>
        <dsp:cNvSpPr/>
      </dsp:nvSpPr>
      <dsp:spPr>
        <a:xfrm>
          <a:off x="1357552" y="2938927"/>
          <a:ext cx="8977294" cy="1175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93" tIns="124393" rIns="124393" bIns="124393" numCol="1" spcCol="1270" anchor="ctr" anchorCtr="0">
          <a:noAutofit/>
        </a:bodyPr>
        <a:lstStyle/>
        <a:p>
          <a:pPr marL="0" lvl="0" indent="0" algn="l" defTabSz="1111250">
            <a:lnSpc>
              <a:spcPct val="90000"/>
            </a:lnSpc>
            <a:spcBef>
              <a:spcPct val="0"/>
            </a:spcBef>
            <a:spcAft>
              <a:spcPct val="35000"/>
            </a:spcAft>
            <a:buNone/>
          </a:pPr>
          <a:r>
            <a:rPr lang="en-US" sz="2500" kern="1200"/>
            <a:t>The model was able to capture more intricate patterns and relationships in the data by adding more LSTM layers</a:t>
          </a:r>
        </a:p>
      </dsp:txBody>
      <dsp:txXfrm>
        <a:off x="1357552" y="2938927"/>
        <a:ext cx="8977294" cy="11753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1AF-D588-4A93-A7F7-3336E0E0AF34}">
      <dsp:nvSpPr>
        <dsp:cNvPr id="0" name=""/>
        <dsp:cNvSpPr/>
      </dsp:nvSpPr>
      <dsp:spPr>
        <a:xfrm>
          <a:off x="653902" y="0"/>
          <a:ext cx="4869710" cy="486971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F64BE-E0E3-4C39-8867-1FDC24DA74BB}">
      <dsp:nvSpPr>
        <dsp:cNvPr id="0" name=""/>
        <dsp:cNvSpPr/>
      </dsp:nvSpPr>
      <dsp:spPr>
        <a:xfrm>
          <a:off x="1116525" y="462622"/>
          <a:ext cx="1899187" cy="18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first network contains a single dropout layer with a rate of 0.2, a dense layer for regression, and a single LSTM layer with 50 neurons</a:t>
          </a:r>
        </a:p>
      </dsp:txBody>
      <dsp:txXfrm>
        <a:off x="1209236" y="555333"/>
        <a:ext cx="1713765" cy="1713765"/>
      </dsp:txXfrm>
    </dsp:sp>
    <dsp:sp modelId="{6EAAD8C5-5FE2-44E1-87CA-809E5A341A12}">
      <dsp:nvSpPr>
        <dsp:cNvPr id="0" name=""/>
        <dsp:cNvSpPr/>
      </dsp:nvSpPr>
      <dsp:spPr>
        <a:xfrm>
          <a:off x="3161803" y="462622"/>
          <a:ext cx="1899187" cy="18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Adam optimizer and mean squared error loss function were used throughout its 50-epoch training process</a:t>
          </a:r>
        </a:p>
      </dsp:txBody>
      <dsp:txXfrm>
        <a:off x="3254514" y="555333"/>
        <a:ext cx="1713765" cy="1713765"/>
      </dsp:txXfrm>
    </dsp:sp>
    <dsp:sp modelId="{8F28BC00-58FE-4BC9-A0C9-C6FA1793CC3C}">
      <dsp:nvSpPr>
        <dsp:cNvPr id="0" name=""/>
        <dsp:cNvSpPr/>
      </dsp:nvSpPr>
      <dsp:spPr>
        <a:xfrm>
          <a:off x="1116525" y="2507901"/>
          <a:ext cx="1899187" cy="18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second network comprises two LSTM layers with a total of 150 neurons each, as well as a dropout layer with a 0.1 dropout rate</a:t>
          </a:r>
        </a:p>
      </dsp:txBody>
      <dsp:txXfrm>
        <a:off x="1209236" y="2600612"/>
        <a:ext cx="1713765" cy="1713765"/>
      </dsp:txXfrm>
    </dsp:sp>
    <dsp:sp modelId="{E4DC37CE-DD23-4E72-B7CE-8AC5032373E3}">
      <dsp:nvSpPr>
        <dsp:cNvPr id="0" name=""/>
        <dsp:cNvSpPr/>
      </dsp:nvSpPr>
      <dsp:spPr>
        <a:xfrm>
          <a:off x="3161803" y="2507901"/>
          <a:ext cx="1899187" cy="18991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second LSTM network, which had two layers and more neurons per layer coupled with a lower dropout rate, outperformed the first network, which had a single layer and fewer neurons</a:t>
          </a:r>
        </a:p>
      </dsp:txBody>
      <dsp:txXfrm>
        <a:off x="3254514" y="2600612"/>
        <a:ext cx="1713765" cy="17137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7AB81-936B-427F-A0FF-19F5C63C9CB9}">
      <dsp:nvSpPr>
        <dsp:cNvPr id="0" name=""/>
        <dsp:cNvSpPr/>
      </dsp:nvSpPr>
      <dsp:spPr>
        <a:xfrm>
          <a:off x="0" y="3214"/>
          <a:ext cx="10334847" cy="684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07560-1592-43E8-8FF9-550860DFFC67}">
      <dsp:nvSpPr>
        <dsp:cNvPr id="0" name=""/>
        <dsp:cNvSpPr/>
      </dsp:nvSpPr>
      <dsp:spPr>
        <a:xfrm>
          <a:off x="207130" y="157278"/>
          <a:ext cx="376600" cy="376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B18E93-B928-40A7-8F5E-56D2935F5EF4}">
      <dsp:nvSpPr>
        <dsp:cNvPr id="0" name=""/>
        <dsp:cNvSpPr/>
      </dsp:nvSpPr>
      <dsp:spPr>
        <a:xfrm>
          <a:off x="790861" y="3214"/>
          <a:ext cx="9543985"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90000"/>
            </a:lnSpc>
            <a:spcBef>
              <a:spcPct val="0"/>
            </a:spcBef>
            <a:spcAft>
              <a:spcPct val="35000"/>
            </a:spcAft>
            <a:buNone/>
          </a:pPr>
          <a:r>
            <a:rPr lang="en-US" sz="1900" kern="1200"/>
            <a:t>The goal of the final project is to demonstrate the student's knowledge of LSTM and RNN neural networks, which are frequently employed for time-series analysis and prediction</a:t>
          </a:r>
        </a:p>
      </dsp:txBody>
      <dsp:txXfrm>
        <a:off x="790861" y="3214"/>
        <a:ext cx="9543985" cy="684728"/>
      </dsp:txXfrm>
    </dsp:sp>
    <dsp:sp modelId="{20E2BDC6-BE7D-4D67-A7FA-52A83A96E683}">
      <dsp:nvSpPr>
        <dsp:cNvPr id="0" name=""/>
        <dsp:cNvSpPr/>
      </dsp:nvSpPr>
      <dsp:spPr>
        <a:xfrm>
          <a:off x="0" y="859125"/>
          <a:ext cx="10334847" cy="684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0A6C6-8702-4D6B-A4A0-97BFA759D4EA}">
      <dsp:nvSpPr>
        <dsp:cNvPr id="0" name=""/>
        <dsp:cNvSpPr/>
      </dsp:nvSpPr>
      <dsp:spPr>
        <a:xfrm>
          <a:off x="207130" y="1013189"/>
          <a:ext cx="376600" cy="376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843862-E6AF-4A30-BFF6-F42F0A544241}">
      <dsp:nvSpPr>
        <dsp:cNvPr id="0" name=""/>
        <dsp:cNvSpPr/>
      </dsp:nvSpPr>
      <dsp:spPr>
        <a:xfrm>
          <a:off x="790861" y="859125"/>
          <a:ext cx="9543985"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90000"/>
            </a:lnSpc>
            <a:spcBef>
              <a:spcPct val="0"/>
            </a:spcBef>
            <a:spcAft>
              <a:spcPct val="35000"/>
            </a:spcAft>
            <a:buNone/>
          </a:pPr>
          <a:r>
            <a:rPr lang="en-US" sz="1900" kern="1200"/>
            <a:t>In Part II, the student constructs a straightforward RNN model to forecast Apple stock values based on past data</a:t>
          </a:r>
        </a:p>
      </dsp:txBody>
      <dsp:txXfrm>
        <a:off x="790861" y="859125"/>
        <a:ext cx="9543985" cy="684728"/>
      </dsp:txXfrm>
    </dsp:sp>
    <dsp:sp modelId="{B006F13E-EF50-4014-9334-B145648A52F2}">
      <dsp:nvSpPr>
        <dsp:cNvPr id="0" name=""/>
        <dsp:cNvSpPr/>
      </dsp:nvSpPr>
      <dsp:spPr>
        <a:xfrm>
          <a:off x="0" y="1715035"/>
          <a:ext cx="10334847" cy="684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B84B2-83EA-4DD5-96DF-5FF7F2DCC8AE}">
      <dsp:nvSpPr>
        <dsp:cNvPr id="0" name=""/>
        <dsp:cNvSpPr/>
      </dsp:nvSpPr>
      <dsp:spPr>
        <a:xfrm>
          <a:off x="207130" y="1869099"/>
          <a:ext cx="376600" cy="376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3D6166-BAC1-46A9-96DC-8509050A3835}">
      <dsp:nvSpPr>
        <dsp:cNvPr id="0" name=""/>
        <dsp:cNvSpPr/>
      </dsp:nvSpPr>
      <dsp:spPr>
        <a:xfrm>
          <a:off x="790861" y="1715035"/>
          <a:ext cx="9543985"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90000"/>
            </a:lnSpc>
            <a:spcBef>
              <a:spcPct val="0"/>
            </a:spcBef>
            <a:spcAft>
              <a:spcPct val="35000"/>
            </a:spcAft>
            <a:buNone/>
          </a:pPr>
          <a:r>
            <a:rPr lang="en-US" sz="1900" kern="1200"/>
            <a:t>The student assesses both models' effectiveness in Part IV and contrasts their output</a:t>
          </a:r>
        </a:p>
      </dsp:txBody>
      <dsp:txXfrm>
        <a:off x="790861" y="1715035"/>
        <a:ext cx="9543985" cy="684728"/>
      </dsp:txXfrm>
    </dsp:sp>
    <dsp:sp modelId="{048F5F46-0FA1-4974-B844-959FAB518973}">
      <dsp:nvSpPr>
        <dsp:cNvPr id="0" name=""/>
        <dsp:cNvSpPr/>
      </dsp:nvSpPr>
      <dsp:spPr>
        <a:xfrm>
          <a:off x="0" y="2570946"/>
          <a:ext cx="10334847" cy="68472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3E4A61-962D-4A0C-B6DD-8A0FCE7FC03D}">
      <dsp:nvSpPr>
        <dsp:cNvPr id="0" name=""/>
        <dsp:cNvSpPr/>
      </dsp:nvSpPr>
      <dsp:spPr>
        <a:xfrm>
          <a:off x="207130" y="2725010"/>
          <a:ext cx="376600" cy="3766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135226-5754-4282-8539-2667BA954F99}">
      <dsp:nvSpPr>
        <dsp:cNvPr id="0" name=""/>
        <dsp:cNvSpPr/>
      </dsp:nvSpPr>
      <dsp:spPr>
        <a:xfrm>
          <a:off x="790861" y="2570946"/>
          <a:ext cx="9543985"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90000"/>
            </a:lnSpc>
            <a:spcBef>
              <a:spcPct val="0"/>
            </a:spcBef>
            <a:spcAft>
              <a:spcPct val="35000"/>
            </a:spcAft>
            <a:buNone/>
          </a:pPr>
          <a:r>
            <a:rPr lang="en-US" sz="1900" kern="1200"/>
            <a:t>Ultimately, the student alters the LSTM model's architecture in Part V to enhance its capability of forecasting meteorological data and contrasts the outcomes with those of the original model</a:t>
          </a:r>
        </a:p>
      </dsp:txBody>
      <dsp:txXfrm>
        <a:off x="790861" y="2570946"/>
        <a:ext cx="9543985" cy="684728"/>
      </dsp:txXfrm>
    </dsp:sp>
    <dsp:sp modelId="{551F0599-5003-4004-A652-55C5FE71C379}">
      <dsp:nvSpPr>
        <dsp:cNvPr id="0" name=""/>
        <dsp:cNvSpPr/>
      </dsp:nvSpPr>
      <dsp:spPr>
        <a:xfrm>
          <a:off x="0" y="3426856"/>
          <a:ext cx="10334847" cy="68472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59D7F-2D77-488C-9B57-54FC043E3150}">
      <dsp:nvSpPr>
        <dsp:cNvPr id="0" name=""/>
        <dsp:cNvSpPr/>
      </dsp:nvSpPr>
      <dsp:spPr>
        <a:xfrm>
          <a:off x="207130" y="3580920"/>
          <a:ext cx="376600" cy="3766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FB67B1-E709-4EC8-AADA-348C873D696B}">
      <dsp:nvSpPr>
        <dsp:cNvPr id="0" name=""/>
        <dsp:cNvSpPr/>
      </dsp:nvSpPr>
      <dsp:spPr>
        <a:xfrm>
          <a:off x="790861" y="3426856"/>
          <a:ext cx="9543985"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90000"/>
            </a:lnSpc>
            <a:spcBef>
              <a:spcPct val="0"/>
            </a:spcBef>
            <a:spcAft>
              <a:spcPct val="35000"/>
            </a:spcAft>
            <a:buNone/>
          </a:pPr>
          <a:r>
            <a:rPr lang="en-US" sz="1900" kern="1200"/>
            <a:t>Student has gained knowledge on how to construct, train, test, and predict using RNN and LSTM neural networks through this project</a:t>
          </a:r>
        </a:p>
      </dsp:txBody>
      <dsp:txXfrm>
        <a:off x="790861" y="3426856"/>
        <a:ext cx="9543985" cy="6847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A586B-93AB-440A-B954-2315459ABFF9}">
      <dsp:nvSpPr>
        <dsp:cNvPr id="0" name=""/>
        <dsp:cNvSpPr/>
      </dsp:nvSpPr>
      <dsp:spPr>
        <a:xfrm>
          <a:off x="0" y="981122"/>
          <a:ext cx="2906675" cy="18457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9521A6-C64C-4190-A524-F072A2CEA0F6}">
      <dsp:nvSpPr>
        <dsp:cNvPr id="0" name=""/>
        <dsp:cNvSpPr/>
      </dsp:nvSpPr>
      <dsp:spPr>
        <a:xfrm>
          <a:off x="322963" y="1287938"/>
          <a:ext cx="2906675" cy="18457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 conclusion, our study used meteorological data from an Australian city to examine the effectiveness of straightforward RNN and LSTM neural networks in time-series analysis and forecasting</a:t>
          </a:r>
        </a:p>
      </dsp:txBody>
      <dsp:txXfrm>
        <a:off x="377023" y="1341998"/>
        <a:ext cx="2798555" cy="1737619"/>
      </dsp:txXfrm>
    </dsp:sp>
    <dsp:sp modelId="{4AAE5960-CACC-42BB-A051-D141B9B29F04}">
      <dsp:nvSpPr>
        <dsp:cNvPr id="0" name=""/>
        <dsp:cNvSpPr/>
      </dsp:nvSpPr>
      <dsp:spPr>
        <a:xfrm>
          <a:off x="3552603" y="981122"/>
          <a:ext cx="2906675" cy="18457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36005-4C0B-4184-B83A-CC6076A50EA7}">
      <dsp:nvSpPr>
        <dsp:cNvPr id="0" name=""/>
        <dsp:cNvSpPr/>
      </dsp:nvSpPr>
      <dsp:spPr>
        <a:xfrm>
          <a:off x="3875567" y="1287938"/>
          <a:ext cx="2906675" cy="18457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According to the project's findings, the LSTM neural network performs better than the straightforward RNN model in accurately and precisely forecasting future weather patterns</a:t>
          </a:r>
        </a:p>
      </dsp:txBody>
      <dsp:txXfrm>
        <a:off x="3929627" y="1341998"/>
        <a:ext cx="2798555" cy="1737619"/>
      </dsp:txXfrm>
    </dsp:sp>
    <dsp:sp modelId="{0F066565-9AC2-4868-81EB-2214673674F8}">
      <dsp:nvSpPr>
        <dsp:cNvPr id="0" name=""/>
        <dsp:cNvSpPr/>
      </dsp:nvSpPr>
      <dsp:spPr>
        <a:xfrm>
          <a:off x="7105207" y="981122"/>
          <a:ext cx="2906675" cy="18457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0E21A-AE48-41F8-94AE-1F3CE1608B87}">
      <dsp:nvSpPr>
        <dsp:cNvPr id="0" name=""/>
        <dsp:cNvSpPr/>
      </dsp:nvSpPr>
      <dsp:spPr>
        <a:xfrm>
          <a:off x="7428171" y="1287938"/>
          <a:ext cx="2906675" cy="18457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project gave the student invaluable experience using neural networks for time-series analysis and prediction, and it allowed them to put their academic learning into practice</a:t>
          </a:r>
        </a:p>
      </dsp:txBody>
      <dsp:txXfrm>
        <a:off x="7482231" y="1341998"/>
        <a:ext cx="2798555" cy="17376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March 6,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0815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March 6,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5208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March 6,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9916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March 6,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0259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March 6,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6237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March 6,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9815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March 6,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00008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March 6,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899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March 6,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1892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March 6,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422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March 6,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4995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March 6,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056825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jsphyg/weather-dataset-rattle-package" TargetMode="External"/><Relationship Id="rId2" Type="http://schemas.openxmlformats.org/officeDocument/2006/relationships/hyperlink" Target="https://www.kaggle.com/datasets/jsphyg/weather-dataset-rattle%20pack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920151" y="2920878"/>
            <a:ext cx="6292690" cy="2992576"/>
          </a:xfrm>
        </p:spPr>
        <p:txBody>
          <a:bodyPr anchor="t">
            <a:normAutofit/>
          </a:bodyPr>
          <a:lstStyle/>
          <a:p>
            <a:pPr algn="l"/>
            <a:r>
              <a:rPr lang="en-US">
                <a:solidFill>
                  <a:schemeClr val="bg1"/>
                </a:solidFill>
              </a:rPr>
              <a:t>Part 1- A Time-series Data Set</a:t>
            </a:r>
          </a:p>
        </p:txBody>
      </p:sp>
      <p:pic>
        <p:nvPicPr>
          <p:cNvPr id="3" name="Picture 2">
            <a:extLst>
              <a:ext uri="{FF2B5EF4-FFF2-40B4-BE49-F238E27FC236}">
                <a16:creationId xmlns:a16="http://schemas.microsoft.com/office/drawing/2014/main" id="{64BCDD42-5E20-FD03-182D-E04A8991374E}"/>
              </a:ext>
            </a:extLst>
          </p:cNvPr>
          <p:cNvPicPr>
            <a:picLocks noChangeAspect="1"/>
          </p:cNvPicPr>
          <p:nvPr/>
        </p:nvPicPr>
        <p:blipFill rotWithShape="1">
          <a:blip r:embed="rId2"/>
          <a:srcRect l="55991" r="10381" b="-2"/>
          <a:stretch/>
        </p:blipFill>
        <p:spPr>
          <a:xfrm>
            <a:off x="8104092" y="10"/>
            <a:ext cx="4099858" cy="6857990"/>
          </a:xfrm>
          <a:prstGeom prst="rect">
            <a:avLst/>
          </a:prstGeom>
        </p:spPr>
      </p:pic>
    </p:spTree>
    <p:extLst>
      <p:ext uri="{BB962C8B-B14F-4D97-AF65-F5344CB8AC3E}">
        <p14:creationId xmlns:p14="http://schemas.microsoft.com/office/powerpoint/2010/main" val="391256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380237" y="2621381"/>
            <a:ext cx="5929422" cy="3322219"/>
          </a:xfrm>
        </p:spPr>
        <p:txBody>
          <a:bodyPr>
            <a:normAutofit/>
          </a:bodyPr>
          <a:lstStyle/>
          <a:p>
            <a:pPr lvl="0"/>
            <a:r>
              <a:rPr lang="en-US" sz="1800"/>
              <a:t>The expanding gradient problem is also addressed by LSTM networks through the use of a method known as gradient trimming</a:t>
            </a:r>
          </a:p>
          <a:p>
            <a:pPr lvl="0"/>
            <a:r>
              <a:rPr lang="en-US" sz="1800"/>
              <a:t>Gradient clipping limits the gradients' magnitude during training in order to keep them from enlarging and causing instability</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ed and blue abstract background">
            <a:extLst>
              <a:ext uri="{FF2B5EF4-FFF2-40B4-BE49-F238E27FC236}">
                <a16:creationId xmlns:a16="http://schemas.microsoft.com/office/drawing/2014/main" id="{00209F8B-E75C-7F9B-A76C-8EE6319B6D59}"/>
              </a:ext>
            </a:extLst>
          </p:cNvPr>
          <p:cNvPicPr>
            <a:picLocks noChangeAspect="1"/>
          </p:cNvPicPr>
          <p:nvPr/>
        </p:nvPicPr>
        <p:blipFill rotWithShape="1">
          <a:blip r:embed="rId2"/>
          <a:srcRect l="40919" r="24439" b="-5"/>
          <a:stretch/>
        </p:blipFill>
        <p:spPr>
          <a:xfrm>
            <a:off x="8115300" y="-12515"/>
            <a:ext cx="4076700" cy="6418631"/>
          </a:xfrm>
          <a:prstGeom prst="rect">
            <a:avLst/>
          </a:prstGeom>
        </p:spPr>
      </p:pic>
      <p:sp>
        <p:nvSpPr>
          <p:cNvPr id="5" name="Title 4">
            <a:extLst>
              <a:ext uri="{FF2B5EF4-FFF2-40B4-BE49-F238E27FC236}">
                <a16:creationId xmlns:a16="http://schemas.microsoft.com/office/drawing/2014/main" id="{AC114C25-3799-7691-335D-20AAB8540C9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6371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53190" y="1028700"/>
            <a:ext cx="3330452" cy="4472690"/>
          </a:xfrm>
        </p:spPr>
        <p:txBody>
          <a:bodyPr anchor="ctr">
            <a:normAutofit/>
          </a:bodyPr>
          <a:lstStyle/>
          <a:p>
            <a:r>
              <a:rPr lang="en-US" sz="3200"/>
              <a:t>Limitations of Simple RNN</a:t>
            </a:r>
          </a:p>
        </p:txBody>
      </p:sp>
      <p:sp>
        <p:nvSpPr>
          <p:cNvPr id="12" name="Rectangle 11">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0E10C4CB-8D5E-4BE9-B8C0-5B69A40390E9}"/>
              </a:ext>
            </a:extLst>
          </p:cNvPr>
          <p:cNvGraphicFramePr>
            <a:graphicFrameLocks noGrp="1"/>
          </p:cNvGraphicFramePr>
          <p:nvPr>
            <p:ph idx="1"/>
            <p:extLst>
              <p:ext uri="{D42A27DB-BD31-4B8C-83A1-F6EECF244321}">
                <p14:modId xmlns:p14="http://schemas.microsoft.com/office/powerpoint/2010/main" val="4110160635"/>
              </p:ext>
            </p:extLst>
          </p:nvPr>
        </p:nvGraphicFramePr>
        <p:xfrm>
          <a:off x="5172741" y="882502"/>
          <a:ext cx="6177516"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198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80236" y="286601"/>
            <a:ext cx="5929422" cy="1852976"/>
          </a:xfrm>
        </p:spPr>
        <p:txBody>
          <a:bodyPr>
            <a:normAutofit/>
          </a:bodyPr>
          <a:lstStyle/>
          <a:p>
            <a:r>
              <a:rPr lang="en-US" sz="4000"/>
              <a:t>Part 4: RNN: LSTM with Time-Series Data</a:t>
            </a:r>
          </a:p>
        </p:txBody>
      </p:sp>
      <p:sp>
        <p:nvSpPr>
          <p:cNvPr id="3" name="Content Placeholder"/>
          <p:cNvSpPr>
            <a:spLocks noGrp="1"/>
          </p:cNvSpPr>
          <p:nvPr>
            <p:ph idx="1"/>
          </p:nvPr>
        </p:nvSpPr>
        <p:spPr>
          <a:xfrm>
            <a:off x="1380237" y="2621381"/>
            <a:ext cx="5929422" cy="3322219"/>
          </a:xfrm>
        </p:spPr>
        <p:txBody>
          <a:bodyPr>
            <a:normAutofit/>
          </a:bodyPr>
          <a:lstStyle/>
          <a:p>
            <a:pPr lvl="0">
              <a:lnSpc>
                <a:spcPct val="110000"/>
              </a:lnSpc>
            </a:pPr>
            <a:r>
              <a:rPr lang="en-US" sz="1300"/>
              <a:t>Import Libraries: Matplotlib, NumPy, Pandas, and Keras are imported together with the other essential libraries</a:t>
            </a:r>
          </a:p>
          <a:p>
            <a:pPr lvl="0">
              <a:lnSpc>
                <a:spcPct val="110000"/>
              </a:lnSpc>
            </a:pPr>
            <a:r>
              <a:rPr lang="en-US" sz="1300"/>
              <a:t>Data loading: Pandas is used to load bitcoin data from a CSV file</a:t>
            </a:r>
          </a:p>
          <a:p>
            <a:pPr lvl="0">
              <a:lnSpc>
                <a:spcPct val="110000"/>
              </a:lnSpc>
            </a:pPr>
            <a:r>
              <a:rPr lang="en-US" sz="1300"/>
              <a:t>Data pre-processing: Training and testing sets are created from the normalized data</a:t>
            </a:r>
          </a:p>
          <a:p>
            <a:pPr lvl="0">
              <a:lnSpc>
                <a:spcPct val="110000"/>
              </a:lnSpc>
            </a:pPr>
            <a:r>
              <a:rPr lang="en-US" sz="1300"/>
              <a:t>Define Model Architecture: A sequential model with several LSTM layers and a dense output layer is the definition of the model architecture</a:t>
            </a:r>
          </a:p>
          <a:p>
            <a:pPr lvl="0">
              <a:lnSpc>
                <a:spcPct val="110000"/>
              </a:lnSpc>
            </a:pPr>
            <a:r>
              <a:rPr lang="en-US" sz="1300"/>
              <a:t>Trian Model: Model compilation and training are performed on the training data for a predetermined number of epochs and with a predetermined batch size</a:t>
            </a:r>
          </a:p>
          <a:p>
            <a:pPr lvl="0">
              <a:lnSpc>
                <a:spcPct val="110000"/>
              </a:lnSpc>
            </a:pPr>
            <a:r>
              <a:rPr lang="en-US" sz="1300"/>
              <a:t>Model Evaluation: Mean Squared Error and Mean Absolute Error are used to assess the model's performance on the test set</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lluminated server room panel">
            <a:extLst>
              <a:ext uri="{FF2B5EF4-FFF2-40B4-BE49-F238E27FC236}">
                <a16:creationId xmlns:a16="http://schemas.microsoft.com/office/drawing/2014/main" id="{8E479654-7CC2-A720-383D-E536A4134F6F}"/>
              </a:ext>
            </a:extLst>
          </p:cNvPr>
          <p:cNvPicPr>
            <a:picLocks noChangeAspect="1"/>
          </p:cNvPicPr>
          <p:nvPr/>
        </p:nvPicPr>
        <p:blipFill rotWithShape="1">
          <a:blip r:embed="rId2"/>
          <a:srcRect l="21982" r="35684" b="-6"/>
          <a:stretch/>
        </p:blipFill>
        <p:spPr>
          <a:xfrm>
            <a:off x="8115300" y="-12515"/>
            <a:ext cx="4076700" cy="6418631"/>
          </a:xfrm>
          <a:prstGeom prst="rect">
            <a:avLst/>
          </a:prstGeom>
        </p:spPr>
      </p:pic>
    </p:spTree>
    <p:extLst>
      <p:ext uri="{BB962C8B-B14F-4D97-AF65-F5344CB8AC3E}">
        <p14:creationId xmlns:p14="http://schemas.microsoft.com/office/powerpoint/2010/main" val="401382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80236" y="286601"/>
            <a:ext cx="5929422" cy="1852976"/>
          </a:xfrm>
        </p:spPr>
        <p:txBody>
          <a:bodyPr>
            <a:normAutofit/>
          </a:bodyPr>
          <a:lstStyle/>
          <a:p>
            <a:r>
              <a:rPr lang="en-US" sz="4000"/>
              <a:t>Part 4: RNN: LSTM with Time-Series Data</a:t>
            </a:r>
          </a:p>
        </p:txBody>
      </p:sp>
      <p:sp>
        <p:nvSpPr>
          <p:cNvPr id="3" name="Content Placeholder"/>
          <p:cNvSpPr>
            <a:spLocks noGrp="1"/>
          </p:cNvSpPr>
          <p:nvPr>
            <p:ph idx="1"/>
          </p:nvPr>
        </p:nvSpPr>
        <p:spPr>
          <a:xfrm>
            <a:off x="1380237" y="2621381"/>
            <a:ext cx="5929422" cy="3322219"/>
          </a:xfrm>
        </p:spPr>
        <p:txBody>
          <a:bodyPr>
            <a:normAutofit/>
          </a:bodyPr>
          <a:lstStyle/>
          <a:p>
            <a:pPr lvl="0"/>
            <a:r>
              <a:rPr lang="en-US" sz="1800"/>
              <a:t>Visualize Results: A comparison between the anticipated prices of Bitcoin and Ethereum and their corresponding actual values is done to assess the model's efficacy, and the results are presented visually for easy understanding</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a:extLst>
              <a:ext uri="{FF2B5EF4-FFF2-40B4-BE49-F238E27FC236}">
                <a16:creationId xmlns:a16="http://schemas.microsoft.com/office/drawing/2014/main" id="{0CB06E94-908E-822E-A792-8ABD9EFD8761}"/>
              </a:ext>
            </a:extLst>
          </p:cNvPr>
          <p:cNvPicPr>
            <a:picLocks noChangeAspect="1"/>
          </p:cNvPicPr>
          <p:nvPr/>
        </p:nvPicPr>
        <p:blipFill rotWithShape="1">
          <a:blip r:embed="rId2"/>
          <a:srcRect l="28895" r="31413" b="9"/>
          <a:stretch/>
        </p:blipFill>
        <p:spPr>
          <a:xfrm>
            <a:off x="8115300" y="-12515"/>
            <a:ext cx="4076700" cy="6418631"/>
          </a:xfrm>
          <a:prstGeom prst="rect">
            <a:avLst/>
          </a:prstGeom>
        </p:spPr>
      </p:pic>
    </p:spTree>
    <p:extLst>
      <p:ext uri="{BB962C8B-B14F-4D97-AF65-F5344CB8AC3E}">
        <p14:creationId xmlns:p14="http://schemas.microsoft.com/office/powerpoint/2010/main" val="188368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nes and dots connected representing a network">
            <a:extLst>
              <a:ext uri="{FF2B5EF4-FFF2-40B4-BE49-F238E27FC236}">
                <a16:creationId xmlns:a16="http://schemas.microsoft.com/office/drawing/2014/main" id="{9160D645-5F6A-7F8E-42C4-0698F5710577}"/>
              </a:ext>
            </a:extLst>
          </p:cNvPr>
          <p:cNvPicPr>
            <a:picLocks noChangeAspect="1"/>
          </p:cNvPicPr>
          <p:nvPr/>
        </p:nvPicPr>
        <p:blipFill rotWithShape="1">
          <a:blip r:embed="rId2"/>
          <a:srcRect r="-2" b="-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24000" y="516834"/>
            <a:ext cx="9144000" cy="1304013"/>
          </a:xfrm>
        </p:spPr>
        <p:txBody>
          <a:bodyPr>
            <a:normAutofit/>
          </a:bodyPr>
          <a:lstStyle/>
          <a:p>
            <a:r>
              <a:rPr lang="en-US">
                <a:solidFill>
                  <a:srgbClr val="FFFFFF"/>
                </a:solidFill>
              </a:rPr>
              <a:t>Part 5: Redesign the Neural Network</a:t>
            </a:r>
          </a:p>
        </p:txBody>
      </p:sp>
      <p:sp>
        <p:nvSpPr>
          <p:cNvPr id="13" name="Rectangle 12">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86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80236" y="286601"/>
            <a:ext cx="5929422" cy="1852976"/>
          </a:xfrm>
        </p:spPr>
        <p:txBody>
          <a:bodyPr>
            <a:normAutofit/>
          </a:bodyPr>
          <a:lstStyle/>
          <a:p>
            <a:r>
              <a:rPr lang="en-US" sz="4000"/>
              <a:t>Proposal</a:t>
            </a:r>
          </a:p>
        </p:txBody>
      </p:sp>
      <p:sp>
        <p:nvSpPr>
          <p:cNvPr id="3" name="Content Placeholder"/>
          <p:cNvSpPr>
            <a:spLocks noGrp="1"/>
          </p:cNvSpPr>
          <p:nvPr>
            <p:ph idx="1"/>
          </p:nvPr>
        </p:nvSpPr>
        <p:spPr>
          <a:xfrm>
            <a:off x="1380237" y="2621381"/>
            <a:ext cx="5929422" cy="3322219"/>
          </a:xfrm>
        </p:spPr>
        <p:txBody>
          <a:bodyPr>
            <a:normAutofit/>
          </a:bodyPr>
          <a:lstStyle/>
          <a:p>
            <a:pPr lvl="0">
              <a:lnSpc>
                <a:spcPct val="110000"/>
              </a:lnSpc>
            </a:pPr>
            <a:r>
              <a:rPr lang="en-US" sz="1500"/>
              <a:t>To capture more intricate temporal correlations in the data, increase the number of LSTM layers</a:t>
            </a:r>
          </a:p>
          <a:p>
            <a:pPr lvl="0">
              <a:lnSpc>
                <a:spcPct val="110000"/>
              </a:lnSpc>
            </a:pPr>
            <a:r>
              <a:rPr lang="en-US" sz="1500"/>
              <a:t>In order to provide greater expressive capability, increase the number of neurons in each LSTM layer</a:t>
            </a:r>
          </a:p>
          <a:p>
            <a:pPr lvl="0">
              <a:lnSpc>
                <a:spcPct val="110000"/>
              </a:lnSpc>
            </a:pPr>
            <a:r>
              <a:rPr lang="en-US" sz="1500"/>
              <a:t>Increase the number of Dropout layers to avoid overfitting and boost generalization</a:t>
            </a:r>
          </a:p>
          <a:p>
            <a:pPr lvl="0">
              <a:lnSpc>
                <a:spcPct val="110000"/>
              </a:lnSpc>
            </a:pPr>
            <a:r>
              <a:rPr lang="en-US" sz="1500"/>
              <a:t>To better capture long-term temporal relationships, lengthen the time-series input sequence</a:t>
            </a:r>
          </a:p>
          <a:p>
            <a:pPr lvl="0">
              <a:lnSpc>
                <a:spcPct val="110000"/>
              </a:lnSpc>
            </a:pPr>
            <a:r>
              <a:rPr lang="en-US" sz="1500"/>
              <a:t>To hasten the convergence of the model, increase the training batch size</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igzag indicator line">
            <a:extLst>
              <a:ext uri="{FF2B5EF4-FFF2-40B4-BE49-F238E27FC236}">
                <a16:creationId xmlns:a16="http://schemas.microsoft.com/office/drawing/2014/main" id="{6931CA01-1B11-0772-07D9-4D726DF31003}"/>
              </a:ext>
            </a:extLst>
          </p:cNvPr>
          <p:cNvPicPr>
            <a:picLocks noChangeAspect="1"/>
          </p:cNvPicPr>
          <p:nvPr/>
        </p:nvPicPr>
        <p:blipFill rotWithShape="1">
          <a:blip r:embed="rId2"/>
          <a:srcRect l="32259" r="25343" b="-9"/>
          <a:stretch/>
        </p:blipFill>
        <p:spPr>
          <a:xfrm>
            <a:off x="8115300" y="-12515"/>
            <a:ext cx="4076700" cy="6418631"/>
          </a:xfrm>
          <a:prstGeom prst="rect">
            <a:avLst/>
          </a:prstGeom>
        </p:spPr>
      </p:pic>
    </p:spTree>
    <p:extLst>
      <p:ext uri="{BB962C8B-B14F-4D97-AF65-F5344CB8AC3E}">
        <p14:creationId xmlns:p14="http://schemas.microsoft.com/office/powerpoint/2010/main" val="36044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80236" y="286601"/>
            <a:ext cx="5929422" cy="1852976"/>
          </a:xfrm>
        </p:spPr>
        <p:txBody>
          <a:bodyPr>
            <a:normAutofit/>
          </a:bodyPr>
          <a:lstStyle/>
          <a:p>
            <a:r>
              <a:rPr lang="en-US" sz="4000"/>
              <a:t>Proposal</a:t>
            </a:r>
          </a:p>
        </p:txBody>
      </p:sp>
      <p:sp>
        <p:nvSpPr>
          <p:cNvPr id="3" name="Content Placeholder"/>
          <p:cNvSpPr>
            <a:spLocks noGrp="1"/>
          </p:cNvSpPr>
          <p:nvPr>
            <p:ph idx="1"/>
          </p:nvPr>
        </p:nvSpPr>
        <p:spPr>
          <a:xfrm>
            <a:off x="1380237" y="2621381"/>
            <a:ext cx="5929422" cy="3322219"/>
          </a:xfrm>
        </p:spPr>
        <p:txBody>
          <a:bodyPr>
            <a:normAutofit/>
          </a:bodyPr>
          <a:lstStyle/>
          <a:p>
            <a:pPr lvl="0">
              <a:lnSpc>
                <a:spcPct val="110000"/>
              </a:lnSpc>
            </a:pPr>
            <a:r>
              <a:rPr lang="en-US" sz="1500"/>
              <a:t>After the first LSTM layer, add a second LSTM layer with 150 units to make the total number of LSTM layers 2 instead</a:t>
            </a:r>
          </a:p>
          <a:p>
            <a:pPr lvl="0">
              <a:lnSpc>
                <a:spcPct val="110000"/>
              </a:lnSpc>
            </a:pPr>
            <a:r>
              <a:rPr lang="en-US" sz="1500"/>
              <a:t>By increasing the unit’s parameter to 200 in both LSTM layers, you may increase each LSTM layer's number of neurons to</a:t>
            </a:r>
          </a:p>
          <a:p>
            <a:pPr lvl="0">
              <a:lnSpc>
                <a:spcPct val="110000"/>
              </a:lnSpc>
            </a:pPr>
            <a:r>
              <a:rPr lang="en-US" sz="1500"/>
              <a:t>To increase generality, add a Dropout layer with a rate of 0.2 after each LSTM layer</a:t>
            </a:r>
          </a:p>
          <a:p>
            <a:pPr lvl="0">
              <a:lnSpc>
                <a:spcPct val="110000"/>
              </a:lnSpc>
            </a:pPr>
            <a:r>
              <a:rPr lang="en-US" sz="1500"/>
              <a:t>By changing the window size option to 150, the time-series input sequence can be extended to 150 characters</a:t>
            </a:r>
          </a:p>
          <a:p>
            <a:pPr lvl="0">
              <a:lnSpc>
                <a:spcPct val="110000"/>
              </a:lnSpc>
            </a:pPr>
            <a:r>
              <a:rPr lang="en-US" sz="1500"/>
              <a:t>Set the batch size option to 256 to increase the training batch size</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E74BF9-4E2A-10D3-AAC9-0CA5EFE000F5}"/>
              </a:ext>
            </a:extLst>
          </p:cNvPr>
          <p:cNvPicPr>
            <a:picLocks noChangeAspect="1"/>
          </p:cNvPicPr>
          <p:nvPr/>
        </p:nvPicPr>
        <p:blipFill rotWithShape="1">
          <a:blip r:embed="rId2"/>
          <a:srcRect l="27094" r="39412" b="6247"/>
          <a:stretch/>
        </p:blipFill>
        <p:spPr>
          <a:xfrm>
            <a:off x="8115300" y="-12515"/>
            <a:ext cx="4076700" cy="6418631"/>
          </a:xfrm>
          <a:prstGeom prst="rect">
            <a:avLst/>
          </a:prstGeom>
        </p:spPr>
      </p:pic>
    </p:spTree>
    <p:extLst>
      <p:ext uri="{BB962C8B-B14F-4D97-AF65-F5344CB8AC3E}">
        <p14:creationId xmlns:p14="http://schemas.microsoft.com/office/powerpoint/2010/main" val="213393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200"/>
            <a:ext cx="9549442" cy="1010093"/>
          </a:xfrm>
        </p:spPr>
        <p:txBody>
          <a:bodyPr anchor="b">
            <a:normAutofit/>
          </a:bodyPr>
          <a:lstStyle/>
          <a:p>
            <a:pPr algn="r"/>
            <a:r>
              <a:rPr lang="en-US" dirty="0"/>
              <a:t>Testing and Training</a:t>
            </a:r>
          </a:p>
        </p:txBody>
      </p:sp>
      <p:sp>
        <p:nvSpPr>
          <p:cNvPr id="12" name="Rectangle 11">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72D604CC-B064-6DC0-F449-9F3E49359AEB}"/>
              </a:ext>
            </a:extLst>
          </p:cNvPr>
          <p:cNvGraphicFramePr>
            <a:graphicFrameLocks noGrp="1"/>
          </p:cNvGraphicFramePr>
          <p:nvPr>
            <p:ph idx="1"/>
            <p:extLst>
              <p:ext uri="{D42A27DB-BD31-4B8C-83A1-F6EECF244321}">
                <p14:modId xmlns:p14="http://schemas.microsoft.com/office/powerpoint/2010/main" val="1379378783"/>
              </p:ext>
            </p:extLst>
          </p:nvPr>
        </p:nvGraphicFramePr>
        <p:xfrm>
          <a:off x="898451" y="1834632"/>
          <a:ext cx="1033484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70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53190" y="1028700"/>
            <a:ext cx="3330452" cy="4472690"/>
          </a:xfrm>
        </p:spPr>
        <p:txBody>
          <a:bodyPr anchor="ctr">
            <a:normAutofit/>
          </a:bodyPr>
          <a:lstStyle/>
          <a:p>
            <a:r>
              <a:rPr lang="en-US" sz="2700"/>
              <a:t>Part 6: Compare Network Performance</a:t>
            </a:r>
          </a:p>
        </p:txBody>
      </p:sp>
      <p:sp>
        <p:nvSpPr>
          <p:cNvPr id="12" name="Rectangle 11">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43FBB441-C03C-1C19-0483-132FDF4ACA7A}"/>
              </a:ext>
            </a:extLst>
          </p:cNvPr>
          <p:cNvGraphicFramePr>
            <a:graphicFrameLocks noGrp="1"/>
          </p:cNvGraphicFramePr>
          <p:nvPr>
            <p:ph idx="1"/>
            <p:extLst>
              <p:ext uri="{D42A27DB-BD31-4B8C-83A1-F6EECF244321}">
                <p14:modId xmlns:p14="http://schemas.microsoft.com/office/powerpoint/2010/main" val="787141963"/>
              </p:ext>
            </p:extLst>
          </p:nvPr>
        </p:nvGraphicFramePr>
        <p:xfrm>
          <a:off x="5172741" y="882502"/>
          <a:ext cx="6177516"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726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A9A16BCA-F261-32CC-FF20-579DA60DF02C}"/>
              </a:ext>
            </a:extLst>
          </p:cNvPr>
          <p:cNvPicPr>
            <a:picLocks noChangeAspect="1"/>
          </p:cNvPicPr>
          <p:nvPr/>
        </p:nvPicPr>
        <p:blipFill rotWithShape="1">
          <a:blip r:embed="rId2"/>
          <a:srcRect t="601" r="-2" b="1500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24000" y="516834"/>
            <a:ext cx="9144000" cy="1304013"/>
          </a:xfrm>
        </p:spPr>
        <p:txBody>
          <a:bodyPr>
            <a:normAutofit/>
          </a:bodyPr>
          <a:lstStyle/>
          <a:p>
            <a:r>
              <a:rPr lang="en-US">
                <a:solidFill>
                  <a:srgbClr val="FFFFFF"/>
                </a:solidFill>
              </a:rPr>
              <a:t>Part 8: Project Report</a:t>
            </a:r>
          </a:p>
        </p:txBody>
      </p:sp>
      <p:sp>
        <p:nvSpPr>
          <p:cNvPr id="13" name="Rectangle 12">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44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4000"/>
              <a:t>Introduction</a:t>
            </a: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B2EDD2-8E90-BDDA-1F7F-C37D07C39C39}"/>
              </a:ext>
            </a:extLst>
          </p:cNvPr>
          <p:cNvSpPr txBox="1"/>
          <p:nvPr/>
        </p:nvSpPr>
        <p:spPr>
          <a:xfrm>
            <a:off x="155019" y="1657553"/>
            <a:ext cx="12192000" cy="3542893"/>
          </a:xfrm>
          <a:prstGeom prst="rect">
            <a:avLst/>
          </a:prstGeom>
          <a:noFill/>
        </p:spPr>
        <p:txBody>
          <a:bodyPr wrap="square">
            <a:spAutoFit/>
          </a:bodyPr>
          <a:lstStyle/>
          <a:p>
            <a:pPr algn="just">
              <a:lnSpc>
                <a:spcPct val="107000"/>
              </a:lnSpc>
              <a:spcAft>
                <a:spcPts val="800"/>
              </a:spcAft>
            </a:pPr>
            <a:r>
              <a:rPr lang="en-IN" sz="1800" dirty="0">
                <a:effectLst/>
                <a:ea typeface="Calibri" panose="020F0502020204030204" pitchFamily="34" charset="0"/>
                <a:cs typeface="Times New Roman" panose="02020603050405020304" pitchFamily="18" charset="0"/>
              </a:rPr>
              <a:t>A prominent source of meteorological data for machine learning research is the weather dataset. The Rattle package, an R-based data mining toolbox, has made this open-source dataset public. The collection includes data from a number of Australian weather stations.</a:t>
            </a:r>
            <a:endParaRPr lang="en-IN" sz="16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ea typeface="Calibri" panose="020F0502020204030204" pitchFamily="34" charset="0"/>
                <a:cs typeface="Times New Roman" panose="02020603050405020304" pitchFamily="18" charset="0"/>
              </a:rPr>
              <a:t>As the Data set is a huge and contains information of many cities. The data of weather pertaining to single city has been taking and model has been trained using first 500 observations and forecasted for next 50 days. </a:t>
            </a:r>
            <a:endParaRPr lang="en-IN" sz="1600" dirty="0">
              <a:effectLs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Name: Weather Dataset Rattle Package</a:t>
            </a:r>
            <a:endParaRPr lang="en-IN" sz="1600" dirty="0">
              <a:effectLs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Data Type: Meteorological Data</a:t>
            </a:r>
            <a:endParaRPr lang="en-IN" sz="1600"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Official </a:t>
            </a:r>
            <a:r>
              <a:rPr lang="en-IN" sz="1800" dirty="0" err="1">
                <a:effectLst/>
                <a:ea typeface="Calibri" panose="020F0502020204030204" pitchFamily="34" charset="0"/>
                <a:cs typeface="Times New Roman" panose="02020603050405020304" pitchFamily="18" charset="0"/>
              </a:rPr>
              <a:t>Website:</a:t>
            </a:r>
            <a:r>
              <a:rPr lang="en-IN" sz="1800" u="sng" dirty="0" err="1">
                <a:solidFill>
                  <a:srgbClr val="0563C1"/>
                </a:solidFill>
                <a:effectLst/>
                <a:ea typeface="Calibri" panose="020F0502020204030204" pitchFamily="34" charset="0"/>
                <a:cs typeface="Times New Roman" panose="02020603050405020304" pitchFamily="18" charset="0"/>
                <a:hlinkClick r:id="rId2"/>
              </a:rPr>
              <a:t>https</a:t>
            </a:r>
            <a:r>
              <a:rPr lang="en-IN" sz="1800" u="sng" dirty="0">
                <a:solidFill>
                  <a:srgbClr val="0563C1"/>
                </a:solidFill>
                <a:effectLst/>
                <a:ea typeface="Calibri" panose="020F0502020204030204" pitchFamily="34" charset="0"/>
                <a:cs typeface="Times New Roman" panose="02020603050405020304" pitchFamily="18" charset="0"/>
                <a:hlinkClick r:id="rId2"/>
              </a:rPr>
              <a:t>://www.kaggle.com/datasets/jsphyg/weather-dataset-rattle package</a:t>
            </a:r>
            <a:endParaRPr lang="en-IN" sz="1600" dirty="0">
              <a:effectLs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Download Link: </a:t>
            </a:r>
            <a:r>
              <a:rPr lang="en-IN" sz="1800" u="sng" dirty="0">
                <a:solidFill>
                  <a:srgbClr val="0563C1"/>
                </a:solidFill>
                <a:effectLst/>
                <a:ea typeface="Calibri" panose="020F0502020204030204" pitchFamily="34" charset="0"/>
                <a:cs typeface="Times New Roman" panose="02020603050405020304" pitchFamily="18" charset="0"/>
                <a:hlinkClick r:id="rId3"/>
              </a:rPr>
              <a:t>https://www.kaggle.com/jsphyg/weather-dataset-rattle-package</a:t>
            </a:r>
            <a:endParaRPr lang="en-IN" sz="1600" dirty="0">
              <a:effectLst/>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Time Series Span: 10 years (2007-2017)</a:t>
            </a:r>
            <a:endParaRPr lang="en-IN" sz="16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dirty="0">
                <a:effectLst/>
                <a:ea typeface="Calibri" panose="020F0502020204030204" pitchFamily="34" charset="0"/>
                <a:cs typeface="Times New Roman" panose="02020603050405020304" pitchFamily="18" charset="0"/>
              </a:rPr>
              <a:t>Data Points: 1.1 million</a:t>
            </a:r>
            <a:endParaRPr lang="en-IN"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941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200"/>
            <a:ext cx="9549442" cy="1010093"/>
          </a:xfrm>
        </p:spPr>
        <p:txBody>
          <a:bodyPr anchor="b">
            <a:normAutofit/>
          </a:bodyPr>
          <a:lstStyle/>
          <a:p>
            <a:pPr algn="r"/>
            <a:r>
              <a:rPr lang="en-US" dirty="0"/>
              <a:t>Introduction</a:t>
            </a:r>
            <a:endParaRPr lang="en-US"/>
          </a:p>
        </p:txBody>
      </p:sp>
      <p:sp>
        <p:nvSpPr>
          <p:cNvPr id="12" name="Rectangle 11">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81A7E3B6-8DFD-10A4-AD2B-DB6501558577}"/>
              </a:ext>
            </a:extLst>
          </p:cNvPr>
          <p:cNvGraphicFramePr>
            <a:graphicFrameLocks noGrp="1"/>
          </p:cNvGraphicFramePr>
          <p:nvPr>
            <p:ph idx="1"/>
            <p:extLst>
              <p:ext uri="{D42A27DB-BD31-4B8C-83A1-F6EECF244321}">
                <p14:modId xmlns:p14="http://schemas.microsoft.com/office/powerpoint/2010/main" val="2361969602"/>
              </p:ext>
            </p:extLst>
          </p:nvPr>
        </p:nvGraphicFramePr>
        <p:xfrm>
          <a:off x="898451" y="1834632"/>
          <a:ext cx="1033484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120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80236" y="286601"/>
            <a:ext cx="5929422" cy="1852976"/>
          </a:xfrm>
        </p:spPr>
        <p:txBody>
          <a:bodyPr>
            <a:normAutofit/>
          </a:bodyPr>
          <a:lstStyle/>
          <a:p>
            <a:r>
              <a:rPr lang="en-US" sz="4000" dirty="0"/>
              <a:t>Learnings</a:t>
            </a:r>
          </a:p>
        </p:txBody>
      </p:sp>
      <p:sp>
        <p:nvSpPr>
          <p:cNvPr id="3" name="Content Placeholder"/>
          <p:cNvSpPr>
            <a:spLocks noGrp="1"/>
          </p:cNvSpPr>
          <p:nvPr>
            <p:ph idx="1"/>
          </p:nvPr>
        </p:nvSpPr>
        <p:spPr>
          <a:xfrm>
            <a:off x="1380237" y="2621381"/>
            <a:ext cx="5929422" cy="3322219"/>
          </a:xfrm>
        </p:spPr>
        <p:txBody>
          <a:bodyPr>
            <a:normAutofit/>
          </a:bodyPr>
          <a:lstStyle/>
          <a:p>
            <a:pPr lvl="0">
              <a:lnSpc>
                <a:spcPct val="110000"/>
              </a:lnSpc>
            </a:pPr>
            <a:r>
              <a:rPr lang="en-US" sz="1500"/>
              <a:t>The student has also learned the significance of hyperparameters in the construction and optimization of neural networks, including dropout rates, batch sizes, epochs, and the number of layers and neurons</a:t>
            </a:r>
          </a:p>
          <a:p>
            <a:pPr lvl="0">
              <a:lnSpc>
                <a:spcPct val="110000"/>
              </a:lnSpc>
            </a:pPr>
            <a:r>
              <a:rPr lang="en-US" sz="1500"/>
              <a:t>Student now has a thorough grasp of RNN and LSTM neural networks and how they are used in time-series analysis and prediction thanks to the project</a:t>
            </a:r>
          </a:p>
          <a:p>
            <a:pPr lvl="0">
              <a:lnSpc>
                <a:spcPct val="110000"/>
              </a:lnSpc>
            </a:pPr>
            <a:r>
              <a:rPr lang="en-US" sz="1500"/>
              <a:t>The student investigated a straightforward Recurrent Neural Network to forecast the weather in city  in PART II of their final project</a:t>
            </a:r>
          </a:p>
          <a:p>
            <a:pPr lvl="0">
              <a:lnSpc>
                <a:spcPct val="110000"/>
              </a:lnSpc>
            </a:pPr>
            <a:r>
              <a:rPr lang="en-US" sz="1500"/>
              <a:t>The student used the developed LSTM model in PART V to predict weather for the following 30 days</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lectronics protoboard">
            <a:extLst>
              <a:ext uri="{FF2B5EF4-FFF2-40B4-BE49-F238E27FC236}">
                <a16:creationId xmlns:a16="http://schemas.microsoft.com/office/drawing/2014/main" id="{B46691DF-0BBE-83BB-AB0F-A59C7A06729E}"/>
              </a:ext>
            </a:extLst>
          </p:cNvPr>
          <p:cNvPicPr>
            <a:picLocks noChangeAspect="1"/>
          </p:cNvPicPr>
          <p:nvPr/>
        </p:nvPicPr>
        <p:blipFill rotWithShape="1">
          <a:blip r:embed="rId2"/>
          <a:srcRect l="8427" r="49238" b="-6"/>
          <a:stretch/>
        </p:blipFill>
        <p:spPr>
          <a:xfrm>
            <a:off x="8115300" y="-12515"/>
            <a:ext cx="4076700" cy="6418631"/>
          </a:xfrm>
          <a:prstGeom prst="rect">
            <a:avLst/>
          </a:prstGeom>
        </p:spPr>
      </p:pic>
    </p:spTree>
    <p:extLst>
      <p:ext uri="{BB962C8B-B14F-4D97-AF65-F5344CB8AC3E}">
        <p14:creationId xmlns:p14="http://schemas.microsoft.com/office/powerpoint/2010/main" val="264864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200"/>
            <a:ext cx="9549442" cy="1010093"/>
          </a:xfrm>
        </p:spPr>
        <p:txBody>
          <a:bodyPr anchor="b">
            <a:normAutofit/>
          </a:bodyPr>
          <a:lstStyle/>
          <a:p>
            <a:pPr algn="r"/>
            <a:r>
              <a:rPr lang="en-US" dirty="0"/>
              <a:t>Conclusion</a:t>
            </a:r>
          </a:p>
        </p:txBody>
      </p:sp>
      <p:sp>
        <p:nvSpPr>
          <p:cNvPr id="12" name="Rectangle 11">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BA56E9BE-77FB-B5A8-47A7-5AE068E40CA1}"/>
              </a:ext>
            </a:extLst>
          </p:cNvPr>
          <p:cNvGraphicFramePr>
            <a:graphicFrameLocks noGrp="1"/>
          </p:cNvGraphicFramePr>
          <p:nvPr>
            <p:ph idx="1"/>
            <p:extLst>
              <p:ext uri="{D42A27DB-BD31-4B8C-83A1-F6EECF244321}">
                <p14:modId xmlns:p14="http://schemas.microsoft.com/office/powerpoint/2010/main" val="1545792442"/>
              </p:ext>
            </p:extLst>
          </p:nvPr>
        </p:nvGraphicFramePr>
        <p:xfrm>
          <a:off x="898451" y="1834632"/>
          <a:ext cx="1033484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18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80236" y="286601"/>
            <a:ext cx="5929422" cy="1852976"/>
          </a:xfrm>
        </p:spPr>
        <p:txBody>
          <a:bodyPr>
            <a:normAutofit/>
          </a:bodyPr>
          <a:lstStyle/>
          <a:p>
            <a:r>
              <a:rPr lang="en-US" sz="4000"/>
              <a:t>References</a:t>
            </a:r>
          </a:p>
        </p:txBody>
      </p:sp>
      <p:sp>
        <p:nvSpPr>
          <p:cNvPr id="3" name="Content Placeholder"/>
          <p:cNvSpPr>
            <a:spLocks noGrp="1"/>
          </p:cNvSpPr>
          <p:nvPr>
            <p:ph idx="1"/>
          </p:nvPr>
        </p:nvSpPr>
        <p:spPr>
          <a:xfrm>
            <a:off x="1380237" y="2621381"/>
            <a:ext cx="5929422" cy="3322219"/>
          </a:xfrm>
        </p:spPr>
        <p:txBody>
          <a:bodyPr>
            <a:normAutofit/>
          </a:bodyPr>
          <a:lstStyle/>
          <a:p>
            <a:pPr lvl="0"/>
            <a:r>
              <a:rPr lang="en-US" sz="1800"/>
              <a:t>https://www.educative.io/answers/what-is-exploding-gradient-problem https://jkim2718.medium.com/time-series-prediction-using-rnn-in-tensorflow-738e2dcfca96 https://www.alibabacloud.com/blog/time-series-forecasting-using-variants-of-long-short-term-memory-lstm-recurrent-neural-networks_598410 https://algotech.netlify.app/blog/time-series-prediction-with-lstm/ https://neptune.ai/blog/vanishing-and-exploding-gradients-debugging-monitoring-fixing</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101010 data lines to infinity">
            <a:extLst>
              <a:ext uri="{FF2B5EF4-FFF2-40B4-BE49-F238E27FC236}">
                <a16:creationId xmlns:a16="http://schemas.microsoft.com/office/drawing/2014/main" id="{F374D7D1-0B1B-96AD-C67C-3619CE317620}"/>
              </a:ext>
            </a:extLst>
          </p:cNvPr>
          <p:cNvPicPr>
            <a:picLocks noChangeAspect="1"/>
          </p:cNvPicPr>
          <p:nvPr/>
        </p:nvPicPr>
        <p:blipFill rotWithShape="1">
          <a:blip r:embed="rId2"/>
          <a:srcRect l="31351" r="27555" b="-5"/>
          <a:stretch/>
        </p:blipFill>
        <p:spPr>
          <a:xfrm>
            <a:off x="8115300" y="-12515"/>
            <a:ext cx="4076700" cy="6418631"/>
          </a:xfrm>
          <a:prstGeom prst="rect">
            <a:avLst/>
          </a:prstGeom>
        </p:spPr>
      </p:pic>
    </p:spTree>
    <p:extLst>
      <p:ext uri="{BB962C8B-B14F-4D97-AF65-F5344CB8AC3E}">
        <p14:creationId xmlns:p14="http://schemas.microsoft.com/office/powerpoint/2010/main" val="79249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599" y="474031"/>
            <a:ext cx="9448801" cy="1003895"/>
          </a:xfrm>
        </p:spPr>
        <p:txBody>
          <a:bodyPr anchor="b">
            <a:normAutofit/>
          </a:bodyPr>
          <a:lstStyle/>
          <a:p>
            <a:r>
              <a:rPr lang="en-US" dirty="0"/>
              <a:t>Introduction</a:t>
            </a:r>
          </a:p>
        </p:txBody>
      </p:sp>
      <p:sp>
        <p:nvSpPr>
          <p:cNvPr id="12" name="Rectangle 11">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407D96DD-37D1-211A-A630-A27FE141B114}"/>
              </a:ext>
            </a:extLst>
          </p:cNvPr>
          <p:cNvGraphicFramePr>
            <a:graphicFrameLocks noGrp="1"/>
          </p:cNvGraphicFramePr>
          <p:nvPr>
            <p:ph idx="1"/>
            <p:extLst>
              <p:ext uri="{D42A27DB-BD31-4B8C-83A1-F6EECF244321}">
                <p14:modId xmlns:p14="http://schemas.microsoft.com/office/powerpoint/2010/main" val="1541102371"/>
              </p:ext>
            </p:extLst>
          </p:nvPr>
        </p:nvGraphicFramePr>
        <p:xfrm>
          <a:off x="476053" y="1477926"/>
          <a:ext cx="10820398" cy="4930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47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199"/>
            <a:ext cx="9448800" cy="1061357"/>
          </a:xfrm>
        </p:spPr>
        <p:txBody>
          <a:bodyPr>
            <a:normAutofit/>
          </a:bodyPr>
          <a:lstStyle/>
          <a:p>
            <a:r>
              <a:rPr lang="en-US" sz="4000"/>
              <a:t>Introduction</a:t>
            </a:r>
          </a:p>
        </p:txBody>
      </p:sp>
      <p:sp>
        <p:nvSpPr>
          <p:cNvPr id="3" name="Content Placeholder"/>
          <p:cNvSpPr>
            <a:spLocks noGrp="1"/>
          </p:cNvSpPr>
          <p:nvPr>
            <p:ph idx="1"/>
          </p:nvPr>
        </p:nvSpPr>
        <p:spPr>
          <a:xfrm>
            <a:off x="1371601" y="1887968"/>
            <a:ext cx="9448800" cy="3812746"/>
          </a:xfrm>
        </p:spPr>
        <p:txBody>
          <a:bodyPr>
            <a:normAutofit/>
          </a:bodyPr>
          <a:lstStyle/>
          <a:p>
            <a:pPr lvl="0">
              <a:lnSpc>
                <a:spcPct val="110000"/>
              </a:lnSpc>
            </a:pPr>
            <a:r>
              <a:rPr lang="en-US" sz="1500"/>
              <a:t>Humidity3pm: Humidity at 3pm – Numeric</a:t>
            </a:r>
          </a:p>
          <a:p>
            <a:pPr lvl="0">
              <a:lnSpc>
                <a:spcPct val="110000"/>
              </a:lnSpc>
            </a:pPr>
            <a:r>
              <a:rPr lang="en-US" sz="1500"/>
              <a:t>Pressure9am: Atmospheric pressure reduced to mean sea level at 9am – Numeric</a:t>
            </a:r>
          </a:p>
          <a:p>
            <a:pPr lvl="0">
              <a:lnSpc>
                <a:spcPct val="110000"/>
              </a:lnSpc>
            </a:pPr>
            <a:r>
              <a:rPr lang="en-US" sz="1500"/>
              <a:t>Pressure3pm: Atmospheric pressure reduced to mean sea level at 3pm – Numeric</a:t>
            </a:r>
          </a:p>
          <a:p>
            <a:pPr lvl="0">
              <a:lnSpc>
                <a:spcPct val="110000"/>
              </a:lnSpc>
            </a:pPr>
            <a:r>
              <a:rPr lang="en-US" sz="1500"/>
              <a:t>Cloud9am: Fraction of sky obscured by cloud at 9am – Numeric</a:t>
            </a:r>
          </a:p>
          <a:p>
            <a:pPr lvl="0">
              <a:lnSpc>
                <a:spcPct val="110000"/>
              </a:lnSpc>
            </a:pPr>
            <a:r>
              <a:rPr lang="en-US" sz="1500"/>
              <a:t>Cloud3pm: Fraction of sky obscured by cloud at 3pm – Numeric</a:t>
            </a:r>
          </a:p>
          <a:p>
            <a:pPr lvl="0">
              <a:lnSpc>
                <a:spcPct val="110000"/>
              </a:lnSpc>
            </a:pPr>
            <a:r>
              <a:rPr lang="en-US" sz="1500"/>
              <a:t>Temp9am: Temperature at 9am – Numeric</a:t>
            </a:r>
          </a:p>
          <a:p>
            <a:pPr lvl="0">
              <a:lnSpc>
                <a:spcPct val="110000"/>
              </a:lnSpc>
            </a:pPr>
            <a:r>
              <a:rPr lang="en-US" sz="1500"/>
              <a:t>Temp3pm: Temperature at 3pm – Numeric</a:t>
            </a:r>
          </a:p>
          <a:p>
            <a:pPr lvl="0">
              <a:lnSpc>
                <a:spcPct val="110000"/>
              </a:lnSpc>
            </a:pPr>
            <a:r>
              <a:rPr lang="en-US" sz="1500"/>
              <a:t>Rain Today: Boolean: 1 if rainfall recorded for the day, 0 otherwise – Boolean</a:t>
            </a:r>
          </a:p>
          <a:p>
            <a:pPr lvl="0">
              <a:lnSpc>
                <a:spcPct val="110000"/>
              </a:lnSpc>
            </a:pPr>
            <a:r>
              <a:rPr lang="en-US" sz="1500"/>
              <a:t>Rain Tomorrow: The target variable</a:t>
            </a:r>
          </a:p>
          <a:p>
            <a:pPr lvl="0">
              <a:lnSpc>
                <a:spcPct val="110000"/>
              </a:lnSpc>
            </a:pPr>
            <a:r>
              <a:rPr lang="en-US" sz="1500"/>
              <a:t>Data structure: The data are organized into columns, where each column represents a different meteorological variable</a:t>
            </a: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64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457200"/>
            <a:ext cx="9549442" cy="1010093"/>
          </a:xfrm>
        </p:spPr>
        <p:txBody>
          <a:bodyPr anchor="b">
            <a:normAutofit/>
          </a:bodyPr>
          <a:lstStyle/>
          <a:p>
            <a:pPr algn="r">
              <a:lnSpc>
                <a:spcPct val="90000"/>
              </a:lnSpc>
            </a:pPr>
            <a:r>
              <a:rPr lang="en-US" dirty="0"/>
              <a:t>Part 2: RNN: Simple RNN with Sine Wave Data</a:t>
            </a:r>
          </a:p>
        </p:txBody>
      </p:sp>
      <p:sp>
        <p:nvSpPr>
          <p:cNvPr id="12" name="Rectangle 11">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1B4AC970-5D64-C6B8-81E0-0E5C9979EEDD}"/>
              </a:ext>
            </a:extLst>
          </p:cNvPr>
          <p:cNvGraphicFramePr>
            <a:graphicFrameLocks noGrp="1"/>
          </p:cNvGraphicFramePr>
          <p:nvPr>
            <p:ph idx="1"/>
            <p:extLst>
              <p:ext uri="{D42A27DB-BD31-4B8C-83A1-F6EECF244321}">
                <p14:modId xmlns:p14="http://schemas.microsoft.com/office/powerpoint/2010/main" val="327560417"/>
              </p:ext>
            </p:extLst>
          </p:nvPr>
        </p:nvGraphicFramePr>
        <p:xfrm>
          <a:off x="898451" y="1834632"/>
          <a:ext cx="1033484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86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46D2968-02E0-B90B-5957-FD136C4E6EBB}"/>
              </a:ext>
            </a:extLst>
          </p:cNvPr>
          <p:cNvPicPr>
            <a:picLocks noChangeAspect="1"/>
          </p:cNvPicPr>
          <p:nvPr/>
        </p:nvPicPr>
        <p:blipFill rotWithShape="1">
          <a:blip r:embed="rId2"/>
          <a:srcRect t="4466" r="-2" b="39286"/>
          <a:stretch/>
        </p:blipFill>
        <p:spPr>
          <a:xfrm>
            <a:off x="20" y="-1"/>
            <a:ext cx="12191980" cy="6857571"/>
          </a:xfrm>
          <a:prstGeom prst="rect">
            <a:avLst/>
          </a:prstGeom>
        </p:spPr>
      </p:pic>
      <p:sp>
        <p:nvSpPr>
          <p:cNvPr id="11" name="Rectangle 10">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19534" y="504966"/>
            <a:ext cx="8952932" cy="3043213"/>
          </a:xfrm>
        </p:spPr>
        <p:txBody>
          <a:bodyPr anchor="b">
            <a:normAutofit/>
          </a:bodyPr>
          <a:lstStyle/>
          <a:p>
            <a:r>
              <a:rPr lang="en-US">
                <a:solidFill>
                  <a:schemeClr val="bg1"/>
                </a:solidFill>
              </a:rPr>
              <a:t>Part 3: RNN: LSTM Neural Network</a:t>
            </a:r>
          </a:p>
        </p:txBody>
      </p:sp>
    </p:spTree>
    <p:extLst>
      <p:ext uri="{BB962C8B-B14F-4D97-AF65-F5344CB8AC3E}">
        <p14:creationId xmlns:p14="http://schemas.microsoft.com/office/powerpoint/2010/main" val="55440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80236" y="286601"/>
            <a:ext cx="5929422" cy="1852976"/>
          </a:xfrm>
        </p:spPr>
        <p:txBody>
          <a:bodyPr>
            <a:normAutofit/>
          </a:bodyPr>
          <a:lstStyle/>
          <a:p>
            <a:r>
              <a:rPr lang="en-US" sz="4000" dirty="0"/>
              <a:t>Vanishing Gradient Problem</a:t>
            </a:r>
          </a:p>
        </p:txBody>
      </p:sp>
      <p:sp>
        <p:nvSpPr>
          <p:cNvPr id="3" name="Content Placeholder"/>
          <p:cNvSpPr>
            <a:spLocks noGrp="1"/>
          </p:cNvSpPr>
          <p:nvPr>
            <p:ph idx="1"/>
          </p:nvPr>
        </p:nvSpPr>
        <p:spPr>
          <a:xfrm>
            <a:off x="1380237" y="2621381"/>
            <a:ext cx="5929422" cy="3322219"/>
          </a:xfrm>
        </p:spPr>
        <p:txBody>
          <a:bodyPr>
            <a:normAutofit/>
          </a:bodyPr>
          <a:lstStyle/>
          <a:p>
            <a:pPr lvl="0"/>
            <a:r>
              <a:rPr lang="en-US" sz="1800"/>
              <a:t>Deep neural networks, especially recurrent neural networks like LSTM and Simple RNN, frequently experience the vanishing gradient problem during training</a:t>
            </a:r>
          </a:p>
          <a:p>
            <a:pPr lvl="0"/>
            <a:r>
              <a:rPr lang="en-US" sz="1800"/>
              <a:t>The problem develops when the gradients computed by the backpropagation technique shrink to extremely tiny values, causing sluggish convergence and poor model performance</a:t>
            </a:r>
          </a:p>
          <a:p>
            <a:pPr lvl="0"/>
            <a:r>
              <a:rPr lang="en-US" sz="1800"/>
              <a:t>The gradients are generated as the derivative of the loss function with respect to the neural network's parameters during the backpropagation procedure</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266EE7B-FA22-F92E-8BB0-9882F8A3799D}"/>
              </a:ext>
            </a:extLst>
          </p:cNvPr>
          <p:cNvPicPr>
            <a:picLocks noChangeAspect="1"/>
          </p:cNvPicPr>
          <p:nvPr/>
        </p:nvPicPr>
        <p:blipFill rotWithShape="1">
          <a:blip r:embed="rId2"/>
          <a:srcRect l="41000" r="19489" b="-3"/>
          <a:stretch/>
        </p:blipFill>
        <p:spPr>
          <a:xfrm>
            <a:off x="8115300" y="-12515"/>
            <a:ext cx="4076700" cy="6418631"/>
          </a:xfrm>
          <a:prstGeom prst="rect">
            <a:avLst/>
          </a:prstGeom>
        </p:spPr>
      </p:pic>
    </p:spTree>
    <p:extLst>
      <p:ext uri="{BB962C8B-B14F-4D97-AF65-F5344CB8AC3E}">
        <p14:creationId xmlns:p14="http://schemas.microsoft.com/office/powerpoint/2010/main" val="158497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80236" y="286601"/>
            <a:ext cx="5929422" cy="1852976"/>
          </a:xfrm>
        </p:spPr>
        <p:txBody>
          <a:bodyPr>
            <a:normAutofit/>
          </a:bodyPr>
          <a:lstStyle/>
          <a:p>
            <a:r>
              <a:rPr lang="en-US" sz="4000"/>
              <a:t>Exploding Gradient Problem</a:t>
            </a:r>
          </a:p>
        </p:txBody>
      </p:sp>
      <p:sp>
        <p:nvSpPr>
          <p:cNvPr id="3" name="Content Placeholder"/>
          <p:cNvSpPr>
            <a:spLocks noGrp="1"/>
          </p:cNvSpPr>
          <p:nvPr>
            <p:ph idx="1"/>
          </p:nvPr>
        </p:nvSpPr>
        <p:spPr>
          <a:xfrm>
            <a:off x="1380237" y="2621381"/>
            <a:ext cx="5929422" cy="3322219"/>
          </a:xfrm>
        </p:spPr>
        <p:txBody>
          <a:bodyPr>
            <a:normAutofit/>
          </a:bodyPr>
          <a:lstStyle/>
          <a:p>
            <a:pPr lvl="0"/>
            <a:r>
              <a:rPr lang="en-US" sz="1800"/>
              <a:t>Short-term memory: SimpleRNNs can only learn simple patterns in sequential input since they cannot retain long-term dependencies</a:t>
            </a:r>
          </a:p>
          <a:p>
            <a:pPr lvl="0"/>
            <a:r>
              <a:rPr lang="en-US" sz="1800"/>
              <a:t>Gradient Vanishing and Exploding Problems: Because SimpleRNNs are recurrent, they are vulnerable to these issues, which might impair their performance</a:t>
            </a:r>
          </a:p>
          <a:p>
            <a:pPr lvl="0"/>
            <a:r>
              <a:rPr lang="en-US" sz="1800"/>
              <a:t>Long-range relationships might be difficult for SimpleRNNs to capture, which can restrict their capacity to effectively predict sequential data</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5CBCB7B-DF4C-8434-2CB0-EC9BE9AE1D27}"/>
              </a:ext>
            </a:extLst>
          </p:cNvPr>
          <p:cNvPicPr>
            <a:picLocks noChangeAspect="1"/>
          </p:cNvPicPr>
          <p:nvPr/>
        </p:nvPicPr>
        <p:blipFill rotWithShape="1">
          <a:blip r:embed="rId2"/>
          <a:srcRect l="5774" r="51892" b="-6"/>
          <a:stretch/>
        </p:blipFill>
        <p:spPr>
          <a:xfrm>
            <a:off x="8115300" y="-12515"/>
            <a:ext cx="4076700" cy="6418631"/>
          </a:xfrm>
          <a:prstGeom prst="rect">
            <a:avLst/>
          </a:prstGeom>
        </p:spPr>
      </p:pic>
    </p:spTree>
    <p:extLst>
      <p:ext uri="{BB962C8B-B14F-4D97-AF65-F5344CB8AC3E}">
        <p14:creationId xmlns:p14="http://schemas.microsoft.com/office/powerpoint/2010/main" val="186284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380237" y="2621381"/>
            <a:ext cx="5929422" cy="3322219"/>
          </a:xfrm>
        </p:spPr>
        <p:txBody>
          <a:bodyPr>
            <a:normAutofit/>
          </a:bodyPr>
          <a:lstStyle/>
          <a:p>
            <a:pPr lvl="0"/>
            <a:r>
              <a:rPr lang="en-US" sz="1800"/>
              <a:t>By incorporating a specific memory cell that enables the network to preserve information over a long period of time, LSTM networks solve the vanishing gradient problem</a:t>
            </a:r>
          </a:p>
          <a:p>
            <a:pPr lvl="0"/>
            <a:r>
              <a:rPr lang="en-US" sz="1800"/>
              <a:t>Three gates—the input gate, the forget gate, and the output gate—control the memory cell</a:t>
            </a:r>
          </a:p>
          <a:p>
            <a:pPr lvl="0"/>
            <a:r>
              <a:rPr lang="en-US" sz="1800"/>
              <a:t>This allows the network to capture long-term dependencies without being hampered by the vanishing gradient problem</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96348AF-8DC2-44CD-B898-03C9333C32DE}"/>
              </a:ext>
            </a:extLst>
          </p:cNvPr>
          <p:cNvPicPr>
            <a:picLocks noChangeAspect="1"/>
          </p:cNvPicPr>
          <p:nvPr/>
        </p:nvPicPr>
        <p:blipFill rotWithShape="1">
          <a:blip r:embed="rId2"/>
          <a:srcRect l="7127" r="50538" b="-6"/>
          <a:stretch/>
        </p:blipFill>
        <p:spPr>
          <a:xfrm>
            <a:off x="8115300" y="-12515"/>
            <a:ext cx="4076700" cy="6418631"/>
          </a:xfrm>
          <a:prstGeom prst="rect">
            <a:avLst/>
          </a:prstGeom>
        </p:spPr>
      </p:pic>
      <p:sp>
        <p:nvSpPr>
          <p:cNvPr id="5" name="Title 4">
            <a:extLst>
              <a:ext uri="{FF2B5EF4-FFF2-40B4-BE49-F238E27FC236}">
                <a16:creationId xmlns:a16="http://schemas.microsoft.com/office/drawing/2014/main" id="{AB50E222-5DA9-E19E-E273-49448ED8ABD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214801818"/>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B2C2F"/>
      </a:dk2>
      <a:lt2>
        <a:srgbClr val="F1F3F0"/>
      </a:lt2>
      <a:accent1>
        <a:srgbClr val="C929E7"/>
      </a:accent1>
      <a:accent2>
        <a:srgbClr val="7125D7"/>
      </a:accent2>
      <a:accent3>
        <a:srgbClr val="2E2CE7"/>
      </a:accent3>
      <a:accent4>
        <a:srgbClr val="1765D5"/>
      </a:accent4>
      <a:accent5>
        <a:srgbClr val="27BBDA"/>
      </a:accent5>
      <a:accent6>
        <a:srgbClr val="15C399"/>
      </a:accent6>
      <a:hlink>
        <a:srgbClr val="3F93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8</TotalTime>
  <Words>1691</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Tw Cen MT</vt:lpstr>
      <vt:lpstr>GradientRiseVTI</vt:lpstr>
      <vt:lpstr>Part 1- A Time-series Data Set</vt:lpstr>
      <vt:lpstr>Introduction</vt:lpstr>
      <vt:lpstr>Introduction</vt:lpstr>
      <vt:lpstr>Introduction</vt:lpstr>
      <vt:lpstr>Part 2: RNN: Simple RNN with Sine Wave Data</vt:lpstr>
      <vt:lpstr>Part 3: RNN: LSTM Neural Network</vt:lpstr>
      <vt:lpstr>Vanishing Gradient Problem</vt:lpstr>
      <vt:lpstr>Exploding Gradient Problem</vt:lpstr>
      <vt:lpstr>PowerPoint Presentation</vt:lpstr>
      <vt:lpstr>PowerPoint Presentation</vt:lpstr>
      <vt:lpstr>Limitations of Simple RNN</vt:lpstr>
      <vt:lpstr>Part 4: RNN: LSTM with Time-Series Data</vt:lpstr>
      <vt:lpstr>Part 4: RNN: LSTM with Time-Series Data</vt:lpstr>
      <vt:lpstr>Part 5: Redesign the Neural Network</vt:lpstr>
      <vt:lpstr>Proposal</vt:lpstr>
      <vt:lpstr>Proposal</vt:lpstr>
      <vt:lpstr>Testing and Training</vt:lpstr>
      <vt:lpstr>Part 6: Compare Network Performance</vt:lpstr>
      <vt:lpstr>Part 8: Project Report</vt:lpstr>
      <vt:lpstr>Introduction</vt:lpstr>
      <vt:lpstr>Learnings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anandgupta m</cp:lastModifiedBy>
  <cp:revision>6</cp:revision>
  <dcterms:created xsi:type="dcterms:W3CDTF">2023-03-06T04:31:48Z</dcterms:created>
  <dcterms:modified xsi:type="dcterms:W3CDTF">2023-03-06T06:26:23Z</dcterms:modified>
</cp:coreProperties>
</file>