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2.xml" ContentType="application/inkml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  <p:sldId id="262" r:id="rId7"/>
    <p:sldId id="257" r:id="rId8"/>
    <p:sldId id="258" r:id="rId9"/>
    <p:sldId id="259" r:id="rId10"/>
    <p:sldId id="260" r:id="rId11"/>
    <p:sldId id="261" r:id="rId12"/>
    <p:sldId id="29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6" r:id="rId22"/>
    <p:sldId id="287" r:id="rId23"/>
    <p:sldId id="288" r:id="rId24"/>
    <p:sldId id="289" r:id="rId25"/>
    <p:sldId id="290" r:id="rId26"/>
    <p:sldId id="277" r:id="rId27"/>
    <p:sldId id="276" r:id="rId28"/>
    <p:sldId id="278" r:id="rId29"/>
    <p:sldId id="279" r:id="rId30"/>
    <p:sldId id="280" r:id="rId31"/>
    <p:sldId id="283" r:id="rId32"/>
    <p:sldId id="284" r:id="rId33"/>
    <p:sldId id="334" r:id="rId34"/>
    <p:sldId id="294" r:id="rId35"/>
    <p:sldId id="297" r:id="rId36"/>
    <p:sldId id="281" r:id="rId37"/>
    <p:sldId id="282" r:id="rId38"/>
    <p:sldId id="298" r:id="rId39"/>
    <p:sldId id="299" r:id="rId40"/>
    <p:sldId id="285" r:id="rId41"/>
    <p:sldId id="300" r:id="rId42"/>
    <p:sldId id="301" r:id="rId43"/>
    <p:sldId id="302" r:id="rId44"/>
    <p:sldId id="303" r:id="rId45"/>
    <p:sldId id="304" r:id="rId46"/>
    <p:sldId id="291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293" r:id="rId77"/>
    <p:sldId id="33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03:36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19472 10864 0,'0'-49'125,"0"24"-109,0 0 125,0-49-126,0-1-15,0 26 16,0-26-16,0 51 15,0-1 1,0 0-16,0-25 31,0 75 141,0 0-125</inkml:trace>
  <inkml:trace contextRef="#ctx0" brushRef="#br0" timeOffset="1748.65">19397 10517 0,'-25'0'172,"25"-25"-125,0 1 46,25 24-77,-25-25 15,25 0-15,0 25 78,0 0-63,24 0 0,-24 25 172,25-25-156,-50 49-47,0 1 31,25-50-15,-1 25 31</inkml:trace>
  <inkml:trace contextRef="#ctx0" brushRef="#br0" timeOffset="3453.24">20439 10691 0,'25'0'156,"0"0"-140,-1 0 15,26 0 0,-25 0-15,0 0-1,-1 0 1,26 0 0,-25 0-1,0 0 17,0 0-1,24 0 16,-24 0 0,0 0 140,0 0-156,24 0-15,-24 0 0,49 0-16,-49 0 15,25 0-15,-25 0 16,-1 0-1,1 0 1</inkml:trace>
  <inkml:trace contextRef="#ctx0" brushRef="#br0" timeOffset="5221.79">21059 10542 0,'25'0'32,"0"0"15,24 0-47,-49 25 15,25-25-15,25 25 16,-25-1-1,-1 1 17,1 0-17,-25 0 17,-49-25 202,24 0-234,0 0 16,-25 0 15,26 0 0,24 25-31,-25-25 16,0 0 31,0 24-32,25 1 188,0 0-171,0 0-32,-25-25 15,1 49 1,24-24-16,-25 0 109</inkml:trace>
  <inkml:trace contextRef="#ctx0" brushRef="#br0" timeOffset="6853.64">22746 10517 0,'-50'25'140,"50"25"-124,0-26-16,0 1 15,0 0-15,0 25 16,0-26 0,0 1-16,0 0 15,0 25 1,0-26 0,0 1-1,0 25 16</inkml:trace>
  <inkml:trace contextRef="#ctx0" brushRef="#br0" timeOffset="8876.7">22547 10864 0,'0'25'157,"0"0"-95,25-25-15,-25 25 0,50 0-16,-50-1 422,25-24-437,24-24-16,-24-1 15,0 0 1,25 25 0,-50-25-1,24 25 95</inkml:trace>
  <inkml:trace contextRef="#ctx0" brushRef="#br0" timeOffset="10261.82">25003 10716 0,'-49'0'31,"24"0"0,0 0-15,0 0-1,-25 0 32,26 0-31,-1 0-16,0 0 15,-25 0 1,26 0-16,-1 0 16,-25 0-1,25 0 1,1 0 0</inkml:trace>
  <inkml:trace contextRef="#ctx0" brushRef="#br0" timeOffset="11693.14">24606 10616 0,'0'-24'47,"-25"24"-16,1 0-15,-1 24-1,25 1 1,-25 25-1,0-50-15,-24 25 16,24-1 0,0 1-1,-25-25-15,50 50 16,-24-25 0,24-1 15,49-24 141,-24 0-157,0 0 1,24 25-16,-24-25 16,0 25-1,0 25 16,24-50-15,-24 0 62</inkml:trace>
  <inkml:trace contextRef="#ctx0" brushRef="#br0" timeOffset="24071.02">19496 12303 0,'0'-49'250,"0"24"-250,0 0 16,0 0-1,0-25 1,0 26 15,0-1 0,0 0-15,0 0 0,-24 50 171</inkml:trace>
  <inkml:trace contextRef="#ctx0" brushRef="#br0" timeOffset="26893.73">19298 12105 0,'0'-25'109,"25"-25"-77,0 25-1,-25 1-15,24 24 46,1-25-31,-25 0 657,25 25-673,25 25 298,-26 0-297,51 24 15,-25-24-16,-50 0 1,49 0-16,-49-1 16,25 1-1,25 0-15,-26 25 16</inkml:trace>
  <inkml:trace contextRef="#ctx0" brushRef="#br0" timeOffset="28205.28">20985 12129 0,'-50'0'156,"-24"0"-140,24 50-16,1-50 15,24 0 1,0 0-16,0 0 15,-25 25-15,26-25 32</inkml:trace>
  <inkml:trace contextRef="#ctx0" brushRef="#br0" timeOffset="29709.69">20588 12055 0,'-25'0'94,"0"0"-79,0 0 32,1 25-47,-1 0 32,25-1-17,0 1 1,-25-25 15,25 25 32,0 25-48,0-25 1,0-1-16,0 1 15,0 25 17,0-25-1,0 24-15,25-49 46,24 50-46,-24-50-1</inkml:trace>
  <inkml:trace contextRef="#ctx0" brushRef="#br0" timeOffset="30957.47">21530 12154 0,'100'0'125,"-76"0"-78,1 0-1,0 0-30,0 0 0,25 0-1,-26 0 1,1 0-16,25 0 16,-25 0-1</inkml:trace>
  <inkml:trace contextRef="#ctx0" brushRef="#br0" timeOffset="32150.03">21903 12080 0,'0'-25'16,"24"25"155,1 0-155,25 0 0,-25 0-1,-1 0 1,26 0 0,-50 25 46,25 0-46,0-1 15,-25 1 31,-25 0-46,0 0 0,0 25-16,-24-26 15,49 1 1,-50-25-16,25 0 16,0 0-16,25 25 15,-49-25-15,24 25 63</inkml:trace>
  <inkml:trace contextRef="#ctx0" brushRef="#br0" timeOffset="35708.76">22920 12105 0,'-25'0'78,"25"24"-63,0 1-15,0 25 16,25 24-16,-25-49 16,0 50-16,0-51 15,24-24-15,-24 25 16,0 25-16,0-25 15,0-1 1,0 26-16</inkml:trace>
  <inkml:trace contextRef="#ctx0" brushRef="#br0" timeOffset="36942.86">22820 12452 0,'25'0'31,"0"0"-15,25 25-1,-50 24 1,49 26-1,-49-26 1,25-24-16,-25 0 16,25 25-16,0-1 15,-1-49-15,-24 50 16,50-25 15,-50-75 204,0 25-235,0-49 15,0 49-15,0-25 16,0-24-16,0 49 15,0 0 1,0 1-16,0-51 16,0 1-1,0 99 157,0 24-172</inkml:trace>
  <inkml:trace contextRef="#ctx0" brushRef="#br0" timeOffset="44404.82">19149 13568 0,'0'25'141,"0"0"-141,0 24 16,0-24-16,0 0 15,0 49-15,0-49 16</inkml:trace>
  <inkml:trace contextRef="#ctx0" brushRef="#br0" timeOffset="46613.03">19000 13717 0,'0'-25'125,"0"0"-93,0 1-17,50-26 1,-25 25-1,-25 0 1,25 1-16,-1 24 16,26 0 390,-50 24-390,25-24-1,0 50 1,-25-25-1,24 0 17,-24-1-17,25 51-15,0-75 16,-25 49 0,25-24-16</inkml:trace>
  <inkml:trace contextRef="#ctx0" brushRef="#br0" timeOffset="47797.51">19645 13494 0,'0'25'78,"0"24"-62,25-49 0,-25 50-16,0-25 0,0 24 15,0 1 1,0-25-16,0 49 16,0-24-1,0-26-15,0 1 16,25 25-1,-25-75 142,0 0-142,-25 0 1,0 1-16</inkml:trace>
  <inkml:trace contextRef="#ctx0" brushRef="#br0" timeOffset="48918.51">19521 13866 0,'0'25'78,"0"-1"-78,0 1 16,0 25-16,0-1 16,25 1-1,-25-25 1,25 0 0,0-25-1,0 24 16,24-24 16,-49-24 156,0-1-156,25-25-31,0 25-16,-25-24 16,25-1-16,-1 25 15,26-74-15,-50 74 16,25 1-16,0-1 31,-1 25 78,-24 25-46</inkml:trace>
  <inkml:trace contextRef="#ctx0" brushRef="#br0" timeOffset="50797.27">20712 13791 0,'25'0'47,"24"0"-47,-73 0 250,-1 0-250,-50 0 16,50 0 0,-49 0-16,0 0 15,49 0 1,0 0 93,50 0-15</inkml:trace>
  <inkml:trace contextRef="#ctx0" brushRef="#br0" timeOffset="52023.9">20414 13643 0,'-49'24'109,"49"1"-77,0 0-17,-25-25 79,50 50 93,-1-1-187,1 26 16,25 24-16,-50-74 16,0 24-16,25 1 15,-1-50 32,1 0 125,0-25-141</inkml:trace>
  <inkml:trace contextRef="#ctx0" brushRef="#br0" timeOffset="53028.54">21233 13692 0,'74'0'31,"-49"0"1,0 0-17,0 0 1,-1 0-16,1 25 15,0-25-15,0 0 16,0 0 0,24 0-16</inkml:trace>
  <inkml:trace contextRef="#ctx0" brushRef="#br0" timeOffset="54133.86">21654 13519 0,'25'49'79,"25"-24"-64,-25 99-15,0-74 16,-1-1-1,1 1-15,25-1 16,-50-24 0,25 0 156,-50 25-141,0-50-16,-25 0 64,26 24-64,-1 1 1,0-25-1,-25 0 32</inkml:trace>
  <inkml:trace contextRef="#ctx0" brushRef="#br0" timeOffset="56717.3">20414 13717 0,'-25'0'94,"50"-25"-78,-25 0-1,25 25 1,-25-24-16,50-1 16,-50 0-1,24 0-15,1 25 16,0 0 15,-25-25 63,25 25-78</inkml:trace>
  <inkml:trace contextRef="#ctx0" brushRef="#br0" timeOffset="60733.81">19248 15205 0,'0'-25'109,"0"1"-15,50 24 47</inkml:trace>
  <inkml:trace contextRef="#ctx0" brushRef="#br0" timeOffset="61757.62">19298 15156 0,'0'24'140,"0"1"-124,0 25-16,0-25 15,0 49-15,0-49 16,0 0-16,0 24 31</inkml:trace>
  <inkml:trace contextRef="#ctx0" brushRef="#br0" timeOffset="63004.93">19149 15156 0,'0'-25'203,"0"0"-203,25 0 16,-25 0 0,25 1-16,0 24 15,-1 0-15,-24-25 78,25 25-62,25 0 140,-25 0-125,-1 0-31,-24 25 16,25 24-16,-25-24 31,25 25 32,-25-26-32,0 1-31,25 25 31</inkml:trace>
  <inkml:trace contextRef="#ctx0" brushRef="#br0" timeOffset="64453.23">19571 15627 0,'0'-25'203,"50"25"-172,-26 0-15,1 0 77,25 0-15,-25 0 47,-1 0-125,1 0 16,50 25 0,-51-25-1,26 0 1</inkml:trace>
  <inkml:trace contextRef="#ctx0" brushRef="#br0" timeOffset="65590.09">20042 15478 0,'0'25'78,"50"0"-78,-25 24 15,24-24 1,-49 0 0,25-25-16,-25 25 15,25 24-15,0-24 31,24 25-31,-49-25 63,0-1-32,-49-24 63,24 0 31,0 0-125,-25 0 16,26 0-16,-1 0 46,0 0 33,-25 0-79,1 0 15</inkml:trace>
  <inkml:trace contextRef="#ctx0" brushRef="#br0" timeOffset="66789.58">19248 15751 0,'-24'0'63,"-1"0"-16,25 25-47,0 0 15,0-1-15,0 1 31,25 25 48,-25-25-79,0-1 15,0 26 16</inkml:trace>
  <inkml:trace contextRef="#ctx0" brushRef="#br0" timeOffset="68701.97">19075 15999 0,'25'0'63,"-25"50"-48,0-1 1,24-49 0,1 50-1,25-25 1,-25 24 31,24-24-32,-49 0 17,0 0 61,25-25-14,0-25-64,0 0-15,24-49 16,26 24-16,-75 25 125</inkml:trace>
  <inkml:trace contextRef="#ctx0" brushRef="#br0" timeOffset="69798.21">18876 15652 0,'-49'0'172,"-1"49"-172,25-49 16,-24 0-1,24 0 1,0 25-16,-24-25 16,24 0-16,-25 25 15</inkml:trace>
  <inkml:trace contextRef="#ctx0" brushRef="#br0" timeOffset="71269.58">18455 15528 0,'0'25'172,"0"24"-156,0-24-1,-50 0 1,50 24-16,-25-24 16,25 0-1,0 0 1,0 0 15,0-1 0,0 26 141,0-25-172,75 0 16,-51-1-16,51 26 16,-1 0-16,-74-26 15,75 1-15,-75 0 16,49 0-16,-49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16:3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17562 8979 0,'49'0'94,"26"0"-79,-50 0-15,99 0 16,-50 0-1,-24 0-15,49 0 16,25 0-16,25 0 16,-25 0-16,74 0 15,1 0-15,-26 0 16,1 0-16,-100 0 16,50 0-16,-99 0 15,0 0-15,24 0 16,-24 0-16,50 0 15,-50 0 1,24 0-16,-24 0 16,49 0-16,-49 0 15,50 0-15,-51 0 16,51 0-16,-26 0 16,26 0-16,-50 0 15,-1 0 1,1 0-16,50 0 15,-1 0 1,-24 0-16,24 0 16,-49 0-16,0 0 15,49 0 1,-24 0 0,-26 0-1,1 0 16,0 0-15,0 0 0,0 0-16,24 0 15,-24 0-15,25 0 16,-25 0 0,-1 0-1,26 0-15,-25 0 16,0 0 15,-1 0-15,26 0-1,-25 0-15,0 0 63,-1 0-48,-24-25 1,50 25-16,-25 0 63,0 0 30,-1 0-46,1-24-16,0 24-15,0 0 47,0 0 171,-1 0-187,1 0-32,25 0 1,-25 0 0,24 0-16,1 0 31,-25 0-15,-1 0 171</inkml:trace>
  <inkml:trace contextRef="#ctx0" brushRef="#br0" timeOffset="1079.05">21704 8731 0,'50'0'32,"-25"25"46,-1 25-63,26-26 1,24 76-16,-49-76 16,25 1 15,-25 25 0,-1-50 16,-24 50 31,-74-50-62,49 0-1,0 0 17,1 0-1,-26 0-16,25 0-15,0 0 16,1 24 0,24 1 15</inkml:trace>
  <inkml:trace contextRef="#ctx0" brushRef="#br0" timeOffset="7279.39">24383 6474 0,'-25'0'125,"25"74"-109,0 1-16,-25-26 15,1 1-15,24 0 16,0-26-16,0 26 15,0-25-15,-50 25 16,25-1-16,25-24 16,0 25-1,0-26-15,0 1 16,0 50-16,-49-26 16,49-24-16,0 0 31,0 24 0,24-24 0,-24 0 16,0 0-16,25 24-15,-25-24 0,0 0-1,0 25 1,25-1 0,-25-24-1,0 0 1,0 0-16,0-1 15,0 26 17,0-25-1,0 0 0,25-1 0,0-24 79,-25 25-110,0 25 15,-25-25 17,25-1-1,0 1-31,0 25 31,0-25 32,0 0-63,0-1 15</inkml:trace>
  <inkml:trace contextRef="#ctx0" brushRef="#br0" timeOffset="8599.45">24085 7937 0,'25'0'47,"-25"25"-47,0 0 16,0 0-16,25 0 15,-25 0-15,0-1 16,50 76-1,-26-100-15,-24 24 16,25 26 0,0-50-1,25 25 17,-26-25-17,1 0 1,0 0 124,0 0-77,0-25-47,-25 0-16,0-24 15,24 24 95,1 25-32,0 0-63,25 0 1,-26-25 15,1 0-15,-25 0-1,25-24 1</inkml:trace>
  <inkml:trace contextRef="#ctx0" brushRef="#br0" timeOffset="10825.09">24954 7069 0,'-25'0'172,"0"0"-78,0 0-79,-25 0 1,-49 0 0,99 25-1,0 0 17,0 25-17,0-26 1,0 1-16,0 0 15,0 25 1,0-26 0,0 1 265,25-25-265,0 0 30,24 0-46,-24-25 32,0 25-17,50 0 1,-51 0 15,26 0-15,-25 0 15,0 0 0,-1 0 1,26 0 14,-50 25-14,0 0-17,0 25 1,0-26 15,0 1 16,-25 0-31,0-25-1,1 0 1,-1 0 15,-25 0-15,25 0 31,1 0-16,73 0 156,75 0-187</inkml:trace>
  <inkml:trace contextRef="#ctx0" brushRef="#br0" timeOffset="12303.38">25450 7094 0,'0'-25'78,"-25"25"-47,-25 0 0,25 50-31,1-50 16,-1 0 0,25 25-16,-25-25 15,-25 25-15,26-1 16,-1 1 0,0 0 15,25 0 0,0 0-15,0 24-1,0-24-15,0 0 16,0 24-16,0-24 16,0 0-1,0 0-15,0 24 31,0-24 1,25-25 46,0 0-47,-1 0-31,1 0 16,0 0 15,0 0-15,0-25-1,-1 25 1,-24-24-1,25-1 1,25 25-16,-50-25 16,25 25-16,24-25 31,-24 0-15,0 1-1,-25-1 1,49 0-1,-49 0 1,0 0 0,0 1-16,25-1 15,-25 0 1,-25-25 46,1 50-46,-1 0 0,0-24-1,0 24 1,0-25 31</inkml:trace>
  <inkml:trace contextRef="#ctx0" brushRef="#br0" timeOffset="13823.65">25946 7218 0,'74'0'110,"-49"50"-95,-25-25 1,0 24-16,0-24 15,0 0-15,0 0 16,0 24-16,0-24 16,0 0 15,0 0 16,25-25 31,-25-50-78,-25 50 16,25-25-16,-25-74 15,25 25-15,0 49 16,-25-74-16,1 74 15,24 0-15,0 0 16,0 0 0,0-24-1,0 24 1,0 0 0,0-24-1,0 24 1,24 0 15,-24 0 16,25 25-31,25 0 30,-1 0-14,-24 50-17,-25-25 63,0-1-78,0 1 16,0 25 0,0-25-1,0-1 17,0 1-1,-49-25-16,24 50 1,0-50 31</inkml:trace>
  <inkml:trace contextRef="#ctx0" brushRef="#br0" timeOffset="14448.77">26467 7045 0,'24'0'63,"1"0"-48,0 24-15,25 1 16,-26 0-16,26 25 16,24-50-16,1 74 15,-26-49-15,1 24 16,24-24 0,-74 0-16,25-25 46,0 0 1,-25-25-47,0 0 16,0-49 0,0 49 15,0-24-16</inkml:trace>
  <inkml:trace contextRef="#ctx0" brushRef="#br0" timeOffset="15015.12">27037 6945 0,'0'25'109,"-25"25"-109,-24-25 16,-1-1 0,-24 26-16,-26 24 15,26-24-15,24 0 16,-74 24-16,50-24 15,24-26-15,1 1 16,24 0-16,0 0 16,25 0 62,0-1-63</inkml:trace>
  <inkml:trace contextRef="#ctx0" brushRef="#br0" timeOffset="16281.88">18678 7863 0,'0'25'94,"0"0"-94,0-1 15,0 51-15,0-25 16,0 24 0,0-49-16,0 0 15,0-1-15,0 26 16,0-25 0,0 0 77,50-50-77,-26 25 0,26-25-16</inkml:trace>
  <inkml:trace contextRef="#ctx0" brushRef="#br0" timeOffset="17097.08">19422 7838 0,'0'-25'16,"-25"25"-1,0 0 1,1 0-16,-1 0 31,-25 0-15,50 25-16,-49 25 16,24-1-1,0-24-15,-25 50 16,50-26-1,0-24-15,0 0 16,0 0-16,0 0 31,0 24-31,0-24 16,0 0-16,0 0 16,25-1-1,50-24 1,-51 0-16,1 0 15,50 0-15,-1 0 16,0 0-16,-74-49 16,50 24-1,-50-25-15,0-24 16,0 0-16,0-51 16,0 76-16,0-26 15,0 1-15,0 49 47,0 0-47,-25 25 141</inkml:trace>
  <inkml:trace contextRef="#ctx0" brushRef="#br0" timeOffset="18192.41">20216 7863 0,'-50'0'31,"25"0"-31,1 0 0,-26 0 15,25 0 17,0 0-17,1 0 1,-1 50-16,25-26 16,0 51-16,0-50 15,0 24-15,0-24 16,0 0-1,0 25-15,0-26 16,74 76-16,-49-76 16,25 1-1,-50 0-15,24 0 32,1 0-32,0-25 31,25 0-31,24-50 15,0 0-15,-24-24 16,0 24-16,-1-49 16,-24 25-16,0 24 15,0 25-15,-25 0 16,0 1-16,0-1 31,0-25-15,0 25 15,0-24-15,-25 24-1,0 0 1,-25 25 15,26 0-15,-26 0-16,0 0 15</inkml:trace>
  <inkml:trace contextRef="#ctx0" brushRef="#br0" timeOffset="19654.91">20811 7962 0,'0'25'79,"0"50"-79,0-51 15,0 51-15,0-50 16,0 24-16,-49 1 15,49-1-15,0-24 16,0 0-16,-25 25 16,25-26-1,-25-48 79,0-1-94,25-25 16,0 1-16,0-26 15,0 1-15,0 49 16,0-49-16,0 49 16,0 0-1,0-25 1,0 25-1,0 1 1,0-1 0,25 0-16,0-25 15,0 26-15,-1-1 32,-24 0-17,25 25 1,25 0 31,-25 25-32,-25 0 1,24-1 0,-24 26-1,50-25 1,-50 0-1,0 24 1,0-24 15,0 0-15,-25 25 0,-24-26 30,24-24-30,0 0 0,0 0 77,0 25-93</inkml:trace>
  <inkml:trace contextRef="#ctx0" brushRef="#br0" timeOffset="20623.05">21158 8012 0,'25'0'78,"25"0"-62,-50 25-1,49 0-15,-24-1 16,-25 1 0,50-25-16,-25 25 15,-1 0 16,1-25-15,-25 25 0,25-1-1,-25 26 32,50-50 0,-26 25 0,1-25 140</inkml:trace>
  <inkml:trace contextRef="#ctx0" brushRef="#br0" timeOffset="21566.95">21580 7863 0,'-50'50'31,"1"-26"-31,24 26 15,-25-25-15,26 25 16,-26 24-16,25-49 16,-24 74-16,24-25 15,-25-74-15,25 75 16,-24-50-16,49-1 16,-50 1-16,50 25 15,25-50 126</inkml:trace>
  <inkml:trace contextRef="#ctx0" brushRef="#br0" timeOffset="25992.3">16743 6970 0,'0'50'78,"0"24"-63,0 100-15,0-25 16,0-25-16,0 0 16,0 24-16,-49 51 15,-1-50-15,50 24 16,0-24-16,-50 25 16,50-75-16,-49 50 15,49 0-15,0-124 16,0 49-1,0-49-15,0 49 16,0-49-16,0 25 16,0-26-16,0 1 15,0 25-15,0-25 16,0-1-16,0 1 16,0 0-16,0 0 15,0 0-15,0-1 16,0 1-16,0 25 47,0-25 46,25 24 32,-1-24-109</inkml:trace>
  <inkml:trace contextRef="#ctx0" brushRef="#br0" timeOffset="29358.77">16917 7069 0,'25'-24'78,"24"-1"-78,-24 25 15,25 0-15,-1 0 16,50 0-16,50 0 16,50 0-16,-1 0 15,125 0-15,-1 0 16,25 0-16,-24 0 15,173 0-15,50 0 16,-298 0-16,24 0 16,1 0-1,-74 0-15,-75 25 16,-50-25-16,-24 0 16,-25 0-1,-1 0 1,26 0-1,-25 0-15,49 0 16,-49 0-16,49 0 16,-49 0-16,25 0 15,-25 0-15,0 0 32,-1 0 93,-24 24-110,0 51 1,0-26 15,0-24-31,0 0 16,0 25-16,25-50 15,-25 24-15,0 1 16,25 0 0,-25 25-1,0-26-15,0 1 16,0 25-16,0 24 15,50-49 1,-50 0-16,0 0 16,24 24-16,-24-24 15,0 0 17,0 0-17,0 24-15,0-24 16,0 0-16,0 24 15,0 26-15,0-25 16,0-1 0,0 26-16,-49-1 15,49-24-15,-25-1 16,25-24-16,0 0 16,0 49-16,0 1 15,0-51-15,-50 51 16,50-50-16,0 49 15,0-24-15,-24-26 16,24 1 0,0 25-16,0-25 15,0-1-15,0 1 16,0 25-16,0-25 16,0 0-16,0 24 15,0-24 1,0 0-16,0 0 15,0 24 1,0-24 0,0 0-16,0 0 15,0 24 1,0-24-16,0 0 16,0 24-16,0-24 15,0 0 1,0 0-1,-50 24-15,50-24 16,0 0 0,-25-25-1,25 25 17,-25 24-17,25-24-15,-25 0 16,1 0 78,-51-25-79,1 0-15,49 0 16,-49 0-16,-1 0 15,1 0-15,-1 0 16,1 0-16,0 0 16,49 0-16,-99-25 15,74 25-15,-49 0 16,24 0-16,-49 0 16,-24 0-16,-51 0 15,75 0-15,-25 0 16,25 0-1,-24 0-15,73 0 16,1 0-16,-1 0 16,1 0-16,49 0 15,-49 0-15,-1 0 16,1 0-16,-1 0 16,51 0-16,-26 0 15,0 0-15,1 0 16,24 0-16,0 0 15,-24 0-15,24 0 16,-50 0-16,1 0 16,-1 0-16,1 0 15,0 0-15,-1 0 16,1 0-16,-50 0 16,49 0-16,1 0 15,0 0-15,24 0 16,0 0-16,26 0 15,-26 0 1,25 0 0,0 0-1,1 0 17,-26 0-17,25 0 1,0 0-16,-24 0 15,24 0 1,0 0 0,0 0-16,-24 0 15,-26 0-15,50 0 16,1 0-16,-26 0 16,25 0-16,0 0 15,-49 0-15,49 0 16,-24 0-16,24 0 15,0 0-15,0 0 16,-24 0-16,24 0 16,0 0-16,-49 0 15,24 0 1,25 0 0,0 0-1,1 0 16,-1 0 251</inkml:trace>
  <inkml:trace contextRef="#ctx0" brushRef="#br0" timeOffset="66590.5">16768 7094 0,'25'-25'62,"24"25"-46,-49-24-1,25 24 17,25 0-17,-25 0-15,-1 0 16,1 0 15,25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17:23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16867 10443 0,'50'25'63,"24"-25"-63,-49 0 16,49 0-16,1 0 15,49 0-15,-50 0 16,1 0-1,49 0-15,0 0 16,49 0-16,1 0 16,24 0-16,1 0 15,123 0-15,-49 0 16,-25 0-16,25 0 16,-50 0-16,25 0 15,-124 0-15,75 0 16,-125 0-16,1 0 15,-26 0-15,50-25 16,-24 0-16,-25 25 16,-26 0-16,51 0 15,-1 0-15,-24 0 16,-1 0-16,26 0 16,-1 0-16,-24-50 15,24 50-15,50 0 16,-49 0-16,-51-24 15,100 24-15,-49 0 16,-25-25 0,24 0-16,-24 25 0,-1 0 15,1-25 1,-1 0-16,-24 25 16,50 0-1,-51 0 1,26 0-1,-25 0 32</inkml:trace>
  <inkml:trace contextRef="#ctx0" brushRef="#br0" timeOffset="871.72">22101 9847 0,'50'0'47,"-1"50"-16,-24-50-15,25 50-16,24-1 16,-24 1-16,-1-25 15,50 49-15,-74-74 16,25 25 0,-50 0 30,25 0-30,-1-1-16,-24 1 16,0 0-16,0 0 15,0 0 1,0 24 0,-49-24-1,-1-25-15,25 0 16,-49 0-16,49 0 15,-49 0-15,24 0 16,25 25 15,1-25-15,-1 0 62</inkml:trace>
  <inkml:trace contextRef="#ctx0" brushRef="#br0" timeOffset="2017.84">24110 7069 0,'25'0'63,"49"75"-47,-74-1-1,0 75-15,25 0 16,0-25-16,-25 0 15,50 25-15,-50-75 16,24 1-16,-24-1 16,0-49-16,0 24 15,0-24-15,0 0 16,0 25-16,25-1 16,0-49-16,-25-25 140,0 1-140,0-51 16,-50 50-16</inkml:trace>
  <inkml:trace contextRef="#ctx0" brushRef="#br0" timeOffset="3256.1">24160 8384 0,'74'0'79,"-24"25"-79,-25 0 15,-25-1-15,49 1 16,-49 0-16,25 25 15,49-26-15,-49 1 16,0 0 0,-25 0-1,50-25 32,-50-25 31,0-49-62,0-1-16,0 1 16,0 24-16,49 25 15,-49 1-15,25-26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18:55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26318 15776 0,'0'0'0,"273"0"0,24 0 15,1 0-15,24 0 16,174-149-16,-148-149 15,-51 75-15,150-223 16,-149 73-16,-100-73 16,-74 49-16,-50 50 15,26 0-15,-51 24 16,26-49-16</inkml:trace>
  <inkml:trace contextRef="#ctx0" brushRef="#br0" timeOffset="2687.55">4217 7268 0,'0'25'125,"25"-25"-109,-1 0-16,26 0 15,-25 0-15,24 0 16,26 0 0,-26 0-16,26 0 15,-1 0-15,-49 0 16,49 0-16,-24 0 16,0 0-16,24 0 15,-49 0-15,49 0 16,-24 0-16,24 0 15,-49 0-15,0 0 16,49 0-16,-24 0 16,24 0-16,1 0 15,-26 0-15,1 0 16,-25 24 0,99-24-16,-75 0 15,26 0-15,-1 0 16,1 0-16,-1 0 15,1 0-15,-26 0 16,26 0-16,-1 0 16,0 0-16,1 0 15,-1 0-15,75 0 16,-75 0-16,-24 0 16,0 0-16,24 0 15,1 0-15,-1 0 16,-49 0-16,99 0 15,-99 0-15,99 0 16,-50 0-16,0 0 16,1 0-16,-1 0 15,1 0-15,-1 0 16,-24 0-16,24 0 16,1 0-16,-26 0 15,1 0 1,-25 0-1,-1 0 1,1 0 47,25 0-48,-25 0 95</inkml:trace>
  <inkml:trace contextRef="#ctx0" brushRef="#br0" timeOffset="4198.62">8880 8136 0,'25'0'172,"24"0"-172,-24 0 15,25 0-15,49 0 16,-74 0-16,49 0 15,1 0-15,-1 0 16,-24 0-16,-25 0 16,-1 0-16,26 0 15,-25 0 1,0 0-16,-1 0 62,26 0-62,-25 0 16,0 0 15,24 0-15,-24 0 93</inkml:trace>
  <inkml:trace contextRef="#ctx0" brushRef="#br0" timeOffset="7590.49">19943 7342 0,'0'25'78,"0"25"-63,-50-1 1,50-24 0,0 49-16,-24 1 15,24-26-15,0-24 16,0 0-16,0 0 16,0 24-16,0-24 15,0 0-15,0 25 16,0-26-1,0 1-15,0 0 16,0 25 0,0-25-1,0-1 1,0 1 109,0-50-109,0 1-1,0-51 1,0 1-16,0 24 15,0-24-15,0-1 16,0 1-16,0 24 16</inkml:trace>
  <inkml:trace contextRef="#ctx0" brushRef="#br0" timeOffset="9670.85">19943 7268 0,'50'0'32,"-1"0"-1,1 0 0,-25 0-15,49 0-16,-49 0 15,124 49-15,-75-49 16,50 0-16,-50 0 16,51 0-16,-51 0 15,50 0-15,-50 0 16,26 0 0,-76 0-16,26 0 15,-25 0-15,0 0 16,-1 0-1,26 0 17,24 50-17,-49-50 17,0 0-32,0 0 15,24 0-15,-24 0 16,50 25-16,74-25 15,-75 0-15,0 0 16,50 0-16,-24 0 16,-1 0-16,-25 0 15,1 0-15,49 0 16,0 0-16,25 0 16,-25 0-16,-50 0 15,0 0-15,1 0 16,-1 0-16,-49 0 15,25 0-15,-26 0 16,1 0 62,25 0-47,-25 0 16,-1 0 16,1 0-63,0 0 297</inkml:trace>
  <inkml:trace contextRef="#ctx0" brushRef="#br0" timeOffset="11902.95">19918 8062 0,'25'0'172,"99"24"-47,-99-24-78,49 25-47,-24 0 15,-25-25 1</inkml:trace>
  <inkml:trace contextRef="#ctx0" brushRef="#br0" timeOffset="14214.32">4068 10988 0,'50'0'62,"-26"0"-62,1 0 16,0 0-16,-25-24 16,50-1-16,-26 25 15,1 0-15,50 0 16,-1 0-16,0 0 16,1 0-16,-50 0 15,49 0-15,0 0 16,1 0-16,24 0 15,25 0-15,-49 0 16,148 0-16,0 0 16,50 0-1,-50 0-15,50 0 16,-25 0-16,-74 0 16,-1 0-16,-49 0 15,25 0-15,-74 0 16,-1 0-16,0 0 15,50 0-15,-99 0 16,50 0-16,-51 0 16,26 0-16,-25 0 15,0 0 1,-1 0 46,26 0-46</inkml:trace>
  <inkml:trace contextRef="#ctx0" brushRef="#br0" timeOffset="15822.16">8979 11931 0,'0'-25'62,"25"0"-62,0 25 16,0 0 0,0-24-16,24-1 15,26 25 1,-51 0-16,51 0 15,-26 0-15,-24 0 16,0 0-16,0 0 16,24 0-16,-24 0 15,0 0-15,25 0 16,-26 0 0,1-50 15,25 50-16,-25 0 17,-1 0 15</inkml:trace>
  <inkml:trace contextRef="#ctx0" brushRef="#br0" timeOffset="19530.39">17636 10393 0,'0'25'94,"0"49"-94,0 1 15,0 49-15,0 0 16,0 25-16,0-75 16,0 0-16,50 51 15,-50-76-15,0 1 16,0-25-16,0 24 16,0-24-16,0 0 15,0 0 1,0 24-1,0-24 1,25 25-16,-25-26 16,0 26-16,0 0 15,24-1 1,1-49 93,-25 50-109,0 24 16,-25-49 0,25 74-16,0-49 15,0 24-15,0-49 16,0 25-16,0 24 234,0 1-234,25-51 16,-25 1-16,0 50 15,0-1-15,0-24 16,25-1 0,-25 1 15,25-1-15,-25-24 30,0 25-30,49-25 93,-49-1-62,0 26-31,0-25-16,0 0 16,0 49-16,0-24 15,0-26 32,0 26-31,25-25-16,-25 0 15,25 24 1,-25-73 109,0-1-109,0-50-16,0 1 15</inkml:trace>
  <inkml:trace contextRef="#ctx0" brushRef="#br0" timeOffset="23670.98">17735 10468 0,'0'24'47,"25"-24"-47,25 0 15,-1-24-15,26 24 16,49 0-16,25 0 15,24 0-15,-24 0 16,124 0-16,49 0 16,75 0-16,-49 0 15,-100 0-15,-50 0 16,-24 0-16,-75 0 16,-74 0-16,49 0 15,1 0-15,-26 0 16,-24 0-16,0 0 15,0 0-15,49 0 16,0 0 0,1 0-16,-1 0 0,75 0 15,-75 0-15,-24 0 16,99 0 0,-25 0-16,-25 0 15,0 0-15,-24 0 16,49 0-16,-50 0 15,1 0-15,24 0 16,-50 0-16,26 0 16,-26 0-16,-24 0 15,0 0 1,25 0 0,-26 0 77,-48 24-30,-1 76-63,0-1 15,0 0 1,25-25-16,0 50 0,0-49 16,-49 24-1,49 0-15,0-24 16,0-1-16,-50 1 16,50-1-16,0 0 15,0-24-15,0 0 16,-25-50-16,25 74 15,0-49-15,0 24 16,0-24 0,-25-25-1,25 25-15,0 0 16,0 0-16,0 24 16,-24 1-16,24-25 15,0 24-15,-50 1 16,50 24-16,0-49 15,-25 25-15,25-25 16,-25 24-16,1-49 16,24 50-16,0-25 15,-25-1 1,25 1-16,0 0 16,0 25-1,-25-26 1,25 1-1,0 25-15,0-25 16,0-1-16,0 26 16,-50-25-16,50 0 15,0 24 1,0-24 62,-24 0-62,24 0 62,0-1-63,0 26-15,0-25 32,0 0-1,0 24-15,0 1-1,24-50 1,-24 50-1,0-26 1,0 1-16,0 0 16,0 49-1,0-24-15,0-25 16,0 0 0,0-1 30,-24-24-14,-1 0-17,-25 0 1,-24 0 0,-1 0-16,1 0 15,0 0-15,-1 0 16,50 0-16,-49 0 15,49 0 1,0 0-16,-24 0 16,24 0-1,-25 0 1,25-24-16,1 24 16,-1 0-16,-99 0 15,49 0-15,-49 0 16,-24 0-16,24 0 15,-199 24 1,273-24 0,1 0-16,24 0 15,0 0 17,-24 0-32,-26 0 15,1 0-15,-1 0 16,51 50-16,-1-50 15,-25 0-15,-24 0 16,49 0-16,-25 0 16,1 0-16,24 0 15,-25 0-15,26 0 16,-1 0 31,0 0-32,-50 0-15,51 0 16,-26 0-16,-24 0 16,-1 0-16,1 0 15,-1 0-15,51 0 16,-26 0-16,25 0 16,-24 0-16,-1-25 15,-24 25-15,-1 0 16,50 0-16,-49 0 15,24 0-15,-24 0 16,49 0 0,0 0-1,0 0 17,-24 0-17,-1-25-15,1 25 16,24 0-1,0 0-15,-74-99 16,24 74-16,51 25 16,-1 0-1,-25 0 110,50-24 141,0-1-235,0 0 94</inkml:trace>
  <inkml:trace contextRef="#ctx0" brushRef="#br0" timeOffset="28430.78">8682 7813 0,'49'0'78,"-24"0"-78,0 0 16,24 0 0,-24 0-16,0 0 15,0 0-15,24-49 16,-24 49-16,0 0 16,50-25-1</inkml:trace>
  <inkml:trace contextRef="#ctx0" brushRef="#br0" timeOffset="35150.96">8657 11361 0,'25'0'63,"24"0"-32,-24 0-16,0 0 1,0 0-16,24 0 16,-24 0-1,0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19:51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3274 11931 0,'25'0'15,"0"0"17,0 0-32,24 0 46,-24 0-30,0 0 0,0 0 15,24 0-31,-24 0 16,0 0-16,24 0 15,-24 0-15,0 0 16,0 0-16,25 0 15,-26 0-15,1 0 16,25 0 0,-25 0-1,-1 0 1,1 0 0,25 0-1,-25 0 1,-1 0-1,26 0-15</inkml:trace>
  <inkml:trace contextRef="#ctx0" brushRef="#br0" timeOffset="425.89">3473 13816 0,'0'0'16,"0"-25"93,0-49-109</inkml:trace>
  <inkml:trace contextRef="#ctx0" brushRef="#br0" timeOffset="1688.29">3175 13419 0,'25'0'78,"0"0"-78,49 0 16,-24 0-16,24 0 16,-24 0-16,-1 0 15,26 0-15,-1 0 16,1 0-16,-1 0 15,75 0-15,24 0 16,26 0-16,-1 0 16,1 0-16,24 0 15,75 75-15,-100-75 16,25 49-16,-74-49 16,-50 0-16,50 0 15,-74 0-15,-51 0 16,51 0-1,-50 0-15,24 0 16,-24 0 0,-75 0 171</inkml:trace>
  <inkml:trace contextRef="#ctx0" brushRef="#br0" timeOffset="7248.35">3175 14808 0,'0'-24'47,"25"-1"-16,0 25-15,-1 0 0,-24-25-16,50 25 15,24 0-15,50 0 16,-49 0-16,49 0 15,-50 0-15,50 0 16,-49 0-16,-1 0 16,1 0-1,-1 0-15,-49 0 0,49 0 16,-49 0 0,-25-25-16,25 25 15,24 0-15,26 0 16,-50 0-1,-1 0-15,1 0 16,25 0 0,-25 0-16,49 0 15,-49 0-15,24 0 16,26 0-16,24 0 16,-49 0-16,24 0 15,1 0-15,-1-25 16,0 25-16,-24-24 15,74-1-15,-25 25 16,0-50-16,-24 50 16,-26 0-16,26-25 15,-25 25 1,-26 0 0,26 0-16,-25 0 31,0 0-16</inkml:trace>
  <inkml:trace contextRef="#ctx0" brushRef="#br0" timeOffset="9552.56">3200 16297 0,'0'24'47,"25"-24"-31,-1 0-16,1 0 16,99 50-16,-25-50 15,-74 0-15,50 25 16,74-25-16,-75 0 15,25 25-15,0 0 16,-24-25-16,-1 0 16,1 0-16,-1 0 15,-49 0-15,49 0 16,1 0-16,-1 0 16,0 0-16,1 0 15,-1 0-15,-24 0 16,24 0-1,-49 0-15,50 0 0,-51 0 16,51 0-16,-1 49 31,-24-49-31,-25 0 16,-1 0-16,26 0 16,-25 25-1,0-25 1,-1 0-1,26 0-15,-25-25 16,49 25 0,1 0-16,-51 0 15,51 0-15,-26-25 16,-24 25 0,50 0-16,-50 0 15,24-24 1,-24 24-1,0 0-15,49-25 16,-74 0 0,50 25-1,-25-25-15</inkml:trace>
  <inkml:trace contextRef="#ctx0" brushRef="#br0" timeOffset="12164.15">3225 15131 0,'49'0'62,"-49"74"-46,0 1-1,25-26 1,-25 26-16,0-26 16,25 75-16,0-74 15,-25-25-15,0 49 16,24 1-16,-24-1 15,0 50-15,50-25 16,-50-24-16,0-51 16,25 26-16,-25-25 15,0 0 1,0-125 140,-25 1-140,0-74-16</inkml:trace>
  <inkml:trace contextRef="#ctx0" brushRef="#br0" timeOffset="14584.85">3398 15081 0,'50'0'32,"-25"0"-17,-1 0-15,1 0 32,25 0-32,-25 0 15,-1 0-15,26 0 16,0 0-16,24 25 15,-24 0-15,24-25 16,1 0-16,-1 25 16,0-25-16,50 49 15,-49-49-15,49 0 16,25 50-16,-75-50 16,50 0-16,-49 0 15,-1 0-15,0 0 16,1 0-16,-26 25 15,26-1-15,-1-24 16,25 0-16,1 25 16,-26-25-16,-24 0 15,-1 0-15,1 50 16,24-50-16,-49 0 16,50 0-16,-51 0 15,26 0-15,24 0 16,-24 0-16,0 0 15,24 0-15,0 0 16,1 0-16,-50 0 16,49 0-1,-49 0-15,74-25 16,-74 25-16,0 0 16,-1 0-16,26 0 15,-25 0 32,0 0-31,-25 25 77,-50-25-61,25 25-32,-24 24 15,24-24 1,25 0-16,-50 25 16,50-1-1,-25-24-15,1 0 16,-26 0-16,50 49 15,-25 0-15,25-24 16,0-25-16,-25 0 16,25-1 15,0 51-15,-49-26-1,49-24-15,0 0 235,0 0-220,-50 0 1,25-25-1,25 24 1,-24-24 0,-1 25-1,25 0 1,0 0 421,-25-25-421,25 25-16,-25-25 16,25 49-16</inkml:trace>
  <inkml:trace contextRef="#ctx0" brushRef="#br0" timeOffset="27928.16">13990 10666 0,'-25'0'32,"0"50"30,25 24-62,0 0 16,0 1-16,0-1 15,0 1-15,0-51 16,0 51 0,0-50-16,0 0 15,0 24-15,0-24 16,0 0 46,0 0-46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646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127.05502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8-23T01:20:50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15602 11906 0,'25'0'16,"-25"-25"-1,50 25 1,-26-24 0,1 24-16,50 0 15,-51-25 1,1 25 0,25 0-1,-25 0-15,49 0 16,-49 0-16,49 0 15,-49 0-15,0 0 16,49 0-16,-24 0 16,24 0-16,1 0 15,24 0-15,0 0 16,0 0-16,75 0 16,24 0-16,1-50 15,-75 50-15,25 0 16,-50-25-16,25 1 15,-25 24 1,0 0-16,-49-25 16,0 25-16,24 0 15,-24 0-15,-1 0 16,75 0-16,-74 0 16,24 0-16,-49 0 15,50 0-15,-1 0 16,0 0-16,1 0 15,-1 0-15,-49 0 16,49 0-16,-24 0 16,-25 0-16,49 0 15,-49-50 1,25 50-16,-1 0 16,26 0-16,-26 0 15,26 0-15,49 0 16,-99 0-16,49 0 15,50 0-15,-99 0 16,24 0-16,26 0 16,-50 0-1,49 0-15,-49 0 16,49 0-16,-24 0 16,-25 0-16,49 0 15,-49 0 1,49 0-16,-49 0 15,25 0-15,24 0 16,-49 0 0,49 0-1,-49 0-15,0 0 16,25 0 0,-26 0-1,1 0 1,25 0-16,-25 25 15,-1-25-15,26 0 16,0 25 0,-1-25 15,-24 0-31,0 0 16,0 0-16,24 0 15,-24 0 1,25 49-16,-26-49 15,1 0-15,0 0 16,25 0 15,-1 0-31,-49 25 16,50-25 15,-25 0-15,-1 0-1,26 25-15,-25-25 16,0 0 0,-1 0-1,51 25 1,-75 0 0,25-25-1,24 0 1,-24 0 15,0 0 0,0 0 32</inkml:trace>
  <inkml:trace contextRef="#ctx0" brushRef="#br0" timeOffset="9812.44">6747 12725 0,'25'0'78,"-1"0"-63,1 25-15,-25-1 16,0 1-16,0 50 16,0-1-16,0 0 15,0 1-15,50 74 16,-50-50-16,0-49 15,0 24-15,0 0 16,0 1-16,0-50 16,0 49-16,0-49 15,25 74-15,-25-74 16,0 0-16,0-1 16,0 26 30,0-25-30,0 0-16,0-1 16,0 26-1,0 0 1,49-1 0,-49-24 15,0 0 16,25 24-32,-25-24 1,50 0-16,-50 25 16,25-25-1,-25-1 63,0 1-78,0 0 16,0 25 0,0-26-16,0 1 15,0 0-15,0 25 16,0-26-16,0 1 15,0 0 1,0 25 47,0-26-48,0 1-15,0 0 16,0 25 78,0-26-79,0 1 1,0 25-1,0-25 1,0 49 0,0-49-16,0 49 15,0-24-15,0-25 16,0-1-16,0 1 16,24-25-16,-24 25 15,0 25 16,0-25-15,0-75 125,0-74-141,-99-149 15,25 25-15,-1-25 16</inkml:trace>
  <inkml:trace contextRef="#ctx0" brushRef="#br0" timeOffset="13511.91">6945 12849 0,'0'-25'157,"0"0"-142,0-24-15,0 24 16,0 0-16,0-25 15,25 1 1,25 24-16,-50 0 16,25 0-16,-25 1 47,24-1 124,1 25-155,25 0-16,-1 0 16,26 0-16,74 0 15,-25 0-15,74 0 16,-24 0-16,49 0 16,99 0-16,75 0 15,25 0-15,-25 0 16,-25 0-16,25 0 15,-25 0-15,-50 0 16,-49 0-16,-25 0 16,-49-50-16,-51 50 15,-24 0-15,-49 0 16,-1 0 0,1 0-16,-1 0 15,1 0-15,-26 0 16,-24 0-16,0 0 15,49 0 1,-49 0-16,49 0 16,1 0-16,-1 0 15,1 0-15,-1 0 16,50 0-16,-49 0 16,-1 0-16,50 0 15,0 0-15,-25 0 16,-24 0-16,-1 0 15,0 0-15,-49 0 16,50 0-16,-1 0 16,-49 0-16,0 0 15,24 0 1,-24 0 0,0 0-16,24 0 15,26 0 1,-50 0-16,49 0 15,-24 0-15,-1 0 0,-24 0 32,25 0-32,-25 0 15,24 0 1,-24 0 0,25 25 30,-50 0-30,24-25-16,51 0 16,24 25-16,-25-25 15,1 49-15,24 1 16,50-1-16,0-49 16,-50 25-16,-25-25 15,1 50-15,-50-50 16,-1 0-16,1 25 78,0-25-62,25 24 77,-50 1-30,0 0-48,0 49-15,24-24 16,-24 24-16,0 1 16,50 49-16,0 74 15,-50 75-15,49 25 16,75 99-16,0 0 16,0-149-16,-74-50 15,0-99-15,-50-74 16,0 0 15,-75-25 125,1 0-156,-100 0 16,-74 0-16,-50 0 16,1 0-16,-26 0 15,-24 0-15,-50 0 16,25 0-16,-74 0 15,73 0-15,1-50 16,50 1-16,-199-26 16,75 26-16,-51-26 15,101 26-15,197-1 16,-24 50-16,-25-50 16,74 1-16,1 49 15,98 0-15,-49 0 16,50 0-1,-25-25-15,99 0 0,-25 25 16,-25 0 0,25 0-1,1 0 17,-51-25-32,25 25 15,-24 0-15,0 0 16,-1 0-16,-49 0 15,99 0-15,-99 0 16,100 0-16,-26 0 16,-74 0-16,99 50 15,-49-50-15,24 0 16,1 25-16,-1-25 16,25 25-1,0-25 1,-49 0-1,49 24-15,0 26 16,0-50 0,1 0-1,-51 0-15,50 0 16,-49 25-16,49-25 16,-24 0-1,49 25-15,-25-25 31,0 0 1,0 0-32,-24 0 15,24 49-15,0-49 16,-25 0 62,1 25 16,24-25-79,-25 0-15,1 25 16,24 0-16,0-25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s://developer.mozilla.org/en-US/docs/CSS/CSS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Web Programming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Irvan 2021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168AA4-6D8E-43EE-BB8C-74F4C438BF9A}"/>
              </a:ext>
            </a:extLst>
          </p:cNvPr>
          <p:cNvSpPr/>
          <p:nvPr/>
        </p:nvSpPr>
        <p:spPr>
          <a:xfrm>
            <a:off x="463138" y="451262"/>
            <a:ext cx="10984675" cy="4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76CA9-11F2-4D7A-8062-73A1EE8D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2BF9-0A11-42DB-93C6-A9810EE4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tambahkan</a:t>
            </a:r>
            <a:r>
              <a:rPr lang="en-US" dirty="0"/>
              <a:t> style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style.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&lt;p </a:t>
            </a:r>
            <a:r>
              <a:rPr lang="en-US" b="1" dirty="0">
                <a:solidFill>
                  <a:srgbClr val="FF0000"/>
                </a:solidFill>
              </a:rPr>
              <a:t>style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=“color: blue;”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warna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rgbClr val="FFFF00"/>
                </a:solidFill>
              </a:rPr>
              <a:t>&lt;/p&gt;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Inline style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prioritas</a:t>
            </a:r>
            <a:r>
              <a:rPr lang="en-US" b="1" dirty="0"/>
              <a:t> paling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daripada</a:t>
            </a:r>
            <a:r>
              <a:rPr lang="en-US" b="1" dirty="0"/>
              <a:t> external dan internal CSS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4656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4A52-479F-4912-8C70-40648CEF1DF8}"/>
              </a:ext>
            </a:extLst>
          </p:cNvPr>
          <p:cNvSpPr/>
          <p:nvPr/>
        </p:nvSpPr>
        <p:spPr>
          <a:xfrm>
            <a:off x="463138" y="451262"/>
            <a:ext cx="10984675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51D55-5492-4E74-A374-5FC5B88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F700-65DE-4305-A432-5300AA84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5176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element &lt;style&gt; tag, yang </a:t>
            </a:r>
            <a:r>
              <a:rPr lang="en-US" dirty="0" err="1"/>
              <a:t>dituliskan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element &lt;head&gt; </a:t>
            </a:r>
          </a:p>
          <a:p>
            <a:endParaRPr lang="en-US" dirty="0"/>
          </a:p>
          <a:p>
            <a:r>
              <a:rPr lang="en-US" sz="3000" dirty="0"/>
              <a:t>&lt;head&gt;</a:t>
            </a:r>
          </a:p>
          <a:p>
            <a:pPr lvl="1"/>
            <a:r>
              <a:rPr lang="en-US" sz="2600" dirty="0">
                <a:solidFill>
                  <a:srgbClr val="FFFF00"/>
                </a:solidFill>
              </a:rPr>
              <a:t>&lt;style&gt;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P{</a:t>
            </a:r>
          </a:p>
          <a:p>
            <a:pPr lvl="3"/>
            <a:r>
              <a:rPr lang="en-US" sz="1900" dirty="0" err="1">
                <a:solidFill>
                  <a:srgbClr val="FF0000"/>
                </a:solidFill>
              </a:rPr>
              <a:t>Color:blue</a:t>
            </a:r>
            <a:r>
              <a:rPr lang="en-US" sz="1900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en-US" sz="2600" dirty="0">
                <a:solidFill>
                  <a:srgbClr val="FFFF00"/>
                </a:solidFill>
              </a:rPr>
              <a:t>&lt;/style&gt;</a:t>
            </a:r>
          </a:p>
          <a:p>
            <a:r>
              <a:rPr lang="en-US" sz="3000" dirty="0"/>
              <a:t>&lt;/head&gt;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346115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</a:t>
            </a:r>
            <a:r>
              <a:rPr lang="en-US" dirty="0" err="1"/>
              <a:t>urutan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1975644"/>
            <a:ext cx="7077075" cy="4057650"/>
          </a:xfrm>
        </p:spPr>
      </p:pic>
    </p:spTree>
    <p:extLst>
      <p:ext uri="{BB962C8B-B14F-4D97-AF65-F5344CB8AC3E}">
        <p14:creationId xmlns:p14="http://schemas.microsoft.com/office/powerpoint/2010/main" val="182738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" y="3020969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Selector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CSS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20A4-14A9-421C-A05D-D31040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9CF8D-1916-4ACC-92DC-4E0870543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336" y="893905"/>
            <a:ext cx="10123667" cy="5362308"/>
          </a:xfrm>
        </p:spPr>
      </p:pic>
    </p:spTree>
    <p:extLst>
      <p:ext uri="{BB962C8B-B14F-4D97-AF65-F5344CB8AC3E}">
        <p14:creationId xmlns:p14="http://schemas.microsoft.com/office/powerpoint/2010/main" val="242195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A4AE-B2A0-4E58-B681-C50A9A79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A7C8-E195-4C3A-B35F-53A95366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Universal</a:t>
            </a:r>
          </a:p>
          <a:p>
            <a:r>
              <a:rPr lang="en-US" sz="4000" dirty="0"/>
              <a:t>Element</a:t>
            </a:r>
          </a:p>
          <a:p>
            <a:r>
              <a:rPr lang="en-US" sz="4000" dirty="0"/>
              <a:t>Class</a:t>
            </a:r>
          </a:p>
          <a:p>
            <a:r>
              <a:rPr lang="en-US" sz="4000" dirty="0"/>
              <a:t>Id</a:t>
            </a:r>
          </a:p>
          <a:p>
            <a:r>
              <a:rPr lang="en-US" sz="4000" dirty="0" err="1"/>
              <a:t>Atribute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2181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4EC7-AEB8-4A43-ABFD-F4B54F99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9406-4FD6-4646-809F-47CFA7D7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Berfungsi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mempengaruhi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 tag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di </a:t>
            </a:r>
            <a:r>
              <a:rPr lang="en-US" sz="3600" dirty="0" err="1"/>
              <a:t>dalam</a:t>
            </a:r>
            <a:r>
              <a:rPr lang="en-US" sz="3600" dirty="0"/>
              <a:t> CSS.</a:t>
            </a:r>
          </a:p>
          <a:p>
            <a:r>
              <a:rPr lang="en-US" sz="3600" dirty="0" err="1"/>
              <a:t>Ditulis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“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*</a:t>
            </a:r>
            <a:r>
              <a:rPr lang="en-US" sz="4800" dirty="0"/>
              <a:t> </a:t>
            </a:r>
            <a:r>
              <a:rPr lang="en-US" sz="3600" dirty="0"/>
              <a:t>”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2287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90D5-081D-48C4-9E36-C2D34403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Type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85DA-5D45-4D42-9C93-927A785D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/>
              <a:t>Bisa</a:t>
            </a:r>
            <a:r>
              <a:rPr lang="en-US" sz="3600" dirty="0"/>
              <a:t> juga </a:t>
            </a:r>
            <a:r>
              <a:rPr lang="en-US" sz="3600" dirty="0" err="1"/>
              <a:t>disebut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tag selector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istilah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menunjuk</a:t>
            </a:r>
            <a:r>
              <a:rPr lang="en-US" sz="3600" dirty="0"/>
              <a:t> pada selector yang </a:t>
            </a:r>
            <a:r>
              <a:rPr lang="en-US" sz="3600" dirty="0" err="1"/>
              <a:t>berbentuk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tag HTML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sendiri</a:t>
            </a:r>
            <a:r>
              <a:rPr lang="en-US" sz="3600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40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4216-A4FE-4DCC-BBCB-29502ED3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CF5-9320-4BF2-856F-2B40EFFA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selector </a:t>
            </a:r>
            <a:r>
              <a:rPr lang="en-US" sz="3600" dirty="0" err="1"/>
              <a:t>mencocokkan</a:t>
            </a:r>
            <a:r>
              <a:rPr lang="en-US" sz="3600" dirty="0"/>
              <a:t> </a:t>
            </a:r>
            <a:r>
              <a:rPr lang="en-US" sz="3600" dirty="0" err="1"/>
              <a:t>aturan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yang </a:t>
            </a:r>
            <a:r>
              <a:rPr lang="en-US" sz="3600" dirty="0" err="1"/>
              <a:t>membawa</a:t>
            </a:r>
            <a:r>
              <a:rPr lang="en-US" sz="3600" dirty="0"/>
              <a:t> </a:t>
            </a:r>
            <a:r>
              <a:rPr lang="en-US" sz="3600" dirty="0" err="1"/>
              <a:t>atrribute</a:t>
            </a:r>
            <a:r>
              <a:rPr lang="en-US" sz="3600" dirty="0"/>
              <a:t> </a:t>
            </a:r>
            <a:r>
              <a:rPr lang="en-US" sz="3600" b="1" i="1" dirty="0"/>
              <a:t>class</a:t>
            </a:r>
            <a:r>
              <a:rPr lang="en-US" sz="3600" dirty="0"/>
              <a:t> yang </a:t>
            </a:r>
            <a:r>
              <a:rPr lang="en-US" sz="3600" dirty="0" err="1"/>
              <a:t>nilainya</a:t>
            </a:r>
            <a:r>
              <a:rPr lang="en-US" sz="3600" dirty="0"/>
              <a:t> </a:t>
            </a:r>
            <a:r>
              <a:rPr lang="en-US" sz="3600" dirty="0" err="1"/>
              <a:t>cocok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yang Kita </a:t>
            </a:r>
            <a:r>
              <a:rPr lang="en-US" sz="3600" dirty="0" err="1"/>
              <a:t>tentukan</a:t>
            </a:r>
            <a:r>
              <a:rPr lang="en-US" sz="3600" dirty="0"/>
              <a:t> di c</a:t>
            </a:r>
            <a:r>
              <a:rPr lang="en-US" sz="3600" i="1" dirty="0"/>
              <a:t>lass selector</a:t>
            </a:r>
          </a:p>
          <a:p>
            <a:endParaRPr lang="en-US" sz="3600" i="1" dirty="0"/>
          </a:p>
          <a:p>
            <a:r>
              <a:rPr lang="en-US" sz="3600" i="1" dirty="0"/>
              <a:t>Penulisan </a:t>
            </a:r>
            <a:r>
              <a:rPr lang="en-US" sz="3600" i="1" dirty="0" err="1"/>
              <a:t>menggunakan</a:t>
            </a:r>
            <a:r>
              <a:rPr lang="en-US" sz="3600" i="1" dirty="0"/>
              <a:t> </a:t>
            </a:r>
            <a:r>
              <a:rPr lang="en-US" sz="3600" i="1" dirty="0" err="1"/>
              <a:t>awalan</a:t>
            </a:r>
            <a:r>
              <a:rPr lang="en-US" sz="3600" i="1" dirty="0"/>
              <a:t> </a:t>
            </a:r>
            <a:r>
              <a:rPr lang="en-US" sz="3600" i="1" dirty="0" err="1"/>
              <a:t>tanda</a:t>
            </a:r>
            <a:r>
              <a:rPr lang="en-US" sz="3600" i="1" dirty="0"/>
              <a:t> </a:t>
            </a:r>
            <a:r>
              <a:rPr lang="en-US" sz="3600" i="1" dirty="0" err="1"/>
              <a:t>titik</a:t>
            </a:r>
            <a:r>
              <a:rPr lang="en-US" sz="3600" i="1" dirty="0"/>
              <a:t>  ( . 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2610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51F8-1E20-4380-A8C6-083CE49B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7C88-66EF-4ADE-A544-AB49A6AC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Hampir</a:t>
            </a:r>
            <a:r>
              <a:rPr lang="en-US" sz="3600" dirty="0"/>
              <a:t>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class selector, </a:t>
            </a:r>
            <a:r>
              <a:rPr lang="en-US" sz="3600" i="1" dirty="0"/>
              <a:t>ID selector</a:t>
            </a:r>
            <a:r>
              <a:rPr lang="en-US" sz="3600" dirty="0"/>
              <a:t> </a:t>
            </a:r>
            <a:r>
              <a:rPr lang="en-US" sz="3600" dirty="0" err="1"/>
              <a:t>bersifat</a:t>
            </a:r>
            <a:r>
              <a:rPr lang="en-US" sz="3600" dirty="0"/>
              <a:t> </a:t>
            </a:r>
            <a:r>
              <a:rPr lang="en-US" sz="3600" dirty="0" err="1"/>
              <a:t>unik</a:t>
            </a:r>
            <a:r>
              <a:rPr lang="en-US" sz="3600" dirty="0"/>
              <a:t> dan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diterapkan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hampir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tag HTML,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penggunaanya</a:t>
            </a:r>
            <a:r>
              <a:rPr lang="en-US" sz="3600" dirty="0"/>
              <a:t>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sekali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halaman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 tag HTML </a:t>
            </a:r>
            <a:r>
              <a:rPr lang="en-US" sz="3600" dirty="0" err="1"/>
              <a:t>tertentu</a:t>
            </a:r>
            <a:r>
              <a:rPr lang="en-US" sz="3600" dirty="0"/>
              <a:t>. </a:t>
            </a:r>
          </a:p>
          <a:p>
            <a:r>
              <a:rPr lang="en-US" sz="3600" dirty="0"/>
              <a:t>Penulisan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awalan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</a:t>
            </a:r>
            <a:r>
              <a:rPr lang="en-US" sz="3600" dirty="0" err="1"/>
              <a:t>pagar</a:t>
            </a:r>
            <a:r>
              <a:rPr lang="en-US" sz="3600" dirty="0"/>
              <a:t> ( # )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9018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0CE6-46E4-4A4B-B49A-2A619CA2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E13D-7C1F-4207-A6D1-C531FB0B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CSS (</a:t>
            </a:r>
            <a:r>
              <a:rPr lang="en-US" sz="3200" i="1" dirty="0"/>
              <a:t>Cascading Style Sheet</a:t>
            </a:r>
            <a:r>
              <a:rPr lang="en-US" sz="3200" dirty="0"/>
              <a:t>)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metode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mempersingkat</a:t>
            </a:r>
            <a:r>
              <a:rPr lang="en-US" sz="3200" dirty="0"/>
              <a:t> penulisan tag HTML,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i="1" dirty="0"/>
              <a:t>font</a:t>
            </a:r>
            <a:r>
              <a:rPr lang="en-US" sz="3200" dirty="0"/>
              <a:t>, </a:t>
            </a:r>
            <a:r>
              <a:rPr lang="en-US" sz="3200" i="1" dirty="0"/>
              <a:t>color</a:t>
            </a:r>
            <a:r>
              <a:rPr lang="en-US" sz="3200" dirty="0"/>
              <a:t>, </a:t>
            </a:r>
            <a:r>
              <a:rPr lang="en-US" sz="3200" i="1" dirty="0"/>
              <a:t>text</a:t>
            </a:r>
            <a:r>
              <a:rPr lang="en-US" sz="3200" dirty="0"/>
              <a:t> dan </a:t>
            </a:r>
            <a:r>
              <a:rPr lang="en-US" sz="3200" dirty="0" err="1"/>
              <a:t>tabel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ringkas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pengulangan</a:t>
            </a:r>
            <a:r>
              <a:rPr lang="en-US" sz="3200" dirty="0"/>
              <a:t> penulisan.</a:t>
            </a:r>
            <a:endParaRPr lang="id-ID" sz="3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192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1550-8B52-46B8-AEAA-29C9BC72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Atribute</a:t>
            </a:r>
            <a:r>
              <a:rPr lang="en-US" dirty="0"/>
              <a:t> 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7DCD-C388-477C-A1E2-247F36E9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Khusus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mencari</a:t>
            </a:r>
            <a:r>
              <a:rPr lang="en-US" sz="3600" dirty="0"/>
              <a:t> </a:t>
            </a:r>
            <a:r>
              <a:rPr lang="en-US" sz="3600" dirty="0" err="1"/>
              <a:t>seluruh</a:t>
            </a:r>
            <a:r>
              <a:rPr lang="en-US" sz="3600" dirty="0"/>
              <a:t> tag yang </a:t>
            </a:r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atribut</a:t>
            </a:r>
            <a:r>
              <a:rPr lang="en-US" sz="3600" dirty="0"/>
              <a:t> </a:t>
            </a:r>
            <a:r>
              <a:rPr lang="en-US" sz="3600" dirty="0" err="1"/>
              <a:t>tertentu</a:t>
            </a:r>
            <a:endParaRPr lang="en-US" sz="3600" dirty="0"/>
          </a:p>
          <a:p>
            <a:r>
              <a:rPr lang="en-US" sz="3600" dirty="0" err="1"/>
              <a:t>Penulisan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awalan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“[   ]“</a:t>
            </a:r>
            <a:endParaRPr lang="id-ID" sz="3600" dirty="0">
              <a:solidFill>
                <a:srgbClr val="FF0000"/>
              </a:solidFill>
            </a:endParaRPr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892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>
                <a:solidFill>
                  <a:srgbClr val="FF0000"/>
                </a:solidFill>
              </a:rPr>
              <a:t>{ font-size : 14px;}</a:t>
            </a:r>
          </a:p>
          <a:p>
            <a:endParaRPr lang="en-US" dirty="0"/>
          </a:p>
          <a:p>
            <a:r>
              <a:rPr lang="en-US" dirty="0"/>
              <a:t>h6 </a:t>
            </a:r>
            <a:r>
              <a:rPr lang="en-US" dirty="0">
                <a:solidFill>
                  <a:srgbClr val="FF0000"/>
                </a:solidFill>
              </a:rPr>
              <a:t>{ font-size : 14px;}</a:t>
            </a:r>
          </a:p>
          <a:p>
            <a:endParaRPr lang="en-US" dirty="0"/>
          </a:p>
          <a:p>
            <a:r>
              <a:rPr lang="en-US" dirty="0"/>
              <a:t>p, h6 </a:t>
            </a:r>
            <a:r>
              <a:rPr lang="en-US" dirty="0">
                <a:solidFill>
                  <a:srgbClr val="FF0000"/>
                </a:solidFill>
              </a:rPr>
              <a:t>{ font-size : 14px;}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8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/*     </a:t>
            </a:r>
            <a:r>
              <a:rPr lang="en-US" sz="4400" dirty="0" err="1"/>
              <a:t>ini</a:t>
            </a:r>
            <a:r>
              <a:rPr lang="en-US" sz="4400" dirty="0"/>
              <a:t> comment  */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989741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&lt;div&gt; 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06073"/>
            <a:ext cx="7882128" cy="4255068"/>
          </a:xfrm>
        </p:spPr>
      </p:pic>
    </p:spTree>
    <p:extLst>
      <p:ext uri="{BB962C8B-B14F-4D97-AF65-F5344CB8AC3E}">
        <p14:creationId xmlns:p14="http://schemas.microsoft.com/office/powerpoint/2010/main" val="389985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elemet</a:t>
            </a:r>
            <a:r>
              <a:rPr lang="en-US" dirty="0"/>
              <a:t> specific </a:t>
            </a:r>
            <a:r>
              <a:rPr lang="en-US" dirty="0" err="1"/>
              <a:t>css</a:t>
            </a:r>
            <a:r>
              <a:rPr lang="en-US" dirty="0"/>
              <a:t> selector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66" y="2292440"/>
            <a:ext cx="8695297" cy="2637899"/>
          </a:xfrm>
        </p:spPr>
      </p:pic>
    </p:spTree>
    <p:extLst>
      <p:ext uri="{BB962C8B-B14F-4D97-AF65-F5344CB8AC3E}">
        <p14:creationId xmlns:p14="http://schemas.microsoft.com/office/powerpoint/2010/main" val="3173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element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element lain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target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whitespace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58" y="3339653"/>
            <a:ext cx="4648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8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50361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 err="1">
                <a:solidFill>
                  <a:srgbClr val="FF0000"/>
                </a:solidFill>
              </a:rPr>
              <a:t>Jenis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Ukuran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CSS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2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6325FB-5167-4F6B-AA30-0B25A8E6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pada CSS</a:t>
            </a:r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E128C-F1FF-4DC1-BE5F-C8B48CC5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Unit </a:t>
            </a:r>
            <a:r>
              <a:rPr lang="en-US" sz="4800" dirty="0" err="1"/>
              <a:t>Relatif</a:t>
            </a:r>
            <a:endParaRPr lang="en-US" sz="4800" dirty="0"/>
          </a:p>
          <a:p>
            <a:r>
              <a:rPr lang="en-US" sz="4800" dirty="0"/>
              <a:t>Unit Absolut</a:t>
            </a:r>
          </a:p>
          <a:p>
            <a:r>
              <a:rPr lang="en-US" sz="4800" dirty="0" err="1"/>
              <a:t>Persentase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8802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5488-8AF5-4570-B79E-2F02978B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Relatif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56FA-FC85-4C92-B44E-E828B76F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.</a:t>
            </a:r>
            <a:endParaRPr lang="id-ID" dirty="0"/>
          </a:p>
          <a:p>
            <a:endParaRPr lang="en-US" dirty="0"/>
          </a:p>
          <a:p>
            <a:r>
              <a:rPr lang="en-US" dirty="0"/>
              <a:t>Pixel (px), </a:t>
            </a:r>
            <a:r>
              <a:rPr lang="en-US" dirty="0" err="1"/>
              <a:t>em</a:t>
            </a:r>
            <a:r>
              <a:rPr lang="en-US" dirty="0"/>
              <a:t>, ex, </a:t>
            </a:r>
            <a:r>
              <a:rPr lang="en-US" dirty="0" err="1"/>
              <a:t>vw</a:t>
            </a:r>
            <a:r>
              <a:rPr lang="en-US" dirty="0"/>
              <a:t>, </a:t>
            </a:r>
            <a:r>
              <a:rPr lang="en-US" dirty="0" err="1"/>
              <a:t>vh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en-US" dirty="0"/>
              <a:t>, rem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31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6EFB-FD7B-4F24-AF77-B01E5F0D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Absolut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EE6B-337F-4D97-AD4D-16EFC95E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pasti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terpengaruh</a:t>
            </a:r>
            <a:r>
              <a:rPr lang="en-US" dirty="0"/>
              <a:t> oleh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tag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HTML. </a:t>
            </a:r>
          </a:p>
          <a:p>
            <a:endParaRPr lang="en-US" dirty="0"/>
          </a:p>
          <a:p>
            <a:r>
              <a:rPr lang="en-US" dirty="0" err="1"/>
              <a:t>pt</a:t>
            </a:r>
            <a:r>
              <a:rPr lang="en-US" dirty="0"/>
              <a:t>, pc, in, cm, mm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72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39" y="1828800"/>
            <a:ext cx="4632573" cy="4351338"/>
          </a:xfrm>
        </p:spPr>
      </p:pic>
    </p:spTree>
    <p:extLst>
      <p:ext uri="{BB962C8B-B14F-4D97-AF65-F5344CB8AC3E}">
        <p14:creationId xmlns:p14="http://schemas.microsoft.com/office/powerpoint/2010/main" val="1707797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E237-6F25-4E23-B55E-4F147818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Persentase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8BB4-3F37-4493-BAD6-960D8A98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Persentase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kaitannya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lain. </a:t>
            </a:r>
            <a:r>
              <a:rPr lang="en-US" sz="2800" dirty="0" err="1"/>
              <a:t>Misalnya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Anda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, dan Anda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masing-masingnya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setengah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</a:t>
            </a:r>
            <a:r>
              <a:rPr lang="en-US" sz="2800" dirty="0" err="1"/>
              <a:t>peramban</a:t>
            </a:r>
            <a:r>
              <a:rPr lang="en-US" sz="2800" dirty="0"/>
              <a:t>, Anda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properti</a:t>
            </a:r>
            <a:r>
              <a:rPr lang="en-US" sz="2800" dirty="0"/>
              <a:t> </a:t>
            </a:r>
            <a:r>
              <a:rPr lang="en-US" sz="2800" dirty="0" err="1"/>
              <a:t>paragraf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50%.</a:t>
            </a:r>
          </a:p>
          <a:p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&lt;p&gt;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lain yang Anda </a:t>
            </a:r>
            <a:r>
              <a:rPr lang="en-US" sz="2800" dirty="0" err="1"/>
              <a:t>tahu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500 </a:t>
            </a:r>
            <a:r>
              <a:rPr lang="en-US" sz="2800" dirty="0" err="1"/>
              <a:t>piksel</a:t>
            </a:r>
            <a:r>
              <a:rPr lang="en-US" sz="2800" dirty="0"/>
              <a:t>,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mengambil</a:t>
            </a:r>
            <a:r>
              <a:rPr lang="en-US" sz="2800" dirty="0"/>
              <a:t> 50 </a:t>
            </a:r>
            <a:r>
              <a:rPr lang="en-US" sz="2800" dirty="0" err="1"/>
              <a:t>persen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lebar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yang </a:t>
            </a:r>
            <a:r>
              <a:rPr lang="en-US" sz="2800" dirty="0" err="1"/>
              <a:t>mengandung</a:t>
            </a:r>
            <a:r>
              <a:rPr lang="en-US" sz="2800" dirty="0"/>
              <a:t> (</a:t>
            </a:r>
            <a:r>
              <a:rPr lang="en-US" sz="2800" dirty="0" err="1"/>
              <a:t>atau</a:t>
            </a:r>
            <a:r>
              <a:rPr lang="en-US" sz="2800" dirty="0"/>
              <a:t> 250 </a:t>
            </a:r>
            <a:r>
              <a:rPr lang="en-US" sz="2800" dirty="0" err="1"/>
              <a:t>piksel</a:t>
            </a:r>
            <a:r>
              <a:rPr lang="en-US" sz="2800" dirty="0"/>
              <a:t>).</a:t>
            </a:r>
            <a:endParaRPr lang="id-ID" sz="28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42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50361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 err="1">
                <a:solidFill>
                  <a:srgbClr val="FF0000"/>
                </a:solidFill>
              </a:rPr>
              <a:t>Tipografi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CSS (Font)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1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3111-FA0C-40C8-8929-5DB0D44F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70673D-5008-4635-BC86-3992061E7E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425" y="1068311"/>
          <a:ext cx="11263149" cy="4721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4120">
                  <a:extLst>
                    <a:ext uri="{9D8B030D-6E8A-4147-A177-3AD203B41FA5}">
                      <a16:colId xmlns:a16="http://schemas.microsoft.com/office/drawing/2014/main" val="3894891637"/>
                    </a:ext>
                  </a:extLst>
                </a:gridCol>
                <a:gridCol w="9219029">
                  <a:extLst>
                    <a:ext uri="{9D8B030D-6E8A-4147-A177-3AD203B41FA5}">
                      <a16:colId xmlns:a16="http://schemas.microsoft.com/office/drawing/2014/main" val="2694167948"/>
                    </a:ext>
                  </a:extLst>
                </a:gridCol>
              </a:tblGrid>
              <a:tr h="58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Properti</a:t>
                      </a:r>
                      <a:endParaRPr lang="id-ID" sz="28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Kegunaan</a:t>
                      </a:r>
                      <a:endParaRPr lang="id-ID" sz="28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498150"/>
                  </a:ext>
                </a:extLst>
              </a:tr>
              <a:tr h="1241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font</a:t>
                      </a:r>
                      <a:endParaRPr lang="id-ID" sz="2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Memungkinkan Anda untuk menggabungkan beberapa properti berikut ini menjadi satu.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886287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font-family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jenis huruf atau keluarga font yang harus digunakan.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061641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font-size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ukuran font.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713298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font-weight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apakah font harus normal atau tebal.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040400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font-style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Menentukan apakah font harus normal, miring, atau miring.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880112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font-variant</a:t>
                      </a:r>
                      <a:endParaRPr lang="id-ID" sz="24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Menentukan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apakah</a:t>
                      </a:r>
                      <a:r>
                        <a:rPr lang="en-US" sz="2400" dirty="0">
                          <a:effectLst/>
                        </a:rPr>
                        <a:t> font </a:t>
                      </a:r>
                      <a:r>
                        <a:rPr lang="en-US" sz="2400" dirty="0" err="1">
                          <a:effectLst/>
                        </a:rPr>
                        <a:t>harus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berukuran</a:t>
                      </a:r>
                      <a:r>
                        <a:rPr lang="en-US" sz="2400" dirty="0">
                          <a:effectLst/>
                        </a:rPr>
                        <a:t> normal </a:t>
                      </a:r>
                      <a:r>
                        <a:rPr lang="en-US" sz="2400" dirty="0" err="1">
                          <a:effectLst/>
                        </a:rPr>
                        <a:t>atau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kecil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  <a:endParaRPr lang="id-ID" sz="24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21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5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0E34-DD53-4400-B1BD-E0176C18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6134-98C1-4686-9CF6-C2267E7F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Nama : </a:t>
            </a:r>
            <a:r>
              <a:rPr lang="en-US" dirty="0" err="1"/>
              <a:t>NIM_Nama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9524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399-28C0-4D08-8E55-C735F97D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50361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CSS Basic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Layout </a:t>
            </a:r>
            <a:r>
              <a:rPr lang="en-US" sz="3600" b="1" dirty="0">
                <a:solidFill>
                  <a:srgbClr val="FF0000"/>
                </a:solidFill>
              </a:rPr>
              <a:t>CSS</a:t>
            </a:r>
            <a:endParaRPr lang="id-ID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1575-B791-4DF0-97E8-8B818DD9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162" y="2679753"/>
            <a:ext cx="119047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1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layout on the web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77" y="2693987"/>
            <a:ext cx="8058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11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element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32523"/>
            <a:ext cx="9375556" cy="23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4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box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19" y="2457248"/>
            <a:ext cx="73342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3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border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9" y="2522537"/>
            <a:ext cx="8334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7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height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2175669"/>
            <a:ext cx="7534275" cy="3657600"/>
          </a:xfrm>
        </p:spPr>
      </p:pic>
    </p:spTree>
    <p:extLst>
      <p:ext uri="{BB962C8B-B14F-4D97-AF65-F5344CB8AC3E}">
        <p14:creationId xmlns:p14="http://schemas.microsoft.com/office/powerpoint/2010/main" val="35180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0" r="51289"/>
          <a:stretch/>
        </p:blipFill>
        <p:spPr>
          <a:xfrm>
            <a:off x="2966143" y="1974134"/>
            <a:ext cx="5134668" cy="4141610"/>
          </a:xfrm>
        </p:spPr>
      </p:pic>
    </p:spTree>
    <p:extLst>
      <p:ext uri="{BB962C8B-B14F-4D97-AF65-F5344CB8AC3E}">
        <p14:creationId xmlns:p14="http://schemas.microsoft.com/office/powerpoint/2010/main" val="1714643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04" y="1828800"/>
            <a:ext cx="8116577" cy="4351338"/>
          </a:xfrm>
        </p:spPr>
      </p:pic>
    </p:spTree>
    <p:extLst>
      <p:ext uri="{BB962C8B-B14F-4D97-AF65-F5344CB8AC3E}">
        <p14:creationId xmlns:p14="http://schemas.microsoft.com/office/powerpoint/2010/main" val="2272130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</a:t>
            </a:r>
            <a:r>
              <a:rPr lang="en-US" dirty="0" err="1"/>
              <a:t>dan</a:t>
            </a:r>
            <a:r>
              <a:rPr lang="en-US" dirty="0"/>
              <a:t> padding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2213769"/>
            <a:ext cx="7829550" cy="35814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8975AD-2560-4925-BC00-150A72F8AA1D}"/>
                  </a:ext>
                </a:extLst>
              </p14:cNvPr>
              <p14:cNvContentPartPr/>
              <p14:nvPr/>
            </p14:nvContentPartPr>
            <p14:xfrm>
              <a:off x="6616800" y="3732480"/>
              <a:ext cx="2384640" cy="213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8975AD-2560-4925-BC00-150A72F8A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440" y="3723120"/>
                <a:ext cx="2403360" cy="21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007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representasikan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elements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total width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67" y="2874336"/>
            <a:ext cx="78676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0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border</a:t>
            </a:r>
          </a:p>
          <a:p>
            <a:r>
              <a:rPr lang="en-US" dirty="0"/>
              <a:t>Value : &lt;border-style&gt;||&lt;border-width&gt; || &lt;border-color&gt;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87248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1" y="695460"/>
            <a:ext cx="7704648" cy="5626346"/>
          </a:xfrm>
        </p:spPr>
      </p:pic>
    </p:spTree>
    <p:extLst>
      <p:ext uri="{BB962C8B-B14F-4D97-AF65-F5344CB8AC3E}">
        <p14:creationId xmlns:p14="http://schemas.microsoft.com/office/powerpoint/2010/main" val="488107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boder</a:t>
            </a:r>
            <a:r>
              <a:rPr lang="en-US" dirty="0"/>
              <a:t> style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49" y="2240925"/>
            <a:ext cx="8688002" cy="2650577"/>
          </a:xfrm>
        </p:spPr>
      </p:pic>
    </p:spTree>
    <p:extLst>
      <p:ext uri="{BB962C8B-B14F-4D97-AF65-F5344CB8AC3E}">
        <p14:creationId xmlns:p14="http://schemas.microsoft.com/office/powerpoint/2010/main" val="1593785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29" y="1273240"/>
            <a:ext cx="8983725" cy="4625284"/>
          </a:xfrm>
        </p:spPr>
      </p:pic>
    </p:spTree>
    <p:extLst>
      <p:ext uri="{BB962C8B-B14F-4D97-AF65-F5344CB8AC3E}">
        <p14:creationId xmlns:p14="http://schemas.microsoft.com/office/powerpoint/2010/main" val="4185465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31420"/>
            <a:ext cx="8594725" cy="3772602"/>
          </a:xfrm>
        </p:spPr>
      </p:pic>
    </p:spTree>
    <p:extLst>
      <p:ext uri="{BB962C8B-B14F-4D97-AF65-F5344CB8AC3E}">
        <p14:creationId xmlns:p14="http://schemas.microsoft.com/office/powerpoint/2010/main" val="121104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</a:t>
            </a:r>
            <a:r>
              <a:rPr lang="en-US" dirty="0"/>
              <a:t> 3 property color</a:t>
            </a:r>
          </a:p>
          <a:p>
            <a:endParaRPr lang="en-US" dirty="0"/>
          </a:p>
          <a:p>
            <a:r>
              <a:rPr lang="en-US" dirty="0"/>
              <a:t>background-color</a:t>
            </a:r>
          </a:p>
          <a:p>
            <a:r>
              <a:rPr lang="en-US" dirty="0"/>
              <a:t>border-color</a:t>
            </a:r>
          </a:p>
          <a:p>
            <a:r>
              <a:rPr lang="en-US" dirty="0"/>
              <a:t>color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9210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Notasi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21" y="1929597"/>
            <a:ext cx="3966693" cy="4500671"/>
          </a:xfrm>
        </p:spPr>
      </p:pic>
    </p:spTree>
    <p:extLst>
      <p:ext uri="{BB962C8B-B14F-4D97-AF65-F5344CB8AC3E}">
        <p14:creationId xmlns:p14="http://schemas.microsoft.com/office/powerpoint/2010/main" val="14282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0" t="68370"/>
          <a:stretch/>
        </p:blipFill>
        <p:spPr>
          <a:xfrm>
            <a:off x="2717443" y="2065513"/>
            <a:ext cx="5151930" cy="3960078"/>
          </a:xfrm>
        </p:spPr>
      </p:pic>
    </p:spTree>
    <p:extLst>
      <p:ext uri="{BB962C8B-B14F-4D97-AF65-F5344CB8AC3E}">
        <p14:creationId xmlns:p14="http://schemas.microsoft.com/office/powerpoint/2010/main" val="537766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Hexadesimal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#000000</a:t>
            </a:r>
          </a:p>
          <a:p>
            <a:r>
              <a:rPr lang="en-US" dirty="0"/>
              <a:t>#000</a:t>
            </a:r>
          </a:p>
          <a:p>
            <a:r>
              <a:rPr lang="en-US" dirty="0"/>
              <a:t>#ff6600</a:t>
            </a:r>
          </a:p>
          <a:p>
            <a:r>
              <a:rPr lang="en-US" dirty="0"/>
              <a:t>#f60</a:t>
            </a:r>
          </a:p>
          <a:p>
            <a:endParaRPr lang="en-US" dirty="0"/>
          </a:p>
          <a:p>
            <a:r>
              <a:rPr lang="en-US" dirty="0"/>
              <a:t>#ff33ab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7456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866106"/>
            <a:ext cx="6134100" cy="4276725"/>
          </a:xfrm>
        </p:spPr>
      </p:pic>
    </p:spTree>
    <p:extLst>
      <p:ext uri="{BB962C8B-B14F-4D97-AF65-F5344CB8AC3E}">
        <p14:creationId xmlns:p14="http://schemas.microsoft.com/office/powerpoint/2010/main" val="1016556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75" y="1691322"/>
            <a:ext cx="7991475" cy="4057650"/>
          </a:xfrm>
        </p:spPr>
      </p:pic>
    </p:spTree>
    <p:extLst>
      <p:ext uri="{BB962C8B-B14F-4D97-AF65-F5344CB8AC3E}">
        <p14:creationId xmlns:p14="http://schemas.microsoft.com/office/powerpoint/2010/main" val="1808639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 property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transparansi</a:t>
            </a:r>
            <a:r>
              <a:rPr lang="en-US" dirty="0"/>
              <a:t> border, backgrounds </a:t>
            </a:r>
            <a:r>
              <a:rPr lang="en-US" dirty="0" err="1"/>
              <a:t>dsb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0-1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52" y="2359919"/>
            <a:ext cx="6781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2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1889919"/>
            <a:ext cx="6858000" cy="4229100"/>
          </a:xfrm>
        </p:spPr>
      </p:pic>
    </p:spTree>
    <p:extLst>
      <p:ext uri="{BB962C8B-B14F-4D97-AF65-F5344CB8AC3E}">
        <p14:creationId xmlns:p14="http://schemas.microsoft.com/office/powerpoint/2010/main" val="2517423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62" y="1905000"/>
            <a:ext cx="3952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4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2" y="1918251"/>
            <a:ext cx="4482652" cy="42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40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Framework and grids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43" y="2752735"/>
            <a:ext cx="5498023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48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7" y="2520915"/>
            <a:ext cx="5224550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37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CSS Structure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83" y="2144191"/>
            <a:ext cx="4829008" cy="37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Selector</a:t>
            </a:r>
          </a:p>
          <a:p>
            <a:r>
              <a:rPr lang="en-US" dirty="0"/>
              <a:t>Declaration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r>
              <a:rPr lang="en-US" dirty="0"/>
              <a:t>Selector			Property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Declaration Block		Value</a:t>
            </a:r>
          </a:p>
          <a:p>
            <a:endParaRPr lang="en-US" dirty="0"/>
          </a:p>
          <a:p>
            <a:pPr marL="0" indent="0">
              <a:buNone/>
            </a:pPr>
            <a:endParaRPr lang="id-ID" sz="36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586" y="3245476"/>
            <a:ext cx="33855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034862" y="3279957"/>
            <a:ext cx="2622834" cy="120032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font-family </a:t>
            </a:r>
            <a:r>
              <a:rPr lang="en-US" dirty="0">
                <a:solidFill>
                  <a:srgbClr val="FFFF00"/>
                </a:solidFill>
              </a:rPr>
              <a:t>: Arial;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font-size : </a:t>
            </a:r>
            <a:r>
              <a:rPr lang="en-US" dirty="0">
                <a:solidFill>
                  <a:srgbClr val="FFFF00"/>
                </a:solidFill>
              </a:rPr>
              <a:t>14px;</a:t>
            </a:r>
          </a:p>
          <a:p>
            <a:r>
              <a:rPr lang="en-US" dirty="0"/>
              <a:t>}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508680" y="4876937"/>
            <a:ext cx="338554" cy="309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508680" y="5373990"/>
            <a:ext cx="338554" cy="309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488419" y="4875295"/>
            <a:ext cx="338554" cy="309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488419" y="5373169"/>
            <a:ext cx="338554" cy="3090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4319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Normal Flow</a:t>
            </a:r>
          </a:p>
          <a:p>
            <a:r>
              <a:rPr lang="en-US" sz="3200" dirty="0"/>
              <a:t>Element Floating</a:t>
            </a:r>
          </a:p>
          <a:p>
            <a:r>
              <a:rPr lang="en-US" sz="3200" dirty="0"/>
              <a:t>Absolute Positioning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31773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style (browser default layout method)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89" y="2636837"/>
            <a:ext cx="8086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62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position</a:t>
            </a:r>
          </a:p>
          <a:p>
            <a:r>
              <a:rPr lang="en-US" dirty="0"/>
              <a:t>Value : static| relative | absolute | inherit | fixed</a:t>
            </a:r>
          </a:p>
          <a:p>
            <a:endParaRPr lang="en-US" dirty="0"/>
          </a:p>
          <a:p>
            <a:r>
              <a:rPr lang="en-US" dirty="0"/>
              <a:t>inherit </a:t>
            </a:r>
            <a:r>
              <a:rPr lang="en-US" dirty="0">
                <a:sym typeface="Wingdings" panose="05000000000000000000" pitchFamily="2" charset="2"/>
              </a:rPr>
              <a:t> value </a:t>
            </a:r>
            <a:r>
              <a:rPr lang="en-US" dirty="0" err="1">
                <a:sym typeface="Wingdings" panose="05000000000000000000" pitchFamily="2" charset="2"/>
              </a:rPr>
              <a:t>posisi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element parent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normal document flow yang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</a:p>
          <a:p>
            <a:r>
              <a:rPr lang="en-US" dirty="0">
                <a:sym typeface="Wingdings" panose="05000000000000000000" pitchFamily="2" charset="2"/>
              </a:rPr>
              <a:t>relative  </a:t>
            </a:r>
            <a:r>
              <a:rPr lang="en-US" dirty="0" err="1">
                <a:sym typeface="Wingdings" panose="05000000000000000000" pitchFamily="2" charset="2"/>
              </a:rPr>
              <a:t>masih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mempertimbangkan</a:t>
            </a:r>
            <a:r>
              <a:rPr lang="en-US" dirty="0">
                <a:sym typeface="Wingdings" panose="05000000000000000000" pitchFamily="2" charset="2"/>
              </a:rPr>
              <a:t> default flow document </a:t>
            </a:r>
            <a:r>
              <a:rPr lang="en-US" dirty="0" err="1">
                <a:sym typeface="Wingdings" panose="05000000000000000000" pitchFamily="2" charset="2"/>
              </a:rPr>
              <a:t>tetapi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mengizinkan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untuk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perubahan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kita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berikan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pada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suatu</a:t>
            </a:r>
            <a:r>
              <a:rPr lang="en-US" dirty="0">
                <a:sym typeface="Wingdings" panose="05000000000000000000" pitchFamily="2" charset="2"/>
              </a:rPr>
              <a:t> element </a:t>
            </a:r>
            <a:r>
              <a:rPr lang="en-US" dirty="0" err="1">
                <a:sym typeface="Wingdings" panose="05000000000000000000" pitchFamily="2" charset="2"/>
              </a:rPr>
              <a:t>tertentu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2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Properti </a:t>
            </a:r>
            <a:r>
              <a:rPr lang="id-ID" i="1" dirty="0"/>
              <a:t>static</a:t>
            </a:r>
            <a:r>
              <a:rPr lang="id-ID" b="1" i="1" dirty="0"/>
              <a:t> </a:t>
            </a:r>
            <a:r>
              <a:rPr lang="id-ID" dirty="0"/>
              <a:t>merupakan properti bawaan semua elemen, dimana semua elemen akan memiliki properti ini. Dengan properti ini, elemen akan menempati posisi mengikuti alur halaman.</a:t>
            </a:r>
          </a:p>
          <a:p>
            <a:r>
              <a:rPr lang="id-ID" dirty="0"/>
              <a:t>Jadi, apabila kita menambahkan </a:t>
            </a:r>
            <a:r>
              <a:rPr lang="id-ID" i="1" dirty="0"/>
              <a:t>value</a:t>
            </a:r>
            <a:r>
              <a:rPr lang="id-ID" b="1" i="1" dirty="0"/>
              <a:t> top, bottom, left, right</a:t>
            </a:r>
            <a:r>
              <a:rPr lang="id-ID" i="1" dirty="0"/>
              <a:t>, value </a:t>
            </a:r>
            <a:r>
              <a:rPr lang="id-ID" dirty="0"/>
              <a:t>tersebut tidak akan menghasilkan apapun.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683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Posisi elemen tetap mengikuti alur dokumen, hampir sama dengan </a:t>
            </a:r>
            <a:r>
              <a:rPr lang="id-ID" i="1" dirty="0"/>
              <a:t>value </a:t>
            </a:r>
            <a:r>
              <a:rPr lang="id-ID" b="1" dirty="0"/>
              <a:t>static</a:t>
            </a:r>
            <a:r>
              <a:rPr lang="id-ID" dirty="0"/>
              <a:t>. Yang menjadi perbedaan yaitu, </a:t>
            </a:r>
            <a:r>
              <a:rPr lang="id-ID" i="1" dirty="0"/>
              <a:t>value</a:t>
            </a:r>
            <a:r>
              <a:rPr lang="id-ID" b="1" dirty="0"/>
              <a:t> top, bottom, left, right</a:t>
            </a:r>
            <a:r>
              <a:rPr lang="id-ID" dirty="0"/>
              <a:t> akan berfungsi. Pengaturan posisi pada suatu elemen menggunakan </a:t>
            </a:r>
            <a:r>
              <a:rPr lang="id-ID" i="1" dirty="0"/>
              <a:t>value</a:t>
            </a:r>
            <a:r>
              <a:rPr lang="id-ID" dirty="0"/>
              <a:t> tersebut akan “mendorong” elemen tersebut ke arah yang diinginkan</a:t>
            </a:r>
          </a:p>
        </p:txBody>
      </p:sp>
    </p:spTree>
    <p:extLst>
      <p:ext uri="{BB962C8B-B14F-4D97-AF65-F5344CB8AC3E}">
        <p14:creationId xmlns:p14="http://schemas.microsoft.com/office/powerpoint/2010/main" val="3346658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position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888942"/>
            <a:ext cx="8594725" cy="423105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1C5308-70AD-4259-927F-C5F3FB312338}"/>
                  </a:ext>
                </a:extLst>
              </p14:cNvPr>
              <p14:cNvContentPartPr/>
              <p14:nvPr/>
            </p14:nvContentPartPr>
            <p14:xfrm>
              <a:off x="5956200" y="2330640"/>
              <a:ext cx="3777480" cy="1197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1C5308-70AD-4259-927F-C5F3FB312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6840" y="2321280"/>
                <a:ext cx="3796200" cy="12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138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23992"/>
            <a:ext cx="8594725" cy="376095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BF0754-BAA2-41EB-B90E-A62C2BB6C788}"/>
                  </a:ext>
                </a:extLst>
              </p14:cNvPr>
              <p14:cNvContentPartPr/>
              <p14:nvPr/>
            </p14:nvContentPartPr>
            <p14:xfrm>
              <a:off x="6072120" y="2544840"/>
              <a:ext cx="2795400" cy="122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BF0754-BAA2-41EB-B90E-A62C2BB6C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760" y="2535480"/>
                <a:ext cx="2814120" cy="12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005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akan dihilangkan / dicabut dari alur dokumen, dan elemen lainnya akan bekerja sebagaimana mestinya (tidak terganggu dengan elemen yang diberikan properti </a:t>
            </a:r>
            <a:r>
              <a:rPr lang="id-ID" b="1" dirty="0"/>
              <a:t>absolute</a:t>
            </a:r>
            <a:r>
              <a:rPr lang="id-ID" dirty="0"/>
              <a:t>)</a:t>
            </a:r>
          </a:p>
          <a:p>
            <a:r>
              <a:rPr lang="id-ID" dirty="0"/>
              <a:t>Apabila element yang mempunyai properti absolute tersebut ada didalam sebuah element lagi (parent), maka element tersebut akan diabaikan, seakan-akan elemen tersebut tidak ada di dalam element parent tersebut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24116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Elemen akan dicabut / dilepas dari alur dokumen, hampir sama dengan elemen yang diberi properti </a:t>
            </a:r>
            <a:r>
              <a:rPr lang="id-ID" b="1" dirty="0"/>
              <a:t>absolute</a:t>
            </a:r>
            <a:r>
              <a:rPr lang="id-ID" dirty="0"/>
              <a:t>. Yang menjadi perbedaan, elemen yang diberikan posisi </a:t>
            </a:r>
            <a:r>
              <a:rPr lang="id-ID" b="1" dirty="0"/>
              <a:t>fixed</a:t>
            </a:r>
            <a:r>
              <a:rPr lang="id-ID" dirty="0"/>
              <a:t> akan selalu mengikuti (</a:t>
            </a:r>
            <a:r>
              <a:rPr lang="id-ID" b="1" dirty="0"/>
              <a:t>relative</a:t>
            </a:r>
            <a:r>
              <a:rPr lang="id-ID" dirty="0"/>
              <a:t>) dokumen, bukan element parent tertentu, atau dengan scroll halaman web.</a:t>
            </a:r>
          </a:p>
        </p:txBody>
      </p:sp>
    </p:spTree>
    <p:extLst>
      <p:ext uri="{BB962C8B-B14F-4D97-AF65-F5344CB8AC3E}">
        <p14:creationId xmlns:p14="http://schemas.microsoft.com/office/powerpoint/2010/main" val="153264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positioning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Properti ini digunakan untuk menurunkan value yang ada di element parentnya. Misalnya apabila element parentnya bernilai </a:t>
            </a:r>
            <a:r>
              <a:rPr lang="id-ID" b="1" dirty="0"/>
              <a:t>absolute</a:t>
            </a:r>
            <a:r>
              <a:rPr lang="id-ID" dirty="0"/>
              <a:t>, maka element childnya akan bernilai </a:t>
            </a:r>
            <a:r>
              <a:rPr lang="id-ID" b="1" dirty="0"/>
              <a:t>absolute </a:t>
            </a:r>
            <a:r>
              <a:rPr lang="id-ID" dirty="0"/>
              <a:t>pula</a:t>
            </a:r>
          </a:p>
        </p:txBody>
      </p:sp>
    </p:spTree>
    <p:extLst>
      <p:ext uri="{BB962C8B-B14F-4D97-AF65-F5344CB8AC3E}">
        <p14:creationId xmlns:p14="http://schemas.microsoft.com/office/powerpoint/2010/main" val="102998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DF4F-857D-4B15-A4CE-E1DBB99F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Penulisan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E5-F25A-475C-851D-C56D67C3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Inline</a:t>
            </a:r>
          </a:p>
          <a:p>
            <a:r>
              <a:rPr lang="en-US" sz="6600" dirty="0"/>
              <a:t>Internal</a:t>
            </a:r>
          </a:p>
          <a:p>
            <a:r>
              <a:rPr lang="en-US" sz="6600" dirty="0"/>
              <a:t>External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4167614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22566"/>
            <a:ext cx="8594725" cy="396380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900524-9671-428E-A879-E5F5D755C327}"/>
                  </a:ext>
                </a:extLst>
              </p14:cNvPr>
              <p14:cNvContentPartPr/>
              <p14:nvPr/>
            </p14:nvContentPartPr>
            <p14:xfrm>
              <a:off x="1464480" y="2616480"/>
              <a:ext cx="9340920" cy="3063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900524-9671-428E-A879-E5F5D755C3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120" y="2607120"/>
                <a:ext cx="9359640" cy="30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8610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2" y="1828800"/>
            <a:ext cx="8172446" cy="4351338"/>
          </a:xfrm>
        </p:spPr>
      </p:pic>
    </p:spTree>
    <p:extLst>
      <p:ext uri="{BB962C8B-B14F-4D97-AF65-F5344CB8AC3E}">
        <p14:creationId xmlns:p14="http://schemas.microsoft.com/office/powerpoint/2010/main" val="16718056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</a:t>
            </a:r>
            <a:r>
              <a:rPr lang="en-US" dirty="0" err="1"/>
              <a:t>css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b="1" dirty="0"/>
              <a:t>edia query</a:t>
            </a:r>
            <a:r>
              <a:rPr lang="id-ID" dirty="0"/>
              <a:t> terdiri dari jenis media dan paling sedikit satu ekspresi yang membatasi lingkup style sheets dengan menggunakan fitur media, seperti lebar, tinggi, dan warna. Media query, ditambahkan di </a:t>
            </a:r>
            <a:r>
              <a:rPr lang="id-ID" dirty="0">
                <a:hlinkClick r:id="rId2" tooltip="/en-US/docs/CSS/CSS3"/>
              </a:rPr>
              <a:t>CSS3</a:t>
            </a:r>
            <a:r>
              <a:rPr lang="id-ID" dirty="0"/>
              <a:t>, memungkinkan tampilan konten disesuaikan dengan alat penampil tertentu tanpa harus mengubah konten itu sendiri.</a:t>
            </a:r>
            <a:endParaRPr lang="en-US" dirty="0"/>
          </a:p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  <a:endParaRPr lang="id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B97A7-E9EF-46A5-944C-52F635E524DB}"/>
                  </a:ext>
                </a:extLst>
              </p14:cNvPr>
              <p14:cNvContentPartPr/>
              <p14:nvPr/>
            </p14:nvContentPartPr>
            <p14:xfrm>
              <a:off x="1143000" y="3839760"/>
              <a:ext cx="3893760" cy="210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B97A7-E9EF-46A5-944C-52F635E524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3640" y="3830400"/>
                <a:ext cx="3912480" cy="21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410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04813"/>
            <a:ext cx="8594725" cy="2999311"/>
          </a:xfrm>
        </p:spPr>
      </p:pic>
    </p:spTree>
    <p:extLst>
      <p:ext uri="{BB962C8B-B14F-4D97-AF65-F5344CB8AC3E}">
        <p14:creationId xmlns:p14="http://schemas.microsoft.com/office/powerpoint/2010/main" val="3728722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04" y="1828800"/>
            <a:ext cx="8290443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33A205-81C7-4EAD-9500-A4F93611F06B}"/>
                  </a:ext>
                </a:extLst>
              </p14:cNvPr>
              <p14:cNvContentPartPr/>
              <p14:nvPr/>
            </p14:nvContentPartPr>
            <p14:xfrm>
              <a:off x="2428920" y="4196880"/>
              <a:ext cx="5447520" cy="135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33A205-81C7-4EAD-9500-A4F93611F0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560" y="4187520"/>
                <a:ext cx="5466240" cy="13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2251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TUGAS </a:t>
            </a:r>
            <a:r>
              <a:rPr lang="en-US" dirty="0" err="1"/>
              <a:t>Individu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4400" dirty="0"/>
          </a:p>
          <a:p>
            <a:r>
              <a:rPr lang="en-US" sz="4400" dirty="0" err="1"/>
              <a:t>buat</a:t>
            </a:r>
            <a:r>
              <a:rPr lang="en-US" sz="4400" dirty="0"/>
              <a:t> </a:t>
            </a:r>
            <a:r>
              <a:rPr lang="en-US" sz="4400" dirty="0" err="1"/>
              <a:t>sebuah</a:t>
            </a:r>
            <a:r>
              <a:rPr lang="en-US" sz="4400" dirty="0"/>
              <a:t> layout </a:t>
            </a:r>
            <a:r>
              <a:rPr lang="en-US" sz="4400" dirty="0" err="1"/>
              <a:t>css</a:t>
            </a:r>
            <a:r>
              <a:rPr lang="en-US" sz="4400" dirty="0"/>
              <a:t> responsive </a:t>
            </a:r>
            <a:r>
              <a:rPr lang="en-US" sz="4400" dirty="0" err="1"/>
              <a:t>untuk</a:t>
            </a:r>
            <a:r>
              <a:rPr lang="en-US" sz="4400" dirty="0"/>
              <a:t> </a:t>
            </a:r>
            <a:r>
              <a:rPr lang="en-US" sz="4400" dirty="0" err="1"/>
              <a:t>sebuah</a:t>
            </a:r>
            <a:r>
              <a:rPr lang="en-US" sz="4400" dirty="0"/>
              <a:t> </a:t>
            </a:r>
            <a:r>
              <a:rPr lang="en-US" sz="4400" dirty="0" err="1"/>
              <a:t>landingpage</a:t>
            </a:r>
            <a:r>
              <a:rPr lang="en-US" sz="4400" dirty="0"/>
              <a:t> </a:t>
            </a:r>
            <a:r>
              <a:rPr lang="en-US" sz="4400" dirty="0" err="1"/>
              <a:t>profil</a:t>
            </a:r>
            <a:r>
              <a:rPr lang="en-US" sz="4400" dirty="0"/>
              <a:t> biodata </a:t>
            </a:r>
            <a:r>
              <a:rPr lang="en-US" sz="4400" dirty="0" err="1"/>
              <a:t>pribadi</a:t>
            </a:r>
            <a:r>
              <a:rPr lang="en-US" sz="4400" dirty="0"/>
              <a:t> Anda</a:t>
            </a:r>
          </a:p>
          <a:p>
            <a:endParaRPr lang="en-US" sz="4400" dirty="0"/>
          </a:p>
          <a:p>
            <a:r>
              <a:rPr lang="en-US" sz="4400" dirty="0" err="1"/>
              <a:t>Kumpulkan</a:t>
            </a:r>
            <a:r>
              <a:rPr lang="en-US" sz="4400" dirty="0"/>
              <a:t> di </a:t>
            </a:r>
            <a:r>
              <a:rPr lang="en-US" sz="4400" dirty="0" err="1"/>
              <a:t>Github</a:t>
            </a:r>
            <a:r>
              <a:rPr lang="en-US" sz="4400" dirty="0"/>
              <a:t> Folder </a:t>
            </a:r>
            <a:r>
              <a:rPr lang="en-US" sz="4400" dirty="0" err="1"/>
              <a:t>individu</a:t>
            </a:r>
            <a:r>
              <a:rPr lang="en-US" sz="4400" dirty="0"/>
              <a:t> </a:t>
            </a:r>
            <a:r>
              <a:rPr lang="en-US" sz="4400" dirty="0" err="1"/>
              <a:t>nama</a:t>
            </a:r>
            <a:r>
              <a:rPr lang="en-US" sz="4400" dirty="0"/>
              <a:t> folder Tugas2_NIM_Nama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101672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6A50B-BE22-4878-8346-9984803C8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2A7A-690E-40C3-BF5E-7216519CB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11256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2711-FC12-40BA-AEA6-7E5C5FFA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pengumpulan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FC0C-3D33-43AE-B992-D5BFAD82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31 </a:t>
            </a:r>
            <a:r>
              <a:rPr lang="en-US" dirty="0" err="1"/>
              <a:t>agustus</a:t>
            </a:r>
            <a:r>
              <a:rPr lang="en-US" dirty="0"/>
              <a:t> 2021 23:59 AM (TUGAS2_NIM_NAMA)</a:t>
            </a:r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CSS 7 September 2021 23:59 AM  (TUGAS2Praktikum_NIM_Nama)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773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6F71-B66A-49C1-8489-DF561505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3F30-48D2-434D-95A8-A1B5752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</a:t>
            </a:r>
            <a:r>
              <a:rPr lang="en-US" sz="3600" dirty="0" err="1"/>
              <a:t>Terpisah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akhiran</a:t>
            </a:r>
            <a:r>
              <a:rPr lang="en-US" sz="3600" dirty="0"/>
              <a:t> </a:t>
            </a:r>
            <a:r>
              <a:rPr lang="en-US" sz="3600" dirty="0" err="1"/>
              <a:t>ekstensi</a:t>
            </a:r>
            <a:r>
              <a:rPr lang="en-US" sz="3600" dirty="0"/>
              <a:t> .</a:t>
            </a:r>
            <a:r>
              <a:rPr lang="en-US" sz="3600" dirty="0" err="1"/>
              <a:t>css</a:t>
            </a:r>
            <a:endParaRPr lang="en-US" sz="3600" dirty="0"/>
          </a:p>
          <a:p>
            <a:r>
              <a:rPr lang="en-US" sz="3600" dirty="0" err="1"/>
              <a:t>Referensi</a:t>
            </a:r>
            <a:r>
              <a:rPr lang="en-US" sz="3600" dirty="0"/>
              <a:t> pada element </a:t>
            </a:r>
            <a:r>
              <a:rPr lang="en-US" sz="3600" dirty="0">
                <a:solidFill>
                  <a:srgbClr val="FFFF00"/>
                </a:solidFill>
              </a:rPr>
              <a:t>&lt;head&gt;</a:t>
            </a:r>
          </a:p>
          <a:p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FF00"/>
                </a:solidFill>
              </a:rPr>
              <a:t>&lt;link&gt; </a:t>
            </a:r>
            <a:r>
              <a:rPr lang="en-US" sz="3600" dirty="0"/>
              <a:t>dan 2 (</a:t>
            </a:r>
            <a:r>
              <a:rPr lang="en-US" sz="3600" dirty="0" err="1"/>
              <a:t>dua</a:t>
            </a:r>
            <a:r>
              <a:rPr lang="en-US" sz="3600" dirty="0"/>
              <a:t>) </a:t>
            </a:r>
            <a:r>
              <a:rPr lang="en-US" sz="3600" dirty="0" err="1"/>
              <a:t>atribut</a:t>
            </a:r>
            <a:r>
              <a:rPr lang="en-US" sz="3600" dirty="0"/>
              <a:t> , </a:t>
            </a:r>
            <a:r>
              <a:rPr lang="en-US" sz="3600" dirty="0" err="1">
                <a:solidFill>
                  <a:srgbClr val="FF0000"/>
                </a:solidFill>
              </a:rPr>
              <a:t>rel</a:t>
            </a:r>
            <a:r>
              <a:rPr lang="en-US" sz="3600" dirty="0"/>
              <a:t> dan  </a:t>
            </a:r>
            <a:r>
              <a:rPr lang="en-US" sz="3600" dirty="0" err="1">
                <a:solidFill>
                  <a:srgbClr val="FF0000"/>
                </a:solidFill>
              </a:rPr>
              <a:t>href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&lt;</a:t>
            </a:r>
            <a:r>
              <a:rPr lang="en-US" sz="3600" dirty="0"/>
              <a:t>link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rel</a:t>
            </a:r>
            <a:r>
              <a:rPr lang="en-US" sz="3600" dirty="0">
                <a:solidFill>
                  <a:srgbClr val="FF0000"/>
                </a:solidFill>
              </a:rPr>
              <a:t>=“stylesheet” </a:t>
            </a:r>
            <a:r>
              <a:rPr lang="en-US" sz="3600" dirty="0" err="1">
                <a:solidFill>
                  <a:srgbClr val="FFFF00"/>
                </a:solidFill>
              </a:rPr>
              <a:t>href</a:t>
            </a:r>
            <a:r>
              <a:rPr lang="en-US" sz="3600" dirty="0">
                <a:solidFill>
                  <a:srgbClr val="FF0000"/>
                </a:solidFill>
              </a:rPr>
              <a:t>=“style.css”&gt;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4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437C-4C4F-4F75-8EB8-AF30B11F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2FE3B-AC03-4CBD-99C6-271FA9E8C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09" b="6682"/>
          <a:stretch/>
        </p:blipFill>
        <p:spPr>
          <a:xfrm>
            <a:off x="352878" y="1041400"/>
            <a:ext cx="11486243" cy="4775200"/>
          </a:xfrm>
        </p:spPr>
      </p:pic>
    </p:spTree>
    <p:extLst>
      <p:ext uri="{BB962C8B-B14F-4D97-AF65-F5344CB8AC3E}">
        <p14:creationId xmlns:p14="http://schemas.microsoft.com/office/powerpoint/2010/main" val="9550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F7AAA4-F159-4D7E-8059-0C652017E2E8}"/>
</file>

<file path=customXml/itemProps2.xml><?xml version="1.0" encoding="utf-8"?>
<ds:datastoreItem xmlns:ds="http://schemas.openxmlformats.org/officeDocument/2006/customXml" ds:itemID="{C2C54C5F-5AA2-4A40-B728-7D0D706DC6F9}"/>
</file>

<file path=customXml/itemProps3.xml><?xml version="1.0" encoding="utf-8"?>
<ds:datastoreItem xmlns:ds="http://schemas.openxmlformats.org/officeDocument/2006/customXml" ds:itemID="{C1823FFD-AFE9-493C-AD46-2D57AD7E9EBD}"/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1195</Words>
  <Application>Microsoft Office PowerPoint</Application>
  <PresentationFormat>Widescreen</PresentationFormat>
  <Paragraphs>210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Office Theme</vt:lpstr>
      <vt:lpstr>Web Programming CSS</vt:lpstr>
      <vt:lpstr>Pengertian</vt:lpstr>
      <vt:lpstr>Presentation Layer</vt:lpstr>
      <vt:lpstr>HTML</vt:lpstr>
      <vt:lpstr>CSS</vt:lpstr>
      <vt:lpstr>Struktur CSS</vt:lpstr>
      <vt:lpstr>Teknik Penulisan CSS</vt:lpstr>
      <vt:lpstr>External CSS</vt:lpstr>
      <vt:lpstr>PowerPoint Presentation</vt:lpstr>
      <vt:lpstr>Inline CSS</vt:lpstr>
      <vt:lpstr>Internal CSS</vt:lpstr>
      <vt:lpstr>cascade urutan </vt:lpstr>
      <vt:lpstr>CSS Basic  Selector CSS</vt:lpstr>
      <vt:lpstr>PowerPoint Presentation</vt:lpstr>
      <vt:lpstr>Jenis – jenis Selector</vt:lpstr>
      <vt:lpstr>Universal Selector</vt:lpstr>
      <vt:lpstr>Element Type Selector</vt:lpstr>
      <vt:lpstr>Class Selector</vt:lpstr>
      <vt:lpstr>Id Selector</vt:lpstr>
      <vt:lpstr>Atribute selector</vt:lpstr>
      <vt:lpstr>grouping</vt:lpstr>
      <vt:lpstr>comments</vt:lpstr>
      <vt:lpstr>apakah warna &lt;div&gt; ?</vt:lpstr>
      <vt:lpstr>elemet specific css selector</vt:lpstr>
      <vt:lpstr>descendant selector</vt:lpstr>
      <vt:lpstr>CSS Basic  Jenis Ukuran CSS</vt:lpstr>
      <vt:lpstr>3 Jenis Ukuran pada CSS</vt:lpstr>
      <vt:lpstr>Unit Relatif</vt:lpstr>
      <vt:lpstr>Unit Absolut</vt:lpstr>
      <vt:lpstr>Persentase</vt:lpstr>
      <vt:lpstr>CSS Basic  Tipografi CSS (Font)</vt:lpstr>
      <vt:lpstr>PowerPoint Presentation</vt:lpstr>
      <vt:lpstr>PowerPoint Presentation</vt:lpstr>
      <vt:lpstr>CSS Basic  Layout CSS</vt:lpstr>
      <vt:lpstr>box model</vt:lpstr>
      <vt:lpstr>margin</vt:lpstr>
      <vt:lpstr>border</vt:lpstr>
      <vt:lpstr>padding</vt:lpstr>
      <vt:lpstr>width height</vt:lpstr>
      <vt:lpstr>PowerPoint Presentation</vt:lpstr>
      <vt:lpstr>margin dan padding</vt:lpstr>
      <vt:lpstr>margin </vt:lpstr>
      <vt:lpstr>border </vt:lpstr>
      <vt:lpstr>PowerPoint Presentation</vt:lpstr>
      <vt:lpstr>boder style</vt:lpstr>
      <vt:lpstr>PowerPoint Presentation</vt:lpstr>
      <vt:lpstr>background</vt:lpstr>
      <vt:lpstr>color</vt:lpstr>
      <vt:lpstr>Keyword Notasi</vt:lpstr>
      <vt:lpstr>Hexadesimal Notasi</vt:lpstr>
      <vt:lpstr>RGB</vt:lpstr>
      <vt:lpstr>PowerPoint Presentation</vt:lpstr>
      <vt:lpstr>opacity property</vt:lpstr>
      <vt:lpstr>Alpha </vt:lpstr>
      <vt:lpstr>Layout CSS Structure</vt:lpstr>
      <vt:lpstr>Layout CSS Structure</vt:lpstr>
      <vt:lpstr>Layout CSS Structure</vt:lpstr>
      <vt:lpstr>Layout CSS Structure</vt:lpstr>
      <vt:lpstr>Layout CSS Structure</vt:lpstr>
      <vt:lpstr>Element Positioning</vt:lpstr>
      <vt:lpstr>Normal Flow</vt:lpstr>
      <vt:lpstr>Position </vt:lpstr>
      <vt:lpstr>static positioning</vt:lpstr>
      <vt:lpstr>relative position</vt:lpstr>
      <vt:lpstr>relative position</vt:lpstr>
      <vt:lpstr>absolute positioning</vt:lpstr>
      <vt:lpstr>absolute positioning</vt:lpstr>
      <vt:lpstr>Fixed Positioning</vt:lpstr>
      <vt:lpstr>inherit positioning</vt:lpstr>
      <vt:lpstr>z-index</vt:lpstr>
      <vt:lpstr>responsive web design</vt:lpstr>
      <vt:lpstr>Media queries css</vt:lpstr>
      <vt:lpstr>PowerPoint Presentation</vt:lpstr>
      <vt:lpstr>contoh</vt:lpstr>
      <vt:lpstr>TUGAS Individu</vt:lpstr>
      <vt:lpstr>PowerPoint Presentation</vt:lpstr>
      <vt:lpstr>Batas waktu pengumpulan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Irvan Lewenusa</cp:lastModifiedBy>
  <cp:revision>13</cp:revision>
  <dcterms:created xsi:type="dcterms:W3CDTF">2020-06-08T01:30:48Z</dcterms:created>
  <dcterms:modified xsi:type="dcterms:W3CDTF">2021-08-23T02:54:50Z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