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0" r:id="rId2"/>
    <p:sldMasterId id="2147483681" r:id="rId3"/>
  </p:sldMasterIdLst>
  <p:notesMasterIdLst>
    <p:notesMasterId r:id="rId15"/>
  </p:notesMasterIdLst>
  <p:sldIdLst>
    <p:sldId id="264" r:id="rId4"/>
    <p:sldId id="5528" r:id="rId5"/>
    <p:sldId id="5529" r:id="rId6"/>
    <p:sldId id="5530" r:id="rId7"/>
    <p:sldId id="5531" r:id="rId8"/>
    <p:sldId id="5532" r:id="rId9"/>
    <p:sldId id="5533" r:id="rId10"/>
    <p:sldId id="5534" r:id="rId11"/>
    <p:sldId id="5535" r:id="rId12"/>
    <p:sldId id="5536" r:id="rId13"/>
    <p:sldId id="552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喻翔Ace Yang" initials="杨喻翔Ace" lastIdx="8" clrIdx="0">
    <p:extLst>
      <p:ext uri="{19B8F6BF-5375-455C-9EA6-DF929625EA0E}">
        <p15:presenceInfo xmlns:p15="http://schemas.microsoft.com/office/powerpoint/2012/main" userId="S-1-5-21-1417239671-1988203718-1514635002-8155" providerId="AD"/>
      </p:ext>
    </p:extLst>
  </p:cmAuthor>
  <p:cmAuthor id="2" name="caoyifan92" initials="c" lastIdx="6" clrIdx="1">
    <p:extLst>
      <p:ext uri="{19B8F6BF-5375-455C-9EA6-DF929625EA0E}">
        <p15:presenceInfo xmlns:p15="http://schemas.microsoft.com/office/powerpoint/2012/main" userId="S::caoyifan92@x1.tn::3418bb80-0740-4ea1-b599-0295ae0f0f54" providerId="AD"/>
      </p:ext>
    </p:extLst>
  </p:cmAuthor>
  <p:cmAuthor id="3" name="Yifan Cao" initials="YC" lastIdx="9" clrIdx="2">
    <p:extLst>
      <p:ext uri="{19B8F6BF-5375-455C-9EA6-DF929625EA0E}">
        <p15:presenceInfo xmlns:p15="http://schemas.microsoft.com/office/powerpoint/2012/main" userId="Yifan C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0CE2-A6C3-4B68-A7B3-B33CBD0498EC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59C8-924A-43C0-811D-1F20CCD1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2C12-65AE-497C-8727-1B71AFEC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3501008"/>
            <a:ext cx="7562056" cy="792087"/>
          </a:xfrm>
        </p:spPr>
        <p:txBody>
          <a:bodyPr anchor="b"/>
          <a:lstStyle>
            <a:lvl1pPr marL="0" marR="0" indent="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GB" sz="4000" b="1" kern="1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63082-EC91-4206-82AD-863841920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415" y="4371659"/>
            <a:ext cx="7562056" cy="713517"/>
          </a:xfrm>
        </p:spPr>
        <p:txBody>
          <a:bodyPr>
            <a:normAutofit/>
          </a:bodyPr>
          <a:lstStyle>
            <a:lvl1pPr marL="0" marR="0" indent="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GB" sz="2800" b="1" kern="1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8" name="直接连接符 5">
            <a:extLst>
              <a:ext uri="{FF2B5EF4-FFF2-40B4-BE49-F238E27FC236}">
                <a16:creationId xmlns:a16="http://schemas.microsoft.com/office/drawing/2014/main" id="{C78E8A8E-568F-4F83-AC59-1754B350DB92}"/>
              </a:ext>
            </a:extLst>
          </p:cNvPr>
          <p:cNvCxnSpPr/>
          <p:nvPr userDrawn="1"/>
        </p:nvCxnSpPr>
        <p:spPr>
          <a:xfrm>
            <a:off x="246460" y="3429000"/>
            <a:ext cx="11754196" cy="0"/>
          </a:xfrm>
          <a:prstGeom prst="line">
            <a:avLst/>
          </a:prstGeom>
          <a:ln>
            <a:solidFill>
              <a:srgbClr val="0F7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AD19EFD-CA99-41E0-A771-845511FFAF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2479051"/>
            <a:ext cx="3431704" cy="8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5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责任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23392" y="260648"/>
            <a:ext cx="727789" cy="3563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91344" y="368374"/>
            <a:ext cx="11713301" cy="36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280576" y="106761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</p:spTree>
    <p:extLst>
      <p:ext uri="{BB962C8B-B14F-4D97-AF65-F5344CB8AC3E}">
        <p14:creationId xmlns:p14="http://schemas.microsoft.com/office/powerpoint/2010/main" val="231540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46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52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351967" y="2852936"/>
            <a:ext cx="941636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625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创新引领 全球首发 四个加速 英雄辈出</a:t>
            </a:r>
            <a:endParaRPr kumimoji="0" lang="en-US" altLang="zh-CN" sz="4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3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4007" y="2240197"/>
            <a:ext cx="9983995" cy="937608"/>
          </a:xfrm>
        </p:spPr>
        <p:txBody>
          <a:bodyPr anchor="t" anchorCtr="0">
            <a:spAutoFit/>
          </a:bodyPr>
          <a:lstStyle>
            <a:lvl1pPr marL="0" algn="ctr" defTabSz="914377" rtl="0" eaLnBrk="1" latinLnBrk="0" hangingPunct="1">
              <a:lnSpc>
                <a:spcPct val="150000"/>
              </a:lnSpc>
              <a:defRPr lang="zh-CN" altLang="en-US" sz="40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19823" y="5061182"/>
            <a:ext cx="3552356" cy="67710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zh-CN" altLang="en-US" dirty="0"/>
              <a:t>汇报人</a:t>
            </a:r>
            <a:endParaRPr lang="en-US" altLang="zh-CN" dirty="0"/>
          </a:p>
        </p:txBody>
      </p:sp>
      <p:sp>
        <p:nvSpPr>
          <p:cNvPr id="20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19803" y="5685251"/>
            <a:ext cx="3552356" cy="67710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00</a:t>
            </a:r>
            <a:r>
              <a:rPr lang="zh-CN" altLang="en-US" dirty="0"/>
              <a:t>月</a:t>
            </a:r>
            <a:r>
              <a:rPr lang="en-US" altLang="zh-CN" dirty="0"/>
              <a:t>00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6" name="TextBox 4"/>
          <p:cNvSpPr txBox="1"/>
          <p:nvPr userDrawn="1"/>
        </p:nvSpPr>
        <p:spPr>
          <a:xfrm>
            <a:off x="623147" y="260774"/>
            <a:ext cx="767927" cy="3564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21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2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37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23392" y="260648"/>
            <a:ext cx="727789" cy="3563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630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责任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23392" y="260648"/>
            <a:ext cx="727789" cy="3563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91344" y="368374"/>
            <a:ext cx="11713301" cy="36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280576" y="106761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</p:spTree>
    <p:extLst>
      <p:ext uri="{BB962C8B-B14F-4D97-AF65-F5344CB8AC3E}">
        <p14:creationId xmlns:p14="http://schemas.microsoft.com/office/powerpoint/2010/main" val="2646831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7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7D94-FD48-476A-8AD2-14AB5E29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1E7-6732-44F4-9320-91293820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3D4E-3C71-463A-BF2B-DE3221F3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35E0-A1AD-4B51-9EB6-F391AF21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ACCCE-0FFB-403E-BC86-61533518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90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 dirty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1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351967" y="2852936"/>
            <a:ext cx="941636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625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创新引领 全球首发 四个加速 英雄辈出</a:t>
            </a:r>
            <a:endParaRPr kumimoji="0" lang="en-US" altLang="zh-CN" sz="42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66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4007" y="2240197"/>
            <a:ext cx="9983995" cy="937608"/>
          </a:xfrm>
        </p:spPr>
        <p:txBody>
          <a:bodyPr anchor="t" anchorCtr="0">
            <a:spAutoFit/>
          </a:bodyPr>
          <a:lstStyle>
            <a:lvl1pPr marL="0" algn="ctr" defTabSz="914377" rtl="0" eaLnBrk="1" latinLnBrk="0" hangingPunct="1">
              <a:lnSpc>
                <a:spcPct val="150000"/>
              </a:lnSpc>
              <a:defRPr lang="zh-CN" altLang="en-US" sz="40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19823" y="5061182"/>
            <a:ext cx="3552356" cy="67710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zh-CN" altLang="en-US" dirty="0"/>
              <a:t>汇报人</a:t>
            </a:r>
            <a:endParaRPr lang="en-US" altLang="zh-CN" dirty="0"/>
          </a:p>
        </p:txBody>
      </p:sp>
      <p:sp>
        <p:nvSpPr>
          <p:cNvPr id="20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19803" y="5685251"/>
            <a:ext cx="3552356" cy="67710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00</a:t>
            </a:r>
            <a:r>
              <a:rPr lang="zh-CN" altLang="en-US" dirty="0"/>
              <a:t>月</a:t>
            </a:r>
            <a:r>
              <a:rPr lang="en-US" altLang="zh-CN" dirty="0"/>
              <a:t>00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6" name="TextBox 4"/>
          <p:cNvSpPr txBox="1"/>
          <p:nvPr userDrawn="1"/>
        </p:nvSpPr>
        <p:spPr>
          <a:xfrm>
            <a:off x="623147" y="260774"/>
            <a:ext cx="767927" cy="3564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59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 dirty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71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 dirty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43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 dirty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5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BC09-AB03-4E04-8C9B-2342C7A0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/>
          <a:lstStyle>
            <a:lvl1pPr marL="0" marR="0" indent="0" algn="ctr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GB" sz="4000" b="1" kern="1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089DC-4657-453D-83F8-0260D43E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01009"/>
            <a:ext cx="10515600" cy="258864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29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6F6C-E144-40C7-BB44-6FF4780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D4B1-C527-47A0-BF0D-3246D87F8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1075"/>
            <a:ext cx="5181600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114F6-D43F-462B-AE01-D81C2B54F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1075"/>
            <a:ext cx="5181600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EFB56-10B5-460D-B5F5-F63F57C8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D0B4D-CC66-4671-AB63-78B6E501D05F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1B69-0068-4D3D-BF9B-2AC93EE6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B1352-396B-4799-909B-22297D22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95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2796-387A-450A-96D3-48F88E94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0351"/>
            <a:ext cx="9001125" cy="4317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B834-71C4-445C-BA57-51DB93B6A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81074"/>
            <a:ext cx="5157787" cy="82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88B14-7DF2-4BEC-8273-6E5E24D6D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39577"/>
            <a:ext cx="5157787" cy="422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4AAF6-D830-4308-8C05-F1DD4DE5B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81074"/>
            <a:ext cx="5183188" cy="82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AF10-94BA-485F-89C5-8BEB67DF3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39577"/>
            <a:ext cx="5183188" cy="422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FE3B6-CEF3-4BB1-A27D-6D71C585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1CB28-3405-4F59-9E5D-308538B2F76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353DF-F25B-4747-83C9-9A6F3827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B64D3-ACEE-4842-9CC4-E7FFF982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9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70DA-C13A-4222-A1CE-4479D5A5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D078A-B3FC-442A-9BF1-39640D37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6580B6-A231-4971-B289-56F534425E5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61236-3F27-459E-B555-FD5BF968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5C112-29CB-49F4-8CA7-71783281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03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67ED8-C6A5-49A6-BB95-D95EB6F3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F1A07-0354-42E2-8707-68C4BB4BC079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04C50-B902-4207-969C-4E6342A3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124AA-307C-4AD6-AE8C-40BE3537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41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>
            <a:extLst>
              <a:ext uri="{FF2B5EF4-FFF2-40B4-BE49-F238E27FC236}">
                <a16:creationId xmlns:a16="http://schemas.microsoft.com/office/drawing/2014/main" id="{321F8AC7-DAA3-45D3-BEB3-46E6A83A88BD}"/>
              </a:ext>
            </a:extLst>
          </p:cNvPr>
          <p:cNvSpPr/>
          <p:nvPr userDrawn="1"/>
        </p:nvSpPr>
        <p:spPr>
          <a:xfrm>
            <a:off x="803412" y="2659559"/>
            <a:ext cx="10585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客户导向 创新引领 协同作战 品速制胜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Text Box 238">
            <a:extLst>
              <a:ext uri="{FF2B5EF4-FFF2-40B4-BE49-F238E27FC236}">
                <a16:creationId xmlns:a16="http://schemas.microsoft.com/office/drawing/2014/main" id="{DD5B7F67-AB83-491B-9563-98E3D59CB1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19536" y="3490556"/>
            <a:ext cx="8496944" cy="646331"/>
          </a:xfrm>
          <a:prstGeom prst="rect">
            <a:avLst/>
          </a:prstGeom>
          <a:noFill/>
          <a:ln w="57150" cmpd="thickThin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This is the principle of operation of ESWIN, meaning Customer-oriented, Innovation Leads, Fight side by side, Win with speed and quality 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23392" y="260648"/>
            <a:ext cx="727789" cy="3563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72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51423-A639-4574-BAAC-B274F7C5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51"/>
            <a:ext cx="9002216" cy="431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B9046-814C-4992-A903-7E40ABD3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90601"/>
            <a:ext cx="10515600" cy="517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9F29-255F-47A5-A5C2-CDD26FBCE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417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68A927-FDA3-4FA6-BF4E-D9069E531FF1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A359-1A56-4F0A-96C8-3CE532133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2599-2104-42D1-99D1-443276990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417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直接连接符 5">
            <a:extLst>
              <a:ext uri="{FF2B5EF4-FFF2-40B4-BE49-F238E27FC236}">
                <a16:creationId xmlns:a16="http://schemas.microsoft.com/office/drawing/2014/main" id="{C7BAECB4-F954-4F2D-A71F-B0C8035B45A0}"/>
              </a:ext>
            </a:extLst>
          </p:cNvPr>
          <p:cNvCxnSpPr/>
          <p:nvPr userDrawn="1"/>
        </p:nvCxnSpPr>
        <p:spPr>
          <a:xfrm>
            <a:off x="182881" y="847901"/>
            <a:ext cx="11754196" cy="0"/>
          </a:xfrm>
          <a:prstGeom prst="line">
            <a:avLst/>
          </a:prstGeom>
          <a:ln>
            <a:solidFill>
              <a:srgbClr val="0F7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">
            <a:extLst>
              <a:ext uri="{FF2B5EF4-FFF2-40B4-BE49-F238E27FC236}">
                <a16:creationId xmlns:a16="http://schemas.microsoft.com/office/drawing/2014/main" id="{90F56787-E6B3-419A-B4C3-6F2C179072E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332656"/>
            <a:ext cx="1188000" cy="2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800" b="1" kern="1200" dirty="0">
          <a:solidFill>
            <a:schemeClr val="tx1">
              <a:lumMod val="95000"/>
              <a:lumOff val="5000"/>
            </a:schemeClr>
          </a:solidFill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36">
          <p15:clr>
            <a:srgbClr val="F26B43"/>
          </p15:clr>
        </p15:guide>
        <p15:guide id="4" orient="horz" pos="536">
          <p15:clr>
            <a:srgbClr val="F26B43"/>
          </p15:clr>
        </p15:guide>
        <p15:guide id="5" orient="horz" pos="164">
          <p15:clr>
            <a:srgbClr val="F26B43"/>
          </p15:clr>
        </p15:guide>
        <p15:guide id="6" pos="7151">
          <p15:clr>
            <a:srgbClr val="F26B43"/>
          </p15:clr>
        </p15:guide>
        <p15:guide id="7" pos="529">
          <p15:clr>
            <a:srgbClr val="F26B43"/>
          </p15:clr>
        </p15:guide>
        <p15:guide id="8" orient="horz" pos="3884">
          <p15:clr>
            <a:srgbClr val="F26B43"/>
          </p15:clr>
        </p15:guide>
        <p15:guide id="9" orient="horz" pos="3984">
          <p15:clr>
            <a:srgbClr val="F26B43"/>
          </p15:clr>
        </p15:guide>
        <p15:guide id="10" orient="horz" pos="4247">
          <p15:clr>
            <a:srgbClr val="F26B43"/>
          </p15:clr>
        </p15:guide>
        <p15:guide id="12" orient="horz" pos="2160">
          <p15:clr>
            <a:srgbClr val="F26B43"/>
          </p15:clr>
        </p15:guide>
        <p15:guide id="13" pos="619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0" cstate="screen"/>
          <a:srcRect t="11291" b="16897"/>
          <a:stretch>
            <a:fillRect/>
          </a:stretch>
        </p:blipFill>
        <p:spPr>
          <a:xfrm>
            <a:off x="10397456" y="1"/>
            <a:ext cx="1558496" cy="7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3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8" r:id="rId7"/>
    <p:sldLayoutId id="2147483679" r:id="rId8"/>
  </p:sldLayoutIdLst>
  <p:txStyles>
    <p:titleStyle>
      <a:lvl1pPr algn="l" defTabSz="990575" rtl="0" eaLnBrk="1" latinLnBrk="0" hangingPunct="1">
        <a:spcBef>
          <a:spcPct val="0"/>
        </a:spcBef>
        <a:buNone/>
        <a:defRPr sz="47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1294" indent="-241294" algn="l" defTabSz="990575" rtl="0" eaLnBrk="1" latinLnBrk="0" hangingPunct="1">
        <a:spcBef>
          <a:spcPct val="20000"/>
        </a:spcBef>
        <a:buSzPct val="12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80048" indent="-238754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1342" indent="-241294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52476" indent="-230288" algn="l" defTabSz="9905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0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93770" indent="-241294" algn="l" defTabSz="990575" rtl="0" eaLnBrk="1" latinLnBrk="0" hangingPunct="1">
        <a:spcBef>
          <a:spcPct val="20000"/>
        </a:spcBef>
        <a:buFont typeface="Arial" panose="020B0604020202020204" pitchFamily="34" charset="0"/>
        <a:buChar char="»"/>
        <a:defRPr sz="10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723659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8946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234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521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1pPr>
      <a:lvl2pPr marL="495288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90575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3pPr>
      <a:lvl4pPr marL="1485863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4pPr>
      <a:lvl5pPr marL="1981150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5pPr>
      <a:lvl6pPr marL="2476438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7pPr>
      <a:lvl8pPr marL="3467013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8pPr>
      <a:lvl9pPr marL="3962301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1" cstate="screen"/>
          <a:srcRect t="11291" b="16897"/>
          <a:stretch>
            <a:fillRect/>
          </a:stretch>
        </p:blipFill>
        <p:spPr>
          <a:xfrm>
            <a:off x="10397456" y="1"/>
            <a:ext cx="1558496" cy="7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8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txStyles>
    <p:titleStyle>
      <a:lvl1pPr algn="l" defTabSz="990575" rtl="0" eaLnBrk="1" latinLnBrk="0" hangingPunct="1">
        <a:spcBef>
          <a:spcPct val="0"/>
        </a:spcBef>
        <a:buNone/>
        <a:defRPr sz="47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1294" indent="-241294" algn="l" defTabSz="990575" rtl="0" eaLnBrk="1" latinLnBrk="0" hangingPunct="1">
        <a:spcBef>
          <a:spcPct val="20000"/>
        </a:spcBef>
        <a:buSzPct val="12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80048" indent="-238754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1342" indent="-241294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52476" indent="-230288" algn="l" defTabSz="9905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0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93770" indent="-241294" algn="l" defTabSz="990575" rtl="0" eaLnBrk="1" latinLnBrk="0" hangingPunct="1">
        <a:spcBef>
          <a:spcPct val="20000"/>
        </a:spcBef>
        <a:buFont typeface="Arial" panose="020B0604020202020204" pitchFamily="34" charset="0"/>
        <a:buChar char="»"/>
        <a:defRPr sz="10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723659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8946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234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521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1pPr>
      <a:lvl2pPr marL="495288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90575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3pPr>
      <a:lvl4pPr marL="1485863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4pPr>
      <a:lvl5pPr marL="1981150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5pPr>
      <a:lvl6pPr marL="2476438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7pPr>
      <a:lvl8pPr marL="3467013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8pPr>
      <a:lvl9pPr marL="3962301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086080-783D-4E2F-89E3-FEF966F58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3501008"/>
            <a:ext cx="9295676" cy="792087"/>
          </a:xfrm>
        </p:spPr>
        <p:txBody>
          <a:bodyPr/>
          <a:lstStyle/>
          <a:p>
            <a:r>
              <a:rPr lang="en-US" altLang="zh-CN" dirty="0"/>
              <a:t>Data Viewer Tooling Introduction</a:t>
            </a:r>
            <a:endParaRPr lang="en-US" dirty="0"/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C0D660E3-D474-4F55-9022-12064584510D}"/>
              </a:ext>
            </a:extLst>
          </p:cNvPr>
          <p:cNvSpPr txBox="1"/>
          <p:nvPr/>
        </p:nvSpPr>
        <p:spPr>
          <a:xfrm>
            <a:off x="9662964" y="260350"/>
            <a:ext cx="169083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Confidential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9CE6FA-9289-4217-9784-E0282BBBB353}"/>
              </a:ext>
            </a:extLst>
          </p:cNvPr>
          <p:cNvSpPr txBox="1"/>
          <p:nvPr/>
        </p:nvSpPr>
        <p:spPr>
          <a:xfrm>
            <a:off x="839414" y="5310231"/>
            <a:ext cx="1792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  <a:r>
              <a:rPr lang="en-US"/>
              <a:t>: 2022.10.08</a:t>
            </a:r>
            <a:endParaRPr lang="en-US" dirty="0"/>
          </a:p>
          <a:p>
            <a:r>
              <a:rPr lang="en-US" dirty="0"/>
              <a:t>Author :</a:t>
            </a:r>
            <a:r>
              <a:rPr lang="zh-CN" altLang="en-US" dirty="0"/>
              <a:t>曹一帆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3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33656-F4B5-272D-6620-D560723F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速算</a:t>
            </a:r>
            <a:r>
              <a:rPr lang="de-DE" altLang="zh-CN" dirty="0"/>
              <a:t>SNR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00C91-62DC-385B-5AB4-038E350C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de-DE" dirty="0"/>
              <a:t>输入自定义的</a:t>
            </a:r>
            <a:r>
              <a:rPr lang="de-DE" altLang="zh-CN" dirty="0"/>
              <a:t>Signal</a:t>
            </a:r>
            <a:r>
              <a:rPr lang="zh-CN" altLang="de-DE" dirty="0"/>
              <a:t>数值快速计算</a:t>
            </a:r>
            <a:r>
              <a:rPr lang="de-DE" altLang="zh-CN" dirty="0"/>
              <a:t>SNR</a:t>
            </a:r>
            <a:endParaRPr lang="de-DE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890CE-CD6E-1B0B-2646-A2660CC8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A7ADD-2E36-A64B-330F-5BDC85DB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1053A-03D9-FA0E-8145-2BA16672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0D5EB7-BF31-A640-7A29-D12387ED4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9" y="1446254"/>
            <a:ext cx="10192624" cy="510585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AF6BF9D-B5DB-6AD3-988B-441635C80DB3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flipV="1">
            <a:off x="7926027" y="2672038"/>
            <a:ext cx="2605275" cy="507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C0B5864-D29E-C936-7102-32680E7566F2}"/>
              </a:ext>
            </a:extLst>
          </p:cNvPr>
          <p:cNvSpPr/>
          <p:nvPr/>
        </p:nvSpPr>
        <p:spPr>
          <a:xfrm>
            <a:off x="10531302" y="2489040"/>
            <a:ext cx="1280374" cy="365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de-DE" sz="1000" dirty="0"/>
              <a:t>点击输入自定义信号量</a:t>
            </a:r>
            <a:endParaRPr lang="en-US" sz="1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244C01-D4A0-E002-4D78-6F2995EBFCAD}"/>
              </a:ext>
            </a:extLst>
          </p:cNvPr>
          <p:cNvSpPr/>
          <p:nvPr/>
        </p:nvSpPr>
        <p:spPr>
          <a:xfrm>
            <a:off x="7038363" y="3179428"/>
            <a:ext cx="1775327" cy="151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5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836AB-9609-4A62-AAD5-C88336678A3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24600"/>
            <a:ext cx="2743200" cy="417513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41548-B340-4E10-B1FF-31A811DCE8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4114800" cy="417513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44009-70D1-4355-B8BA-971DCD0540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24600"/>
            <a:ext cx="2743200" cy="4175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06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346D5EC-4B3D-6E17-7C24-7077BD4E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2" y="817290"/>
            <a:ext cx="10679514" cy="53463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1494497-83AA-4FFD-A9DE-E2629E31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Window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54F99-1E30-48A4-93B5-3BD4BD8F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75FDC-D00F-421C-98EB-E6C255D7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CC1F6-2ADE-4DD0-811C-F670E0C6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9E318F-7247-6D56-9CE8-B7D1B8A6E65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731565" y="1062981"/>
            <a:ext cx="364435" cy="42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40F3C1F-EC6C-FBBE-2E70-5CEECF0BB7BB}"/>
              </a:ext>
            </a:extLst>
          </p:cNvPr>
          <p:cNvSpPr/>
          <p:nvPr/>
        </p:nvSpPr>
        <p:spPr>
          <a:xfrm>
            <a:off x="6096000" y="937997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选择</a:t>
            </a:r>
            <a:r>
              <a:rPr lang="en-US" altLang="zh-CN" sz="1000" dirty="0"/>
              <a:t>raw data </a:t>
            </a:r>
            <a:r>
              <a:rPr lang="zh-CN" altLang="en-US" sz="1000" dirty="0"/>
              <a:t>文件</a:t>
            </a:r>
            <a:r>
              <a:rPr lang="en-US" altLang="zh-CN" sz="1000" dirty="0"/>
              <a:t> </a:t>
            </a:r>
            <a:endParaRPr lang="en-US" sz="1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E9F43B-7441-314D-4890-17FA9F65240E}"/>
              </a:ext>
            </a:extLst>
          </p:cNvPr>
          <p:cNvSpPr/>
          <p:nvPr/>
        </p:nvSpPr>
        <p:spPr>
          <a:xfrm>
            <a:off x="5108841" y="1498436"/>
            <a:ext cx="937998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C5D3BF-9DC7-91AB-FB64-FD0339904980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658004" y="1125877"/>
            <a:ext cx="307064" cy="364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5031B0A-BF21-8041-E18D-E412399B7A99}"/>
              </a:ext>
            </a:extLst>
          </p:cNvPr>
          <p:cNvSpPr/>
          <p:nvPr/>
        </p:nvSpPr>
        <p:spPr>
          <a:xfrm>
            <a:off x="7965068" y="849440"/>
            <a:ext cx="1197569" cy="5528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选择查看原始数据或者经过特定处理的数据</a:t>
            </a:r>
            <a:endParaRPr 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7A137F-9B28-CA21-4430-70765D72EF66}"/>
              </a:ext>
            </a:extLst>
          </p:cNvPr>
          <p:cNvSpPr/>
          <p:nvPr/>
        </p:nvSpPr>
        <p:spPr>
          <a:xfrm>
            <a:off x="6967521" y="1498435"/>
            <a:ext cx="1992173" cy="13238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B6678E-6FE1-DD85-7CF9-B85B7D02398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9347526" y="1049136"/>
            <a:ext cx="364435" cy="42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450DF17-3505-21BC-ADFB-B2E11D4A2244}"/>
              </a:ext>
            </a:extLst>
          </p:cNvPr>
          <p:cNvSpPr/>
          <p:nvPr/>
        </p:nvSpPr>
        <p:spPr>
          <a:xfrm>
            <a:off x="9711961" y="924152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翻转当前数据</a:t>
            </a:r>
            <a:endParaRPr lang="en-US" sz="1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F284CA9-60EA-91ED-1FA8-30BAABAB0B53}"/>
              </a:ext>
            </a:extLst>
          </p:cNvPr>
          <p:cNvSpPr/>
          <p:nvPr/>
        </p:nvSpPr>
        <p:spPr>
          <a:xfrm>
            <a:off x="8959694" y="1484591"/>
            <a:ext cx="937998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0E4DA54-2E59-37F0-C517-92EC9329BB8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0365166" y="3722493"/>
            <a:ext cx="389849" cy="572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06636A6-6531-B871-A4C6-EF7336A4F847}"/>
              </a:ext>
            </a:extLst>
          </p:cNvPr>
          <p:cNvSpPr/>
          <p:nvPr/>
        </p:nvSpPr>
        <p:spPr>
          <a:xfrm>
            <a:off x="10755015" y="4169861"/>
            <a:ext cx="1285568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自容数据显示区域</a:t>
            </a:r>
            <a:endParaRPr lang="en-US" sz="10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A131DF4-5B40-8A66-9EE9-8B3FBBD83A9C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625371" y="4144297"/>
            <a:ext cx="389849" cy="572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166FA2F-F65C-388D-F215-DDDEDC8952C9}"/>
              </a:ext>
            </a:extLst>
          </p:cNvPr>
          <p:cNvSpPr/>
          <p:nvPr/>
        </p:nvSpPr>
        <p:spPr>
          <a:xfrm>
            <a:off x="7015220" y="4591665"/>
            <a:ext cx="1285568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互容数据显示区域</a:t>
            </a:r>
            <a:endParaRPr lang="en-US" sz="10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9ACC37D-D324-7D9B-8FF8-A287BC1951D2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9279530" y="4294845"/>
            <a:ext cx="1475485" cy="1097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433467D-31F5-83F5-146B-D436A65E4C38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flipH="1">
            <a:off x="3816002" y="5966761"/>
            <a:ext cx="206476" cy="443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24F52B69-FCFF-0179-6888-A6618849C4DD}"/>
              </a:ext>
            </a:extLst>
          </p:cNvPr>
          <p:cNvSpPr/>
          <p:nvPr/>
        </p:nvSpPr>
        <p:spPr>
          <a:xfrm>
            <a:off x="3217217" y="6410666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上一帧</a:t>
            </a:r>
            <a:endParaRPr lang="en-US" sz="10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C97D280-ABE5-E0C8-5512-1C704DFDFD57}"/>
              </a:ext>
            </a:extLst>
          </p:cNvPr>
          <p:cNvSpPr/>
          <p:nvPr/>
        </p:nvSpPr>
        <p:spPr>
          <a:xfrm>
            <a:off x="3553479" y="5777982"/>
            <a:ext cx="937998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40694F2-2610-0755-329B-0D268112B02E}"/>
              </a:ext>
            </a:extLst>
          </p:cNvPr>
          <p:cNvCxnSpPr>
            <a:cxnSpLocks/>
            <a:stCxn id="56" idx="2"/>
            <a:endCxn id="55" idx="0"/>
          </p:cNvCxnSpPr>
          <p:nvPr/>
        </p:nvCxnSpPr>
        <p:spPr>
          <a:xfrm flipH="1">
            <a:off x="7101968" y="5975150"/>
            <a:ext cx="47291" cy="443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0923855-A154-F1F0-1E2D-925B851F4392}"/>
              </a:ext>
            </a:extLst>
          </p:cNvPr>
          <p:cNvSpPr/>
          <p:nvPr/>
        </p:nvSpPr>
        <p:spPr>
          <a:xfrm>
            <a:off x="6530852" y="6419055"/>
            <a:ext cx="1142232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下一帧</a:t>
            </a:r>
            <a:endParaRPr lang="en-US" sz="10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D09787C-3C73-7C58-3EA2-5497CBDF5A01}"/>
              </a:ext>
            </a:extLst>
          </p:cNvPr>
          <p:cNvSpPr/>
          <p:nvPr/>
        </p:nvSpPr>
        <p:spPr>
          <a:xfrm>
            <a:off x="6867113" y="5786371"/>
            <a:ext cx="564291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76D72C1-76AB-0E86-40B8-1DE328362676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flipH="1">
            <a:off x="8489030" y="5937917"/>
            <a:ext cx="47291" cy="443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B4F27702-F3D3-BB67-4363-E1FD33A14812}"/>
              </a:ext>
            </a:extLst>
          </p:cNvPr>
          <p:cNvSpPr/>
          <p:nvPr/>
        </p:nvSpPr>
        <p:spPr>
          <a:xfrm>
            <a:off x="7917914" y="6381822"/>
            <a:ext cx="1142232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放大字体</a:t>
            </a:r>
            <a:endParaRPr lang="en-US" sz="10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C699341-72B4-2599-1107-C2B23E9789F2}"/>
              </a:ext>
            </a:extLst>
          </p:cNvPr>
          <p:cNvSpPr/>
          <p:nvPr/>
        </p:nvSpPr>
        <p:spPr>
          <a:xfrm>
            <a:off x="8254175" y="5749138"/>
            <a:ext cx="564291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B04D32E-35F1-0DFF-D321-E6EA47A7D7F2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flipH="1">
            <a:off x="9877621" y="5967548"/>
            <a:ext cx="47291" cy="443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A0B92790-02BE-B360-C086-4B3A58844660}"/>
              </a:ext>
            </a:extLst>
          </p:cNvPr>
          <p:cNvSpPr/>
          <p:nvPr/>
        </p:nvSpPr>
        <p:spPr>
          <a:xfrm>
            <a:off x="9306505" y="6411453"/>
            <a:ext cx="1142232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缩小字体</a:t>
            </a:r>
            <a:endParaRPr 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2CD752E-030F-FC94-4A1F-07A186F2B426}"/>
              </a:ext>
            </a:extLst>
          </p:cNvPr>
          <p:cNvSpPr/>
          <p:nvPr/>
        </p:nvSpPr>
        <p:spPr>
          <a:xfrm>
            <a:off x="9642766" y="5778769"/>
            <a:ext cx="564291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5827F02-41AF-28BC-6160-D48A2B45F86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1233588" y="5937917"/>
            <a:ext cx="757768" cy="474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C39769C-EC80-21FE-2440-363BA8FA7F07}"/>
              </a:ext>
            </a:extLst>
          </p:cNvPr>
          <p:cNvSpPr/>
          <p:nvPr/>
        </p:nvSpPr>
        <p:spPr>
          <a:xfrm>
            <a:off x="634803" y="6412064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de-DE" sz="1000" dirty="0"/>
              <a:t>自定义显示</a:t>
            </a:r>
            <a:endParaRPr 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B61809-DC4B-8163-F27A-6DA9A511E40D}"/>
              </a:ext>
            </a:extLst>
          </p:cNvPr>
          <p:cNvSpPr/>
          <p:nvPr/>
        </p:nvSpPr>
        <p:spPr>
          <a:xfrm>
            <a:off x="971064" y="5779380"/>
            <a:ext cx="2040583" cy="1585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9C00B2-715D-E3AC-DFB3-B1822910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5" y="929160"/>
            <a:ext cx="10469461" cy="52412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1494497-83AA-4FFD-A9DE-E2629E31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Window – </a:t>
            </a:r>
            <a:r>
              <a:rPr lang="zh-CN" altLang="en-US" dirty="0"/>
              <a:t>互容可视化</a:t>
            </a:r>
            <a:endParaRPr 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8AEAE6F-9C56-5108-B018-A5A4C366471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09415" y="1787835"/>
            <a:ext cx="338706" cy="648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B803FE2D-A8A1-0373-8069-07232FA7EE3D}"/>
              </a:ext>
            </a:extLst>
          </p:cNvPr>
          <p:cNvSpPr/>
          <p:nvPr/>
        </p:nvSpPr>
        <p:spPr>
          <a:xfrm>
            <a:off x="10648121" y="2253318"/>
            <a:ext cx="1280374" cy="365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实时绘制互容数据</a:t>
            </a:r>
            <a:r>
              <a:rPr lang="en-US" altLang="zh-CN" sz="1000" dirty="0"/>
              <a:t>3D</a:t>
            </a:r>
            <a:r>
              <a:rPr lang="zh-CN" altLang="en-US" sz="1000" dirty="0"/>
              <a:t>图像</a:t>
            </a:r>
            <a:endParaRPr lang="en-US" sz="1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DB1E3C-F653-322B-B37A-999A211124A3}"/>
              </a:ext>
            </a:extLst>
          </p:cNvPr>
          <p:cNvSpPr/>
          <p:nvPr/>
        </p:nvSpPr>
        <p:spPr>
          <a:xfrm>
            <a:off x="9840416" y="1599056"/>
            <a:ext cx="937998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8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8AD83-29BD-25D9-1E0B-93BECD51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互容可视化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38DFA-B416-E37A-3A55-F849F819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8E89A-3CCE-1501-15F2-7D59E391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DE74E-64F2-426B-64F6-A5A9B59B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278E2E-1210-7F53-BCB7-C18B6E46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00" y="1065574"/>
            <a:ext cx="7773300" cy="511246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30CF879-C28C-0338-E50C-C5F2CD416B41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8776787" y="3742763"/>
            <a:ext cx="559370" cy="82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E8EE067-C7BF-895F-D987-0326E4868C0D}"/>
              </a:ext>
            </a:extLst>
          </p:cNvPr>
          <p:cNvSpPr/>
          <p:nvPr/>
        </p:nvSpPr>
        <p:spPr>
          <a:xfrm>
            <a:off x="9336157" y="3617779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颜色方案</a:t>
            </a:r>
            <a:endParaRPr lang="en-US" sz="1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A685B4-65BD-E36F-1DC8-CEE251590D80}"/>
              </a:ext>
            </a:extLst>
          </p:cNvPr>
          <p:cNvSpPr/>
          <p:nvPr/>
        </p:nvSpPr>
        <p:spPr>
          <a:xfrm>
            <a:off x="7838789" y="3429000"/>
            <a:ext cx="937998" cy="791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EB299C-E053-2347-4C23-31333A9BA06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461513" y="1175289"/>
            <a:ext cx="364435" cy="42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E7841A3-7E2A-6E69-1FA9-80DB8AC3C772}"/>
              </a:ext>
            </a:extLst>
          </p:cNvPr>
          <p:cNvSpPr/>
          <p:nvPr/>
        </p:nvSpPr>
        <p:spPr>
          <a:xfrm>
            <a:off x="8825948" y="1050305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显示模式</a:t>
            </a:r>
            <a:endParaRPr lang="en-US" sz="1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5F214D-3E1C-D6C8-01B6-C2C2DB4E0413}"/>
              </a:ext>
            </a:extLst>
          </p:cNvPr>
          <p:cNvSpPr/>
          <p:nvPr/>
        </p:nvSpPr>
        <p:spPr>
          <a:xfrm>
            <a:off x="7838789" y="1610744"/>
            <a:ext cx="937998" cy="6620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F822F74-E9CE-E2F8-A79A-CC83A2377197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8776787" y="3075498"/>
            <a:ext cx="413596" cy="219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4CC3C4B-1D45-C444-5946-6DBA90199DBE}"/>
              </a:ext>
            </a:extLst>
          </p:cNvPr>
          <p:cNvSpPr/>
          <p:nvPr/>
        </p:nvSpPr>
        <p:spPr>
          <a:xfrm>
            <a:off x="9190383" y="2950514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主题</a:t>
            </a:r>
            <a:endParaRPr lang="en-US" sz="1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D26EDA-1089-8E34-2D4D-E22CCB8FA965}"/>
              </a:ext>
            </a:extLst>
          </p:cNvPr>
          <p:cNvSpPr/>
          <p:nvPr/>
        </p:nvSpPr>
        <p:spPr>
          <a:xfrm>
            <a:off x="7838789" y="3200482"/>
            <a:ext cx="937998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E86A2DD-B244-934B-6632-0F7AFA08151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8776787" y="2252263"/>
            <a:ext cx="780810" cy="493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5BFC681-FE63-7E87-B071-FAF5F73DFD5A}"/>
              </a:ext>
            </a:extLst>
          </p:cNvPr>
          <p:cNvSpPr/>
          <p:nvPr/>
        </p:nvSpPr>
        <p:spPr>
          <a:xfrm>
            <a:off x="9557597" y="2127279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显示范围</a:t>
            </a:r>
            <a:endParaRPr lang="en-US" sz="1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8E3ADB-B115-9B29-C4ED-8941E18B7A65}"/>
              </a:ext>
            </a:extLst>
          </p:cNvPr>
          <p:cNvSpPr/>
          <p:nvPr/>
        </p:nvSpPr>
        <p:spPr>
          <a:xfrm>
            <a:off x="7838789" y="2333334"/>
            <a:ext cx="937998" cy="824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C61FF2E-6C0F-9430-72F9-9C17CE26C806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533996" y="2252263"/>
            <a:ext cx="364435" cy="42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569E550-285F-570A-033A-780CABC2C5B0}"/>
              </a:ext>
            </a:extLst>
          </p:cNvPr>
          <p:cNvSpPr/>
          <p:nvPr/>
        </p:nvSpPr>
        <p:spPr>
          <a:xfrm>
            <a:off x="4898431" y="2127279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可视化互动点击</a:t>
            </a:r>
            <a:endParaRPr lang="en-US" sz="1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8DCED-3A89-3DC7-7FF4-C440CE51D9B8}"/>
              </a:ext>
            </a:extLst>
          </p:cNvPr>
          <p:cNvSpPr/>
          <p:nvPr/>
        </p:nvSpPr>
        <p:spPr>
          <a:xfrm>
            <a:off x="3911272" y="2687718"/>
            <a:ext cx="937998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4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D063EE-2F33-B53B-3C35-085489FB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69" y="1270321"/>
            <a:ext cx="7857214" cy="51948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38AD83-29BD-25D9-1E0B-93BECD51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互容可视化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38DFA-B416-E37A-3A55-F849F819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8E89A-3CCE-1501-15F2-7D59E391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DE74E-64F2-426B-64F6-A5A9B59B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E86A2DD-B244-934B-6632-0F7AFA08151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8995448" y="1735428"/>
            <a:ext cx="780810" cy="493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5BFC681-FE63-7E87-B071-FAF5F73DFD5A}"/>
              </a:ext>
            </a:extLst>
          </p:cNvPr>
          <p:cNvSpPr/>
          <p:nvPr/>
        </p:nvSpPr>
        <p:spPr>
          <a:xfrm>
            <a:off x="9776258" y="1610444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切片显示</a:t>
            </a:r>
            <a:endParaRPr lang="en-US" sz="1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8E3ADB-B115-9B29-C4ED-8941E18B7A65}"/>
              </a:ext>
            </a:extLst>
          </p:cNvPr>
          <p:cNvSpPr/>
          <p:nvPr/>
        </p:nvSpPr>
        <p:spPr>
          <a:xfrm>
            <a:off x="8057450" y="1816499"/>
            <a:ext cx="937998" cy="824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8DF6051-F8A7-0C99-7850-C3535DF1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76" y="1212574"/>
            <a:ext cx="7491302" cy="49033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38AD83-29BD-25D9-1E0B-93BECD51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互容可视化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38DFA-B416-E37A-3A55-F849F819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8E89A-3CCE-1501-15F2-7D59E391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DE74E-64F2-426B-64F6-A5A9B59B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E86A2DD-B244-934B-6632-0F7AFA08151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8882805" y="2590839"/>
            <a:ext cx="893453" cy="287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5BFC681-FE63-7E87-B071-FAF5F73DFD5A}"/>
              </a:ext>
            </a:extLst>
          </p:cNvPr>
          <p:cNvSpPr/>
          <p:nvPr/>
        </p:nvSpPr>
        <p:spPr>
          <a:xfrm>
            <a:off x="9776258" y="2465855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切片显示</a:t>
            </a:r>
            <a:endParaRPr lang="en-US" sz="1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8E3ADB-B115-9B29-C4ED-8941E18B7A65}"/>
              </a:ext>
            </a:extLst>
          </p:cNvPr>
          <p:cNvSpPr/>
          <p:nvPr/>
        </p:nvSpPr>
        <p:spPr>
          <a:xfrm>
            <a:off x="7944807" y="2465855"/>
            <a:ext cx="937998" cy="824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5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158425-4363-5999-E07A-53E1BD7D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28" y="1324167"/>
            <a:ext cx="10144924" cy="47269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1494497-83AA-4FFD-A9DE-E2629E31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Window – </a:t>
            </a:r>
            <a:r>
              <a:rPr lang="zh-CN" altLang="en-US" dirty="0"/>
              <a:t>自容可视化</a:t>
            </a:r>
            <a:endParaRPr 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8AEAE6F-9C56-5108-B018-A5A4C3664716}"/>
              </a:ext>
            </a:extLst>
          </p:cNvPr>
          <p:cNvCxnSpPr>
            <a:cxnSpLocks/>
            <a:stCxn id="36" idx="0"/>
            <a:endCxn id="35" idx="1"/>
          </p:cNvCxnSpPr>
          <p:nvPr/>
        </p:nvCxnSpPr>
        <p:spPr>
          <a:xfrm flipV="1">
            <a:off x="10232216" y="4829571"/>
            <a:ext cx="567536" cy="609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B803FE2D-A8A1-0373-8069-07232FA7EE3D}"/>
              </a:ext>
            </a:extLst>
          </p:cNvPr>
          <p:cNvSpPr/>
          <p:nvPr/>
        </p:nvSpPr>
        <p:spPr>
          <a:xfrm>
            <a:off x="10799752" y="4646573"/>
            <a:ext cx="1280374" cy="365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实时绘制自容数据柱状图</a:t>
            </a:r>
            <a:endParaRPr lang="en-US" sz="1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DB1E3C-F653-322B-B37A-999A211124A3}"/>
              </a:ext>
            </a:extLst>
          </p:cNvPr>
          <p:cNvSpPr/>
          <p:nvPr/>
        </p:nvSpPr>
        <p:spPr>
          <a:xfrm>
            <a:off x="9763217" y="5439443"/>
            <a:ext cx="937998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C8B1DC-91A6-19E0-4545-6CBED3DAD585}"/>
              </a:ext>
            </a:extLst>
          </p:cNvPr>
          <p:cNvSpPr/>
          <p:nvPr/>
        </p:nvSpPr>
        <p:spPr>
          <a:xfrm>
            <a:off x="9763217" y="5622441"/>
            <a:ext cx="937998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CF52191-F8D5-ADF3-F881-693B9992900A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>
            <a:off x="10232216" y="5811220"/>
            <a:ext cx="664769" cy="239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A38CD93-C125-E3A8-B2B0-C6617270FFF3}"/>
              </a:ext>
            </a:extLst>
          </p:cNvPr>
          <p:cNvSpPr/>
          <p:nvPr/>
        </p:nvSpPr>
        <p:spPr>
          <a:xfrm>
            <a:off x="10896985" y="5868095"/>
            <a:ext cx="1280374" cy="365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绘制自容数据差值图</a:t>
            </a:r>
            <a:r>
              <a:rPr lang="en-US" altLang="zh-CN" sz="1000" dirty="0"/>
              <a:t>(peak </a:t>
            </a:r>
            <a:r>
              <a:rPr lang="en-US" altLang="zh-CN" sz="1000" dirty="0" err="1"/>
              <a:t>peak</a:t>
            </a:r>
            <a:r>
              <a:rPr lang="en-US" altLang="zh-CN" sz="1000" dirty="0"/>
              <a:t> noise)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1701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9BD54-CBB6-1D21-55C5-C8A0252B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自容数据可视化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9E9E5-EF8E-3AA5-77CF-69FBB9FC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756F4-BD75-58F9-A42B-359B064F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D88B4-11D1-D783-3D67-AE089349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A834EF-89A3-5722-B4D6-47771322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48" y="1146283"/>
            <a:ext cx="7194868" cy="47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7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9BD54-CBB6-1D21-55C5-C8A0252B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自容数据可视化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9E9E5-EF8E-3AA5-77CF-69FBB9FC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756F4-BD75-58F9-A42B-359B064F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D88B4-11D1-D783-3D67-AE089349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70FC3A-1BA0-2CBC-958A-4D9E0BD5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3" y="1034102"/>
            <a:ext cx="9442172" cy="496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269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PT template in English  -  Read-Only" id="{1DAFB3C4-D975-4472-A918-8792743E8B96}" vid="{41376D7E-6A23-464E-9E57-171AE384F110}"/>
    </a:ext>
  </a:extLst>
</a:theme>
</file>

<file path=ppt/theme/theme2.xml><?xml version="1.0" encoding="utf-8"?>
<a:theme xmlns:a="http://schemas.openxmlformats.org/drawingml/2006/main" name="ESWIN蓝色2021年7月版本">
  <a:themeElements>
    <a:clrScheme name="ESWIN-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057B8"/>
      </a:accent1>
      <a:accent2>
        <a:srgbClr val="0070C0"/>
      </a:accent2>
      <a:accent3>
        <a:srgbClr val="00B0F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rtlCol="0" anchor="ctr">
        <a:spAutoFit/>
      </a:bodyPr>
      <a:lstStyle>
        <a:defPPr algn="ctr">
          <a:lnSpc>
            <a:spcPct val="120000"/>
          </a:lnSpc>
          <a:spcBef>
            <a:spcPts val="300"/>
          </a:spcBef>
          <a:defRPr sz="1200" b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square" rtlCol="0" anchor="t">
        <a:spAutoFit/>
      </a:bodyPr>
      <a:lstStyle>
        <a:defPPr algn="ctr">
          <a:lnSpc>
            <a:spcPct val="120000"/>
          </a:lnSpc>
          <a:spcBef>
            <a:spcPts val="300"/>
          </a:spcBef>
          <a:defRPr lang="zh-CN" altLang="en-US" sz="1400" dirty="0" smtClean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ESWIN蓝色2021年7月版本">
  <a:themeElements>
    <a:clrScheme name="ESWIN-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057B8"/>
      </a:accent1>
      <a:accent2>
        <a:srgbClr val="0070C0"/>
      </a:accent2>
      <a:accent3>
        <a:srgbClr val="00B0F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rtlCol="0" anchor="ctr">
        <a:spAutoFit/>
      </a:bodyPr>
      <a:lstStyle>
        <a:defPPr algn="ctr">
          <a:lnSpc>
            <a:spcPct val="120000"/>
          </a:lnSpc>
          <a:spcBef>
            <a:spcPts val="300"/>
          </a:spcBef>
          <a:defRPr sz="1200" b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square" rtlCol="0" anchor="t">
        <a:spAutoFit/>
      </a:bodyPr>
      <a:lstStyle>
        <a:defPPr algn="ctr">
          <a:lnSpc>
            <a:spcPct val="120000"/>
          </a:lnSpc>
          <a:spcBef>
            <a:spcPts val="300"/>
          </a:spcBef>
          <a:defRPr lang="zh-CN" altLang="en-US" sz="1400" dirty="0" smtClean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Calibri</vt:lpstr>
      <vt:lpstr>Custom Design</vt:lpstr>
      <vt:lpstr>ESWIN蓝色2021年7月版本</vt:lpstr>
      <vt:lpstr>1_ESWIN蓝色2021年7月版本</vt:lpstr>
      <vt:lpstr>Data Viewer Tooling Introduction</vt:lpstr>
      <vt:lpstr>Main Window</vt:lpstr>
      <vt:lpstr>Main Window – 互容可视化</vt:lpstr>
      <vt:lpstr>互容可视化</vt:lpstr>
      <vt:lpstr>互容可视化</vt:lpstr>
      <vt:lpstr>互容可视化</vt:lpstr>
      <vt:lpstr>Main Window – 自容可视化</vt:lpstr>
      <vt:lpstr>自容数据可视化</vt:lpstr>
      <vt:lpstr>自容数据可视化</vt:lpstr>
      <vt:lpstr>速算SNR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曹一帆</dc:creator>
  <cp:lastModifiedBy>Yifan</cp:lastModifiedBy>
  <cp:revision>86</cp:revision>
  <dcterms:created xsi:type="dcterms:W3CDTF">2022-01-19T02:57:11Z</dcterms:created>
  <dcterms:modified xsi:type="dcterms:W3CDTF">2022-10-09T09:56:00Z</dcterms:modified>
</cp:coreProperties>
</file>