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theme/themeOverride1.xml" ContentType="application/vnd.openxmlformats-officedocument.themeOverr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82" r:id="rId1"/>
  </p:sldMasterIdLst>
  <p:notesMasterIdLst>
    <p:notesMasterId r:id="rId20"/>
  </p:notesMasterIdLst>
  <p:sldIdLst>
    <p:sldId id="330" r:id="rId2"/>
    <p:sldId id="333" r:id="rId3"/>
    <p:sldId id="355" r:id="rId4"/>
    <p:sldId id="334" r:id="rId5"/>
    <p:sldId id="335" r:id="rId6"/>
    <p:sldId id="336" r:id="rId7"/>
    <p:sldId id="337" r:id="rId8"/>
    <p:sldId id="338" r:id="rId9"/>
    <p:sldId id="340" r:id="rId10"/>
    <p:sldId id="349" r:id="rId11"/>
    <p:sldId id="341" r:id="rId12"/>
    <p:sldId id="345" r:id="rId13"/>
    <p:sldId id="346" r:id="rId14"/>
    <p:sldId id="348" r:id="rId15"/>
    <p:sldId id="356" r:id="rId16"/>
    <p:sldId id="350" r:id="rId17"/>
    <p:sldId id="351" r:id="rId18"/>
    <p:sldId id="354" r:id="rId19"/>
  </p:sldIdLst>
  <p:sldSz cx="9144000" cy="5143500" type="screen16x9"/>
  <p:notesSz cx="6858000" cy="9144000"/>
  <p:embeddedFontLst>
    <p:embeddedFont>
      <p:font typeface="Roboto" panose="02000000000000000000" pitchFamily="2" charset="0"/>
      <p:regular r:id="rId21"/>
      <p:bold r:id="rId22"/>
      <p:italic r:id="rId23"/>
      <p:boldItalic r:id="rId24"/>
    </p:embeddedFont>
    <p:embeddedFont>
      <p:font typeface="Roboto Condensed Light" panose="020F0302020204030204" pitchFamily="34" charset="0"/>
      <p:regular r:id="rId25"/>
      <p:italic r:id="rId26"/>
    </p:embeddedFont>
    <p:embeddedFont>
      <p:font typeface="Tajawal" pitchFamily="2" charset="-78"/>
      <p:regular r:id="rId27"/>
      <p:bold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FF00"/>
    <a:srgbClr val="9B9200"/>
    <a:srgbClr val="006B0E"/>
    <a:srgbClr val="005A10"/>
    <a:srgbClr val="D1E38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53B85CF-B31B-4B37-811C-0FA4DAE2A3AF}">
  <a:tblStyle styleId="{353B85CF-B31B-4B37-811C-0FA4DAE2A3AF}"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18585D8C-351D-45E2-A2BC-E94C081FC452}" styleName="Table_1">
    <a:wholeTbl>
      <a:tcTxStyle b="off" i="off">
        <a:font>
          <a:latin typeface="Calibri"/>
          <a:ea typeface="Calibri"/>
          <a:cs typeface="Calibri"/>
        </a:font>
        <a:srgbClr val="000000"/>
      </a:tcTxStyle>
      <a:tcStyle>
        <a:tcBdr>
          <a:left>
            <a:ln w="12700" cap="flat" cmpd="sng">
              <a:solidFill>
                <a:srgbClr val="FFFFFF"/>
              </a:solidFill>
              <a:prstDash val="solid"/>
              <a:round/>
              <a:headEnd type="none" w="sm" len="sm"/>
              <a:tailEnd type="none" w="sm" len="sm"/>
            </a:ln>
          </a:left>
          <a:right>
            <a:ln w="12700" cap="flat" cmpd="sng">
              <a:solidFill>
                <a:srgbClr val="FFFFFF"/>
              </a:solidFill>
              <a:prstDash val="solid"/>
              <a:round/>
              <a:headEnd type="none" w="sm" len="sm"/>
              <a:tailEnd type="none" w="sm" len="sm"/>
            </a:ln>
          </a:right>
          <a:top>
            <a:ln w="12700" cap="flat" cmpd="sng">
              <a:solidFill>
                <a:srgbClr val="FFFFFF"/>
              </a:solidFill>
              <a:prstDash val="solid"/>
              <a:round/>
              <a:headEnd type="none" w="sm" len="sm"/>
              <a:tailEnd type="none" w="sm" len="sm"/>
            </a:ln>
          </a:top>
          <a:bottom>
            <a:ln w="12700" cap="flat" cmpd="sng">
              <a:solidFill>
                <a:srgbClr val="FFFFFF"/>
              </a:solidFill>
              <a:prstDash val="solid"/>
              <a:round/>
              <a:headEnd type="none" w="sm" len="sm"/>
              <a:tailEnd type="none" w="sm" len="sm"/>
            </a:ln>
          </a:bottom>
          <a:insideH>
            <a:ln w="12700" cap="flat" cmpd="sng">
              <a:solidFill>
                <a:srgbClr val="FFFFFF"/>
              </a:solidFill>
              <a:prstDash val="solid"/>
              <a:round/>
              <a:headEnd type="none" w="sm" len="sm"/>
              <a:tailEnd type="none" w="sm" len="sm"/>
            </a:ln>
          </a:insideH>
          <a:insideV>
            <a:ln w="12700" cap="flat" cmpd="sng">
              <a:solidFill>
                <a:srgbClr val="FFFFFF"/>
              </a:solidFill>
              <a:prstDash val="solid"/>
              <a:round/>
              <a:headEnd type="none" w="sm" len="sm"/>
              <a:tailEnd type="none" w="sm" len="sm"/>
            </a:ln>
          </a:insideV>
        </a:tcBdr>
        <a:fill>
          <a:solidFill>
            <a:srgbClr val="E7ECF3"/>
          </a:solidFill>
        </a:fill>
      </a:tcStyle>
    </a:wholeTbl>
    <a:band1H>
      <a:tcTxStyle/>
      <a:tcStyle>
        <a:tcBdr/>
        <a:fill>
          <a:solidFill>
            <a:srgbClr val="CBD7E6"/>
          </a:solidFill>
        </a:fill>
      </a:tcStyle>
    </a:band1H>
    <a:band2H>
      <a:tcTxStyle/>
      <a:tcStyle>
        <a:tcBdr/>
      </a:tcStyle>
    </a:band2H>
    <a:band1V>
      <a:tcTxStyle/>
      <a:tcStyle>
        <a:tcBdr/>
        <a:fill>
          <a:solidFill>
            <a:srgbClr val="CBD7E6"/>
          </a:solidFill>
        </a:fill>
      </a:tcStyle>
    </a:band1V>
    <a:band2V>
      <a:tcTxStyle/>
      <a:tcStyle>
        <a:tcBdr/>
      </a:tcStyle>
    </a:band2V>
    <a:lastCol>
      <a:tcTxStyle b="on" i="off">
        <a:font>
          <a:latin typeface="Calibri"/>
          <a:ea typeface="Calibri"/>
          <a:cs typeface="Calibri"/>
        </a:font>
        <a:srgbClr val="FFFFFF"/>
      </a:tcTxStyle>
      <a:tcStyle>
        <a:tcBdr/>
        <a:fill>
          <a:solidFill>
            <a:srgbClr val="5EB2FC"/>
          </a:solidFill>
        </a:fill>
      </a:tcStyle>
    </a:lastCol>
    <a:firstCol>
      <a:tcTxStyle b="on" i="off">
        <a:font>
          <a:latin typeface="Calibri"/>
          <a:ea typeface="Calibri"/>
          <a:cs typeface="Calibri"/>
        </a:font>
        <a:srgbClr val="FFFFFF"/>
      </a:tcTxStyle>
      <a:tcStyle>
        <a:tcBdr/>
        <a:fill>
          <a:solidFill>
            <a:srgbClr val="5EB2FC"/>
          </a:solidFill>
        </a:fill>
      </a:tcStyle>
    </a:firstCol>
    <a:lastRow>
      <a:tcTxStyle b="on" i="off">
        <a:font>
          <a:latin typeface="Calibri"/>
          <a:ea typeface="Calibri"/>
          <a:cs typeface="Calibri"/>
        </a:font>
        <a:srgbClr val="FFFFFF"/>
      </a:tcTxStyle>
      <a:tcStyle>
        <a:tcBdr>
          <a:top>
            <a:ln w="38100" cap="flat" cmpd="sng">
              <a:solidFill>
                <a:srgbClr val="FFFFFF"/>
              </a:solidFill>
              <a:prstDash val="solid"/>
              <a:round/>
              <a:headEnd type="none" w="sm" len="sm"/>
              <a:tailEnd type="none" w="sm" len="sm"/>
            </a:ln>
          </a:top>
        </a:tcBdr>
        <a:fill>
          <a:solidFill>
            <a:srgbClr val="5EB2FC"/>
          </a:solidFill>
        </a:fill>
      </a:tcStyle>
    </a:lastRow>
    <a:seCell>
      <a:tcTxStyle/>
      <a:tcStyle>
        <a:tcBdr/>
      </a:tcStyle>
    </a:seCell>
    <a:swCell>
      <a:tcTxStyle/>
      <a:tcStyle>
        <a:tcBdr/>
      </a:tcStyle>
    </a:swCell>
    <a:firstRow>
      <a:tcTxStyle b="on" i="off">
        <a:font>
          <a:latin typeface="Calibri"/>
          <a:ea typeface="Calibri"/>
          <a:cs typeface="Calibri"/>
        </a:font>
        <a:srgbClr val="FFFFFF"/>
      </a:tcTxStyle>
      <a:tcStyle>
        <a:tcBdr>
          <a:bottom>
            <a:ln w="38100" cap="flat" cmpd="sng">
              <a:solidFill>
                <a:srgbClr val="FFFFFF"/>
              </a:solidFill>
              <a:prstDash val="solid"/>
              <a:round/>
              <a:headEnd type="none" w="sm" len="sm"/>
              <a:tailEnd type="none" w="sm" len="sm"/>
            </a:ln>
          </a:bottom>
        </a:tcBdr>
        <a:fill>
          <a:solidFill>
            <a:srgbClr val="5EB2FC"/>
          </a:solidFill>
        </a:fill>
      </a:tcStyle>
    </a:firstRow>
    <a:neCell>
      <a:tcTxStyle/>
      <a:tcStyle>
        <a:tcBdr/>
      </a:tcStyle>
    </a:neCell>
    <a:nwCell>
      <a:tcTxStyle/>
      <a:tcStyle>
        <a:tcBdr/>
      </a:tcStyle>
    </a:nwCell>
  </a:tblStyle>
  <a:tblStyle styleId="{2D5ABB26-0587-4C30-8999-92F81FD0307C}" styleName="Nessuno stile, nessuna grigli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861"/>
    <p:restoredTop sz="94582"/>
  </p:normalViewPr>
  <p:slideViewPr>
    <p:cSldViewPr snapToGrid="0">
      <p:cViewPr varScale="1">
        <p:scale>
          <a:sx n="160" d="100"/>
          <a:sy n="160" d="100"/>
        </p:scale>
        <p:origin x="568" y="176"/>
      </p:cViewPr>
      <p:guideLst>
        <p:guide orient="horz" pos="162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font" Target="fonts/font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2"/>
        <p:cNvGrpSpPr/>
        <p:nvPr/>
      </p:nvGrpSpPr>
      <p:grpSpPr>
        <a:xfrm>
          <a:off x="0" y="0"/>
          <a:ext cx="0" cy="0"/>
          <a:chOff x="0" y="0"/>
          <a:chExt cx="0" cy="0"/>
        </a:xfrm>
      </p:grpSpPr>
      <p:sp>
        <p:nvSpPr>
          <p:cNvPr id="1223" name="Google Shape;122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4" name="Google Shape;122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9"/>
        <p:cNvGrpSpPr/>
        <p:nvPr/>
      </p:nvGrpSpPr>
      <p:grpSpPr>
        <a:xfrm>
          <a:off x="0" y="0"/>
          <a:ext cx="0" cy="0"/>
          <a:chOff x="0" y="0"/>
          <a:chExt cx="0" cy="0"/>
        </a:xfrm>
      </p:grpSpPr>
      <p:sp>
        <p:nvSpPr>
          <p:cNvPr id="1340" name="Google Shape;1340;gf311197722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1" name="Google Shape;1341;gf311197722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7446463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9"/>
        <p:cNvGrpSpPr/>
        <p:nvPr/>
      </p:nvGrpSpPr>
      <p:grpSpPr>
        <a:xfrm>
          <a:off x="0" y="0"/>
          <a:ext cx="0" cy="0"/>
          <a:chOff x="0" y="0"/>
          <a:chExt cx="0" cy="0"/>
        </a:xfrm>
      </p:grpSpPr>
      <p:sp>
        <p:nvSpPr>
          <p:cNvPr id="1340" name="Google Shape;1340;gf311197722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1" name="Google Shape;1341;gf311197722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6751412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9"/>
        <p:cNvGrpSpPr/>
        <p:nvPr/>
      </p:nvGrpSpPr>
      <p:grpSpPr>
        <a:xfrm>
          <a:off x="0" y="0"/>
          <a:ext cx="0" cy="0"/>
          <a:chOff x="0" y="0"/>
          <a:chExt cx="0" cy="0"/>
        </a:xfrm>
      </p:grpSpPr>
      <p:sp>
        <p:nvSpPr>
          <p:cNvPr id="1340" name="Google Shape;1340;gf311197722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1" name="Google Shape;1341;gf311197722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7277694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9"/>
        <p:cNvGrpSpPr/>
        <p:nvPr/>
      </p:nvGrpSpPr>
      <p:grpSpPr>
        <a:xfrm>
          <a:off x="0" y="0"/>
          <a:ext cx="0" cy="0"/>
          <a:chOff x="0" y="0"/>
          <a:chExt cx="0" cy="0"/>
        </a:xfrm>
      </p:grpSpPr>
      <p:sp>
        <p:nvSpPr>
          <p:cNvPr id="1340" name="Google Shape;1340;gf311197722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1" name="Google Shape;1341;gf311197722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8520906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9"/>
        <p:cNvGrpSpPr/>
        <p:nvPr/>
      </p:nvGrpSpPr>
      <p:grpSpPr>
        <a:xfrm>
          <a:off x="0" y="0"/>
          <a:ext cx="0" cy="0"/>
          <a:chOff x="0" y="0"/>
          <a:chExt cx="0" cy="0"/>
        </a:xfrm>
      </p:grpSpPr>
      <p:sp>
        <p:nvSpPr>
          <p:cNvPr id="1340" name="Google Shape;1340;gf311197722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1" name="Google Shape;1341;gf311197722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7769847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9"/>
        <p:cNvGrpSpPr/>
        <p:nvPr/>
      </p:nvGrpSpPr>
      <p:grpSpPr>
        <a:xfrm>
          <a:off x="0" y="0"/>
          <a:ext cx="0" cy="0"/>
          <a:chOff x="0" y="0"/>
          <a:chExt cx="0" cy="0"/>
        </a:xfrm>
      </p:grpSpPr>
      <p:sp>
        <p:nvSpPr>
          <p:cNvPr id="1340" name="Google Shape;1340;gf311197722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1" name="Google Shape;1341;gf311197722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6329187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9"/>
        <p:cNvGrpSpPr/>
        <p:nvPr/>
      </p:nvGrpSpPr>
      <p:grpSpPr>
        <a:xfrm>
          <a:off x="0" y="0"/>
          <a:ext cx="0" cy="0"/>
          <a:chOff x="0" y="0"/>
          <a:chExt cx="0" cy="0"/>
        </a:xfrm>
      </p:grpSpPr>
      <p:sp>
        <p:nvSpPr>
          <p:cNvPr id="1340" name="Google Shape;1340;gf311197722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1" name="Google Shape;1341;gf311197722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2360584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9"/>
        <p:cNvGrpSpPr/>
        <p:nvPr/>
      </p:nvGrpSpPr>
      <p:grpSpPr>
        <a:xfrm>
          <a:off x="0" y="0"/>
          <a:ext cx="0" cy="0"/>
          <a:chOff x="0" y="0"/>
          <a:chExt cx="0" cy="0"/>
        </a:xfrm>
      </p:grpSpPr>
      <p:sp>
        <p:nvSpPr>
          <p:cNvPr id="1340" name="Google Shape;1340;gf311197722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1" name="Google Shape;1341;gf311197722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75880409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9"/>
        <p:cNvGrpSpPr/>
        <p:nvPr/>
      </p:nvGrpSpPr>
      <p:grpSpPr>
        <a:xfrm>
          <a:off x="0" y="0"/>
          <a:ext cx="0" cy="0"/>
          <a:chOff x="0" y="0"/>
          <a:chExt cx="0" cy="0"/>
        </a:xfrm>
      </p:grpSpPr>
      <p:sp>
        <p:nvSpPr>
          <p:cNvPr id="1340" name="Google Shape;1340;gf311197722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1" name="Google Shape;1341;gf311197722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4080915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9"/>
        <p:cNvGrpSpPr/>
        <p:nvPr/>
      </p:nvGrpSpPr>
      <p:grpSpPr>
        <a:xfrm>
          <a:off x="0" y="0"/>
          <a:ext cx="0" cy="0"/>
          <a:chOff x="0" y="0"/>
          <a:chExt cx="0" cy="0"/>
        </a:xfrm>
      </p:grpSpPr>
      <p:sp>
        <p:nvSpPr>
          <p:cNvPr id="1340" name="Google Shape;1340;gf311197722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1" name="Google Shape;1341;gf311197722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871962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9"/>
        <p:cNvGrpSpPr/>
        <p:nvPr/>
      </p:nvGrpSpPr>
      <p:grpSpPr>
        <a:xfrm>
          <a:off x="0" y="0"/>
          <a:ext cx="0" cy="0"/>
          <a:chOff x="0" y="0"/>
          <a:chExt cx="0" cy="0"/>
        </a:xfrm>
      </p:grpSpPr>
      <p:sp>
        <p:nvSpPr>
          <p:cNvPr id="1340" name="Google Shape;1340;gf311197722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1" name="Google Shape;1341;gf311197722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938558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9"/>
        <p:cNvGrpSpPr/>
        <p:nvPr/>
      </p:nvGrpSpPr>
      <p:grpSpPr>
        <a:xfrm>
          <a:off x="0" y="0"/>
          <a:ext cx="0" cy="0"/>
          <a:chOff x="0" y="0"/>
          <a:chExt cx="0" cy="0"/>
        </a:xfrm>
      </p:grpSpPr>
      <p:sp>
        <p:nvSpPr>
          <p:cNvPr id="1340" name="Google Shape;1340;gf311197722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1" name="Google Shape;1341;gf311197722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335694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9"/>
        <p:cNvGrpSpPr/>
        <p:nvPr/>
      </p:nvGrpSpPr>
      <p:grpSpPr>
        <a:xfrm>
          <a:off x="0" y="0"/>
          <a:ext cx="0" cy="0"/>
          <a:chOff x="0" y="0"/>
          <a:chExt cx="0" cy="0"/>
        </a:xfrm>
      </p:grpSpPr>
      <p:sp>
        <p:nvSpPr>
          <p:cNvPr id="1340" name="Google Shape;1340;gf311197722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1" name="Google Shape;1341;gf311197722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559150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9"/>
        <p:cNvGrpSpPr/>
        <p:nvPr/>
      </p:nvGrpSpPr>
      <p:grpSpPr>
        <a:xfrm>
          <a:off x="0" y="0"/>
          <a:ext cx="0" cy="0"/>
          <a:chOff x="0" y="0"/>
          <a:chExt cx="0" cy="0"/>
        </a:xfrm>
      </p:grpSpPr>
      <p:sp>
        <p:nvSpPr>
          <p:cNvPr id="1340" name="Google Shape;1340;gf311197722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1" name="Google Shape;1341;gf311197722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903272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9"/>
        <p:cNvGrpSpPr/>
        <p:nvPr/>
      </p:nvGrpSpPr>
      <p:grpSpPr>
        <a:xfrm>
          <a:off x="0" y="0"/>
          <a:ext cx="0" cy="0"/>
          <a:chOff x="0" y="0"/>
          <a:chExt cx="0" cy="0"/>
        </a:xfrm>
      </p:grpSpPr>
      <p:sp>
        <p:nvSpPr>
          <p:cNvPr id="1340" name="Google Shape;1340;gf311197722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1" name="Google Shape;1341;gf311197722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817845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9"/>
        <p:cNvGrpSpPr/>
        <p:nvPr/>
      </p:nvGrpSpPr>
      <p:grpSpPr>
        <a:xfrm>
          <a:off x="0" y="0"/>
          <a:ext cx="0" cy="0"/>
          <a:chOff x="0" y="0"/>
          <a:chExt cx="0" cy="0"/>
        </a:xfrm>
      </p:grpSpPr>
      <p:sp>
        <p:nvSpPr>
          <p:cNvPr id="1340" name="Google Shape;1340;gf311197722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1" name="Google Shape;1341;gf311197722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1482720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9"/>
        <p:cNvGrpSpPr/>
        <p:nvPr/>
      </p:nvGrpSpPr>
      <p:grpSpPr>
        <a:xfrm>
          <a:off x="0" y="0"/>
          <a:ext cx="0" cy="0"/>
          <a:chOff x="0" y="0"/>
          <a:chExt cx="0" cy="0"/>
        </a:xfrm>
      </p:grpSpPr>
      <p:sp>
        <p:nvSpPr>
          <p:cNvPr id="1340" name="Google Shape;1340;gf311197722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1" name="Google Shape;1341;gf311197722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1644882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rot="-240787">
            <a:off x="-1383188" y="-1908008"/>
            <a:ext cx="4247719" cy="3764542"/>
          </a:xfrm>
          <a:custGeom>
            <a:avLst/>
            <a:gdLst/>
            <a:ahLst/>
            <a:cxnLst/>
            <a:rect l="l" t="t" r="r" b="b"/>
            <a:pathLst>
              <a:path w="42866" h="37990" extrusionOk="0">
                <a:moveTo>
                  <a:pt x="18611" y="1"/>
                </a:moveTo>
                <a:cubicBezTo>
                  <a:pt x="16852" y="1"/>
                  <a:pt x="15115" y="218"/>
                  <a:pt x="13518" y="622"/>
                </a:cubicBezTo>
                <a:cubicBezTo>
                  <a:pt x="11022" y="1252"/>
                  <a:pt x="8432" y="1934"/>
                  <a:pt x="6484" y="3616"/>
                </a:cubicBezTo>
                <a:cubicBezTo>
                  <a:pt x="5152" y="4765"/>
                  <a:pt x="4221" y="6304"/>
                  <a:pt x="3421" y="7871"/>
                </a:cubicBezTo>
                <a:cubicBezTo>
                  <a:pt x="1341" y="11954"/>
                  <a:pt x="0" y="16635"/>
                  <a:pt x="949" y="21116"/>
                </a:cubicBezTo>
                <a:cubicBezTo>
                  <a:pt x="1897" y="25597"/>
                  <a:pt x="5627" y="29692"/>
                  <a:pt x="10203" y="29921"/>
                </a:cubicBezTo>
                <a:cubicBezTo>
                  <a:pt x="10356" y="29928"/>
                  <a:pt x="10508" y="29932"/>
                  <a:pt x="10660" y="29932"/>
                </a:cubicBezTo>
                <a:cubicBezTo>
                  <a:pt x="12158" y="29932"/>
                  <a:pt x="13645" y="29591"/>
                  <a:pt x="15145" y="29505"/>
                </a:cubicBezTo>
                <a:cubicBezTo>
                  <a:pt x="15396" y="29491"/>
                  <a:pt x="15647" y="29483"/>
                  <a:pt x="15898" y="29483"/>
                </a:cubicBezTo>
                <a:cubicBezTo>
                  <a:pt x="18511" y="29483"/>
                  <a:pt x="21122" y="30266"/>
                  <a:pt x="23299" y="31714"/>
                </a:cubicBezTo>
                <a:cubicBezTo>
                  <a:pt x="26059" y="33548"/>
                  <a:pt x="28164" y="36419"/>
                  <a:pt x="31279" y="37548"/>
                </a:cubicBezTo>
                <a:cubicBezTo>
                  <a:pt x="32108" y="37847"/>
                  <a:pt x="32982" y="37989"/>
                  <a:pt x="33857" y="37989"/>
                </a:cubicBezTo>
                <a:cubicBezTo>
                  <a:pt x="36791" y="37989"/>
                  <a:pt x="39749" y="36395"/>
                  <a:pt x="41164" y="33800"/>
                </a:cubicBezTo>
                <a:cubicBezTo>
                  <a:pt x="42865" y="30677"/>
                  <a:pt x="42103" y="26460"/>
                  <a:pt x="39553" y="24027"/>
                </a:cubicBezTo>
                <a:cubicBezTo>
                  <a:pt x="37442" y="22013"/>
                  <a:pt x="34359" y="21133"/>
                  <a:pt x="33388" y="18125"/>
                </a:cubicBezTo>
                <a:cubicBezTo>
                  <a:pt x="32425" y="15148"/>
                  <a:pt x="33433" y="11948"/>
                  <a:pt x="32666" y="8931"/>
                </a:cubicBezTo>
                <a:cubicBezTo>
                  <a:pt x="31104" y="2797"/>
                  <a:pt x="25116" y="169"/>
                  <a:pt x="19202" y="9"/>
                </a:cubicBezTo>
                <a:cubicBezTo>
                  <a:pt x="19005" y="3"/>
                  <a:pt x="18808" y="1"/>
                  <a:pt x="186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a:off x="6741551" y="2773801"/>
            <a:ext cx="3830300" cy="3246144"/>
          </a:xfrm>
          <a:custGeom>
            <a:avLst/>
            <a:gdLst/>
            <a:ahLst/>
            <a:cxnLst/>
            <a:rect l="l" t="t" r="r" b="b"/>
            <a:pathLst>
              <a:path w="36560" h="30985" extrusionOk="0">
                <a:moveTo>
                  <a:pt x="11155" y="1"/>
                </a:moveTo>
                <a:cubicBezTo>
                  <a:pt x="8758" y="1"/>
                  <a:pt x="6449" y="483"/>
                  <a:pt x="4674" y="1789"/>
                </a:cubicBezTo>
                <a:cubicBezTo>
                  <a:pt x="3287" y="2809"/>
                  <a:pt x="2370" y="4359"/>
                  <a:pt x="1820" y="5989"/>
                </a:cubicBezTo>
                <a:cubicBezTo>
                  <a:pt x="78" y="11152"/>
                  <a:pt x="1" y="17808"/>
                  <a:pt x="2531" y="22710"/>
                </a:cubicBezTo>
                <a:cubicBezTo>
                  <a:pt x="5747" y="28941"/>
                  <a:pt x="12925" y="30985"/>
                  <a:pt x="19822" y="30985"/>
                </a:cubicBezTo>
                <a:cubicBezTo>
                  <a:pt x="22559" y="30985"/>
                  <a:pt x="25252" y="30663"/>
                  <a:pt x="27635" y="30153"/>
                </a:cubicBezTo>
                <a:cubicBezTo>
                  <a:pt x="29113" y="29838"/>
                  <a:pt x="30569" y="29314"/>
                  <a:pt x="31844" y="28512"/>
                </a:cubicBezTo>
                <a:cubicBezTo>
                  <a:pt x="32414" y="28156"/>
                  <a:pt x="32947" y="27744"/>
                  <a:pt x="33428" y="27268"/>
                </a:cubicBezTo>
                <a:cubicBezTo>
                  <a:pt x="35654" y="25082"/>
                  <a:pt x="36560" y="21764"/>
                  <a:pt x="36202" y="18664"/>
                </a:cubicBezTo>
                <a:cubicBezTo>
                  <a:pt x="35843" y="15567"/>
                  <a:pt x="34334" y="12685"/>
                  <a:pt x="32342" y="10281"/>
                </a:cubicBezTo>
                <a:cubicBezTo>
                  <a:pt x="29067" y="6324"/>
                  <a:pt x="24598" y="3322"/>
                  <a:pt x="19764" y="1620"/>
                </a:cubicBezTo>
                <a:cubicBezTo>
                  <a:pt x="17349" y="769"/>
                  <a:pt x="14181" y="1"/>
                  <a:pt x="1115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378151" y="4063021"/>
            <a:ext cx="1850003" cy="1222660"/>
            <a:chOff x="-79055" y="4443125"/>
            <a:chExt cx="1272266" cy="840836"/>
          </a:xfrm>
        </p:grpSpPr>
        <p:sp>
          <p:nvSpPr>
            <p:cNvPr id="12" name="Google Shape;12;p2"/>
            <p:cNvSpPr/>
            <p:nvPr/>
          </p:nvSpPr>
          <p:spPr>
            <a:xfrm>
              <a:off x="-79055" y="4443125"/>
              <a:ext cx="1272266" cy="840836"/>
            </a:xfrm>
            <a:custGeom>
              <a:avLst/>
              <a:gdLst/>
              <a:ahLst/>
              <a:cxnLst/>
              <a:rect l="l" t="t" r="r" b="b"/>
              <a:pathLst>
                <a:path w="16742" h="11064" extrusionOk="0">
                  <a:moveTo>
                    <a:pt x="7838" y="0"/>
                  </a:moveTo>
                  <a:cubicBezTo>
                    <a:pt x="6841" y="0"/>
                    <a:pt x="5823" y="88"/>
                    <a:pt x="4848" y="354"/>
                  </a:cubicBezTo>
                  <a:cubicBezTo>
                    <a:pt x="2888" y="893"/>
                    <a:pt x="1358" y="2148"/>
                    <a:pt x="760" y="3712"/>
                  </a:cubicBezTo>
                  <a:cubicBezTo>
                    <a:pt x="439" y="4551"/>
                    <a:pt x="376" y="5457"/>
                    <a:pt x="318" y="6333"/>
                  </a:cubicBezTo>
                  <a:lnTo>
                    <a:pt x="0" y="11061"/>
                  </a:lnTo>
                  <a:lnTo>
                    <a:pt x="26" y="11064"/>
                  </a:lnTo>
                  <a:lnTo>
                    <a:pt x="344" y="6336"/>
                  </a:lnTo>
                  <a:cubicBezTo>
                    <a:pt x="404" y="5460"/>
                    <a:pt x="464" y="4557"/>
                    <a:pt x="785" y="3721"/>
                  </a:cubicBezTo>
                  <a:cubicBezTo>
                    <a:pt x="1381" y="2165"/>
                    <a:pt x="2903" y="916"/>
                    <a:pt x="4854" y="380"/>
                  </a:cubicBezTo>
                  <a:cubicBezTo>
                    <a:pt x="5824" y="114"/>
                    <a:pt x="6837" y="27"/>
                    <a:pt x="7830" y="27"/>
                  </a:cubicBezTo>
                  <a:cubicBezTo>
                    <a:pt x="8680" y="27"/>
                    <a:pt x="9514" y="91"/>
                    <a:pt x="10292" y="162"/>
                  </a:cubicBezTo>
                  <a:cubicBezTo>
                    <a:pt x="11283" y="251"/>
                    <a:pt x="12231" y="380"/>
                    <a:pt x="12942" y="964"/>
                  </a:cubicBezTo>
                  <a:cubicBezTo>
                    <a:pt x="14082" y="1901"/>
                    <a:pt x="14618" y="3317"/>
                    <a:pt x="15137" y="4686"/>
                  </a:cubicBezTo>
                  <a:cubicBezTo>
                    <a:pt x="15240" y="4958"/>
                    <a:pt x="15346" y="5242"/>
                    <a:pt x="15455" y="5511"/>
                  </a:cubicBezTo>
                  <a:cubicBezTo>
                    <a:pt x="16140" y="7204"/>
                    <a:pt x="16432" y="9035"/>
                    <a:pt x="16713" y="10809"/>
                  </a:cubicBezTo>
                  <a:lnTo>
                    <a:pt x="16741" y="10803"/>
                  </a:lnTo>
                  <a:cubicBezTo>
                    <a:pt x="16458" y="9030"/>
                    <a:pt x="16165" y="7199"/>
                    <a:pt x="15481" y="5500"/>
                  </a:cubicBezTo>
                  <a:cubicBezTo>
                    <a:pt x="15372" y="5230"/>
                    <a:pt x="15266" y="4950"/>
                    <a:pt x="15162" y="4675"/>
                  </a:cubicBezTo>
                  <a:cubicBezTo>
                    <a:pt x="14644" y="3302"/>
                    <a:pt x="14105" y="1884"/>
                    <a:pt x="12959" y="944"/>
                  </a:cubicBezTo>
                  <a:cubicBezTo>
                    <a:pt x="12240" y="354"/>
                    <a:pt x="11289" y="225"/>
                    <a:pt x="10295" y="133"/>
                  </a:cubicBezTo>
                  <a:cubicBezTo>
                    <a:pt x="9518" y="64"/>
                    <a:pt x="8686" y="0"/>
                    <a:pt x="7838" y="0"/>
                  </a:cubicBez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21" y="4522768"/>
              <a:ext cx="1103107" cy="740520"/>
            </a:xfrm>
            <a:custGeom>
              <a:avLst/>
              <a:gdLst/>
              <a:ahLst/>
              <a:cxnLst/>
              <a:rect l="l" t="t" r="r" b="b"/>
              <a:pathLst>
                <a:path w="14516" h="9744" extrusionOk="0">
                  <a:moveTo>
                    <a:pt x="7578" y="1"/>
                  </a:moveTo>
                  <a:cubicBezTo>
                    <a:pt x="7522" y="1"/>
                    <a:pt x="7468" y="1"/>
                    <a:pt x="7415" y="2"/>
                  </a:cubicBezTo>
                  <a:cubicBezTo>
                    <a:pt x="6117" y="25"/>
                    <a:pt x="4860" y="337"/>
                    <a:pt x="3693" y="673"/>
                  </a:cubicBezTo>
                  <a:cubicBezTo>
                    <a:pt x="2914" y="896"/>
                    <a:pt x="2106" y="1163"/>
                    <a:pt x="1545" y="1741"/>
                  </a:cubicBezTo>
                  <a:cubicBezTo>
                    <a:pt x="914" y="2389"/>
                    <a:pt x="694" y="3314"/>
                    <a:pt x="536" y="4131"/>
                  </a:cubicBezTo>
                  <a:cubicBezTo>
                    <a:pt x="178" y="5976"/>
                    <a:pt x="0" y="7864"/>
                    <a:pt x="3" y="9744"/>
                  </a:cubicBezTo>
                  <a:lnTo>
                    <a:pt x="32" y="9744"/>
                  </a:lnTo>
                  <a:cubicBezTo>
                    <a:pt x="26" y="7867"/>
                    <a:pt x="207" y="5979"/>
                    <a:pt x="562" y="4137"/>
                  </a:cubicBezTo>
                  <a:cubicBezTo>
                    <a:pt x="719" y="3323"/>
                    <a:pt x="940" y="2400"/>
                    <a:pt x="1565" y="1759"/>
                  </a:cubicBezTo>
                  <a:cubicBezTo>
                    <a:pt x="2121" y="1186"/>
                    <a:pt x="2926" y="919"/>
                    <a:pt x="3699" y="698"/>
                  </a:cubicBezTo>
                  <a:cubicBezTo>
                    <a:pt x="4865" y="366"/>
                    <a:pt x="6120" y="54"/>
                    <a:pt x="7415" y="28"/>
                  </a:cubicBezTo>
                  <a:cubicBezTo>
                    <a:pt x="7462" y="27"/>
                    <a:pt x="7510" y="27"/>
                    <a:pt x="7559" y="27"/>
                  </a:cubicBezTo>
                  <a:cubicBezTo>
                    <a:pt x="8525" y="27"/>
                    <a:pt x="9860" y="199"/>
                    <a:pt x="11014" y="979"/>
                  </a:cubicBezTo>
                  <a:cubicBezTo>
                    <a:pt x="11991" y="1641"/>
                    <a:pt x="12779" y="2698"/>
                    <a:pt x="13355" y="4122"/>
                  </a:cubicBezTo>
                  <a:cubicBezTo>
                    <a:pt x="14151" y="6085"/>
                    <a:pt x="14489" y="7231"/>
                    <a:pt x="14148" y="9251"/>
                  </a:cubicBezTo>
                  <a:lnTo>
                    <a:pt x="14174" y="9257"/>
                  </a:lnTo>
                  <a:cubicBezTo>
                    <a:pt x="14515" y="7231"/>
                    <a:pt x="14177" y="6082"/>
                    <a:pt x="13380" y="4111"/>
                  </a:cubicBezTo>
                  <a:cubicBezTo>
                    <a:pt x="12802" y="2681"/>
                    <a:pt x="12011" y="1621"/>
                    <a:pt x="11028" y="956"/>
                  </a:cubicBezTo>
                  <a:cubicBezTo>
                    <a:pt x="9879" y="178"/>
                    <a:pt x="8545" y="1"/>
                    <a:pt x="7578" y="1"/>
                  </a:cubicBez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55683" y="4589644"/>
              <a:ext cx="937595" cy="663230"/>
            </a:xfrm>
            <a:custGeom>
              <a:avLst/>
              <a:gdLst/>
              <a:ahLst/>
              <a:cxnLst/>
              <a:rect l="l" t="t" r="r" b="b"/>
              <a:pathLst>
                <a:path w="12338" h="8727" extrusionOk="0">
                  <a:moveTo>
                    <a:pt x="6227" y="0"/>
                  </a:moveTo>
                  <a:cubicBezTo>
                    <a:pt x="4365" y="0"/>
                    <a:pt x="2480" y="1108"/>
                    <a:pt x="1379" y="2870"/>
                  </a:cubicBezTo>
                  <a:cubicBezTo>
                    <a:pt x="396" y="4443"/>
                    <a:pt x="1" y="6523"/>
                    <a:pt x="267" y="8726"/>
                  </a:cubicBezTo>
                  <a:lnTo>
                    <a:pt x="296" y="8723"/>
                  </a:lnTo>
                  <a:cubicBezTo>
                    <a:pt x="29" y="6526"/>
                    <a:pt x="422" y="4451"/>
                    <a:pt x="1402" y="2884"/>
                  </a:cubicBezTo>
                  <a:cubicBezTo>
                    <a:pt x="2497" y="1131"/>
                    <a:pt x="4374" y="26"/>
                    <a:pt x="6227" y="26"/>
                  </a:cubicBezTo>
                  <a:cubicBezTo>
                    <a:pt x="6294" y="26"/>
                    <a:pt x="6361" y="28"/>
                    <a:pt x="6427" y="30"/>
                  </a:cubicBezTo>
                  <a:cubicBezTo>
                    <a:pt x="7335" y="71"/>
                    <a:pt x="8249" y="377"/>
                    <a:pt x="8997" y="899"/>
                  </a:cubicBezTo>
                  <a:cubicBezTo>
                    <a:pt x="9453" y="1214"/>
                    <a:pt x="9874" y="1621"/>
                    <a:pt x="10287" y="2136"/>
                  </a:cubicBezTo>
                  <a:cubicBezTo>
                    <a:pt x="11688" y="3898"/>
                    <a:pt x="12338" y="6190"/>
                    <a:pt x="12063" y="8425"/>
                  </a:cubicBezTo>
                  <a:lnTo>
                    <a:pt x="12092" y="8428"/>
                  </a:lnTo>
                  <a:cubicBezTo>
                    <a:pt x="12223" y="7334"/>
                    <a:pt x="12132" y="6182"/>
                    <a:pt x="11825" y="5096"/>
                  </a:cubicBezTo>
                  <a:cubicBezTo>
                    <a:pt x="11519" y="4010"/>
                    <a:pt x="10994" y="2982"/>
                    <a:pt x="10307" y="2119"/>
                  </a:cubicBezTo>
                  <a:cubicBezTo>
                    <a:pt x="9894" y="1601"/>
                    <a:pt x="9470" y="1194"/>
                    <a:pt x="9014" y="876"/>
                  </a:cubicBezTo>
                  <a:cubicBezTo>
                    <a:pt x="8261" y="354"/>
                    <a:pt x="7344" y="42"/>
                    <a:pt x="6427" y="5"/>
                  </a:cubicBezTo>
                  <a:cubicBezTo>
                    <a:pt x="6360" y="2"/>
                    <a:pt x="6294" y="0"/>
                    <a:pt x="6227" y="0"/>
                  </a:cubicBez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139505" y="4711388"/>
              <a:ext cx="772388" cy="528183"/>
            </a:xfrm>
            <a:custGeom>
              <a:avLst/>
              <a:gdLst/>
              <a:ahLst/>
              <a:cxnLst/>
              <a:rect l="l" t="t" r="r" b="b"/>
              <a:pathLst>
                <a:path w="10164" h="6950" extrusionOk="0">
                  <a:moveTo>
                    <a:pt x="6069" y="0"/>
                  </a:moveTo>
                  <a:cubicBezTo>
                    <a:pt x="5359" y="0"/>
                    <a:pt x="4563" y="152"/>
                    <a:pt x="3688" y="454"/>
                  </a:cubicBezTo>
                  <a:cubicBezTo>
                    <a:pt x="2961" y="703"/>
                    <a:pt x="1912" y="1130"/>
                    <a:pt x="1201" y="1932"/>
                  </a:cubicBezTo>
                  <a:cubicBezTo>
                    <a:pt x="668" y="2534"/>
                    <a:pt x="316" y="3336"/>
                    <a:pt x="150" y="4319"/>
                  </a:cubicBezTo>
                  <a:cubicBezTo>
                    <a:pt x="1" y="5190"/>
                    <a:pt x="18" y="6084"/>
                    <a:pt x="35" y="6949"/>
                  </a:cubicBezTo>
                  <a:lnTo>
                    <a:pt x="61" y="6949"/>
                  </a:lnTo>
                  <a:cubicBezTo>
                    <a:pt x="44" y="6084"/>
                    <a:pt x="30" y="5190"/>
                    <a:pt x="176" y="4325"/>
                  </a:cubicBezTo>
                  <a:cubicBezTo>
                    <a:pt x="342" y="3345"/>
                    <a:pt x="691" y="2548"/>
                    <a:pt x="1221" y="1953"/>
                  </a:cubicBezTo>
                  <a:cubicBezTo>
                    <a:pt x="1929" y="1153"/>
                    <a:pt x="2972" y="729"/>
                    <a:pt x="3697" y="480"/>
                  </a:cubicBezTo>
                  <a:cubicBezTo>
                    <a:pt x="4569" y="179"/>
                    <a:pt x="5361" y="28"/>
                    <a:pt x="6067" y="28"/>
                  </a:cubicBezTo>
                  <a:cubicBezTo>
                    <a:pt x="6739" y="28"/>
                    <a:pt x="7334" y="165"/>
                    <a:pt x="7848" y="437"/>
                  </a:cubicBezTo>
                  <a:cubicBezTo>
                    <a:pt x="8782" y="933"/>
                    <a:pt x="9507" y="1944"/>
                    <a:pt x="9837" y="3210"/>
                  </a:cubicBezTo>
                  <a:cubicBezTo>
                    <a:pt x="10138" y="4356"/>
                    <a:pt x="10112" y="5554"/>
                    <a:pt x="10086" y="6714"/>
                  </a:cubicBezTo>
                  <a:cubicBezTo>
                    <a:pt x="10086" y="6726"/>
                    <a:pt x="10092" y="6734"/>
                    <a:pt x="10100" y="6743"/>
                  </a:cubicBezTo>
                  <a:cubicBezTo>
                    <a:pt x="10103" y="6746"/>
                    <a:pt x="10109" y="6754"/>
                    <a:pt x="10109" y="6754"/>
                  </a:cubicBezTo>
                  <a:lnTo>
                    <a:pt x="10135" y="6754"/>
                  </a:lnTo>
                  <a:cubicBezTo>
                    <a:pt x="10135" y="6743"/>
                    <a:pt x="10129" y="6734"/>
                    <a:pt x="10120" y="6726"/>
                  </a:cubicBezTo>
                  <a:cubicBezTo>
                    <a:pt x="10118" y="6723"/>
                    <a:pt x="10112" y="6717"/>
                    <a:pt x="10112" y="6714"/>
                  </a:cubicBezTo>
                  <a:cubicBezTo>
                    <a:pt x="10138" y="5554"/>
                    <a:pt x="10163" y="4354"/>
                    <a:pt x="9865" y="3205"/>
                  </a:cubicBezTo>
                  <a:cubicBezTo>
                    <a:pt x="9533" y="1930"/>
                    <a:pt x="8803" y="913"/>
                    <a:pt x="7860" y="411"/>
                  </a:cubicBezTo>
                  <a:cubicBezTo>
                    <a:pt x="7343" y="137"/>
                    <a:pt x="6744" y="0"/>
                    <a:pt x="6069" y="0"/>
                  </a:cubicBez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188066" y="4817781"/>
              <a:ext cx="683553" cy="404535"/>
            </a:xfrm>
            <a:custGeom>
              <a:avLst/>
              <a:gdLst/>
              <a:ahLst/>
              <a:cxnLst/>
              <a:rect l="l" t="t" r="r" b="b"/>
              <a:pathLst>
                <a:path w="8995" h="5323" extrusionOk="0">
                  <a:moveTo>
                    <a:pt x="5225" y="0"/>
                  </a:moveTo>
                  <a:cubicBezTo>
                    <a:pt x="5122" y="0"/>
                    <a:pt x="5017" y="1"/>
                    <a:pt x="4912" y="2"/>
                  </a:cubicBezTo>
                  <a:cubicBezTo>
                    <a:pt x="4227" y="8"/>
                    <a:pt x="3519" y="17"/>
                    <a:pt x="2837" y="160"/>
                  </a:cubicBezTo>
                  <a:cubicBezTo>
                    <a:pt x="2075" y="320"/>
                    <a:pt x="1442" y="644"/>
                    <a:pt x="1004" y="1094"/>
                  </a:cubicBezTo>
                  <a:cubicBezTo>
                    <a:pt x="413" y="1699"/>
                    <a:pt x="190" y="2512"/>
                    <a:pt x="107" y="3088"/>
                  </a:cubicBezTo>
                  <a:cubicBezTo>
                    <a:pt x="1" y="3825"/>
                    <a:pt x="52" y="4575"/>
                    <a:pt x="98" y="5303"/>
                  </a:cubicBezTo>
                  <a:lnTo>
                    <a:pt x="127" y="5300"/>
                  </a:lnTo>
                  <a:cubicBezTo>
                    <a:pt x="78" y="4575"/>
                    <a:pt x="29" y="3825"/>
                    <a:pt x="133" y="3091"/>
                  </a:cubicBezTo>
                  <a:cubicBezTo>
                    <a:pt x="216" y="2521"/>
                    <a:pt x="436" y="1713"/>
                    <a:pt x="1024" y="1111"/>
                  </a:cubicBezTo>
                  <a:cubicBezTo>
                    <a:pt x="1459" y="667"/>
                    <a:pt x="2087" y="346"/>
                    <a:pt x="2843" y="186"/>
                  </a:cubicBezTo>
                  <a:cubicBezTo>
                    <a:pt x="3525" y="43"/>
                    <a:pt x="4230" y="37"/>
                    <a:pt x="4912" y="28"/>
                  </a:cubicBezTo>
                  <a:cubicBezTo>
                    <a:pt x="5006" y="27"/>
                    <a:pt x="5099" y="27"/>
                    <a:pt x="5192" y="27"/>
                  </a:cubicBezTo>
                  <a:cubicBezTo>
                    <a:pt x="6163" y="27"/>
                    <a:pt x="7023" y="98"/>
                    <a:pt x="7714" y="593"/>
                  </a:cubicBezTo>
                  <a:cubicBezTo>
                    <a:pt x="8338" y="1040"/>
                    <a:pt x="8757" y="1839"/>
                    <a:pt x="8868" y="2782"/>
                  </a:cubicBezTo>
                  <a:cubicBezTo>
                    <a:pt x="8969" y="3633"/>
                    <a:pt x="8828" y="4489"/>
                    <a:pt x="8694" y="5317"/>
                  </a:cubicBezTo>
                  <a:lnTo>
                    <a:pt x="8722" y="5323"/>
                  </a:lnTo>
                  <a:cubicBezTo>
                    <a:pt x="8857" y="4492"/>
                    <a:pt x="8994" y="3633"/>
                    <a:pt x="8894" y="2776"/>
                  </a:cubicBezTo>
                  <a:cubicBezTo>
                    <a:pt x="8782" y="1828"/>
                    <a:pt x="8358" y="1022"/>
                    <a:pt x="7731" y="573"/>
                  </a:cubicBezTo>
                  <a:cubicBezTo>
                    <a:pt x="7040" y="78"/>
                    <a:pt x="6186" y="0"/>
                    <a:pt x="5225" y="0"/>
                  </a:cubicBez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271888" y="4884049"/>
              <a:ext cx="498663" cy="339633"/>
            </a:xfrm>
            <a:custGeom>
              <a:avLst/>
              <a:gdLst/>
              <a:ahLst/>
              <a:cxnLst/>
              <a:rect l="l" t="t" r="r" b="b"/>
              <a:pathLst>
                <a:path w="6562" h="4469" extrusionOk="0">
                  <a:moveTo>
                    <a:pt x="3369" y="1"/>
                  </a:moveTo>
                  <a:cubicBezTo>
                    <a:pt x="2928" y="1"/>
                    <a:pt x="2481" y="51"/>
                    <a:pt x="2058" y="107"/>
                  </a:cubicBezTo>
                  <a:cubicBezTo>
                    <a:pt x="1608" y="168"/>
                    <a:pt x="1181" y="245"/>
                    <a:pt x="875" y="526"/>
                  </a:cubicBezTo>
                  <a:cubicBezTo>
                    <a:pt x="591" y="786"/>
                    <a:pt x="471" y="1170"/>
                    <a:pt x="382" y="1511"/>
                  </a:cubicBezTo>
                  <a:cubicBezTo>
                    <a:pt x="141" y="2428"/>
                    <a:pt x="12" y="3374"/>
                    <a:pt x="1" y="4322"/>
                  </a:cubicBezTo>
                  <a:lnTo>
                    <a:pt x="30" y="4322"/>
                  </a:lnTo>
                  <a:cubicBezTo>
                    <a:pt x="41" y="3377"/>
                    <a:pt x="167" y="2434"/>
                    <a:pt x="408" y="1517"/>
                  </a:cubicBezTo>
                  <a:cubicBezTo>
                    <a:pt x="497" y="1182"/>
                    <a:pt x="614" y="801"/>
                    <a:pt x="892" y="546"/>
                  </a:cubicBezTo>
                  <a:cubicBezTo>
                    <a:pt x="1193" y="271"/>
                    <a:pt x="1617" y="193"/>
                    <a:pt x="2061" y="133"/>
                  </a:cubicBezTo>
                  <a:cubicBezTo>
                    <a:pt x="2484" y="77"/>
                    <a:pt x="2931" y="26"/>
                    <a:pt x="3371" y="26"/>
                  </a:cubicBezTo>
                  <a:cubicBezTo>
                    <a:pt x="4021" y="26"/>
                    <a:pt x="4656" y="136"/>
                    <a:pt x="5184" y="494"/>
                  </a:cubicBezTo>
                  <a:cubicBezTo>
                    <a:pt x="5728" y="864"/>
                    <a:pt x="6138" y="1503"/>
                    <a:pt x="6341" y="2291"/>
                  </a:cubicBezTo>
                  <a:cubicBezTo>
                    <a:pt x="6522" y="3004"/>
                    <a:pt x="6528" y="3746"/>
                    <a:pt x="6536" y="4468"/>
                  </a:cubicBezTo>
                  <a:lnTo>
                    <a:pt x="6562" y="4468"/>
                  </a:lnTo>
                  <a:cubicBezTo>
                    <a:pt x="6556" y="3746"/>
                    <a:pt x="6548" y="2998"/>
                    <a:pt x="6367" y="2285"/>
                  </a:cubicBezTo>
                  <a:cubicBezTo>
                    <a:pt x="6164" y="1488"/>
                    <a:pt x="5748" y="847"/>
                    <a:pt x="5201" y="474"/>
                  </a:cubicBezTo>
                  <a:cubicBezTo>
                    <a:pt x="4667" y="111"/>
                    <a:pt x="4024" y="1"/>
                    <a:pt x="3369" y="1"/>
                  </a:cubicBez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344007" y="4931622"/>
              <a:ext cx="380874" cy="298138"/>
            </a:xfrm>
            <a:custGeom>
              <a:avLst/>
              <a:gdLst/>
              <a:ahLst/>
              <a:cxnLst/>
              <a:rect l="l" t="t" r="r" b="b"/>
              <a:pathLst>
                <a:path w="5012" h="3923" extrusionOk="0">
                  <a:moveTo>
                    <a:pt x="2598" y="0"/>
                  </a:moveTo>
                  <a:cubicBezTo>
                    <a:pt x="2198" y="0"/>
                    <a:pt x="1781" y="136"/>
                    <a:pt x="1424" y="395"/>
                  </a:cubicBezTo>
                  <a:cubicBezTo>
                    <a:pt x="980" y="719"/>
                    <a:pt x="622" y="1232"/>
                    <a:pt x="390" y="1877"/>
                  </a:cubicBezTo>
                  <a:cubicBezTo>
                    <a:pt x="181" y="2453"/>
                    <a:pt x="89" y="3066"/>
                    <a:pt x="0" y="3659"/>
                  </a:cubicBezTo>
                  <a:lnTo>
                    <a:pt x="26" y="3662"/>
                  </a:lnTo>
                  <a:cubicBezTo>
                    <a:pt x="115" y="3071"/>
                    <a:pt x="206" y="2458"/>
                    <a:pt x="416" y="1885"/>
                  </a:cubicBezTo>
                  <a:cubicBezTo>
                    <a:pt x="645" y="1246"/>
                    <a:pt x="1000" y="739"/>
                    <a:pt x="1441" y="418"/>
                  </a:cubicBezTo>
                  <a:cubicBezTo>
                    <a:pt x="1793" y="162"/>
                    <a:pt x="2205" y="28"/>
                    <a:pt x="2599" y="28"/>
                  </a:cubicBezTo>
                  <a:cubicBezTo>
                    <a:pt x="2791" y="28"/>
                    <a:pt x="2980" y="60"/>
                    <a:pt x="3155" y="126"/>
                  </a:cubicBezTo>
                  <a:cubicBezTo>
                    <a:pt x="3610" y="298"/>
                    <a:pt x="3914" y="659"/>
                    <a:pt x="4089" y="931"/>
                  </a:cubicBezTo>
                  <a:cubicBezTo>
                    <a:pt x="4327" y="1301"/>
                    <a:pt x="4470" y="1722"/>
                    <a:pt x="4579" y="2086"/>
                  </a:cubicBezTo>
                  <a:cubicBezTo>
                    <a:pt x="4756" y="2685"/>
                    <a:pt x="4894" y="3304"/>
                    <a:pt x="4983" y="3922"/>
                  </a:cubicBezTo>
                  <a:lnTo>
                    <a:pt x="5011" y="3920"/>
                  </a:lnTo>
                  <a:cubicBezTo>
                    <a:pt x="4920" y="3298"/>
                    <a:pt x="4782" y="2679"/>
                    <a:pt x="4604" y="2080"/>
                  </a:cubicBezTo>
                  <a:cubicBezTo>
                    <a:pt x="4493" y="1713"/>
                    <a:pt x="4349" y="1289"/>
                    <a:pt x="4112" y="917"/>
                  </a:cubicBezTo>
                  <a:cubicBezTo>
                    <a:pt x="3937" y="642"/>
                    <a:pt x="3627" y="275"/>
                    <a:pt x="3166" y="100"/>
                  </a:cubicBezTo>
                  <a:cubicBezTo>
                    <a:pt x="2987" y="33"/>
                    <a:pt x="2794" y="0"/>
                    <a:pt x="2598" y="0"/>
                  </a:cubicBez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409286" y="5014533"/>
              <a:ext cx="267494" cy="186498"/>
            </a:xfrm>
            <a:custGeom>
              <a:avLst/>
              <a:gdLst/>
              <a:ahLst/>
              <a:cxnLst/>
              <a:rect l="l" t="t" r="r" b="b"/>
              <a:pathLst>
                <a:path w="3520" h="2454" extrusionOk="0">
                  <a:moveTo>
                    <a:pt x="2094" y="0"/>
                  </a:moveTo>
                  <a:cubicBezTo>
                    <a:pt x="1873" y="0"/>
                    <a:pt x="1664" y="61"/>
                    <a:pt x="1505" y="124"/>
                  </a:cubicBezTo>
                  <a:cubicBezTo>
                    <a:pt x="611" y="482"/>
                    <a:pt x="1" y="1439"/>
                    <a:pt x="52" y="2399"/>
                  </a:cubicBezTo>
                  <a:lnTo>
                    <a:pt x="81" y="2399"/>
                  </a:lnTo>
                  <a:cubicBezTo>
                    <a:pt x="29" y="1448"/>
                    <a:pt x="631" y="502"/>
                    <a:pt x="1516" y="150"/>
                  </a:cubicBezTo>
                  <a:cubicBezTo>
                    <a:pt x="1672" y="87"/>
                    <a:pt x="1877" y="27"/>
                    <a:pt x="2092" y="27"/>
                  </a:cubicBezTo>
                  <a:cubicBezTo>
                    <a:pt x="2210" y="27"/>
                    <a:pt x="2330" y="45"/>
                    <a:pt x="2448" y="89"/>
                  </a:cubicBezTo>
                  <a:cubicBezTo>
                    <a:pt x="2806" y="221"/>
                    <a:pt x="3035" y="571"/>
                    <a:pt x="3161" y="837"/>
                  </a:cubicBezTo>
                  <a:cubicBezTo>
                    <a:pt x="3399" y="1333"/>
                    <a:pt x="3493" y="1906"/>
                    <a:pt x="3427" y="2450"/>
                  </a:cubicBezTo>
                  <a:lnTo>
                    <a:pt x="3453" y="2453"/>
                  </a:lnTo>
                  <a:cubicBezTo>
                    <a:pt x="3519" y="1903"/>
                    <a:pt x="3425" y="1324"/>
                    <a:pt x="3187" y="826"/>
                  </a:cubicBezTo>
                  <a:cubicBezTo>
                    <a:pt x="3001" y="436"/>
                    <a:pt x="2748" y="173"/>
                    <a:pt x="2459" y="64"/>
                  </a:cubicBezTo>
                  <a:cubicBezTo>
                    <a:pt x="2338" y="18"/>
                    <a:pt x="2214" y="0"/>
                    <a:pt x="2094" y="0"/>
                  </a:cubicBez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434744" y="5096607"/>
              <a:ext cx="173187" cy="101989"/>
            </a:xfrm>
            <a:custGeom>
              <a:avLst/>
              <a:gdLst/>
              <a:ahLst/>
              <a:cxnLst/>
              <a:rect l="l" t="t" r="r" b="b"/>
              <a:pathLst>
                <a:path w="2279" h="1342" extrusionOk="0">
                  <a:moveTo>
                    <a:pt x="1366" y="1"/>
                  </a:moveTo>
                  <a:cubicBezTo>
                    <a:pt x="1364" y="1"/>
                    <a:pt x="1361" y="1"/>
                    <a:pt x="1359" y="1"/>
                  </a:cubicBezTo>
                  <a:cubicBezTo>
                    <a:pt x="1153" y="7"/>
                    <a:pt x="984" y="115"/>
                    <a:pt x="875" y="207"/>
                  </a:cubicBezTo>
                  <a:cubicBezTo>
                    <a:pt x="740" y="322"/>
                    <a:pt x="631" y="468"/>
                    <a:pt x="528" y="608"/>
                  </a:cubicBezTo>
                  <a:lnTo>
                    <a:pt x="1" y="1324"/>
                  </a:lnTo>
                  <a:lnTo>
                    <a:pt x="21" y="1342"/>
                  </a:lnTo>
                  <a:lnTo>
                    <a:pt x="551" y="623"/>
                  </a:lnTo>
                  <a:cubicBezTo>
                    <a:pt x="654" y="485"/>
                    <a:pt x="760" y="342"/>
                    <a:pt x="892" y="227"/>
                  </a:cubicBezTo>
                  <a:cubicBezTo>
                    <a:pt x="995" y="138"/>
                    <a:pt x="1161" y="32"/>
                    <a:pt x="1359" y="29"/>
                  </a:cubicBezTo>
                  <a:lnTo>
                    <a:pt x="1370" y="29"/>
                  </a:lnTo>
                  <a:cubicBezTo>
                    <a:pt x="1591" y="29"/>
                    <a:pt x="1815" y="161"/>
                    <a:pt x="1969" y="385"/>
                  </a:cubicBezTo>
                  <a:cubicBezTo>
                    <a:pt x="2113" y="588"/>
                    <a:pt x="2184" y="835"/>
                    <a:pt x="2253" y="1069"/>
                  </a:cubicBezTo>
                  <a:lnTo>
                    <a:pt x="2279" y="1061"/>
                  </a:lnTo>
                  <a:cubicBezTo>
                    <a:pt x="2210" y="823"/>
                    <a:pt x="2138" y="577"/>
                    <a:pt x="1992" y="370"/>
                  </a:cubicBezTo>
                  <a:cubicBezTo>
                    <a:pt x="1831" y="138"/>
                    <a:pt x="1596" y="1"/>
                    <a:pt x="1366" y="1"/>
                  </a:cubicBez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2"/>
          <p:cNvSpPr txBox="1">
            <a:spLocks noGrp="1"/>
          </p:cNvSpPr>
          <p:nvPr>
            <p:ph type="ctrTitle"/>
          </p:nvPr>
        </p:nvSpPr>
        <p:spPr>
          <a:xfrm>
            <a:off x="1705225" y="1204200"/>
            <a:ext cx="5733600" cy="23073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5200"/>
              <a:buNone/>
              <a:defRPr sz="60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22" name="Google Shape;22;p2"/>
          <p:cNvSpPr txBox="1">
            <a:spLocks noGrp="1"/>
          </p:cNvSpPr>
          <p:nvPr>
            <p:ph type="subTitle" idx="1"/>
          </p:nvPr>
        </p:nvSpPr>
        <p:spPr>
          <a:xfrm>
            <a:off x="2246200" y="3621400"/>
            <a:ext cx="4651500" cy="384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sz="1600"/>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23" name="Google Shape;23;p2"/>
          <p:cNvSpPr txBox="1">
            <a:spLocks noGrp="1"/>
          </p:cNvSpPr>
          <p:nvPr>
            <p:ph type="subTitle" idx="2"/>
          </p:nvPr>
        </p:nvSpPr>
        <p:spPr>
          <a:xfrm>
            <a:off x="2246200" y="458727"/>
            <a:ext cx="4651500" cy="384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sz="1000"/>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24" name="Google Shape;24;p2"/>
          <p:cNvSpPr/>
          <p:nvPr/>
        </p:nvSpPr>
        <p:spPr>
          <a:xfrm>
            <a:off x="7438763" y="-716400"/>
            <a:ext cx="1984262" cy="1601786"/>
          </a:xfrm>
          <a:custGeom>
            <a:avLst/>
            <a:gdLst/>
            <a:ahLst/>
            <a:cxnLst/>
            <a:rect l="l" t="t" r="r" b="b"/>
            <a:pathLst>
              <a:path w="17198" h="13883" extrusionOk="0">
                <a:moveTo>
                  <a:pt x="6086" y="0"/>
                </a:moveTo>
                <a:cubicBezTo>
                  <a:pt x="6065" y="0"/>
                  <a:pt x="6044" y="0"/>
                  <a:pt x="6023" y="1"/>
                </a:cubicBezTo>
                <a:cubicBezTo>
                  <a:pt x="2404" y="15"/>
                  <a:pt x="611" y="2957"/>
                  <a:pt x="184" y="6152"/>
                </a:cubicBezTo>
                <a:cubicBezTo>
                  <a:pt x="1" y="7536"/>
                  <a:pt x="72" y="8968"/>
                  <a:pt x="364" y="10229"/>
                </a:cubicBezTo>
                <a:cubicBezTo>
                  <a:pt x="711" y="11719"/>
                  <a:pt x="1525" y="13277"/>
                  <a:pt x="2980" y="13739"/>
                </a:cubicBezTo>
                <a:cubicBezTo>
                  <a:pt x="3303" y="13841"/>
                  <a:pt x="3636" y="13882"/>
                  <a:pt x="3972" y="13882"/>
                </a:cubicBezTo>
                <a:cubicBezTo>
                  <a:pt x="4523" y="13882"/>
                  <a:pt x="5082" y="13772"/>
                  <a:pt x="5619" y="13638"/>
                </a:cubicBezTo>
                <a:cubicBezTo>
                  <a:pt x="9238" y="12747"/>
                  <a:pt x="17197" y="9541"/>
                  <a:pt x="16343" y="4676"/>
                </a:cubicBezTo>
                <a:cubicBezTo>
                  <a:pt x="16177" y="3714"/>
                  <a:pt x="15547" y="2880"/>
                  <a:pt x="14767" y="2293"/>
                </a:cubicBezTo>
                <a:cubicBezTo>
                  <a:pt x="12470" y="572"/>
                  <a:pt x="8890" y="0"/>
                  <a:pt x="608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32"/>
        <p:cNvGrpSpPr/>
        <p:nvPr/>
      </p:nvGrpSpPr>
      <p:grpSpPr>
        <a:xfrm>
          <a:off x="0" y="0"/>
          <a:ext cx="0" cy="0"/>
          <a:chOff x="0" y="0"/>
          <a:chExt cx="0" cy="0"/>
        </a:xfrm>
      </p:grpSpPr>
      <p:sp>
        <p:nvSpPr>
          <p:cNvPr id="33" name="Google Shape;33;p4"/>
          <p:cNvSpPr/>
          <p:nvPr/>
        </p:nvSpPr>
        <p:spPr>
          <a:xfrm>
            <a:off x="7500700" y="-453500"/>
            <a:ext cx="1952606" cy="1747450"/>
          </a:xfrm>
          <a:custGeom>
            <a:avLst/>
            <a:gdLst/>
            <a:ahLst/>
            <a:cxnLst/>
            <a:rect l="l" t="t" r="r" b="b"/>
            <a:pathLst>
              <a:path w="26383" h="23611" extrusionOk="0">
                <a:moveTo>
                  <a:pt x="10960" y="0"/>
                </a:moveTo>
                <a:cubicBezTo>
                  <a:pt x="9622" y="0"/>
                  <a:pt x="8321" y="95"/>
                  <a:pt x="7118" y="260"/>
                </a:cubicBezTo>
                <a:cubicBezTo>
                  <a:pt x="6000" y="415"/>
                  <a:pt x="4883" y="724"/>
                  <a:pt x="3889" y="1249"/>
                </a:cubicBezTo>
                <a:cubicBezTo>
                  <a:pt x="3444" y="1484"/>
                  <a:pt x="3023" y="1761"/>
                  <a:pt x="2639" y="2088"/>
                </a:cubicBezTo>
                <a:cubicBezTo>
                  <a:pt x="857" y="3595"/>
                  <a:pt x="1" y="6019"/>
                  <a:pt x="95" y="8348"/>
                </a:cubicBezTo>
                <a:cubicBezTo>
                  <a:pt x="190" y="10678"/>
                  <a:pt x="1152" y="12912"/>
                  <a:pt x="2502" y="14812"/>
                </a:cubicBezTo>
                <a:cubicBezTo>
                  <a:pt x="4459" y="17568"/>
                  <a:pt x="6983" y="19817"/>
                  <a:pt x="10040" y="21238"/>
                </a:cubicBezTo>
                <a:cubicBezTo>
                  <a:pt x="12544" y="22405"/>
                  <a:pt x="15452" y="23324"/>
                  <a:pt x="18208" y="23574"/>
                </a:cubicBezTo>
                <a:cubicBezTo>
                  <a:pt x="18482" y="23598"/>
                  <a:pt x="18758" y="23611"/>
                  <a:pt x="19034" y="23611"/>
                </a:cubicBezTo>
                <a:cubicBezTo>
                  <a:pt x="21400" y="23611"/>
                  <a:pt x="23756" y="22683"/>
                  <a:pt x="24792" y="20402"/>
                </a:cubicBezTo>
                <a:cubicBezTo>
                  <a:pt x="25658" y="18499"/>
                  <a:pt x="25904" y="16113"/>
                  <a:pt x="26130" y="14050"/>
                </a:cubicBezTo>
                <a:cubicBezTo>
                  <a:pt x="26383" y="11752"/>
                  <a:pt x="26334" y="9363"/>
                  <a:pt x="25417" y="7205"/>
                </a:cubicBezTo>
                <a:cubicBezTo>
                  <a:pt x="23094" y="1742"/>
                  <a:pt x="16688" y="0"/>
                  <a:pt x="1096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4"/>
          <p:cNvSpPr txBox="1">
            <a:spLocks noGrp="1"/>
          </p:cNvSpPr>
          <p:nvPr>
            <p:ph type="title"/>
          </p:nvPr>
        </p:nvSpPr>
        <p:spPr>
          <a:xfrm>
            <a:off x="713100" y="544550"/>
            <a:ext cx="7717800" cy="572700"/>
          </a:xfrm>
          <a:prstGeom prst="rect">
            <a:avLst/>
          </a:prstGeom>
        </p:spPr>
        <p:txBody>
          <a:bodyPr spcFirstLastPara="1" wrap="square" lIns="91425" tIns="91425" rIns="91425" bIns="91425" anchor="ctr"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35" name="Google Shape;35;p4"/>
          <p:cNvSpPr txBox="1">
            <a:spLocks noGrp="1"/>
          </p:cNvSpPr>
          <p:nvPr>
            <p:ph type="body" idx="1"/>
          </p:nvPr>
        </p:nvSpPr>
        <p:spPr>
          <a:xfrm>
            <a:off x="713100" y="1152475"/>
            <a:ext cx="7717800" cy="3451500"/>
          </a:xfrm>
          <a:prstGeom prst="rect">
            <a:avLst/>
          </a:prstGeom>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accent2"/>
              </a:buClr>
              <a:buSzPts val="1200"/>
              <a:buAutoNum type="arabicPeriod"/>
              <a:defRPr sz="1200"/>
            </a:lvl1pPr>
            <a:lvl2pPr marL="914400" lvl="1" indent="-304800">
              <a:spcBef>
                <a:spcPts val="0"/>
              </a:spcBef>
              <a:spcAft>
                <a:spcPts val="0"/>
              </a:spcAft>
              <a:buClr>
                <a:srgbClr val="434343"/>
              </a:buClr>
              <a:buSzPts val="1200"/>
              <a:buFont typeface="Roboto Condensed Light"/>
              <a:buAutoNum type="alphaLcPeriod"/>
              <a:defRPr/>
            </a:lvl2pPr>
            <a:lvl3pPr marL="1371600" lvl="2" indent="-304800">
              <a:spcBef>
                <a:spcPts val="0"/>
              </a:spcBef>
              <a:spcAft>
                <a:spcPts val="0"/>
              </a:spcAft>
              <a:buClr>
                <a:srgbClr val="434343"/>
              </a:buClr>
              <a:buSzPts val="1200"/>
              <a:buFont typeface="Roboto Condensed Light"/>
              <a:buAutoNum type="romanLcPeriod"/>
              <a:defRPr/>
            </a:lvl3pPr>
            <a:lvl4pPr marL="1828800" lvl="3" indent="-304800">
              <a:spcBef>
                <a:spcPts val="0"/>
              </a:spcBef>
              <a:spcAft>
                <a:spcPts val="0"/>
              </a:spcAft>
              <a:buClr>
                <a:srgbClr val="434343"/>
              </a:buClr>
              <a:buSzPts val="1200"/>
              <a:buFont typeface="Roboto Condensed Light"/>
              <a:buAutoNum type="arabicPeriod"/>
              <a:defRPr/>
            </a:lvl4pPr>
            <a:lvl5pPr marL="2286000" lvl="4" indent="-304800">
              <a:spcBef>
                <a:spcPts val="0"/>
              </a:spcBef>
              <a:spcAft>
                <a:spcPts val="0"/>
              </a:spcAft>
              <a:buClr>
                <a:srgbClr val="434343"/>
              </a:buClr>
              <a:buSzPts val="1200"/>
              <a:buFont typeface="Roboto Condensed Light"/>
              <a:buAutoNum type="alphaLcPeriod"/>
              <a:defRPr/>
            </a:lvl5pPr>
            <a:lvl6pPr marL="2743200" lvl="5" indent="-304800">
              <a:spcBef>
                <a:spcPts val="0"/>
              </a:spcBef>
              <a:spcAft>
                <a:spcPts val="0"/>
              </a:spcAft>
              <a:buClr>
                <a:srgbClr val="434343"/>
              </a:buClr>
              <a:buSzPts val="1200"/>
              <a:buFont typeface="Roboto Condensed Light"/>
              <a:buAutoNum type="romanLcPeriod"/>
              <a:defRPr/>
            </a:lvl6pPr>
            <a:lvl7pPr marL="3200400" lvl="6" indent="-304800">
              <a:spcBef>
                <a:spcPts val="0"/>
              </a:spcBef>
              <a:spcAft>
                <a:spcPts val="0"/>
              </a:spcAft>
              <a:buClr>
                <a:srgbClr val="434343"/>
              </a:buClr>
              <a:buSzPts val="1200"/>
              <a:buFont typeface="Roboto Condensed Light"/>
              <a:buAutoNum type="arabicPeriod"/>
              <a:defRPr/>
            </a:lvl7pPr>
            <a:lvl8pPr marL="3657600" lvl="7" indent="-304800">
              <a:spcBef>
                <a:spcPts val="0"/>
              </a:spcBef>
              <a:spcAft>
                <a:spcPts val="0"/>
              </a:spcAft>
              <a:buClr>
                <a:srgbClr val="434343"/>
              </a:buClr>
              <a:buSzPts val="1200"/>
              <a:buFont typeface="Roboto Condensed Light"/>
              <a:buAutoNum type="alphaLcPeriod"/>
              <a:defRPr/>
            </a:lvl8pPr>
            <a:lvl9pPr marL="4114800" lvl="8" indent="-304800">
              <a:spcBef>
                <a:spcPts val="0"/>
              </a:spcBef>
              <a:spcAft>
                <a:spcPts val="0"/>
              </a:spcAft>
              <a:buClr>
                <a:srgbClr val="434343"/>
              </a:buClr>
              <a:buSzPts val="1200"/>
              <a:buFont typeface="Roboto Condensed Light"/>
              <a:buAutoNum type="romanLcPeriod"/>
              <a:defRPr/>
            </a:lvl9pPr>
          </a:lstStyle>
          <a:p>
            <a:endParaRPr/>
          </a:p>
        </p:txBody>
      </p:sp>
      <p:sp>
        <p:nvSpPr>
          <p:cNvPr id="36" name="Google Shape;36;p4"/>
          <p:cNvSpPr/>
          <p:nvPr/>
        </p:nvSpPr>
        <p:spPr>
          <a:xfrm rot="-9874213">
            <a:off x="8549228" y="4395137"/>
            <a:ext cx="839438" cy="1003223"/>
          </a:xfrm>
          <a:custGeom>
            <a:avLst/>
            <a:gdLst/>
            <a:ahLst/>
            <a:cxnLst/>
            <a:rect l="l" t="t" r="r" b="b"/>
            <a:pathLst>
              <a:path w="8513" h="10174" extrusionOk="0">
                <a:moveTo>
                  <a:pt x="2841" y="0"/>
                </a:moveTo>
                <a:cubicBezTo>
                  <a:pt x="2788" y="0"/>
                  <a:pt x="2735" y="1"/>
                  <a:pt x="2682" y="2"/>
                </a:cubicBezTo>
                <a:cubicBezTo>
                  <a:pt x="1756" y="31"/>
                  <a:pt x="731" y="326"/>
                  <a:pt x="281" y="1137"/>
                </a:cubicBezTo>
                <a:cubicBezTo>
                  <a:pt x="17" y="1610"/>
                  <a:pt x="0" y="2177"/>
                  <a:pt x="23" y="2718"/>
                </a:cubicBezTo>
                <a:cubicBezTo>
                  <a:pt x="117" y="4976"/>
                  <a:pt x="1069" y="10093"/>
                  <a:pt x="4063" y="10173"/>
                </a:cubicBezTo>
                <a:cubicBezTo>
                  <a:pt x="4078" y="10174"/>
                  <a:pt x="4093" y="10174"/>
                  <a:pt x="4108" y="10174"/>
                </a:cubicBezTo>
                <a:cubicBezTo>
                  <a:pt x="4684" y="10174"/>
                  <a:pt x="5237" y="9906"/>
                  <a:pt x="5670" y="9520"/>
                </a:cubicBezTo>
                <a:cubicBezTo>
                  <a:pt x="6979" y="8354"/>
                  <a:pt x="7750" y="6271"/>
                  <a:pt x="8085" y="4598"/>
                </a:cubicBezTo>
                <a:cubicBezTo>
                  <a:pt x="8512" y="2443"/>
                  <a:pt x="6977" y="1022"/>
                  <a:pt x="5129" y="386"/>
                </a:cubicBezTo>
                <a:cubicBezTo>
                  <a:pt x="4380" y="130"/>
                  <a:pt x="3582" y="0"/>
                  <a:pt x="28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249"/>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100" y="544550"/>
            <a:ext cx="7717800" cy="572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chemeClr val="dk1"/>
              </a:buClr>
              <a:buSzPts val="3200"/>
              <a:buFont typeface="Tajawal"/>
              <a:buNone/>
              <a:defRPr sz="3200" b="1">
                <a:solidFill>
                  <a:schemeClr val="dk1"/>
                </a:solidFill>
                <a:latin typeface="Tajawal"/>
                <a:ea typeface="Tajawal"/>
                <a:cs typeface="Tajawal"/>
                <a:sym typeface="Tajawal"/>
              </a:defRPr>
            </a:lvl1pPr>
            <a:lvl2pPr lvl="1">
              <a:spcBef>
                <a:spcPts val="0"/>
              </a:spcBef>
              <a:spcAft>
                <a:spcPts val="0"/>
              </a:spcAft>
              <a:buClr>
                <a:schemeClr val="dk1"/>
              </a:buClr>
              <a:buSzPts val="3200"/>
              <a:buFont typeface="Tajawal"/>
              <a:buNone/>
              <a:defRPr sz="3200" b="1">
                <a:solidFill>
                  <a:schemeClr val="dk1"/>
                </a:solidFill>
                <a:latin typeface="Tajawal"/>
                <a:ea typeface="Tajawal"/>
                <a:cs typeface="Tajawal"/>
                <a:sym typeface="Tajawal"/>
              </a:defRPr>
            </a:lvl2pPr>
            <a:lvl3pPr lvl="2">
              <a:spcBef>
                <a:spcPts val="0"/>
              </a:spcBef>
              <a:spcAft>
                <a:spcPts val="0"/>
              </a:spcAft>
              <a:buClr>
                <a:schemeClr val="dk1"/>
              </a:buClr>
              <a:buSzPts val="3200"/>
              <a:buFont typeface="Tajawal"/>
              <a:buNone/>
              <a:defRPr sz="3200" b="1">
                <a:solidFill>
                  <a:schemeClr val="dk1"/>
                </a:solidFill>
                <a:latin typeface="Tajawal"/>
                <a:ea typeface="Tajawal"/>
                <a:cs typeface="Tajawal"/>
                <a:sym typeface="Tajawal"/>
              </a:defRPr>
            </a:lvl3pPr>
            <a:lvl4pPr lvl="3">
              <a:spcBef>
                <a:spcPts val="0"/>
              </a:spcBef>
              <a:spcAft>
                <a:spcPts val="0"/>
              </a:spcAft>
              <a:buClr>
                <a:schemeClr val="dk1"/>
              </a:buClr>
              <a:buSzPts val="3200"/>
              <a:buFont typeface="Tajawal"/>
              <a:buNone/>
              <a:defRPr sz="3200" b="1">
                <a:solidFill>
                  <a:schemeClr val="dk1"/>
                </a:solidFill>
                <a:latin typeface="Tajawal"/>
                <a:ea typeface="Tajawal"/>
                <a:cs typeface="Tajawal"/>
                <a:sym typeface="Tajawal"/>
              </a:defRPr>
            </a:lvl4pPr>
            <a:lvl5pPr lvl="4">
              <a:spcBef>
                <a:spcPts val="0"/>
              </a:spcBef>
              <a:spcAft>
                <a:spcPts val="0"/>
              </a:spcAft>
              <a:buClr>
                <a:schemeClr val="dk1"/>
              </a:buClr>
              <a:buSzPts val="3200"/>
              <a:buFont typeface="Tajawal"/>
              <a:buNone/>
              <a:defRPr sz="3200" b="1">
                <a:solidFill>
                  <a:schemeClr val="dk1"/>
                </a:solidFill>
                <a:latin typeface="Tajawal"/>
                <a:ea typeface="Tajawal"/>
                <a:cs typeface="Tajawal"/>
                <a:sym typeface="Tajawal"/>
              </a:defRPr>
            </a:lvl5pPr>
            <a:lvl6pPr lvl="5">
              <a:spcBef>
                <a:spcPts val="0"/>
              </a:spcBef>
              <a:spcAft>
                <a:spcPts val="0"/>
              </a:spcAft>
              <a:buClr>
                <a:schemeClr val="dk1"/>
              </a:buClr>
              <a:buSzPts val="3200"/>
              <a:buFont typeface="Tajawal"/>
              <a:buNone/>
              <a:defRPr sz="3200" b="1">
                <a:solidFill>
                  <a:schemeClr val="dk1"/>
                </a:solidFill>
                <a:latin typeface="Tajawal"/>
                <a:ea typeface="Tajawal"/>
                <a:cs typeface="Tajawal"/>
                <a:sym typeface="Tajawal"/>
              </a:defRPr>
            </a:lvl6pPr>
            <a:lvl7pPr lvl="6">
              <a:spcBef>
                <a:spcPts val="0"/>
              </a:spcBef>
              <a:spcAft>
                <a:spcPts val="0"/>
              </a:spcAft>
              <a:buClr>
                <a:schemeClr val="dk1"/>
              </a:buClr>
              <a:buSzPts val="3200"/>
              <a:buFont typeface="Tajawal"/>
              <a:buNone/>
              <a:defRPr sz="3200" b="1">
                <a:solidFill>
                  <a:schemeClr val="dk1"/>
                </a:solidFill>
                <a:latin typeface="Tajawal"/>
                <a:ea typeface="Tajawal"/>
                <a:cs typeface="Tajawal"/>
                <a:sym typeface="Tajawal"/>
              </a:defRPr>
            </a:lvl7pPr>
            <a:lvl8pPr lvl="7">
              <a:spcBef>
                <a:spcPts val="0"/>
              </a:spcBef>
              <a:spcAft>
                <a:spcPts val="0"/>
              </a:spcAft>
              <a:buClr>
                <a:schemeClr val="dk1"/>
              </a:buClr>
              <a:buSzPts val="3200"/>
              <a:buFont typeface="Tajawal"/>
              <a:buNone/>
              <a:defRPr sz="3200" b="1">
                <a:solidFill>
                  <a:schemeClr val="dk1"/>
                </a:solidFill>
                <a:latin typeface="Tajawal"/>
                <a:ea typeface="Tajawal"/>
                <a:cs typeface="Tajawal"/>
                <a:sym typeface="Tajawal"/>
              </a:defRPr>
            </a:lvl8pPr>
            <a:lvl9pPr lvl="8">
              <a:spcBef>
                <a:spcPts val="0"/>
              </a:spcBef>
              <a:spcAft>
                <a:spcPts val="0"/>
              </a:spcAft>
              <a:buClr>
                <a:schemeClr val="dk1"/>
              </a:buClr>
              <a:buSzPts val="3200"/>
              <a:buFont typeface="Tajawal"/>
              <a:buNone/>
              <a:defRPr sz="3200" b="1">
                <a:solidFill>
                  <a:schemeClr val="dk1"/>
                </a:solidFill>
                <a:latin typeface="Tajawal"/>
                <a:ea typeface="Tajawal"/>
                <a:cs typeface="Tajawal"/>
                <a:sym typeface="Tajawal"/>
              </a:defRPr>
            </a:lvl9pPr>
          </a:lstStyle>
          <a:p>
            <a:endParaRPr/>
          </a:p>
        </p:txBody>
      </p:sp>
      <p:sp>
        <p:nvSpPr>
          <p:cNvPr id="7" name="Google Shape;7;p1"/>
          <p:cNvSpPr txBox="1">
            <a:spLocks noGrp="1"/>
          </p:cNvSpPr>
          <p:nvPr>
            <p:ph type="body" idx="1"/>
          </p:nvPr>
        </p:nvSpPr>
        <p:spPr>
          <a:xfrm>
            <a:off x="713100" y="1152475"/>
            <a:ext cx="7717800" cy="34515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marL="914400" lvl="1"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marL="1371600" lvl="2"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marL="1828800" lvl="3"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marL="2286000" lvl="4"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marL="2743200" lvl="5"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marL="3200400" lvl="6"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marL="3657600" lvl="7"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marL="4114800" lvl="8"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8" r:id="rId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hyperlink" Target="https://footballpredictions.com/footballpredictions/?date=21-08-2021" TargetMode="Externa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hemeOverride" Target="../theme/themeOverride1.xml"/><Relationship Id="rId6" Type="http://schemas.openxmlformats.org/officeDocument/2006/relationships/image" Target="../media/image16.png"/><Relationship Id="rId5" Type="http://schemas.openxmlformats.org/officeDocument/2006/relationships/image" Target="../media/image14.png"/><Relationship Id="rId4" Type="http://schemas.openxmlformats.org/officeDocument/2006/relationships/image" Target="../media/image1.jpeg"/></Relationships>
</file>

<file path=ppt/slides/_rels/slide1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4.png"/><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9.png"/></Relationships>
</file>

<file path=ppt/slides/_rels/slide1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1.jpeg"/><Relationship Id="rId7" Type="http://schemas.openxmlformats.org/officeDocument/2006/relationships/hyperlink" Target="https://footballpredictions.com/footballpredictions/?date=21-08-2021"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3.svg"/><Relationship Id="rId5" Type="http://schemas.openxmlformats.org/officeDocument/2006/relationships/image" Target="../media/image2.png"/><Relationship Id="rId4" Type="http://schemas.openxmlformats.org/officeDocument/2006/relationships/hyperlink" Target="https://fbref.com/it/comp/11/Statistiche-di-Serie-A"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image" Target="../media/image6.sv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hyperlink" Target="https://fbref.com/it/comp/11/Statistiche-di-Serie-A" TargetMode="Externa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6.svg"/><Relationship Id="rId5" Type="http://schemas.openxmlformats.org/officeDocument/2006/relationships/image" Target="../media/image2.png"/><Relationship Id="rId4" Type="http://schemas.openxmlformats.org/officeDocument/2006/relationships/hyperlink" Target="https://fbref.com/it/comp/11/Statistiche-di-Serie-A"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6.svg"/><Relationship Id="rId5" Type="http://schemas.openxmlformats.org/officeDocument/2006/relationships/image" Target="../media/image2.png"/><Relationship Id="rId4" Type="http://schemas.openxmlformats.org/officeDocument/2006/relationships/hyperlink" Target="https://fbref.com/it/comp/11/Statistiche-di-Serie-A" TargetMode="External"/></Relationships>
</file>

<file path=ppt/slides/_rels/slide8.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1.jpeg"/><Relationship Id="rId7"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6.svg"/><Relationship Id="rId5" Type="http://schemas.openxmlformats.org/officeDocument/2006/relationships/image" Target="../media/image2.png"/><Relationship Id="rId4" Type="http://schemas.openxmlformats.org/officeDocument/2006/relationships/hyperlink" Target="https://fbref.com/it/comp/11/Statistiche-di-Serie-A" TargetMode="External"/><Relationship Id="rId9"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hyperlink" Target="https://footballpredictions.com/footballpredictions/?date=21-08-2021" TargetMode="External"/><Relationship Id="rId5" Type="http://schemas.openxmlformats.org/officeDocument/2006/relationships/image" Target="../media/image12.png"/><Relationship Id="rId4" Type="http://schemas.openxmlformats.org/officeDocument/2006/relationships/hyperlink" Target="https://footballpredictions.com/footballpredictions/?date=23-10-2022"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10000" r="-10000"/>
          </a:stretch>
        </a:blipFill>
        <a:effectLst/>
      </p:bgPr>
    </p:bg>
    <p:spTree>
      <p:nvGrpSpPr>
        <p:cNvPr id="1" name="Shape 1225"/>
        <p:cNvGrpSpPr/>
        <p:nvPr/>
      </p:nvGrpSpPr>
      <p:grpSpPr>
        <a:xfrm>
          <a:off x="0" y="0"/>
          <a:ext cx="0" cy="0"/>
          <a:chOff x="0" y="0"/>
          <a:chExt cx="0" cy="0"/>
        </a:xfrm>
      </p:grpSpPr>
      <p:sp>
        <p:nvSpPr>
          <p:cNvPr id="1226" name="Google Shape;1226;p37"/>
          <p:cNvSpPr txBox="1">
            <a:spLocks noGrp="1"/>
          </p:cNvSpPr>
          <p:nvPr>
            <p:ph type="ctrTitle"/>
          </p:nvPr>
        </p:nvSpPr>
        <p:spPr>
          <a:xfrm>
            <a:off x="1443688" y="1326152"/>
            <a:ext cx="6258644" cy="2307300"/>
          </a:xfrm>
          <a:prstGeom prst="rect">
            <a:avLst/>
          </a:prstGeom>
          <a:noFill/>
          <a:ln>
            <a:noFill/>
          </a:ln>
        </p:spPr>
        <p:txBody>
          <a:bodyPr spcFirstLastPara="1" wrap="square" lIns="91425" tIns="91425" rIns="91425" bIns="91425" anchor="ctr" anchorCtr="0">
            <a:noAutofit/>
          </a:bodyPr>
          <a:lstStyle/>
          <a:p>
            <a:pPr>
              <a:lnSpc>
                <a:spcPct val="100000"/>
              </a:lnSpc>
              <a:buSzPts val="3200"/>
            </a:pPr>
            <a:r>
              <a:rPr lang="it-IT" sz="5400" dirty="0">
                <a:sym typeface="Commissioner"/>
              </a:rPr>
              <a:t>THE WINNER OF THE NEXT MATCH</a:t>
            </a:r>
            <a:endParaRPr sz="5400" dirty="0">
              <a:sym typeface="Commissioner"/>
            </a:endParaRPr>
          </a:p>
        </p:txBody>
      </p:sp>
      <p:grpSp>
        <p:nvGrpSpPr>
          <p:cNvPr id="1329" name="Google Shape;1329;p37"/>
          <p:cNvGrpSpPr/>
          <p:nvPr/>
        </p:nvGrpSpPr>
        <p:grpSpPr>
          <a:xfrm rot="1796183">
            <a:off x="442468" y="2483402"/>
            <a:ext cx="957552" cy="766847"/>
            <a:chOff x="4365025" y="1539800"/>
            <a:chExt cx="121025" cy="96925"/>
          </a:xfrm>
        </p:grpSpPr>
        <p:sp>
          <p:nvSpPr>
            <p:cNvPr id="1330" name="Google Shape;1330;p37"/>
            <p:cNvSpPr/>
            <p:nvPr/>
          </p:nvSpPr>
          <p:spPr>
            <a:xfrm>
              <a:off x="4365025" y="1587950"/>
              <a:ext cx="30125" cy="19500"/>
            </a:xfrm>
            <a:custGeom>
              <a:avLst/>
              <a:gdLst/>
              <a:ahLst/>
              <a:cxnLst/>
              <a:rect l="l" t="t" r="r" b="b"/>
              <a:pathLst>
                <a:path w="1205" h="780" extrusionOk="0">
                  <a:moveTo>
                    <a:pt x="786" y="0"/>
                  </a:moveTo>
                  <a:cubicBezTo>
                    <a:pt x="525" y="3"/>
                    <a:pt x="1" y="135"/>
                    <a:pt x="70" y="487"/>
                  </a:cubicBezTo>
                  <a:cubicBezTo>
                    <a:pt x="112" y="700"/>
                    <a:pt x="344" y="779"/>
                    <a:pt x="555" y="779"/>
                  </a:cubicBezTo>
                  <a:cubicBezTo>
                    <a:pt x="632" y="779"/>
                    <a:pt x="705" y="769"/>
                    <a:pt x="766" y="751"/>
                  </a:cubicBezTo>
                  <a:cubicBezTo>
                    <a:pt x="949" y="699"/>
                    <a:pt x="1204" y="525"/>
                    <a:pt x="1147" y="307"/>
                  </a:cubicBezTo>
                  <a:cubicBezTo>
                    <a:pt x="1115" y="184"/>
                    <a:pt x="929" y="49"/>
                    <a:pt x="78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31" name="Google Shape;1331;p37"/>
            <p:cNvSpPr/>
            <p:nvPr/>
          </p:nvSpPr>
          <p:spPr>
            <a:xfrm>
              <a:off x="4407850" y="1579225"/>
              <a:ext cx="22750" cy="14925"/>
            </a:xfrm>
            <a:custGeom>
              <a:avLst/>
              <a:gdLst/>
              <a:ahLst/>
              <a:cxnLst/>
              <a:rect l="l" t="t" r="r" b="b"/>
              <a:pathLst>
                <a:path w="910" h="597" extrusionOk="0">
                  <a:moveTo>
                    <a:pt x="581" y="0"/>
                  </a:moveTo>
                  <a:cubicBezTo>
                    <a:pt x="571" y="0"/>
                    <a:pt x="561" y="1"/>
                    <a:pt x="551" y="3"/>
                  </a:cubicBezTo>
                  <a:lnTo>
                    <a:pt x="594" y="8"/>
                  </a:lnTo>
                  <a:cubicBezTo>
                    <a:pt x="1" y="8"/>
                    <a:pt x="140" y="596"/>
                    <a:pt x="475" y="596"/>
                  </a:cubicBezTo>
                  <a:cubicBezTo>
                    <a:pt x="531" y="596"/>
                    <a:pt x="593" y="580"/>
                    <a:pt x="657" y="541"/>
                  </a:cubicBezTo>
                  <a:cubicBezTo>
                    <a:pt x="801" y="455"/>
                    <a:pt x="909" y="343"/>
                    <a:pt x="832" y="180"/>
                  </a:cubicBezTo>
                  <a:cubicBezTo>
                    <a:pt x="788" y="81"/>
                    <a:pt x="686" y="0"/>
                    <a:pt x="58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32" name="Google Shape;1332;p37"/>
            <p:cNvSpPr/>
            <p:nvPr/>
          </p:nvSpPr>
          <p:spPr>
            <a:xfrm>
              <a:off x="4403900" y="1617025"/>
              <a:ext cx="28200" cy="19700"/>
            </a:xfrm>
            <a:custGeom>
              <a:avLst/>
              <a:gdLst/>
              <a:ahLst/>
              <a:cxnLst/>
              <a:rect l="l" t="t" r="r" b="b"/>
              <a:pathLst>
                <a:path w="1128" h="788" extrusionOk="0">
                  <a:moveTo>
                    <a:pt x="649" y="0"/>
                  </a:moveTo>
                  <a:cubicBezTo>
                    <a:pt x="0" y="101"/>
                    <a:pt x="230" y="788"/>
                    <a:pt x="599" y="788"/>
                  </a:cubicBezTo>
                  <a:cubicBezTo>
                    <a:pt x="681" y="788"/>
                    <a:pt x="770" y="754"/>
                    <a:pt x="858" y="671"/>
                  </a:cubicBezTo>
                  <a:cubicBezTo>
                    <a:pt x="1128" y="416"/>
                    <a:pt x="921" y="141"/>
                    <a:pt x="64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33" name="Google Shape;1333;p37"/>
            <p:cNvSpPr/>
            <p:nvPr/>
          </p:nvSpPr>
          <p:spPr>
            <a:xfrm>
              <a:off x="4449625" y="1610200"/>
              <a:ext cx="13700" cy="15800"/>
            </a:xfrm>
            <a:custGeom>
              <a:avLst/>
              <a:gdLst/>
              <a:ahLst/>
              <a:cxnLst/>
              <a:rect l="l" t="t" r="r" b="b"/>
              <a:pathLst>
                <a:path w="548" h="632" extrusionOk="0">
                  <a:moveTo>
                    <a:pt x="299" y="0"/>
                  </a:moveTo>
                  <a:cubicBezTo>
                    <a:pt x="274" y="0"/>
                    <a:pt x="251" y="8"/>
                    <a:pt x="230" y="27"/>
                  </a:cubicBezTo>
                  <a:lnTo>
                    <a:pt x="207" y="59"/>
                  </a:lnTo>
                  <a:cubicBezTo>
                    <a:pt x="78" y="248"/>
                    <a:pt x="1" y="468"/>
                    <a:pt x="213" y="632"/>
                  </a:cubicBezTo>
                  <a:cubicBezTo>
                    <a:pt x="359" y="563"/>
                    <a:pt x="548" y="408"/>
                    <a:pt x="519" y="225"/>
                  </a:cubicBezTo>
                  <a:cubicBezTo>
                    <a:pt x="505" y="131"/>
                    <a:pt x="396" y="0"/>
                    <a:pt x="29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34" name="Google Shape;1334;p37"/>
            <p:cNvSpPr/>
            <p:nvPr/>
          </p:nvSpPr>
          <p:spPr>
            <a:xfrm>
              <a:off x="4388575" y="1553100"/>
              <a:ext cx="24300" cy="10400"/>
            </a:xfrm>
            <a:custGeom>
              <a:avLst/>
              <a:gdLst/>
              <a:ahLst/>
              <a:cxnLst/>
              <a:rect l="l" t="t" r="r" b="b"/>
              <a:pathLst>
                <a:path w="972" h="416" extrusionOk="0">
                  <a:moveTo>
                    <a:pt x="577" y="1"/>
                  </a:moveTo>
                  <a:cubicBezTo>
                    <a:pt x="297" y="1"/>
                    <a:pt x="1" y="289"/>
                    <a:pt x="403" y="400"/>
                  </a:cubicBezTo>
                  <a:cubicBezTo>
                    <a:pt x="440" y="410"/>
                    <a:pt x="477" y="415"/>
                    <a:pt x="514" y="415"/>
                  </a:cubicBezTo>
                  <a:cubicBezTo>
                    <a:pt x="764" y="415"/>
                    <a:pt x="972" y="196"/>
                    <a:pt x="692" y="19"/>
                  </a:cubicBezTo>
                  <a:cubicBezTo>
                    <a:pt x="655" y="6"/>
                    <a:pt x="616" y="1"/>
                    <a:pt x="57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35" name="Google Shape;1335;p37"/>
            <p:cNvSpPr/>
            <p:nvPr/>
          </p:nvSpPr>
          <p:spPr>
            <a:xfrm>
              <a:off x="4457500" y="1582775"/>
              <a:ext cx="13600" cy="7825"/>
            </a:xfrm>
            <a:custGeom>
              <a:avLst/>
              <a:gdLst/>
              <a:ahLst/>
              <a:cxnLst/>
              <a:rect l="l" t="t" r="r" b="b"/>
              <a:pathLst>
                <a:path w="544" h="313" extrusionOk="0">
                  <a:moveTo>
                    <a:pt x="362" y="1"/>
                  </a:moveTo>
                  <a:cubicBezTo>
                    <a:pt x="264" y="27"/>
                    <a:pt x="1" y="67"/>
                    <a:pt x="35" y="216"/>
                  </a:cubicBezTo>
                  <a:cubicBezTo>
                    <a:pt x="51" y="296"/>
                    <a:pt x="119" y="313"/>
                    <a:pt x="186" y="313"/>
                  </a:cubicBezTo>
                  <a:cubicBezTo>
                    <a:pt x="212" y="313"/>
                    <a:pt x="239" y="310"/>
                    <a:pt x="261" y="307"/>
                  </a:cubicBezTo>
                  <a:cubicBezTo>
                    <a:pt x="345" y="299"/>
                    <a:pt x="516" y="262"/>
                    <a:pt x="534" y="153"/>
                  </a:cubicBezTo>
                  <a:cubicBezTo>
                    <a:pt x="543" y="91"/>
                    <a:pt x="467" y="11"/>
                    <a:pt x="400" y="11"/>
                  </a:cubicBezTo>
                  <a:cubicBezTo>
                    <a:pt x="389" y="11"/>
                    <a:pt x="378" y="13"/>
                    <a:pt x="367" y="18"/>
                  </a:cubicBezTo>
                  <a:lnTo>
                    <a:pt x="36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36" name="Google Shape;1336;p37"/>
            <p:cNvSpPr/>
            <p:nvPr/>
          </p:nvSpPr>
          <p:spPr>
            <a:xfrm>
              <a:off x="4436600" y="1539800"/>
              <a:ext cx="15925" cy="12850"/>
            </a:xfrm>
            <a:custGeom>
              <a:avLst/>
              <a:gdLst/>
              <a:ahLst/>
              <a:cxnLst/>
              <a:rect l="l" t="t" r="r" b="b"/>
              <a:pathLst>
                <a:path w="637" h="514" extrusionOk="0">
                  <a:moveTo>
                    <a:pt x="473" y="1"/>
                  </a:moveTo>
                  <a:lnTo>
                    <a:pt x="473" y="1"/>
                  </a:lnTo>
                  <a:cubicBezTo>
                    <a:pt x="307" y="21"/>
                    <a:pt x="0" y="196"/>
                    <a:pt x="83" y="405"/>
                  </a:cubicBezTo>
                  <a:cubicBezTo>
                    <a:pt x="115" y="484"/>
                    <a:pt x="170" y="514"/>
                    <a:pt x="230" y="514"/>
                  </a:cubicBezTo>
                  <a:cubicBezTo>
                    <a:pt x="297" y="514"/>
                    <a:pt x="370" y="478"/>
                    <a:pt x="427" y="433"/>
                  </a:cubicBezTo>
                  <a:cubicBezTo>
                    <a:pt x="570" y="319"/>
                    <a:pt x="636" y="113"/>
                    <a:pt x="47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37" name="Google Shape;1337;p37"/>
            <p:cNvSpPr/>
            <p:nvPr/>
          </p:nvSpPr>
          <p:spPr>
            <a:xfrm>
              <a:off x="4472250" y="1549775"/>
              <a:ext cx="13800" cy="12175"/>
            </a:xfrm>
            <a:custGeom>
              <a:avLst/>
              <a:gdLst/>
              <a:ahLst/>
              <a:cxnLst/>
              <a:rect l="l" t="t" r="r" b="b"/>
              <a:pathLst>
                <a:path w="552" h="487" extrusionOk="0">
                  <a:moveTo>
                    <a:pt x="359" y="0"/>
                  </a:moveTo>
                  <a:lnTo>
                    <a:pt x="359" y="0"/>
                  </a:lnTo>
                  <a:cubicBezTo>
                    <a:pt x="239" y="37"/>
                    <a:pt x="1" y="161"/>
                    <a:pt x="18" y="315"/>
                  </a:cubicBezTo>
                  <a:cubicBezTo>
                    <a:pt x="28" y="414"/>
                    <a:pt x="123" y="487"/>
                    <a:pt x="221" y="487"/>
                  </a:cubicBezTo>
                  <a:cubicBezTo>
                    <a:pt x="239" y="487"/>
                    <a:pt x="258" y="484"/>
                    <a:pt x="276" y="479"/>
                  </a:cubicBezTo>
                  <a:cubicBezTo>
                    <a:pt x="442" y="433"/>
                    <a:pt x="551" y="118"/>
                    <a:pt x="35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338" name="Google Shape;1338;p37"/>
          <p:cNvSpPr txBox="1">
            <a:spLocks noGrp="1"/>
          </p:cNvSpPr>
          <p:nvPr>
            <p:ph type="subTitle" idx="2"/>
          </p:nvPr>
        </p:nvSpPr>
        <p:spPr>
          <a:xfrm>
            <a:off x="2246200" y="458727"/>
            <a:ext cx="4651500" cy="384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it-IT" dirty="0"/>
              <a:t>ACADEMIC YEAR 2022-2023</a:t>
            </a:r>
          </a:p>
        </p:txBody>
      </p:sp>
      <p:sp>
        <p:nvSpPr>
          <p:cNvPr id="3" name="Google Shape;1226;p37">
            <a:extLst>
              <a:ext uri="{FF2B5EF4-FFF2-40B4-BE49-F238E27FC236}">
                <a16:creationId xmlns:a16="http://schemas.microsoft.com/office/drawing/2014/main" id="{7AF72A29-111D-DEF3-3ABC-59BBEA7C3025}"/>
              </a:ext>
            </a:extLst>
          </p:cNvPr>
          <p:cNvSpPr txBox="1">
            <a:spLocks/>
          </p:cNvSpPr>
          <p:nvPr/>
        </p:nvSpPr>
        <p:spPr>
          <a:xfrm>
            <a:off x="2859004" y="3112339"/>
            <a:ext cx="3425891" cy="70993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80000"/>
              </a:lnSpc>
              <a:spcBef>
                <a:spcPts val="0"/>
              </a:spcBef>
              <a:spcAft>
                <a:spcPts val="0"/>
              </a:spcAft>
              <a:buClr>
                <a:schemeClr val="dk1"/>
              </a:buClr>
              <a:buSzPts val="5200"/>
              <a:buFont typeface="Tajawal"/>
              <a:buNone/>
              <a:defRPr sz="6000" b="1" i="0" u="none" strike="noStrike" cap="none">
                <a:solidFill>
                  <a:schemeClr val="dk1"/>
                </a:solidFill>
                <a:latin typeface="Tajawal"/>
                <a:ea typeface="Tajawal"/>
                <a:cs typeface="Tajawal"/>
                <a:sym typeface="Tajawal"/>
              </a:defRPr>
            </a:lvl1pPr>
            <a:lvl2pPr marR="0" lvl="1" algn="ctr" rtl="0">
              <a:lnSpc>
                <a:spcPct val="100000"/>
              </a:lnSpc>
              <a:spcBef>
                <a:spcPts val="0"/>
              </a:spcBef>
              <a:spcAft>
                <a:spcPts val="0"/>
              </a:spcAft>
              <a:buClr>
                <a:schemeClr val="dk1"/>
              </a:buClr>
              <a:buSzPts val="5200"/>
              <a:buFont typeface="Tajawal"/>
              <a:buNone/>
              <a:defRPr sz="5200" b="1" i="0" u="none" strike="noStrike" cap="none">
                <a:solidFill>
                  <a:schemeClr val="dk1"/>
                </a:solidFill>
                <a:latin typeface="Tajawal"/>
                <a:ea typeface="Tajawal"/>
                <a:cs typeface="Tajawal"/>
                <a:sym typeface="Tajawal"/>
              </a:defRPr>
            </a:lvl2pPr>
            <a:lvl3pPr marR="0" lvl="2" algn="ctr" rtl="0">
              <a:lnSpc>
                <a:spcPct val="100000"/>
              </a:lnSpc>
              <a:spcBef>
                <a:spcPts val="0"/>
              </a:spcBef>
              <a:spcAft>
                <a:spcPts val="0"/>
              </a:spcAft>
              <a:buClr>
                <a:schemeClr val="dk1"/>
              </a:buClr>
              <a:buSzPts val="5200"/>
              <a:buFont typeface="Tajawal"/>
              <a:buNone/>
              <a:defRPr sz="5200" b="1" i="0" u="none" strike="noStrike" cap="none">
                <a:solidFill>
                  <a:schemeClr val="dk1"/>
                </a:solidFill>
                <a:latin typeface="Tajawal"/>
                <a:ea typeface="Tajawal"/>
                <a:cs typeface="Tajawal"/>
                <a:sym typeface="Tajawal"/>
              </a:defRPr>
            </a:lvl3pPr>
            <a:lvl4pPr marR="0" lvl="3" algn="ctr" rtl="0">
              <a:lnSpc>
                <a:spcPct val="100000"/>
              </a:lnSpc>
              <a:spcBef>
                <a:spcPts val="0"/>
              </a:spcBef>
              <a:spcAft>
                <a:spcPts val="0"/>
              </a:spcAft>
              <a:buClr>
                <a:schemeClr val="dk1"/>
              </a:buClr>
              <a:buSzPts val="5200"/>
              <a:buFont typeface="Tajawal"/>
              <a:buNone/>
              <a:defRPr sz="5200" b="1" i="0" u="none" strike="noStrike" cap="none">
                <a:solidFill>
                  <a:schemeClr val="dk1"/>
                </a:solidFill>
                <a:latin typeface="Tajawal"/>
                <a:ea typeface="Tajawal"/>
                <a:cs typeface="Tajawal"/>
                <a:sym typeface="Tajawal"/>
              </a:defRPr>
            </a:lvl4pPr>
            <a:lvl5pPr marR="0" lvl="4" algn="ctr" rtl="0">
              <a:lnSpc>
                <a:spcPct val="100000"/>
              </a:lnSpc>
              <a:spcBef>
                <a:spcPts val="0"/>
              </a:spcBef>
              <a:spcAft>
                <a:spcPts val="0"/>
              </a:spcAft>
              <a:buClr>
                <a:schemeClr val="dk1"/>
              </a:buClr>
              <a:buSzPts val="5200"/>
              <a:buFont typeface="Tajawal"/>
              <a:buNone/>
              <a:defRPr sz="5200" b="1" i="0" u="none" strike="noStrike" cap="none">
                <a:solidFill>
                  <a:schemeClr val="dk1"/>
                </a:solidFill>
                <a:latin typeface="Tajawal"/>
                <a:ea typeface="Tajawal"/>
                <a:cs typeface="Tajawal"/>
                <a:sym typeface="Tajawal"/>
              </a:defRPr>
            </a:lvl5pPr>
            <a:lvl6pPr marR="0" lvl="5" algn="ctr" rtl="0">
              <a:lnSpc>
                <a:spcPct val="100000"/>
              </a:lnSpc>
              <a:spcBef>
                <a:spcPts val="0"/>
              </a:spcBef>
              <a:spcAft>
                <a:spcPts val="0"/>
              </a:spcAft>
              <a:buClr>
                <a:schemeClr val="dk1"/>
              </a:buClr>
              <a:buSzPts val="5200"/>
              <a:buFont typeface="Tajawal"/>
              <a:buNone/>
              <a:defRPr sz="5200" b="1" i="0" u="none" strike="noStrike" cap="none">
                <a:solidFill>
                  <a:schemeClr val="dk1"/>
                </a:solidFill>
                <a:latin typeface="Tajawal"/>
                <a:ea typeface="Tajawal"/>
                <a:cs typeface="Tajawal"/>
                <a:sym typeface="Tajawal"/>
              </a:defRPr>
            </a:lvl6pPr>
            <a:lvl7pPr marR="0" lvl="6" algn="ctr" rtl="0">
              <a:lnSpc>
                <a:spcPct val="100000"/>
              </a:lnSpc>
              <a:spcBef>
                <a:spcPts val="0"/>
              </a:spcBef>
              <a:spcAft>
                <a:spcPts val="0"/>
              </a:spcAft>
              <a:buClr>
                <a:schemeClr val="dk1"/>
              </a:buClr>
              <a:buSzPts val="5200"/>
              <a:buFont typeface="Tajawal"/>
              <a:buNone/>
              <a:defRPr sz="5200" b="1" i="0" u="none" strike="noStrike" cap="none">
                <a:solidFill>
                  <a:schemeClr val="dk1"/>
                </a:solidFill>
                <a:latin typeface="Tajawal"/>
                <a:ea typeface="Tajawal"/>
                <a:cs typeface="Tajawal"/>
                <a:sym typeface="Tajawal"/>
              </a:defRPr>
            </a:lvl7pPr>
            <a:lvl8pPr marR="0" lvl="7" algn="ctr" rtl="0">
              <a:lnSpc>
                <a:spcPct val="100000"/>
              </a:lnSpc>
              <a:spcBef>
                <a:spcPts val="0"/>
              </a:spcBef>
              <a:spcAft>
                <a:spcPts val="0"/>
              </a:spcAft>
              <a:buClr>
                <a:schemeClr val="dk1"/>
              </a:buClr>
              <a:buSzPts val="5200"/>
              <a:buFont typeface="Tajawal"/>
              <a:buNone/>
              <a:defRPr sz="5200" b="1" i="0" u="none" strike="noStrike" cap="none">
                <a:solidFill>
                  <a:schemeClr val="dk1"/>
                </a:solidFill>
                <a:latin typeface="Tajawal"/>
                <a:ea typeface="Tajawal"/>
                <a:cs typeface="Tajawal"/>
                <a:sym typeface="Tajawal"/>
              </a:defRPr>
            </a:lvl8pPr>
            <a:lvl9pPr marR="0" lvl="8" algn="ctr" rtl="0">
              <a:lnSpc>
                <a:spcPct val="100000"/>
              </a:lnSpc>
              <a:spcBef>
                <a:spcPts val="0"/>
              </a:spcBef>
              <a:spcAft>
                <a:spcPts val="0"/>
              </a:spcAft>
              <a:buClr>
                <a:schemeClr val="dk1"/>
              </a:buClr>
              <a:buSzPts val="5200"/>
              <a:buFont typeface="Tajawal"/>
              <a:buNone/>
              <a:defRPr sz="5200" b="1" i="0" u="none" strike="noStrike" cap="none">
                <a:solidFill>
                  <a:schemeClr val="dk1"/>
                </a:solidFill>
                <a:latin typeface="Tajawal"/>
                <a:ea typeface="Tajawal"/>
                <a:cs typeface="Tajawal"/>
                <a:sym typeface="Tajawal"/>
              </a:defRPr>
            </a:lvl9pPr>
          </a:lstStyle>
          <a:p>
            <a:pPr>
              <a:lnSpc>
                <a:spcPct val="100000"/>
              </a:lnSpc>
              <a:buSzPts val="3200"/>
            </a:pPr>
            <a:r>
              <a:rPr lang="it-IT" sz="1400" b="0" dirty="0">
                <a:latin typeface="Roboto" panose="02000000000000000000" pitchFamily="2" charset="0"/>
                <a:ea typeface="Roboto" panose="02000000000000000000" pitchFamily="2" charset="0"/>
                <a:sym typeface="Commissioner"/>
              </a:rPr>
              <a:t>SIMONE MALESARDI – </a:t>
            </a:r>
            <a:r>
              <a:rPr lang="it-IT" sz="1400" dirty="0">
                <a:latin typeface="Roboto" panose="02000000000000000000" pitchFamily="2" charset="0"/>
                <a:ea typeface="Roboto" panose="02000000000000000000" pitchFamily="2" charset="0"/>
                <a:sym typeface="Commissioner"/>
              </a:rPr>
              <a:t>ID</a:t>
            </a:r>
            <a:r>
              <a:rPr lang="it-IT" sz="1400" b="0" dirty="0">
                <a:latin typeface="Roboto" panose="02000000000000000000" pitchFamily="2" charset="0"/>
                <a:ea typeface="Roboto" panose="02000000000000000000" pitchFamily="2" charset="0"/>
                <a:sym typeface="Commissioner"/>
              </a:rPr>
              <a:t>: 978989</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10000" r="-10000"/>
          </a:stretch>
        </a:blipFill>
        <a:effectLst/>
      </p:bgPr>
    </p:bg>
    <p:spTree>
      <p:nvGrpSpPr>
        <p:cNvPr id="1" name="Shape 1342"/>
        <p:cNvGrpSpPr/>
        <p:nvPr/>
      </p:nvGrpSpPr>
      <p:grpSpPr>
        <a:xfrm>
          <a:off x="0" y="0"/>
          <a:ext cx="0" cy="0"/>
          <a:chOff x="0" y="0"/>
          <a:chExt cx="0" cy="0"/>
        </a:xfrm>
      </p:grpSpPr>
      <p:grpSp>
        <p:nvGrpSpPr>
          <p:cNvPr id="1362" name="Google Shape;1362;p38"/>
          <p:cNvGrpSpPr/>
          <p:nvPr/>
        </p:nvGrpSpPr>
        <p:grpSpPr>
          <a:xfrm rot="1796183">
            <a:off x="-280957" y="4547452"/>
            <a:ext cx="957552" cy="766847"/>
            <a:chOff x="4365025" y="1539800"/>
            <a:chExt cx="121025" cy="96925"/>
          </a:xfrm>
        </p:grpSpPr>
        <p:sp>
          <p:nvSpPr>
            <p:cNvPr id="1363" name="Google Shape;1363;p38"/>
            <p:cNvSpPr/>
            <p:nvPr/>
          </p:nvSpPr>
          <p:spPr>
            <a:xfrm>
              <a:off x="4365025" y="1587950"/>
              <a:ext cx="30125" cy="19500"/>
            </a:xfrm>
            <a:custGeom>
              <a:avLst/>
              <a:gdLst/>
              <a:ahLst/>
              <a:cxnLst/>
              <a:rect l="l" t="t" r="r" b="b"/>
              <a:pathLst>
                <a:path w="1205" h="780" extrusionOk="0">
                  <a:moveTo>
                    <a:pt x="786" y="0"/>
                  </a:moveTo>
                  <a:cubicBezTo>
                    <a:pt x="525" y="3"/>
                    <a:pt x="1" y="135"/>
                    <a:pt x="70" y="487"/>
                  </a:cubicBezTo>
                  <a:cubicBezTo>
                    <a:pt x="112" y="700"/>
                    <a:pt x="344" y="779"/>
                    <a:pt x="555" y="779"/>
                  </a:cubicBezTo>
                  <a:cubicBezTo>
                    <a:pt x="632" y="779"/>
                    <a:pt x="705" y="769"/>
                    <a:pt x="766" y="751"/>
                  </a:cubicBezTo>
                  <a:cubicBezTo>
                    <a:pt x="949" y="699"/>
                    <a:pt x="1204" y="525"/>
                    <a:pt x="1147" y="307"/>
                  </a:cubicBezTo>
                  <a:cubicBezTo>
                    <a:pt x="1115" y="184"/>
                    <a:pt x="929" y="49"/>
                    <a:pt x="78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38"/>
            <p:cNvSpPr/>
            <p:nvPr/>
          </p:nvSpPr>
          <p:spPr>
            <a:xfrm>
              <a:off x="4407850" y="1579225"/>
              <a:ext cx="22750" cy="14925"/>
            </a:xfrm>
            <a:custGeom>
              <a:avLst/>
              <a:gdLst/>
              <a:ahLst/>
              <a:cxnLst/>
              <a:rect l="l" t="t" r="r" b="b"/>
              <a:pathLst>
                <a:path w="910" h="597" extrusionOk="0">
                  <a:moveTo>
                    <a:pt x="581" y="0"/>
                  </a:moveTo>
                  <a:cubicBezTo>
                    <a:pt x="571" y="0"/>
                    <a:pt x="561" y="1"/>
                    <a:pt x="551" y="3"/>
                  </a:cubicBezTo>
                  <a:lnTo>
                    <a:pt x="594" y="8"/>
                  </a:lnTo>
                  <a:cubicBezTo>
                    <a:pt x="1" y="8"/>
                    <a:pt x="140" y="596"/>
                    <a:pt x="475" y="596"/>
                  </a:cubicBezTo>
                  <a:cubicBezTo>
                    <a:pt x="531" y="596"/>
                    <a:pt x="593" y="580"/>
                    <a:pt x="657" y="541"/>
                  </a:cubicBezTo>
                  <a:cubicBezTo>
                    <a:pt x="801" y="455"/>
                    <a:pt x="909" y="343"/>
                    <a:pt x="832" y="180"/>
                  </a:cubicBezTo>
                  <a:cubicBezTo>
                    <a:pt x="788" y="81"/>
                    <a:pt x="686" y="0"/>
                    <a:pt x="58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38"/>
            <p:cNvSpPr/>
            <p:nvPr/>
          </p:nvSpPr>
          <p:spPr>
            <a:xfrm>
              <a:off x="4403900" y="1617025"/>
              <a:ext cx="28200" cy="19700"/>
            </a:xfrm>
            <a:custGeom>
              <a:avLst/>
              <a:gdLst/>
              <a:ahLst/>
              <a:cxnLst/>
              <a:rect l="l" t="t" r="r" b="b"/>
              <a:pathLst>
                <a:path w="1128" h="788" extrusionOk="0">
                  <a:moveTo>
                    <a:pt x="649" y="0"/>
                  </a:moveTo>
                  <a:cubicBezTo>
                    <a:pt x="0" y="101"/>
                    <a:pt x="230" y="788"/>
                    <a:pt x="599" y="788"/>
                  </a:cubicBezTo>
                  <a:cubicBezTo>
                    <a:pt x="681" y="788"/>
                    <a:pt x="770" y="754"/>
                    <a:pt x="858" y="671"/>
                  </a:cubicBezTo>
                  <a:cubicBezTo>
                    <a:pt x="1128" y="416"/>
                    <a:pt x="921" y="141"/>
                    <a:pt x="64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38"/>
            <p:cNvSpPr/>
            <p:nvPr/>
          </p:nvSpPr>
          <p:spPr>
            <a:xfrm>
              <a:off x="4449625" y="1610200"/>
              <a:ext cx="13700" cy="15800"/>
            </a:xfrm>
            <a:custGeom>
              <a:avLst/>
              <a:gdLst/>
              <a:ahLst/>
              <a:cxnLst/>
              <a:rect l="l" t="t" r="r" b="b"/>
              <a:pathLst>
                <a:path w="548" h="632" extrusionOk="0">
                  <a:moveTo>
                    <a:pt x="299" y="0"/>
                  </a:moveTo>
                  <a:cubicBezTo>
                    <a:pt x="274" y="0"/>
                    <a:pt x="251" y="8"/>
                    <a:pt x="230" y="27"/>
                  </a:cubicBezTo>
                  <a:lnTo>
                    <a:pt x="207" y="59"/>
                  </a:lnTo>
                  <a:cubicBezTo>
                    <a:pt x="78" y="248"/>
                    <a:pt x="1" y="468"/>
                    <a:pt x="213" y="632"/>
                  </a:cubicBezTo>
                  <a:cubicBezTo>
                    <a:pt x="359" y="563"/>
                    <a:pt x="548" y="408"/>
                    <a:pt x="519" y="225"/>
                  </a:cubicBezTo>
                  <a:cubicBezTo>
                    <a:pt x="505" y="131"/>
                    <a:pt x="396" y="0"/>
                    <a:pt x="29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38"/>
            <p:cNvSpPr/>
            <p:nvPr/>
          </p:nvSpPr>
          <p:spPr>
            <a:xfrm>
              <a:off x="4388575" y="1553100"/>
              <a:ext cx="24300" cy="10400"/>
            </a:xfrm>
            <a:custGeom>
              <a:avLst/>
              <a:gdLst/>
              <a:ahLst/>
              <a:cxnLst/>
              <a:rect l="l" t="t" r="r" b="b"/>
              <a:pathLst>
                <a:path w="972" h="416" extrusionOk="0">
                  <a:moveTo>
                    <a:pt x="577" y="1"/>
                  </a:moveTo>
                  <a:cubicBezTo>
                    <a:pt x="297" y="1"/>
                    <a:pt x="1" y="289"/>
                    <a:pt x="403" y="400"/>
                  </a:cubicBezTo>
                  <a:cubicBezTo>
                    <a:pt x="440" y="410"/>
                    <a:pt x="477" y="415"/>
                    <a:pt x="514" y="415"/>
                  </a:cubicBezTo>
                  <a:cubicBezTo>
                    <a:pt x="764" y="415"/>
                    <a:pt x="972" y="196"/>
                    <a:pt x="692" y="19"/>
                  </a:cubicBezTo>
                  <a:cubicBezTo>
                    <a:pt x="655" y="6"/>
                    <a:pt x="616" y="1"/>
                    <a:pt x="57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38"/>
            <p:cNvSpPr/>
            <p:nvPr/>
          </p:nvSpPr>
          <p:spPr>
            <a:xfrm>
              <a:off x="4457500" y="1582775"/>
              <a:ext cx="13600" cy="7825"/>
            </a:xfrm>
            <a:custGeom>
              <a:avLst/>
              <a:gdLst/>
              <a:ahLst/>
              <a:cxnLst/>
              <a:rect l="l" t="t" r="r" b="b"/>
              <a:pathLst>
                <a:path w="544" h="313" extrusionOk="0">
                  <a:moveTo>
                    <a:pt x="362" y="1"/>
                  </a:moveTo>
                  <a:cubicBezTo>
                    <a:pt x="264" y="27"/>
                    <a:pt x="1" y="67"/>
                    <a:pt x="35" y="216"/>
                  </a:cubicBezTo>
                  <a:cubicBezTo>
                    <a:pt x="51" y="296"/>
                    <a:pt x="119" y="313"/>
                    <a:pt x="186" y="313"/>
                  </a:cubicBezTo>
                  <a:cubicBezTo>
                    <a:pt x="212" y="313"/>
                    <a:pt x="239" y="310"/>
                    <a:pt x="261" y="307"/>
                  </a:cubicBezTo>
                  <a:cubicBezTo>
                    <a:pt x="345" y="299"/>
                    <a:pt x="516" y="262"/>
                    <a:pt x="534" y="153"/>
                  </a:cubicBezTo>
                  <a:cubicBezTo>
                    <a:pt x="543" y="91"/>
                    <a:pt x="467" y="11"/>
                    <a:pt x="400" y="11"/>
                  </a:cubicBezTo>
                  <a:cubicBezTo>
                    <a:pt x="389" y="11"/>
                    <a:pt x="378" y="13"/>
                    <a:pt x="367" y="18"/>
                  </a:cubicBezTo>
                  <a:lnTo>
                    <a:pt x="36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38"/>
            <p:cNvSpPr/>
            <p:nvPr/>
          </p:nvSpPr>
          <p:spPr>
            <a:xfrm>
              <a:off x="4436600" y="1539800"/>
              <a:ext cx="15925" cy="12850"/>
            </a:xfrm>
            <a:custGeom>
              <a:avLst/>
              <a:gdLst/>
              <a:ahLst/>
              <a:cxnLst/>
              <a:rect l="l" t="t" r="r" b="b"/>
              <a:pathLst>
                <a:path w="637" h="514" extrusionOk="0">
                  <a:moveTo>
                    <a:pt x="473" y="1"/>
                  </a:moveTo>
                  <a:lnTo>
                    <a:pt x="473" y="1"/>
                  </a:lnTo>
                  <a:cubicBezTo>
                    <a:pt x="307" y="21"/>
                    <a:pt x="0" y="196"/>
                    <a:pt x="83" y="405"/>
                  </a:cubicBezTo>
                  <a:cubicBezTo>
                    <a:pt x="115" y="484"/>
                    <a:pt x="170" y="514"/>
                    <a:pt x="230" y="514"/>
                  </a:cubicBezTo>
                  <a:cubicBezTo>
                    <a:pt x="297" y="514"/>
                    <a:pt x="370" y="478"/>
                    <a:pt x="427" y="433"/>
                  </a:cubicBezTo>
                  <a:cubicBezTo>
                    <a:pt x="570" y="319"/>
                    <a:pt x="636" y="113"/>
                    <a:pt x="47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38"/>
            <p:cNvSpPr/>
            <p:nvPr/>
          </p:nvSpPr>
          <p:spPr>
            <a:xfrm>
              <a:off x="4472250" y="1549775"/>
              <a:ext cx="13800" cy="12175"/>
            </a:xfrm>
            <a:custGeom>
              <a:avLst/>
              <a:gdLst/>
              <a:ahLst/>
              <a:cxnLst/>
              <a:rect l="l" t="t" r="r" b="b"/>
              <a:pathLst>
                <a:path w="552" h="487" extrusionOk="0">
                  <a:moveTo>
                    <a:pt x="359" y="0"/>
                  </a:moveTo>
                  <a:lnTo>
                    <a:pt x="359" y="0"/>
                  </a:lnTo>
                  <a:cubicBezTo>
                    <a:pt x="239" y="37"/>
                    <a:pt x="1" y="161"/>
                    <a:pt x="18" y="315"/>
                  </a:cubicBezTo>
                  <a:cubicBezTo>
                    <a:pt x="28" y="414"/>
                    <a:pt x="123" y="487"/>
                    <a:pt x="221" y="487"/>
                  </a:cubicBezTo>
                  <a:cubicBezTo>
                    <a:pt x="239" y="487"/>
                    <a:pt x="258" y="484"/>
                    <a:pt x="276" y="479"/>
                  </a:cubicBezTo>
                  <a:cubicBezTo>
                    <a:pt x="442" y="433"/>
                    <a:pt x="551" y="118"/>
                    <a:pt x="35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 name="Title 1">
            <a:extLst>
              <a:ext uri="{FF2B5EF4-FFF2-40B4-BE49-F238E27FC236}">
                <a16:creationId xmlns:a16="http://schemas.microsoft.com/office/drawing/2014/main" id="{A5119E7C-E9BB-8BF3-A118-3832D43D3FA8}"/>
              </a:ext>
            </a:extLst>
          </p:cNvPr>
          <p:cNvSpPr txBox="1">
            <a:spLocks/>
          </p:cNvSpPr>
          <p:nvPr/>
        </p:nvSpPr>
        <p:spPr>
          <a:xfrm>
            <a:off x="731870" y="280427"/>
            <a:ext cx="7717800" cy="572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1pPr>
            <a:lvl2pPr marR="0" lvl="1"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2pPr>
            <a:lvl3pPr marR="0" lvl="2"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3pPr>
            <a:lvl4pPr marR="0" lvl="3"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4pPr>
            <a:lvl5pPr marR="0" lvl="4"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5pPr>
            <a:lvl6pPr marR="0" lvl="5"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6pPr>
            <a:lvl7pPr marR="0" lvl="6"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7pPr>
            <a:lvl8pPr marR="0" lvl="7"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8pPr>
            <a:lvl9pPr marR="0" lvl="8"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9pPr>
          </a:lstStyle>
          <a:p>
            <a:r>
              <a:rPr lang="it-IT" sz="1200" i="1" dirty="0">
                <a:solidFill>
                  <a:srgbClr val="00B050"/>
                </a:solidFill>
              </a:rPr>
              <a:t>1. DATA COLLECTION - FBREF</a:t>
            </a:r>
            <a:endParaRPr lang="it-IT" i="1" dirty="0">
              <a:solidFill>
                <a:srgbClr val="00B050"/>
              </a:solidFill>
            </a:endParaRPr>
          </a:p>
        </p:txBody>
      </p:sp>
      <p:sp>
        <p:nvSpPr>
          <p:cNvPr id="15" name="Google Shape;1344;p38">
            <a:extLst>
              <a:ext uri="{FF2B5EF4-FFF2-40B4-BE49-F238E27FC236}">
                <a16:creationId xmlns:a16="http://schemas.microsoft.com/office/drawing/2014/main" id="{6CDF0198-7442-4999-B830-425DF72AB961}"/>
              </a:ext>
            </a:extLst>
          </p:cNvPr>
          <p:cNvSpPr txBox="1">
            <a:spLocks/>
          </p:cNvSpPr>
          <p:nvPr/>
        </p:nvSpPr>
        <p:spPr>
          <a:xfrm>
            <a:off x="713100" y="1029101"/>
            <a:ext cx="7839229" cy="108443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accent2"/>
              </a:buClr>
              <a:buSzPts val="1200"/>
              <a:buFont typeface="Roboto"/>
              <a:buAutoNum type="arabicPeriod"/>
              <a:defRPr sz="1200" b="0" i="0" u="none" strike="noStrike" cap="none">
                <a:solidFill>
                  <a:schemeClr val="dk1"/>
                </a:solidFill>
                <a:latin typeface="Roboto"/>
                <a:ea typeface="Roboto"/>
                <a:cs typeface="Roboto"/>
                <a:sym typeface="Roboto"/>
              </a:defRPr>
            </a:lvl1pPr>
            <a:lvl2pPr marL="914400" marR="0" lvl="1" indent="-304800" algn="l" rtl="0">
              <a:lnSpc>
                <a:spcPct val="115000"/>
              </a:lnSpc>
              <a:spcBef>
                <a:spcPts val="0"/>
              </a:spcBef>
              <a:spcAft>
                <a:spcPts val="0"/>
              </a:spcAft>
              <a:buClr>
                <a:srgbClr val="434343"/>
              </a:buClr>
              <a:buSzPts val="1200"/>
              <a:buFont typeface="Roboto Condensed Light"/>
              <a:buAutoNum type="alphaLcPeriod"/>
              <a:defRPr sz="1400" b="0" i="0" u="none" strike="noStrike" cap="none">
                <a:solidFill>
                  <a:schemeClr val="dk1"/>
                </a:solidFill>
                <a:latin typeface="Roboto"/>
                <a:ea typeface="Roboto"/>
                <a:cs typeface="Roboto"/>
                <a:sym typeface="Roboto"/>
              </a:defRPr>
            </a:lvl2pPr>
            <a:lvl3pPr marL="1371600" marR="0" lvl="2" indent="-304800" algn="l" rtl="0">
              <a:lnSpc>
                <a:spcPct val="115000"/>
              </a:lnSpc>
              <a:spcBef>
                <a:spcPts val="0"/>
              </a:spcBef>
              <a:spcAft>
                <a:spcPts val="0"/>
              </a:spcAft>
              <a:buClr>
                <a:srgbClr val="434343"/>
              </a:buClr>
              <a:buSzPts val="1200"/>
              <a:buFont typeface="Roboto Condensed Light"/>
              <a:buAutoNum type="romanLcPeriod"/>
              <a:defRPr sz="1400" b="0" i="0" u="none" strike="noStrike" cap="none">
                <a:solidFill>
                  <a:schemeClr val="dk1"/>
                </a:solidFill>
                <a:latin typeface="Roboto"/>
                <a:ea typeface="Roboto"/>
                <a:cs typeface="Roboto"/>
                <a:sym typeface="Roboto"/>
              </a:defRPr>
            </a:lvl3pPr>
            <a:lvl4pPr marL="1828800" marR="0" lvl="3" indent="-304800" algn="l" rtl="0">
              <a:lnSpc>
                <a:spcPct val="115000"/>
              </a:lnSpc>
              <a:spcBef>
                <a:spcPts val="0"/>
              </a:spcBef>
              <a:spcAft>
                <a:spcPts val="0"/>
              </a:spcAft>
              <a:buClr>
                <a:srgbClr val="434343"/>
              </a:buClr>
              <a:buSzPts val="1200"/>
              <a:buFont typeface="Roboto Condensed Light"/>
              <a:buAutoNum type="arabicPeriod"/>
              <a:defRPr sz="1400" b="0" i="0" u="none" strike="noStrike" cap="none">
                <a:solidFill>
                  <a:schemeClr val="dk1"/>
                </a:solidFill>
                <a:latin typeface="Roboto"/>
                <a:ea typeface="Roboto"/>
                <a:cs typeface="Roboto"/>
                <a:sym typeface="Roboto"/>
              </a:defRPr>
            </a:lvl4pPr>
            <a:lvl5pPr marL="2286000" marR="0" lvl="4" indent="-304800" algn="l" rtl="0">
              <a:lnSpc>
                <a:spcPct val="115000"/>
              </a:lnSpc>
              <a:spcBef>
                <a:spcPts val="0"/>
              </a:spcBef>
              <a:spcAft>
                <a:spcPts val="0"/>
              </a:spcAft>
              <a:buClr>
                <a:srgbClr val="434343"/>
              </a:buClr>
              <a:buSzPts val="1200"/>
              <a:buFont typeface="Roboto Condensed Light"/>
              <a:buAutoNum type="alphaLcPeriod"/>
              <a:defRPr sz="1400" b="0" i="0" u="none" strike="noStrike" cap="none">
                <a:solidFill>
                  <a:schemeClr val="dk1"/>
                </a:solidFill>
                <a:latin typeface="Roboto"/>
                <a:ea typeface="Roboto"/>
                <a:cs typeface="Roboto"/>
                <a:sym typeface="Roboto"/>
              </a:defRPr>
            </a:lvl5pPr>
            <a:lvl6pPr marL="2743200" marR="0" lvl="5" indent="-304800" algn="l" rtl="0">
              <a:lnSpc>
                <a:spcPct val="115000"/>
              </a:lnSpc>
              <a:spcBef>
                <a:spcPts val="0"/>
              </a:spcBef>
              <a:spcAft>
                <a:spcPts val="0"/>
              </a:spcAft>
              <a:buClr>
                <a:srgbClr val="434343"/>
              </a:buClr>
              <a:buSzPts val="1200"/>
              <a:buFont typeface="Roboto Condensed Light"/>
              <a:buAutoNum type="romanLcPeriod"/>
              <a:defRPr sz="1400" b="0" i="0" u="none" strike="noStrike" cap="none">
                <a:solidFill>
                  <a:schemeClr val="dk1"/>
                </a:solidFill>
                <a:latin typeface="Roboto"/>
                <a:ea typeface="Roboto"/>
                <a:cs typeface="Roboto"/>
                <a:sym typeface="Roboto"/>
              </a:defRPr>
            </a:lvl6pPr>
            <a:lvl7pPr marL="3200400" marR="0" lvl="6" indent="-304800" algn="l" rtl="0">
              <a:lnSpc>
                <a:spcPct val="115000"/>
              </a:lnSpc>
              <a:spcBef>
                <a:spcPts val="0"/>
              </a:spcBef>
              <a:spcAft>
                <a:spcPts val="0"/>
              </a:spcAft>
              <a:buClr>
                <a:srgbClr val="434343"/>
              </a:buClr>
              <a:buSzPts val="1200"/>
              <a:buFont typeface="Roboto Condensed Light"/>
              <a:buAutoNum type="arabicPeriod"/>
              <a:defRPr sz="1400" b="0" i="0" u="none" strike="noStrike" cap="none">
                <a:solidFill>
                  <a:schemeClr val="dk1"/>
                </a:solidFill>
                <a:latin typeface="Roboto"/>
                <a:ea typeface="Roboto"/>
                <a:cs typeface="Roboto"/>
                <a:sym typeface="Roboto"/>
              </a:defRPr>
            </a:lvl7pPr>
            <a:lvl8pPr marL="3657600" marR="0" lvl="7" indent="-304800" algn="l" rtl="0">
              <a:lnSpc>
                <a:spcPct val="115000"/>
              </a:lnSpc>
              <a:spcBef>
                <a:spcPts val="0"/>
              </a:spcBef>
              <a:spcAft>
                <a:spcPts val="0"/>
              </a:spcAft>
              <a:buClr>
                <a:srgbClr val="434343"/>
              </a:buClr>
              <a:buSzPts val="1200"/>
              <a:buFont typeface="Roboto Condensed Light"/>
              <a:buAutoNum type="alphaLcPeriod"/>
              <a:defRPr sz="1400" b="0" i="0" u="none" strike="noStrike" cap="none">
                <a:solidFill>
                  <a:schemeClr val="dk1"/>
                </a:solidFill>
                <a:latin typeface="Roboto"/>
                <a:ea typeface="Roboto"/>
                <a:cs typeface="Roboto"/>
                <a:sym typeface="Roboto"/>
              </a:defRPr>
            </a:lvl8pPr>
            <a:lvl9pPr marL="4114800" marR="0" lvl="8" indent="-304800" algn="l" rtl="0">
              <a:lnSpc>
                <a:spcPct val="115000"/>
              </a:lnSpc>
              <a:spcBef>
                <a:spcPts val="0"/>
              </a:spcBef>
              <a:spcAft>
                <a:spcPts val="0"/>
              </a:spcAft>
              <a:buClr>
                <a:srgbClr val="434343"/>
              </a:buClr>
              <a:buSzPts val="1200"/>
              <a:buFont typeface="Roboto Condensed Light"/>
              <a:buAutoNum type="romanLcPeriod"/>
              <a:defRPr sz="1400" b="0" i="0" u="none" strike="noStrike" cap="none">
                <a:solidFill>
                  <a:schemeClr val="dk1"/>
                </a:solidFill>
                <a:latin typeface="Roboto"/>
                <a:ea typeface="Roboto"/>
                <a:cs typeface="Roboto"/>
                <a:sym typeface="Roboto"/>
              </a:defRPr>
            </a:lvl9pPr>
          </a:lstStyle>
          <a:p>
            <a:pPr marL="0" indent="0">
              <a:buClr>
                <a:schemeClr val="dk1"/>
              </a:buClr>
              <a:buSzPts val="1100"/>
              <a:buNone/>
            </a:pPr>
            <a:r>
              <a:rPr lang="en-GB" sz="1400" dirty="0"/>
              <a:t>For each match are got two values:</a:t>
            </a:r>
          </a:p>
          <a:p>
            <a:pPr marL="285750" indent="-285750">
              <a:buClr>
                <a:schemeClr val="dk1"/>
              </a:buClr>
              <a:buSzPct val="100000"/>
              <a:buFont typeface="Arial" panose="020B0604020202020204" pitchFamily="34" charset="0"/>
              <a:buChar char="•"/>
            </a:pPr>
            <a:r>
              <a:rPr lang="en-GB" sz="1400" b="1" dirty="0"/>
              <a:t>description: </a:t>
            </a:r>
            <a:r>
              <a:rPr lang="en-GB" sz="1400" dirty="0"/>
              <a:t>the news published before the match</a:t>
            </a:r>
          </a:p>
          <a:p>
            <a:pPr marL="0" indent="0">
              <a:buClr>
                <a:schemeClr val="dk1"/>
              </a:buClr>
              <a:buSzPct val="100000"/>
              <a:buNone/>
            </a:pPr>
            <a:endParaRPr lang="en-GB" sz="1400" dirty="0"/>
          </a:p>
          <a:p>
            <a:pPr marL="285750" indent="-285750">
              <a:buClr>
                <a:schemeClr val="dk1"/>
              </a:buClr>
              <a:buSzPct val="100000"/>
              <a:buFont typeface="Arial" panose="020B0604020202020204" pitchFamily="34" charset="0"/>
              <a:buChar char="•"/>
            </a:pPr>
            <a:r>
              <a:rPr lang="en-GB" sz="1400" b="1" dirty="0"/>
              <a:t>prediction: </a:t>
            </a:r>
            <a:r>
              <a:rPr lang="en-GB" sz="1400" dirty="0"/>
              <a:t>the label that represents the prediction made over the final result of the match</a:t>
            </a:r>
            <a:endParaRPr lang="en-GB" sz="1400" b="1" dirty="0"/>
          </a:p>
        </p:txBody>
      </p:sp>
      <p:sp>
        <p:nvSpPr>
          <p:cNvPr id="23" name="Google Shape;1343;p38">
            <a:extLst>
              <a:ext uri="{FF2B5EF4-FFF2-40B4-BE49-F238E27FC236}">
                <a16:creationId xmlns:a16="http://schemas.microsoft.com/office/drawing/2014/main" id="{A4C93E17-FAF2-3167-EA3B-B9059862FCBC}"/>
              </a:ext>
            </a:extLst>
          </p:cNvPr>
          <p:cNvSpPr txBox="1">
            <a:spLocks/>
          </p:cNvSpPr>
          <p:nvPr/>
        </p:nvSpPr>
        <p:spPr>
          <a:xfrm>
            <a:off x="685392" y="544550"/>
            <a:ext cx="7717800" cy="572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1pPr>
            <a:lvl2pPr marR="0" lvl="1"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2pPr>
            <a:lvl3pPr marR="0" lvl="2"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3pPr>
            <a:lvl4pPr marR="0" lvl="3"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4pPr>
            <a:lvl5pPr marR="0" lvl="4"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5pPr>
            <a:lvl6pPr marR="0" lvl="5"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6pPr>
            <a:lvl7pPr marR="0" lvl="6"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7pPr>
            <a:lvl8pPr marR="0" lvl="7"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8pPr>
            <a:lvl9pPr marR="0" lvl="8"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9pPr>
          </a:lstStyle>
          <a:p>
            <a:r>
              <a:rPr lang="en-GB" dirty="0" err="1"/>
              <a:t>FootballPredictions</a:t>
            </a:r>
            <a:r>
              <a:rPr lang="en-GB" dirty="0"/>
              <a:t> dataset</a:t>
            </a:r>
          </a:p>
        </p:txBody>
      </p:sp>
      <p:pic>
        <p:nvPicPr>
          <p:cNvPr id="4" name="Picture 3">
            <a:extLst>
              <a:ext uri="{FF2B5EF4-FFF2-40B4-BE49-F238E27FC236}">
                <a16:creationId xmlns:a16="http://schemas.microsoft.com/office/drawing/2014/main" id="{EEA03D89-3A14-BDB9-0493-192486E44379}"/>
              </a:ext>
            </a:extLst>
          </p:cNvPr>
          <p:cNvPicPr>
            <a:picLocks noChangeAspect="1"/>
          </p:cNvPicPr>
          <p:nvPr/>
        </p:nvPicPr>
        <p:blipFill>
          <a:blip r:embed="rId4"/>
          <a:stretch>
            <a:fillRect/>
          </a:stretch>
        </p:blipFill>
        <p:spPr>
          <a:xfrm>
            <a:off x="2324476" y="2264429"/>
            <a:ext cx="4439632" cy="2655990"/>
          </a:xfrm>
          <a:prstGeom prst="rect">
            <a:avLst/>
          </a:prstGeom>
          <a:ln>
            <a:noFill/>
          </a:ln>
          <a:effectLst>
            <a:outerShdw blurRad="292100" dist="139700" dir="2700000" algn="tl" rotWithShape="0">
              <a:srgbClr val="333333">
                <a:alpha val="65000"/>
              </a:srgbClr>
            </a:outerShdw>
          </a:effectLst>
        </p:spPr>
      </p:pic>
      <p:pic>
        <p:nvPicPr>
          <p:cNvPr id="8" name="Picture 10">
            <a:hlinkClick r:id="rId5"/>
            <a:extLst>
              <a:ext uri="{FF2B5EF4-FFF2-40B4-BE49-F238E27FC236}">
                <a16:creationId xmlns:a16="http://schemas.microsoft.com/office/drawing/2014/main" id="{E0AF8999-3247-D571-3C4A-B1A4CC551BEE}"/>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t="1" r="67002" b="-23964"/>
          <a:stretch/>
        </p:blipFill>
        <p:spPr bwMode="auto">
          <a:xfrm>
            <a:off x="7816973" y="324043"/>
            <a:ext cx="1263366" cy="310152"/>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10" name="Picture 10">
            <a:hlinkClick r:id="rId5"/>
            <a:extLst>
              <a:ext uri="{FF2B5EF4-FFF2-40B4-BE49-F238E27FC236}">
                <a16:creationId xmlns:a16="http://schemas.microsoft.com/office/drawing/2014/main" id="{078CFBCE-2DEC-141C-CB9B-84F864542CF0}"/>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33028" t="-7094" r="70" b="-23964"/>
          <a:stretch/>
        </p:blipFill>
        <p:spPr bwMode="auto">
          <a:xfrm>
            <a:off x="7816973" y="566777"/>
            <a:ext cx="1263366" cy="161737"/>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02413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10000" r="-10000"/>
          </a:stretch>
        </a:blipFill>
        <a:effectLst/>
      </p:bgPr>
    </p:bg>
    <p:spTree>
      <p:nvGrpSpPr>
        <p:cNvPr id="1" name="Shape 1342"/>
        <p:cNvGrpSpPr/>
        <p:nvPr/>
      </p:nvGrpSpPr>
      <p:grpSpPr>
        <a:xfrm>
          <a:off x="0" y="0"/>
          <a:ext cx="0" cy="0"/>
          <a:chOff x="0" y="0"/>
          <a:chExt cx="0" cy="0"/>
        </a:xfrm>
      </p:grpSpPr>
      <p:grpSp>
        <p:nvGrpSpPr>
          <p:cNvPr id="1362" name="Google Shape;1362;p38"/>
          <p:cNvGrpSpPr/>
          <p:nvPr/>
        </p:nvGrpSpPr>
        <p:grpSpPr>
          <a:xfrm rot="1796183">
            <a:off x="-280957" y="4547452"/>
            <a:ext cx="957552" cy="766847"/>
            <a:chOff x="4365025" y="1539800"/>
            <a:chExt cx="121025" cy="96925"/>
          </a:xfrm>
        </p:grpSpPr>
        <p:sp>
          <p:nvSpPr>
            <p:cNvPr id="1363" name="Google Shape;1363;p38"/>
            <p:cNvSpPr/>
            <p:nvPr/>
          </p:nvSpPr>
          <p:spPr>
            <a:xfrm>
              <a:off x="4365025" y="1587950"/>
              <a:ext cx="30125" cy="19500"/>
            </a:xfrm>
            <a:custGeom>
              <a:avLst/>
              <a:gdLst/>
              <a:ahLst/>
              <a:cxnLst/>
              <a:rect l="l" t="t" r="r" b="b"/>
              <a:pathLst>
                <a:path w="1205" h="780" extrusionOk="0">
                  <a:moveTo>
                    <a:pt x="786" y="0"/>
                  </a:moveTo>
                  <a:cubicBezTo>
                    <a:pt x="525" y="3"/>
                    <a:pt x="1" y="135"/>
                    <a:pt x="70" y="487"/>
                  </a:cubicBezTo>
                  <a:cubicBezTo>
                    <a:pt x="112" y="700"/>
                    <a:pt x="344" y="779"/>
                    <a:pt x="555" y="779"/>
                  </a:cubicBezTo>
                  <a:cubicBezTo>
                    <a:pt x="632" y="779"/>
                    <a:pt x="705" y="769"/>
                    <a:pt x="766" y="751"/>
                  </a:cubicBezTo>
                  <a:cubicBezTo>
                    <a:pt x="949" y="699"/>
                    <a:pt x="1204" y="525"/>
                    <a:pt x="1147" y="307"/>
                  </a:cubicBezTo>
                  <a:cubicBezTo>
                    <a:pt x="1115" y="184"/>
                    <a:pt x="929" y="49"/>
                    <a:pt x="78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38"/>
            <p:cNvSpPr/>
            <p:nvPr/>
          </p:nvSpPr>
          <p:spPr>
            <a:xfrm>
              <a:off x="4407850" y="1579225"/>
              <a:ext cx="22750" cy="14925"/>
            </a:xfrm>
            <a:custGeom>
              <a:avLst/>
              <a:gdLst/>
              <a:ahLst/>
              <a:cxnLst/>
              <a:rect l="l" t="t" r="r" b="b"/>
              <a:pathLst>
                <a:path w="910" h="597" extrusionOk="0">
                  <a:moveTo>
                    <a:pt x="581" y="0"/>
                  </a:moveTo>
                  <a:cubicBezTo>
                    <a:pt x="571" y="0"/>
                    <a:pt x="561" y="1"/>
                    <a:pt x="551" y="3"/>
                  </a:cubicBezTo>
                  <a:lnTo>
                    <a:pt x="594" y="8"/>
                  </a:lnTo>
                  <a:cubicBezTo>
                    <a:pt x="1" y="8"/>
                    <a:pt x="140" y="596"/>
                    <a:pt x="475" y="596"/>
                  </a:cubicBezTo>
                  <a:cubicBezTo>
                    <a:pt x="531" y="596"/>
                    <a:pt x="593" y="580"/>
                    <a:pt x="657" y="541"/>
                  </a:cubicBezTo>
                  <a:cubicBezTo>
                    <a:pt x="801" y="455"/>
                    <a:pt x="909" y="343"/>
                    <a:pt x="832" y="180"/>
                  </a:cubicBezTo>
                  <a:cubicBezTo>
                    <a:pt x="788" y="81"/>
                    <a:pt x="686" y="0"/>
                    <a:pt x="58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38"/>
            <p:cNvSpPr/>
            <p:nvPr/>
          </p:nvSpPr>
          <p:spPr>
            <a:xfrm>
              <a:off x="4403900" y="1617025"/>
              <a:ext cx="28200" cy="19700"/>
            </a:xfrm>
            <a:custGeom>
              <a:avLst/>
              <a:gdLst/>
              <a:ahLst/>
              <a:cxnLst/>
              <a:rect l="l" t="t" r="r" b="b"/>
              <a:pathLst>
                <a:path w="1128" h="788" extrusionOk="0">
                  <a:moveTo>
                    <a:pt x="649" y="0"/>
                  </a:moveTo>
                  <a:cubicBezTo>
                    <a:pt x="0" y="101"/>
                    <a:pt x="230" y="788"/>
                    <a:pt x="599" y="788"/>
                  </a:cubicBezTo>
                  <a:cubicBezTo>
                    <a:pt x="681" y="788"/>
                    <a:pt x="770" y="754"/>
                    <a:pt x="858" y="671"/>
                  </a:cubicBezTo>
                  <a:cubicBezTo>
                    <a:pt x="1128" y="416"/>
                    <a:pt x="921" y="141"/>
                    <a:pt x="64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38"/>
            <p:cNvSpPr/>
            <p:nvPr/>
          </p:nvSpPr>
          <p:spPr>
            <a:xfrm>
              <a:off x="4449625" y="1610200"/>
              <a:ext cx="13700" cy="15800"/>
            </a:xfrm>
            <a:custGeom>
              <a:avLst/>
              <a:gdLst/>
              <a:ahLst/>
              <a:cxnLst/>
              <a:rect l="l" t="t" r="r" b="b"/>
              <a:pathLst>
                <a:path w="548" h="632" extrusionOk="0">
                  <a:moveTo>
                    <a:pt x="299" y="0"/>
                  </a:moveTo>
                  <a:cubicBezTo>
                    <a:pt x="274" y="0"/>
                    <a:pt x="251" y="8"/>
                    <a:pt x="230" y="27"/>
                  </a:cubicBezTo>
                  <a:lnTo>
                    <a:pt x="207" y="59"/>
                  </a:lnTo>
                  <a:cubicBezTo>
                    <a:pt x="78" y="248"/>
                    <a:pt x="1" y="468"/>
                    <a:pt x="213" y="632"/>
                  </a:cubicBezTo>
                  <a:cubicBezTo>
                    <a:pt x="359" y="563"/>
                    <a:pt x="548" y="408"/>
                    <a:pt x="519" y="225"/>
                  </a:cubicBezTo>
                  <a:cubicBezTo>
                    <a:pt x="505" y="131"/>
                    <a:pt x="396" y="0"/>
                    <a:pt x="29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38"/>
            <p:cNvSpPr/>
            <p:nvPr/>
          </p:nvSpPr>
          <p:spPr>
            <a:xfrm>
              <a:off x="4388575" y="1553100"/>
              <a:ext cx="24300" cy="10400"/>
            </a:xfrm>
            <a:custGeom>
              <a:avLst/>
              <a:gdLst/>
              <a:ahLst/>
              <a:cxnLst/>
              <a:rect l="l" t="t" r="r" b="b"/>
              <a:pathLst>
                <a:path w="972" h="416" extrusionOk="0">
                  <a:moveTo>
                    <a:pt x="577" y="1"/>
                  </a:moveTo>
                  <a:cubicBezTo>
                    <a:pt x="297" y="1"/>
                    <a:pt x="1" y="289"/>
                    <a:pt x="403" y="400"/>
                  </a:cubicBezTo>
                  <a:cubicBezTo>
                    <a:pt x="440" y="410"/>
                    <a:pt x="477" y="415"/>
                    <a:pt x="514" y="415"/>
                  </a:cubicBezTo>
                  <a:cubicBezTo>
                    <a:pt x="764" y="415"/>
                    <a:pt x="972" y="196"/>
                    <a:pt x="692" y="19"/>
                  </a:cubicBezTo>
                  <a:cubicBezTo>
                    <a:pt x="655" y="6"/>
                    <a:pt x="616" y="1"/>
                    <a:pt x="57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38"/>
            <p:cNvSpPr/>
            <p:nvPr/>
          </p:nvSpPr>
          <p:spPr>
            <a:xfrm>
              <a:off x="4457500" y="1582775"/>
              <a:ext cx="13600" cy="7825"/>
            </a:xfrm>
            <a:custGeom>
              <a:avLst/>
              <a:gdLst/>
              <a:ahLst/>
              <a:cxnLst/>
              <a:rect l="l" t="t" r="r" b="b"/>
              <a:pathLst>
                <a:path w="544" h="313" extrusionOk="0">
                  <a:moveTo>
                    <a:pt x="362" y="1"/>
                  </a:moveTo>
                  <a:cubicBezTo>
                    <a:pt x="264" y="27"/>
                    <a:pt x="1" y="67"/>
                    <a:pt x="35" y="216"/>
                  </a:cubicBezTo>
                  <a:cubicBezTo>
                    <a:pt x="51" y="296"/>
                    <a:pt x="119" y="313"/>
                    <a:pt x="186" y="313"/>
                  </a:cubicBezTo>
                  <a:cubicBezTo>
                    <a:pt x="212" y="313"/>
                    <a:pt x="239" y="310"/>
                    <a:pt x="261" y="307"/>
                  </a:cubicBezTo>
                  <a:cubicBezTo>
                    <a:pt x="345" y="299"/>
                    <a:pt x="516" y="262"/>
                    <a:pt x="534" y="153"/>
                  </a:cubicBezTo>
                  <a:cubicBezTo>
                    <a:pt x="543" y="91"/>
                    <a:pt x="467" y="11"/>
                    <a:pt x="400" y="11"/>
                  </a:cubicBezTo>
                  <a:cubicBezTo>
                    <a:pt x="389" y="11"/>
                    <a:pt x="378" y="13"/>
                    <a:pt x="367" y="18"/>
                  </a:cubicBezTo>
                  <a:lnTo>
                    <a:pt x="36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38"/>
            <p:cNvSpPr/>
            <p:nvPr/>
          </p:nvSpPr>
          <p:spPr>
            <a:xfrm>
              <a:off x="4436600" y="1539800"/>
              <a:ext cx="15925" cy="12850"/>
            </a:xfrm>
            <a:custGeom>
              <a:avLst/>
              <a:gdLst/>
              <a:ahLst/>
              <a:cxnLst/>
              <a:rect l="l" t="t" r="r" b="b"/>
              <a:pathLst>
                <a:path w="637" h="514" extrusionOk="0">
                  <a:moveTo>
                    <a:pt x="473" y="1"/>
                  </a:moveTo>
                  <a:lnTo>
                    <a:pt x="473" y="1"/>
                  </a:lnTo>
                  <a:cubicBezTo>
                    <a:pt x="307" y="21"/>
                    <a:pt x="0" y="196"/>
                    <a:pt x="83" y="405"/>
                  </a:cubicBezTo>
                  <a:cubicBezTo>
                    <a:pt x="115" y="484"/>
                    <a:pt x="170" y="514"/>
                    <a:pt x="230" y="514"/>
                  </a:cubicBezTo>
                  <a:cubicBezTo>
                    <a:pt x="297" y="514"/>
                    <a:pt x="370" y="478"/>
                    <a:pt x="427" y="433"/>
                  </a:cubicBezTo>
                  <a:cubicBezTo>
                    <a:pt x="570" y="319"/>
                    <a:pt x="636" y="113"/>
                    <a:pt x="47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38"/>
            <p:cNvSpPr/>
            <p:nvPr/>
          </p:nvSpPr>
          <p:spPr>
            <a:xfrm>
              <a:off x="4472250" y="1549775"/>
              <a:ext cx="13800" cy="12175"/>
            </a:xfrm>
            <a:custGeom>
              <a:avLst/>
              <a:gdLst/>
              <a:ahLst/>
              <a:cxnLst/>
              <a:rect l="l" t="t" r="r" b="b"/>
              <a:pathLst>
                <a:path w="552" h="487" extrusionOk="0">
                  <a:moveTo>
                    <a:pt x="359" y="0"/>
                  </a:moveTo>
                  <a:lnTo>
                    <a:pt x="359" y="0"/>
                  </a:lnTo>
                  <a:cubicBezTo>
                    <a:pt x="239" y="37"/>
                    <a:pt x="1" y="161"/>
                    <a:pt x="18" y="315"/>
                  </a:cubicBezTo>
                  <a:cubicBezTo>
                    <a:pt x="28" y="414"/>
                    <a:pt x="123" y="487"/>
                    <a:pt x="221" y="487"/>
                  </a:cubicBezTo>
                  <a:cubicBezTo>
                    <a:pt x="239" y="487"/>
                    <a:pt x="258" y="484"/>
                    <a:pt x="276" y="479"/>
                  </a:cubicBezTo>
                  <a:cubicBezTo>
                    <a:pt x="442" y="433"/>
                    <a:pt x="551" y="118"/>
                    <a:pt x="35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344;p38">
            <a:extLst>
              <a:ext uri="{FF2B5EF4-FFF2-40B4-BE49-F238E27FC236}">
                <a16:creationId xmlns:a16="http://schemas.microsoft.com/office/drawing/2014/main" id="{980922C1-A395-6BB4-730E-83A8E1094A76}"/>
              </a:ext>
            </a:extLst>
          </p:cNvPr>
          <p:cNvSpPr txBox="1">
            <a:spLocks/>
          </p:cNvSpPr>
          <p:nvPr/>
        </p:nvSpPr>
        <p:spPr>
          <a:xfrm>
            <a:off x="713100" y="1029101"/>
            <a:ext cx="7839229" cy="245432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accent2"/>
              </a:buClr>
              <a:buSzPts val="1200"/>
              <a:buFont typeface="Roboto"/>
              <a:buAutoNum type="arabicPeriod"/>
              <a:defRPr sz="1200" b="0" i="0" u="none" strike="noStrike" cap="none">
                <a:solidFill>
                  <a:schemeClr val="dk1"/>
                </a:solidFill>
                <a:latin typeface="Roboto"/>
                <a:ea typeface="Roboto"/>
                <a:cs typeface="Roboto"/>
                <a:sym typeface="Roboto"/>
              </a:defRPr>
            </a:lvl1pPr>
            <a:lvl2pPr marL="914400" marR="0" lvl="1" indent="-304800" algn="l" rtl="0">
              <a:lnSpc>
                <a:spcPct val="115000"/>
              </a:lnSpc>
              <a:spcBef>
                <a:spcPts val="0"/>
              </a:spcBef>
              <a:spcAft>
                <a:spcPts val="0"/>
              </a:spcAft>
              <a:buClr>
                <a:srgbClr val="434343"/>
              </a:buClr>
              <a:buSzPts val="1200"/>
              <a:buFont typeface="Roboto Condensed Light"/>
              <a:buAutoNum type="alphaLcPeriod"/>
              <a:defRPr sz="1400" b="0" i="0" u="none" strike="noStrike" cap="none">
                <a:solidFill>
                  <a:schemeClr val="dk1"/>
                </a:solidFill>
                <a:latin typeface="Roboto"/>
                <a:ea typeface="Roboto"/>
                <a:cs typeface="Roboto"/>
                <a:sym typeface="Roboto"/>
              </a:defRPr>
            </a:lvl2pPr>
            <a:lvl3pPr marL="1371600" marR="0" lvl="2" indent="-304800" algn="l" rtl="0">
              <a:lnSpc>
                <a:spcPct val="115000"/>
              </a:lnSpc>
              <a:spcBef>
                <a:spcPts val="0"/>
              </a:spcBef>
              <a:spcAft>
                <a:spcPts val="0"/>
              </a:spcAft>
              <a:buClr>
                <a:srgbClr val="434343"/>
              </a:buClr>
              <a:buSzPts val="1200"/>
              <a:buFont typeface="Roboto Condensed Light"/>
              <a:buAutoNum type="romanLcPeriod"/>
              <a:defRPr sz="1400" b="0" i="0" u="none" strike="noStrike" cap="none">
                <a:solidFill>
                  <a:schemeClr val="dk1"/>
                </a:solidFill>
                <a:latin typeface="Roboto"/>
                <a:ea typeface="Roboto"/>
                <a:cs typeface="Roboto"/>
                <a:sym typeface="Roboto"/>
              </a:defRPr>
            </a:lvl3pPr>
            <a:lvl4pPr marL="1828800" marR="0" lvl="3" indent="-304800" algn="l" rtl="0">
              <a:lnSpc>
                <a:spcPct val="115000"/>
              </a:lnSpc>
              <a:spcBef>
                <a:spcPts val="0"/>
              </a:spcBef>
              <a:spcAft>
                <a:spcPts val="0"/>
              </a:spcAft>
              <a:buClr>
                <a:srgbClr val="434343"/>
              </a:buClr>
              <a:buSzPts val="1200"/>
              <a:buFont typeface="Roboto Condensed Light"/>
              <a:buAutoNum type="arabicPeriod"/>
              <a:defRPr sz="1400" b="0" i="0" u="none" strike="noStrike" cap="none">
                <a:solidFill>
                  <a:schemeClr val="dk1"/>
                </a:solidFill>
                <a:latin typeface="Roboto"/>
                <a:ea typeface="Roboto"/>
                <a:cs typeface="Roboto"/>
                <a:sym typeface="Roboto"/>
              </a:defRPr>
            </a:lvl4pPr>
            <a:lvl5pPr marL="2286000" marR="0" lvl="4" indent="-304800" algn="l" rtl="0">
              <a:lnSpc>
                <a:spcPct val="115000"/>
              </a:lnSpc>
              <a:spcBef>
                <a:spcPts val="0"/>
              </a:spcBef>
              <a:spcAft>
                <a:spcPts val="0"/>
              </a:spcAft>
              <a:buClr>
                <a:srgbClr val="434343"/>
              </a:buClr>
              <a:buSzPts val="1200"/>
              <a:buFont typeface="Roboto Condensed Light"/>
              <a:buAutoNum type="alphaLcPeriod"/>
              <a:defRPr sz="1400" b="0" i="0" u="none" strike="noStrike" cap="none">
                <a:solidFill>
                  <a:schemeClr val="dk1"/>
                </a:solidFill>
                <a:latin typeface="Roboto"/>
                <a:ea typeface="Roboto"/>
                <a:cs typeface="Roboto"/>
                <a:sym typeface="Roboto"/>
              </a:defRPr>
            </a:lvl5pPr>
            <a:lvl6pPr marL="2743200" marR="0" lvl="5" indent="-304800" algn="l" rtl="0">
              <a:lnSpc>
                <a:spcPct val="115000"/>
              </a:lnSpc>
              <a:spcBef>
                <a:spcPts val="0"/>
              </a:spcBef>
              <a:spcAft>
                <a:spcPts val="0"/>
              </a:spcAft>
              <a:buClr>
                <a:srgbClr val="434343"/>
              </a:buClr>
              <a:buSzPts val="1200"/>
              <a:buFont typeface="Roboto Condensed Light"/>
              <a:buAutoNum type="romanLcPeriod"/>
              <a:defRPr sz="1400" b="0" i="0" u="none" strike="noStrike" cap="none">
                <a:solidFill>
                  <a:schemeClr val="dk1"/>
                </a:solidFill>
                <a:latin typeface="Roboto"/>
                <a:ea typeface="Roboto"/>
                <a:cs typeface="Roboto"/>
                <a:sym typeface="Roboto"/>
              </a:defRPr>
            </a:lvl6pPr>
            <a:lvl7pPr marL="3200400" marR="0" lvl="6" indent="-304800" algn="l" rtl="0">
              <a:lnSpc>
                <a:spcPct val="115000"/>
              </a:lnSpc>
              <a:spcBef>
                <a:spcPts val="0"/>
              </a:spcBef>
              <a:spcAft>
                <a:spcPts val="0"/>
              </a:spcAft>
              <a:buClr>
                <a:srgbClr val="434343"/>
              </a:buClr>
              <a:buSzPts val="1200"/>
              <a:buFont typeface="Roboto Condensed Light"/>
              <a:buAutoNum type="arabicPeriod"/>
              <a:defRPr sz="1400" b="0" i="0" u="none" strike="noStrike" cap="none">
                <a:solidFill>
                  <a:schemeClr val="dk1"/>
                </a:solidFill>
                <a:latin typeface="Roboto"/>
                <a:ea typeface="Roboto"/>
                <a:cs typeface="Roboto"/>
                <a:sym typeface="Roboto"/>
              </a:defRPr>
            </a:lvl7pPr>
            <a:lvl8pPr marL="3657600" marR="0" lvl="7" indent="-304800" algn="l" rtl="0">
              <a:lnSpc>
                <a:spcPct val="115000"/>
              </a:lnSpc>
              <a:spcBef>
                <a:spcPts val="0"/>
              </a:spcBef>
              <a:spcAft>
                <a:spcPts val="0"/>
              </a:spcAft>
              <a:buClr>
                <a:srgbClr val="434343"/>
              </a:buClr>
              <a:buSzPts val="1200"/>
              <a:buFont typeface="Roboto Condensed Light"/>
              <a:buAutoNum type="alphaLcPeriod"/>
              <a:defRPr sz="1400" b="0" i="0" u="none" strike="noStrike" cap="none">
                <a:solidFill>
                  <a:schemeClr val="dk1"/>
                </a:solidFill>
                <a:latin typeface="Roboto"/>
                <a:ea typeface="Roboto"/>
                <a:cs typeface="Roboto"/>
                <a:sym typeface="Roboto"/>
              </a:defRPr>
            </a:lvl8pPr>
            <a:lvl9pPr marL="4114800" marR="0" lvl="8" indent="-304800" algn="l" rtl="0">
              <a:lnSpc>
                <a:spcPct val="115000"/>
              </a:lnSpc>
              <a:spcBef>
                <a:spcPts val="0"/>
              </a:spcBef>
              <a:spcAft>
                <a:spcPts val="0"/>
              </a:spcAft>
              <a:buClr>
                <a:srgbClr val="434343"/>
              </a:buClr>
              <a:buSzPts val="1200"/>
              <a:buFont typeface="Roboto Condensed Light"/>
              <a:buAutoNum type="romanLcPeriod"/>
              <a:defRPr sz="1400" b="0" i="0" u="none" strike="noStrike" cap="none">
                <a:solidFill>
                  <a:schemeClr val="dk1"/>
                </a:solidFill>
                <a:latin typeface="Roboto"/>
                <a:ea typeface="Roboto"/>
                <a:cs typeface="Roboto"/>
                <a:sym typeface="Roboto"/>
              </a:defRPr>
            </a:lvl9pPr>
          </a:lstStyle>
          <a:p>
            <a:pPr marL="0" indent="0">
              <a:buClr>
                <a:schemeClr val="dk1"/>
              </a:buClr>
              <a:buSzPts val="1100"/>
              <a:buNone/>
            </a:pPr>
            <a:r>
              <a:rPr lang="en-GB" sz="1400" dirty="0"/>
              <a:t>Matches can be classified into 3 classes:</a:t>
            </a:r>
          </a:p>
          <a:p>
            <a:pPr marL="285750" indent="-285750">
              <a:buClr>
                <a:schemeClr val="dk1"/>
              </a:buClr>
              <a:buSzPct val="100000"/>
              <a:buFont typeface="Arial" panose="020B0604020202020204" pitchFamily="34" charset="0"/>
              <a:buChar char="•"/>
            </a:pPr>
            <a:r>
              <a:rPr lang="en-GB" sz="1400" dirty="0"/>
              <a:t>draw		(”N" → 0)</a:t>
            </a:r>
          </a:p>
          <a:p>
            <a:pPr marL="285750" indent="-285750">
              <a:buClr>
                <a:schemeClr val="dk1"/>
              </a:buClr>
              <a:buSzPct val="100000"/>
              <a:buFont typeface="Arial" panose="020B0604020202020204" pitchFamily="34" charset="0"/>
              <a:buChar char="•"/>
            </a:pPr>
            <a:endParaRPr lang="en-GB" sz="1400" dirty="0"/>
          </a:p>
          <a:p>
            <a:pPr marL="285750" indent="-285750">
              <a:buClr>
                <a:schemeClr val="dk1"/>
              </a:buClr>
              <a:buSzPct val="100000"/>
              <a:buFont typeface="Arial" panose="020B0604020202020204" pitchFamily="34" charset="0"/>
              <a:buChar char="•"/>
            </a:pPr>
            <a:r>
              <a:rPr lang="en-GB" sz="1400" dirty="0"/>
              <a:t>home team winner 	("V" → 1)</a:t>
            </a:r>
          </a:p>
          <a:p>
            <a:pPr marL="285750" indent="-285750">
              <a:buClr>
                <a:schemeClr val="dk1"/>
              </a:buClr>
              <a:buSzPct val="100000"/>
              <a:buFont typeface="Arial" panose="020B0604020202020204" pitchFamily="34" charset="0"/>
              <a:buChar char="•"/>
            </a:pPr>
            <a:endParaRPr lang="en-GB" sz="1400" dirty="0"/>
          </a:p>
          <a:p>
            <a:pPr marL="285750" indent="-285750">
              <a:buClr>
                <a:schemeClr val="dk1"/>
              </a:buClr>
              <a:buSzPct val="100000"/>
              <a:buFont typeface="Arial" panose="020B0604020202020204" pitchFamily="34" charset="0"/>
              <a:buChar char="•"/>
            </a:pPr>
            <a:r>
              <a:rPr lang="en-GB" sz="1400" dirty="0"/>
              <a:t>away team winner 	(”P" → 2)</a:t>
            </a:r>
          </a:p>
          <a:p>
            <a:pPr marL="285750" indent="-285750">
              <a:buClr>
                <a:schemeClr val="dk1"/>
              </a:buClr>
              <a:buSzPct val="100000"/>
              <a:buFont typeface="Arial" panose="020B0604020202020204" pitchFamily="34" charset="0"/>
              <a:buChar char="•"/>
            </a:pPr>
            <a:endParaRPr lang="en-GB" sz="1400" dirty="0"/>
          </a:p>
          <a:p>
            <a:pPr marL="285750" indent="-285750">
              <a:buClr>
                <a:schemeClr val="dk1"/>
              </a:buClr>
              <a:buSzPct val="100000"/>
              <a:buFont typeface="Arial" panose="020B0604020202020204" pitchFamily="34" charset="0"/>
              <a:buChar char="•"/>
            </a:pPr>
            <a:endParaRPr lang="en-GB" sz="1400" dirty="0"/>
          </a:p>
          <a:p>
            <a:pPr marL="0" indent="0">
              <a:buClr>
                <a:schemeClr val="dk1"/>
              </a:buClr>
              <a:buSzPct val="100000"/>
              <a:buNone/>
            </a:pPr>
            <a:r>
              <a:rPr lang="en-GB" sz="1400" dirty="0"/>
              <a:t>To build the predictive model I used two different supervised classification</a:t>
            </a:r>
            <a:br>
              <a:rPr lang="en-GB" sz="1400" dirty="0"/>
            </a:br>
            <a:r>
              <a:rPr lang="en-GB" sz="1400" dirty="0"/>
              <a:t>models:</a:t>
            </a:r>
          </a:p>
          <a:p>
            <a:pPr marL="285750" indent="-285750">
              <a:buClr>
                <a:schemeClr val="dk1"/>
              </a:buClr>
              <a:buSzPct val="100000"/>
              <a:buFont typeface="Arial" panose="020B0604020202020204" pitchFamily="34" charset="0"/>
              <a:buChar char="•"/>
            </a:pPr>
            <a:r>
              <a:rPr lang="en-GB" sz="1400" b="1" dirty="0"/>
              <a:t>Decision Tree</a:t>
            </a:r>
            <a:r>
              <a:rPr lang="en-GB" sz="1400" dirty="0"/>
              <a:t>: used to analyse the text read from football prediction and to get the label</a:t>
            </a:r>
          </a:p>
          <a:p>
            <a:pPr marL="285750" indent="-285750">
              <a:buClr>
                <a:schemeClr val="dk1"/>
              </a:buClr>
              <a:buSzPct val="100000"/>
              <a:buFont typeface="Arial" panose="020B0604020202020204" pitchFamily="34" charset="0"/>
              <a:buChar char="•"/>
            </a:pPr>
            <a:endParaRPr lang="en-GB" sz="1400" dirty="0"/>
          </a:p>
          <a:p>
            <a:pPr marL="285750" indent="-285750">
              <a:buClr>
                <a:schemeClr val="dk1"/>
              </a:buClr>
              <a:buSzPct val="100000"/>
              <a:buFont typeface="Arial" panose="020B0604020202020204" pitchFamily="34" charset="0"/>
              <a:buChar char="•"/>
            </a:pPr>
            <a:r>
              <a:rPr lang="en-GB" sz="1400" b="1" dirty="0"/>
              <a:t>Random Forest</a:t>
            </a:r>
            <a:r>
              <a:rPr lang="en-GB" sz="1400" dirty="0"/>
              <a:t>: used to predict the final result of a next match</a:t>
            </a:r>
          </a:p>
          <a:p>
            <a:pPr marL="0" indent="0">
              <a:buClr>
                <a:schemeClr val="dk1"/>
              </a:buClr>
              <a:buSzPct val="100000"/>
              <a:buNone/>
            </a:pPr>
            <a:endParaRPr lang="en-GB" sz="1400" dirty="0"/>
          </a:p>
          <a:p>
            <a:pPr marL="0" indent="0">
              <a:buClr>
                <a:schemeClr val="dk1"/>
              </a:buClr>
              <a:buSzPts val="1100"/>
              <a:buNone/>
            </a:pPr>
            <a:endParaRPr lang="en-GB" sz="1400" dirty="0"/>
          </a:p>
        </p:txBody>
      </p:sp>
      <p:sp>
        <p:nvSpPr>
          <p:cNvPr id="7" name="Google Shape;1343;p38">
            <a:extLst>
              <a:ext uri="{FF2B5EF4-FFF2-40B4-BE49-F238E27FC236}">
                <a16:creationId xmlns:a16="http://schemas.microsoft.com/office/drawing/2014/main" id="{F15CCC14-A652-DCAE-F707-EFA7C83CA764}"/>
              </a:ext>
            </a:extLst>
          </p:cNvPr>
          <p:cNvSpPr txBox="1">
            <a:spLocks/>
          </p:cNvSpPr>
          <p:nvPr/>
        </p:nvSpPr>
        <p:spPr>
          <a:xfrm>
            <a:off x="685392" y="544550"/>
            <a:ext cx="7717800" cy="572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1pPr>
            <a:lvl2pPr marR="0" lvl="1"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2pPr>
            <a:lvl3pPr marR="0" lvl="2"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3pPr>
            <a:lvl4pPr marR="0" lvl="3"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4pPr>
            <a:lvl5pPr marR="0" lvl="4"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5pPr>
            <a:lvl6pPr marR="0" lvl="5"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6pPr>
            <a:lvl7pPr marR="0" lvl="6"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7pPr>
            <a:lvl8pPr marR="0" lvl="7"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8pPr>
            <a:lvl9pPr marR="0" lvl="8"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9pPr>
          </a:lstStyle>
          <a:p>
            <a:r>
              <a:rPr lang="en-GB" dirty="0"/>
              <a:t>Classification</a:t>
            </a:r>
          </a:p>
        </p:txBody>
      </p:sp>
    </p:spTree>
    <p:extLst>
      <p:ext uri="{BB962C8B-B14F-4D97-AF65-F5344CB8AC3E}">
        <p14:creationId xmlns:p14="http://schemas.microsoft.com/office/powerpoint/2010/main" val="39225469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10000" r="-10000"/>
          </a:stretch>
        </a:blipFill>
        <a:effectLst/>
      </p:bgPr>
    </p:bg>
    <p:spTree>
      <p:nvGrpSpPr>
        <p:cNvPr id="1" name="Shape 1342"/>
        <p:cNvGrpSpPr/>
        <p:nvPr/>
      </p:nvGrpSpPr>
      <p:grpSpPr>
        <a:xfrm>
          <a:off x="0" y="0"/>
          <a:ext cx="0" cy="0"/>
          <a:chOff x="0" y="0"/>
          <a:chExt cx="0" cy="0"/>
        </a:xfrm>
      </p:grpSpPr>
      <p:grpSp>
        <p:nvGrpSpPr>
          <p:cNvPr id="1362" name="Google Shape;1362;p38"/>
          <p:cNvGrpSpPr/>
          <p:nvPr/>
        </p:nvGrpSpPr>
        <p:grpSpPr>
          <a:xfrm rot="1796183">
            <a:off x="-280957" y="4547452"/>
            <a:ext cx="957552" cy="766847"/>
            <a:chOff x="4365025" y="1539800"/>
            <a:chExt cx="121025" cy="96925"/>
          </a:xfrm>
        </p:grpSpPr>
        <p:sp>
          <p:nvSpPr>
            <p:cNvPr id="1363" name="Google Shape;1363;p38"/>
            <p:cNvSpPr/>
            <p:nvPr/>
          </p:nvSpPr>
          <p:spPr>
            <a:xfrm>
              <a:off x="4365025" y="1587950"/>
              <a:ext cx="30125" cy="19500"/>
            </a:xfrm>
            <a:custGeom>
              <a:avLst/>
              <a:gdLst/>
              <a:ahLst/>
              <a:cxnLst/>
              <a:rect l="l" t="t" r="r" b="b"/>
              <a:pathLst>
                <a:path w="1205" h="780" extrusionOk="0">
                  <a:moveTo>
                    <a:pt x="786" y="0"/>
                  </a:moveTo>
                  <a:cubicBezTo>
                    <a:pt x="525" y="3"/>
                    <a:pt x="1" y="135"/>
                    <a:pt x="70" y="487"/>
                  </a:cubicBezTo>
                  <a:cubicBezTo>
                    <a:pt x="112" y="700"/>
                    <a:pt x="344" y="779"/>
                    <a:pt x="555" y="779"/>
                  </a:cubicBezTo>
                  <a:cubicBezTo>
                    <a:pt x="632" y="779"/>
                    <a:pt x="705" y="769"/>
                    <a:pt x="766" y="751"/>
                  </a:cubicBezTo>
                  <a:cubicBezTo>
                    <a:pt x="949" y="699"/>
                    <a:pt x="1204" y="525"/>
                    <a:pt x="1147" y="307"/>
                  </a:cubicBezTo>
                  <a:cubicBezTo>
                    <a:pt x="1115" y="184"/>
                    <a:pt x="929" y="49"/>
                    <a:pt x="78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38"/>
            <p:cNvSpPr/>
            <p:nvPr/>
          </p:nvSpPr>
          <p:spPr>
            <a:xfrm>
              <a:off x="4407850" y="1579225"/>
              <a:ext cx="22750" cy="14925"/>
            </a:xfrm>
            <a:custGeom>
              <a:avLst/>
              <a:gdLst/>
              <a:ahLst/>
              <a:cxnLst/>
              <a:rect l="l" t="t" r="r" b="b"/>
              <a:pathLst>
                <a:path w="910" h="597" extrusionOk="0">
                  <a:moveTo>
                    <a:pt x="581" y="0"/>
                  </a:moveTo>
                  <a:cubicBezTo>
                    <a:pt x="571" y="0"/>
                    <a:pt x="561" y="1"/>
                    <a:pt x="551" y="3"/>
                  </a:cubicBezTo>
                  <a:lnTo>
                    <a:pt x="594" y="8"/>
                  </a:lnTo>
                  <a:cubicBezTo>
                    <a:pt x="1" y="8"/>
                    <a:pt x="140" y="596"/>
                    <a:pt x="475" y="596"/>
                  </a:cubicBezTo>
                  <a:cubicBezTo>
                    <a:pt x="531" y="596"/>
                    <a:pt x="593" y="580"/>
                    <a:pt x="657" y="541"/>
                  </a:cubicBezTo>
                  <a:cubicBezTo>
                    <a:pt x="801" y="455"/>
                    <a:pt x="909" y="343"/>
                    <a:pt x="832" y="180"/>
                  </a:cubicBezTo>
                  <a:cubicBezTo>
                    <a:pt x="788" y="81"/>
                    <a:pt x="686" y="0"/>
                    <a:pt x="58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38"/>
            <p:cNvSpPr/>
            <p:nvPr/>
          </p:nvSpPr>
          <p:spPr>
            <a:xfrm>
              <a:off x="4403900" y="1617025"/>
              <a:ext cx="28200" cy="19700"/>
            </a:xfrm>
            <a:custGeom>
              <a:avLst/>
              <a:gdLst/>
              <a:ahLst/>
              <a:cxnLst/>
              <a:rect l="l" t="t" r="r" b="b"/>
              <a:pathLst>
                <a:path w="1128" h="788" extrusionOk="0">
                  <a:moveTo>
                    <a:pt x="649" y="0"/>
                  </a:moveTo>
                  <a:cubicBezTo>
                    <a:pt x="0" y="101"/>
                    <a:pt x="230" y="788"/>
                    <a:pt x="599" y="788"/>
                  </a:cubicBezTo>
                  <a:cubicBezTo>
                    <a:pt x="681" y="788"/>
                    <a:pt x="770" y="754"/>
                    <a:pt x="858" y="671"/>
                  </a:cubicBezTo>
                  <a:cubicBezTo>
                    <a:pt x="1128" y="416"/>
                    <a:pt x="921" y="141"/>
                    <a:pt x="64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38"/>
            <p:cNvSpPr/>
            <p:nvPr/>
          </p:nvSpPr>
          <p:spPr>
            <a:xfrm>
              <a:off x="4449625" y="1610200"/>
              <a:ext cx="13700" cy="15800"/>
            </a:xfrm>
            <a:custGeom>
              <a:avLst/>
              <a:gdLst/>
              <a:ahLst/>
              <a:cxnLst/>
              <a:rect l="l" t="t" r="r" b="b"/>
              <a:pathLst>
                <a:path w="548" h="632" extrusionOk="0">
                  <a:moveTo>
                    <a:pt x="299" y="0"/>
                  </a:moveTo>
                  <a:cubicBezTo>
                    <a:pt x="274" y="0"/>
                    <a:pt x="251" y="8"/>
                    <a:pt x="230" y="27"/>
                  </a:cubicBezTo>
                  <a:lnTo>
                    <a:pt x="207" y="59"/>
                  </a:lnTo>
                  <a:cubicBezTo>
                    <a:pt x="78" y="248"/>
                    <a:pt x="1" y="468"/>
                    <a:pt x="213" y="632"/>
                  </a:cubicBezTo>
                  <a:cubicBezTo>
                    <a:pt x="359" y="563"/>
                    <a:pt x="548" y="408"/>
                    <a:pt x="519" y="225"/>
                  </a:cubicBezTo>
                  <a:cubicBezTo>
                    <a:pt x="505" y="131"/>
                    <a:pt x="396" y="0"/>
                    <a:pt x="29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38"/>
            <p:cNvSpPr/>
            <p:nvPr/>
          </p:nvSpPr>
          <p:spPr>
            <a:xfrm>
              <a:off x="4388575" y="1553100"/>
              <a:ext cx="24300" cy="10400"/>
            </a:xfrm>
            <a:custGeom>
              <a:avLst/>
              <a:gdLst/>
              <a:ahLst/>
              <a:cxnLst/>
              <a:rect l="l" t="t" r="r" b="b"/>
              <a:pathLst>
                <a:path w="972" h="416" extrusionOk="0">
                  <a:moveTo>
                    <a:pt x="577" y="1"/>
                  </a:moveTo>
                  <a:cubicBezTo>
                    <a:pt x="297" y="1"/>
                    <a:pt x="1" y="289"/>
                    <a:pt x="403" y="400"/>
                  </a:cubicBezTo>
                  <a:cubicBezTo>
                    <a:pt x="440" y="410"/>
                    <a:pt x="477" y="415"/>
                    <a:pt x="514" y="415"/>
                  </a:cubicBezTo>
                  <a:cubicBezTo>
                    <a:pt x="764" y="415"/>
                    <a:pt x="972" y="196"/>
                    <a:pt x="692" y="19"/>
                  </a:cubicBezTo>
                  <a:cubicBezTo>
                    <a:pt x="655" y="6"/>
                    <a:pt x="616" y="1"/>
                    <a:pt x="57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38"/>
            <p:cNvSpPr/>
            <p:nvPr/>
          </p:nvSpPr>
          <p:spPr>
            <a:xfrm>
              <a:off x="4457500" y="1582775"/>
              <a:ext cx="13600" cy="7825"/>
            </a:xfrm>
            <a:custGeom>
              <a:avLst/>
              <a:gdLst/>
              <a:ahLst/>
              <a:cxnLst/>
              <a:rect l="l" t="t" r="r" b="b"/>
              <a:pathLst>
                <a:path w="544" h="313" extrusionOk="0">
                  <a:moveTo>
                    <a:pt x="362" y="1"/>
                  </a:moveTo>
                  <a:cubicBezTo>
                    <a:pt x="264" y="27"/>
                    <a:pt x="1" y="67"/>
                    <a:pt x="35" y="216"/>
                  </a:cubicBezTo>
                  <a:cubicBezTo>
                    <a:pt x="51" y="296"/>
                    <a:pt x="119" y="313"/>
                    <a:pt x="186" y="313"/>
                  </a:cubicBezTo>
                  <a:cubicBezTo>
                    <a:pt x="212" y="313"/>
                    <a:pt x="239" y="310"/>
                    <a:pt x="261" y="307"/>
                  </a:cubicBezTo>
                  <a:cubicBezTo>
                    <a:pt x="345" y="299"/>
                    <a:pt x="516" y="262"/>
                    <a:pt x="534" y="153"/>
                  </a:cubicBezTo>
                  <a:cubicBezTo>
                    <a:pt x="543" y="91"/>
                    <a:pt x="467" y="11"/>
                    <a:pt x="400" y="11"/>
                  </a:cubicBezTo>
                  <a:cubicBezTo>
                    <a:pt x="389" y="11"/>
                    <a:pt x="378" y="13"/>
                    <a:pt x="367" y="18"/>
                  </a:cubicBezTo>
                  <a:lnTo>
                    <a:pt x="36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38"/>
            <p:cNvSpPr/>
            <p:nvPr/>
          </p:nvSpPr>
          <p:spPr>
            <a:xfrm>
              <a:off x="4436600" y="1539800"/>
              <a:ext cx="15925" cy="12850"/>
            </a:xfrm>
            <a:custGeom>
              <a:avLst/>
              <a:gdLst/>
              <a:ahLst/>
              <a:cxnLst/>
              <a:rect l="l" t="t" r="r" b="b"/>
              <a:pathLst>
                <a:path w="637" h="514" extrusionOk="0">
                  <a:moveTo>
                    <a:pt x="473" y="1"/>
                  </a:moveTo>
                  <a:lnTo>
                    <a:pt x="473" y="1"/>
                  </a:lnTo>
                  <a:cubicBezTo>
                    <a:pt x="307" y="21"/>
                    <a:pt x="0" y="196"/>
                    <a:pt x="83" y="405"/>
                  </a:cubicBezTo>
                  <a:cubicBezTo>
                    <a:pt x="115" y="484"/>
                    <a:pt x="170" y="514"/>
                    <a:pt x="230" y="514"/>
                  </a:cubicBezTo>
                  <a:cubicBezTo>
                    <a:pt x="297" y="514"/>
                    <a:pt x="370" y="478"/>
                    <a:pt x="427" y="433"/>
                  </a:cubicBezTo>
                  <a:cubicBezTo>
                    <a:pt x="570" y="319"/>
                    <a:pt x="636" y="113"/>
                    <a:pt x="47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38"/>
            <p:cNvSpPr/>
            <p:nvPr/>
          </p:nvSpPr>
          <p:spPr>
            <a:xfrm>
              <a:off x="4472250" y="1549775"/>
              <a:ext cx="13800" cy="12175"/>
            </a:xfrm>
            <a:custGeom>
              <a:avLst/>
              <a:gdLst/>
              <a:ahLst/>
              <a:cxnLst/>
              <a:rect l="l" t="t" r="r" b="b"/>
              <a:pathLst>
                <a:path w="552" h="487" extrusionOk="0">
                  <a:moveTo>
                    <a:pt x="359" y="0"/>
                  </a:moveTo>
                  <a:lnTo>
                    <a:pt x="359" y="0"/>
                  </a:lnTo>
                  <a:cubicBezTo>
                    <a:pt x="239" y="37"/>
                    <a:pt x="1" y="161"/>
                    <a:pt x="18" y="315"/>
                  </a:cubicBezTo>
                  <a:cubicBezTo>
                    <a:pt x="28" y="414"/>
                    <a:pt x="123" y="487"/>
                    <a:pt x="221" y="487"/>
                  </a:cubicBezTo>
                  <a:cubicBezTo>
                    <a:pt x="239" y="487"/>
                    <a:pt x="258" y="484"/>
                    <a:pt x="276" y="479"/>
                  </a:cubicBezTo>
                  <a:cubicBezTo>
                    <a:pt x="442" y="433"/>
                    <a:pt x="551" y="118"/>
                    <a:pt x="35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344;p38">
            <a:extLst>
              <a:ext uri="{FF2B5EF4-FFF2-40B4-BE49-F238E27FC236}">
                <a16:creationId xmlns:a16="http://schemas.microsoft.com/office/drawing/2014/main" id="{980922C1-A395-6BB4-730E-83A8E1094A76}"/>
              </a:ext>
            </a:extLst>
          </p:cNvPr>
          <p:cNvSpPr txBox="1">
            <a:spLocks/>
          </p:cNvSpPr>
          <p:nvPr/>
        </p:nvSpPr>
        <p:spPr>
          <a:xfrm>
            <a:off x="713100" y="1029100"/>
            <a:ext cx="7839229" cy="342035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accent2"/>
              </a:buClr>
              <a:buSzPts val="1200"/>
              <a:buFont typeface="Roboto"/>
              <a:buAutoNum type="arabicPeriod"/>
              <a:defRPr sz="1200" b="0" i="0" u="none" strike="noStrike" cap="none">
                <a:solidFill>
                  <a:schemeClr val="dk1"/>
                </a:solidFill>
                <a:latin typeface="Roboto"/>
                <a:ea typeface="Roboto"/>
                <a:cs typeface="Roboto"/>
                <a:sym typeface="Roboto"/>
              </a:defRPr>
            </a:lvl1pPr>
            <a:lvl2pPr marL="914400" marR="0" lvl="1" indent="-304800" algn="l" rtl="0">
              <a:lnSpc>
                <a:spcPct val="115000"/>
              </a:lnSpc>
              <a:spcBef>
                <a:spcPts val="0"/>
              </a:spcBef>
              <a:spcAft>
                <a:spcPts val="0"/>
              </a:spcAft>
              <a:buClr>
                <a:srgbClr val="434343"/>
              </a:buClr>
              <a:buSzPts val="1200"/>
              <a:buFont typeface="Roboto Condensed Light"/>
              <a:buAutoNum type="alphaLcPeriod"/>
              <a:defRPr sz="1400" b="0" i="0" u="none" strike="noStrike" cap="none">
                <a:solidFill>
                  <a:schemeClr val="dk1"/>
                </a:solidFill>
                <a:latin typeface="Roboto"/>
                <a:ea typeface="Roboto"/>
                <a:cs typeface="Roboto"/>
                <a:sym typeface="Roboto"/>
              </a:defRPr>
            </a:lvl2pPr>
            <a:lvl3pPr marL="1371600" marR="0" lvl="2" indent="-304800" algn="l" rtl="0">
              <a:lnSpc>
                <a:spcPct val="115000"/>
              </a:lnSpc>
              <a:spcBef>
                <a:spcPts val="0"/>
              </a:spcBef>
              <a:spcAft>
                <a:spcPts val="0"/>
              </a:spcAft>
              <a:buClr>
                <a:srgbClr val="434343"/>
              </a:buClr>
              <a:buSzPts val="1200"/>
              <a:buFont typeface="Roboto Condensed Light"/>
              <a:buAutoNum type="romanLcPeriod"/>
              <a:defRPr sz="1400" b="0" i="0" u="none" strike="noStrike" cap="none">
                <a:solidFill>
                  <a:schemeClr val="dk1"/>
                </a:solidFill>
                <a:latin typeface="Roboto"/>
                <a:ea typeface="Roboto"/>
                <a:cs typeface="Roboto"/>
                <a:sym typeface="Roboto"/>
              </a:defRPr>
            </a:lvl3pPr>
            <a:lvl4pPr marL="1828800" marR="0" lvl="3" indent="-304800" algn="l" rtl="0">
              <a:lnSpc>
                <a:spcPct val="115000"/>
              </a:lnSpc>
              <a:spcBef>
                <a:spcPts val="0"/>
              </a:spcBef>
              <a:spcAft>
                <a:spcPts val="0"/>
              </a:spcAft>
              <a:buClr>
                <a:srgbClr val="434343"/>
              </a:buClr>
              <a:buSzPts val="1200"/>
              <a:buFont typeface="Roboto Condensed Light"/>
              <a:buAutoNum type="arabicPeriod"/>
              <a:defRPr sz="1400" b="0" i="0" u="none" strike="noStrike" cap="none">
                <a:solidFill>
                  <a:schemeClr val="dk1"/>
                </a:solidFill>
                <a:latin typeface="Roboto"/>
                <a:ea typeface="Roboto"/>
                <a:cs typeface="Roboto"/>
                <a:sym typeface="Roboto"/>
              </a:defRPr>
            </a:lvl4pPr>
            <a:lvl5pPr marL="2286000" marR="0" lvl="4" indent="-304800" algn="l" rtl="0">
              <a:lnSpc>
                <a:spcPct val="115000"/>
              </a:lnSpc>
              <a:spcBef>
                <a:spcPts val="0"/>
              </a:spcBef>
              <a:spcAft>
                <a:spcPts val="0"/>
              </a:spcAft>
              <a:buClr>
                <a:srgbClr val="434343"/>
              </a:buClr>
              <a:buSzPts val="1200"/>
              <a:buFont typeface="Roboto Condensed Light"/>
              <a:buAutoNum type="alphaLcPeriod"/>
              <a:defRPr sz="1400" b="0" i="0" u="none" strike="noStrike" cap="none">
                <a:solidFill>
                  <a:schemeClr val="dk1"/>
                </a:solidFill>
                <a:latin typeface="Roboto"/>
                <a:ea typeface="Roboto"/>
                <a:cs typeface="Roboto"/>
                <a:sym typeface="Roboto"/>
              </a:defRPr>
            </a:lvl5pPr>
            <a:lvl6pPr marL="2743200" marR="0" lvl="5" indent="-304800" algn="l" rtl="0">
              <a:lnSpc>
                <a:spcPct val="115000"/>
              </a:lnSpc>
              <a:spcBef>
                <a:spcPts val="0"/>
              </a:spcBef>
              <a:spcAft>
                <a:spcPts val="0"/>
              </a:spcAft>
              <a:buClr>
                <a:srgbClr val="434343"/>
              </a:buClr>
              <a:buSzPts val="1200"/>
              <a:buFont typeface="Roboto Condensed Light"/>
              <a:buAutoNum type="romanLcPeriod"/>
              <a:defRPr sz="1400" b="0" i="0" u="none" strike="noStrike" cap="none">
                <a:solidFill>
                  <a:schemeClr val="dk1"/>
                </a:solidFill>
                <a:latin typeface="Roboto"/>
                <a:ea typeface="Roboto"/>
                <a:cs typeface="Roboto"/>
                <a:sym typeface="Roboto"/>
              </a:defRPr>
            </a:lvl6pPr>
            <a:lvl7pPr marL="3200400" marR="0" lvl="6" indent="-304800" algn="l" rtl="0">
              <a:lnSpc>
                <a:spcPct val="115000"/>
              </a:lnSpc>
              <a:spcBef>
                <a:spcPts val="0"/>
              </a:spcBef>
              <a:spcAft>
                <a:spcPts val="0"/>
              </a:spcAft>
              <a:buClr>
                <a:srgbClr val="434343"/>
              </a:buClr>
              <a:buSzPts val="1200"/>
              <a:buFont typeface="Roboto Condensed Light"/>
              <a:buAutoNum type="arabicPeriod"/>
              <a:defRPr sz="1400" b="0" i="0" u="none" strike="noStrike" cap="none">
                <a:solidFill>
                  <a:schemeClr val="dk1"/>
                </a:solidFill>
                <a:latin typeface="Roboto"/>
                <a:ea typeface="Roboto"/>
                <a:cs typeface="Roboto"/>
                <a:sym typeface="Roboto"/>
              </a:defRPr>
            </a:lvl7pPr>
            <a:lvl8pPr marL="3657600" marR="0" lvl="7" indent="-304800" algn="l" rtl="0">
              <a:lnSpc>
                <a:spcPct val="115000"/>
              </a:lnSpc>
              <a:spcBef>
                <a:spcPts val="0"/>
              </a:spcBef>
              <a:spcAft>
                <a:spcPts val="0"/>
              </a:spcAft>
              <a:buClr>
                <a:srgbClr val="434343"/>
              </a:buClr>
              <a:buSzPts val="1200"/>
              <a:buFont typeface="Roboto Condensed Light"/>
              <a:buAutoNum type="alphaLcPeriod"/>
              <a:defRPr sz="1400" b="0" i="0" u="none" strike="noStrike" cap="none">
                <a:solidFill>
                  <a:schemeClr val="dk1"/>
                </a:solidFill>
                <a:latin typeface="Roboto"/>
                <a:ea typeface="Roboto"/>
                <a:cs typeface="Roboto"/>
                <a:sym typeface="Roboto"/>
              </a:defRPr>
            </a:lvl8pPr>
            <a:lvl9pPr marL="4114800" marR="0" lvl="8" indent="-304800" algn="l" rtl="0">
              <a:lnSpc>
                <a:spcPct val="115000"/>
              </a:lnSpc>
              <a:spcBef>
                <a:spcPts val="0"/>
              </a:spcBef>
              <a:spcAft>
                <a:spcPts val="0"/>
              </a:spcAft>
              <a:buClr>
                <a:srgbClr val="434343"/>
              </a:buClr>
              <a:buSzPts val="1200"/>
              <a:buFont typeface="Roboto Condensed Light"/>
              <a:buAutoNum type="romanLcPeriod"/>
              <a:defRPr sz="1400" b="0" i="0" u="none" strike="noStrike" cap="none">
                <a:solidFill>
                  <a:schemeClr val="dk1"/>
                </a:solidFill>
                <a:latin typeface="Roboto"/>
                <a:ea typeface="Roboto"/>
                <a:cs typeface="Roboto"/>
                <a:sym typeface="Roboto"/>
              </a:defRPr>
            </a:lvl9pPr>
          </a:lstStyle>
          <a:p>
            <a:pPr marL="0" indent="0">
              <a:buClr>
                <a:schemeClr val="dk1"/>
              </a:buClr>
              <a:buSzPts val="1100"/>
              <a:buNone/>
            </a:pPr>
            <a:r>
              <a:rPr lang="en-GB" sz="1400" dirty="0"/>
              <a:t>Texts downloaded from FP can't be used to build the model without being pre-processed, in fact texts must be transformed into vectors of numbers.</a:t>
            </a:r>
          </a:p>
          <a:p>
            <a:pPr marL="0" indent="0">
              <a:buClr>
                <a:schemeClr val="dk1"/>
              </a:buClr>
              <a:buSzPts val="1100"/>
              <a:buNone/>
            </a:pPr>
            <a:endParaRPr lang="en-GB" sz="1400" dirty="0"/>
          </a:p>
          <a:p>
            <a:pPr marL="0" indent="0">
              <a:buClr>
                <a:schemeClr val="dk1"/>
              </a:buClr>
              <a:buSzPts val="1100"/>
              <a:buNone/>
            </a:pPr>
            <a:r>
              <a:rPr lang="en-GB" sz="1400" b="1" dirty="0"/>
              <a:t>TfidfVectorizer</a:t>
            </a:r>
            <a:r>
              <a:rPr lang="en-GB" sz="1400" dirty="0"/>
              <a:t> is the vectorizer used to build the Decision Tree model.</a:t>
            </a:r>
          </a:p>
          <a:p>
            <a:pPr marL="0" indent="0">
              <a:buClr>
                <a:schemeClr val="dk1"/>
              </a:buClr>
              <a:buSzPts val="1100"/>
              <a:buNone/>
            </a:pPr>
            <a:endParaRPr lang="en-GB" sz="1400" dirty="0"/>
          </a:p>
          <a:p>
            <a:pPr marL="0" indent="0">
              <a:buClr>
                <a:schemeClr val="dk1"/>
              </a:buClr>
              <a:buSzPts val="1100"/>
              <a:buNone/>
            </a:pPr>
            <a:r>
              <a:rPr lang="en-GB" sz="1400" dirty="0"/>
              <a:t>TfidfVectorizer converts a collection of raw documents to a matrix of TF-IDF features.</a:t>
            </a:r>
          </a:p>
          <a:p>
            <a:pPr marL="0" indent="0">
              <a:buClr>
                <a:schemeClr val="dk1"/>
              </a:buClr>
              <a:buSzPts val="1100"/>
              <a:buNone/>
            </a:pPr>
            <a:endParaRPr lang="en-GB" sz="1400" dirty="0"/>
          </a:p>
          <a:p>
            <a:pPr marL="0" indent="0">
              <a:buClr>
                <a:schemeClr val="dk1"/>
              </a:buClr>
              <a:buSzPts val="1100"/>
              <a:buNone/>
            </a:pPr>
            <a:r>
              <a:rPr lang="en-GB" sz="1400" dirty="0"/>
              <a:t>Texts have to be processed through 4 phases: </a:t>
            </a:r>
          </a:p>
          <a:p>
            <a:pPr marL="285750" indent="-285750">
              <a:buClr>
                <a:schemeClr val="dk1"/>
              </a:buClr>
              <a:buSzPct val="100000"/>
              <a:buFont typeface="Arial" panose="020B0604020202020204" pitchFamily="34" charset="0"/>
              <a:buChar char="•"/>
            </a:pPr>
            <a:r>
              <a:rPr lang="en-GB" sz="1400" dirty="0"/>
              <a:t>synonyms normalization</a:t>
            </a:r>
          </a:p>
          <a:p>
            <a:pPr marL="285750" indent="-285750">
              <a:buClr>
                <a:schemeClr val="dk1"/>
              </a:buClr>
              <a:buSzPct val="100000"/>
              <a:buFont typeface="Arial" panose="020B0604020202020204" pitchFamily="34" charset="0"/>
              <a:buChar char="•"/>
            </a:pPr>
            <a:r>
              <a:rPr lang="en-GB" sz="1400" dirty="0"/>
              <a:t>remove punctuation, numbers</a:t>
            </a:r>
          </a:p>
          <a:p>
            <a:pPr marL="285750" indent="-285750">
              <a:buClr>
                <a:schemeClr val="dk1"/>
              </a:buClr>
              <a:buSzPct val="100000"/>
              <a:buFont typeface="Arial" panose="020B0604020202020204" pitchFamily="34" charset="0"/>
              <a:buChar char="•"/>
            </a:pPr>
            <a:r>
              <a:rPr lang="en-GB" sz="1400" dirty="0"/>
              <a:t>tokenization</a:t>
            </a:r>
          </a:p>
          <a:p>
            <a:pPr marL="285750" indent="-285750">
              <a:buClr>
                <a:schemeClr val="dk1"/>
              </a:buClr>
              <a:buSzPct val="100000"/>
              <a:buFont typeface="Arial" panose="020B0604020202020204" pitchFamily="34" charset="0"/>
              <a:buChar char="•"/>
            </a:pPr>
            <a:r>
              <a:rPr lang="en-GB" sz="1400" dirty="0"/>
              <a:t>stop word filtering</a:t>
            </a:r>
          </a:p>
          <a:p>
            <a:pPr marL="285750" indent="-285750">
              <a:buClr>
                <a:schemeClr val="dk1"/>
              </a:buClr>
              <a:buSzPct val="100000"/>
              <a:buFont typeface="Arial" panose="020B0604020202020204" pitchFamily="34" charset="0"/>
              <a:buChar char="•"/>
            </a:pPr>
            <a:r>
              <a:rPr lang="en-GB" sz="1400" dirty="0"/>
              <a:t>stemming</a:t>
            </a:r>
          </a:p>
        </p:txBody>
      </p:sp>
      <p:sp>
        <p:nvSpPr>
          <p:cNvPr id="7" name="Google Shape;1343;p38">
            <a:extLst>
              <a:ext uri="{FF2B5EF4-FFF2-40B4-BE49-F238E27FC236}">
                <a16:creationId xmlns:a16="http://schemas.microsoft.com/office/drawing/2014/main" id="{F15CCC14-A652-DCAE-F707-EFA7C83CA764}"/>
              </a:ext>
            </a:extLst>
          </p:cNvPr>
          <p:cNvSpPr txBox="1">
            <a:spLocks/>
          </p:cNvSpPr>
          <p:nvPr/>
        </p:nvSpPr>
        <p:spPr>
          <a:xfrm>
            <a:off x="685392" y="544550"/>
            <a:ext cx="7717800" cy="572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1pPr>
            <a:lvl2pPr marR="0" lvl="1"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2pPr>
            <a:lvl3pPr marR="0" lvl="2"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3pPr>
            <a:lvl4pPr marR="0" lvl="3"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4pPr>
            <a:lvl5pPr marR="0" lvl="4"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5pPr>
            <a:lvl6pPr marR="0" lvl="5"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6pPr>
            <a:lvl7pPr marR="0" lvl="6"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7pPr>
            <a:lvl8pPr marR="0" lvl="7"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8pPr>
            <a:lvl9pPr marR="0" lvl="8"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9pPr>
          </a:lstStyle>
          <a:p>
            <a:r>
              <a:rPr lang="en-GB" dirty="0"/>
              <a:t>Text classification</a:t>
            </a:r>
          </a:p>
        </p:txBody>
      </p:sp>
      <p:pic>
        <p:nvPicPr>
          <p:cNvPr id="6" name="Picture 5" descr="A picture containing circle&#10;&#10;Description automatically generated">
            <a:extLst>
              <a:ext uri="{FF2B5EF4-FFF2-40B4-BE49-F238E27FC236}">
                <a16:creationId xmlns:a16="http://schemas.microsoft.com/office/drawing/2014/main" id="{BCC1A354-C16D-AB32-B9A9-8A5FA86E74F5}"/>
              </a:ext>
            </a:extLst>
          </p:cNvPr>
          <p:cNvPicPr>
            <a:picLocks noChangeAspect="1"/>
          </p:cNvPicPr>
          <p:nvPr/>
        </p:nvPicPr>
        <p:blipFill>
          <a:blip r:embed="rId4"/>
          <a:stretch>
            <a:fillRect/>
          </a:stretch>
        </p:blipFill>
        <p:spPr>
          <a:xfrm>
            <a:off x="7820528" y="132735"/>
            <a:ext cx="1258284" cy="677376"/>
          </a:xfrm>
          <a:prstGeom prst="rect">
            <a:avLst/>
          </a:prstGeom>
          <a:ln>
            <a:noFill/>
          </a:ln>
          <a:effectLst>
            <a:outerShdw blurRad="292100" dist="139700" dir="2700000" algn="tl" rotWithShape="0">
              <a:srgbClr val="333333">
                <a:alpha val="65000"/>
              </a:srgbClr>
            </a:outerShdw>
          </a:effectLst>
        </p:spPr>
      </p:pic>
      <p:sp>
        <p:nvSpPr>
          <p:cNvPr id="2" name="Title 1">
            <a:extLst>
              <a:ext uri="{FF2B5EF4-FFF2-40B4-BE49-F238E27FC236}">
                <a16:creationId xmlns:a16="http://schemas.microsoft.com/office/drawing/2014/main" id="{9977187A-74AA-2CF9-B57E-F616483B24EC}"/>
              </a:ext>
            </a:extLst>
          </p:cNvPr>
          <p:cNvSpPr txBox="1">
            <a:spLocks/>
          </p:cNvSpPr>
          <p:nvPr/>
        </p:nvSpPr>
        <p:spPr>
          <a:xfrm>
            <a:off x="731870" y="280427"/>
            <a:ext cx="7717800" cy="572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1pPr>
            <a:lvl2pPr marR="0" lvl="1"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2pPr>
            <a:lvl3pPr marR="0" lvl="2"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3pPr>
            <a:lvl4pPr marR="0" lvl="3"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4pPr>
            <a:lvl5pPr marR="0" lvl="4"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5pPr>
            <a:lvl6pPr marR="0" lvl="5"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6pPr>
            <a:lvl7pPr marR="0" lvl="6"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7pPr>
            <a:lvl8pPr marR="0" lvl="7"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8pPr>
            <a:lvl9pPr marR="0" lvl="8"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9pPr>
          </a:lstStyle>
          <a:p>
            <a:r>
              <a:rPr lang="it-IT" sz="1200" i="1" dirty="0">
                <a:solidFill>
                  <a:srgbClr val="00B050"/>
                </a:solidFill>
              </a:rPr>
              <a:t>3. VECTORIZER CONSTRUCTION</a:t>
            </a:r>
            <a:endParaRPr lang="it-IT" i="1" dirty="0">
              <a:solidFill>
                <a:srgbClr val="00B050"/>
              </a:solidFill>
            </a:endParaRPr>
          </a:p>
        </p:txBody>
      </p:sp>
    </p:spTree>
    <p:extLst>
      <p:ext uri="{BB962C8B-B14F-4D97-AF65-F5344CB8AC3E}">
        <p14:creationId xmlns:p14="http://schemas.microsoft.com/office/powerpoint/2010/main" val="31156735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10000" r="-10000"/>
          </a:stretch>
        </a:blipFill>
        <a:effectLst/>
      </p:bgPr>
    </p:bg>
    <p:spTree>
      <p:nvGrpSpPr>
        <p:cNvPr id="1" name="Shape 1342"/>
        <p:cNvGrpSpPr/>
        <p:nvPr/>
      </p:nvGrpSpPr>
      <p:grpSpPr>
        <a:xfrm>
          <a:off x="0" y="0"/>
          <a:ext cx="0" cy="0"/>
          <a:chOff x="0" y="0"/>
          <a:chExt cx="0" cy="0"/>
        </a:xfrm>
      </p:grpSpPr>
      <p:sp>
        <p:nvSpPr>
          <p:cNvPr id="14" name="Google Shape;1344;p38">
            <a:extLst>
              <a:ext uri="{FF2B5EF4-FFF2-40B4-BE49-F238E27FC236}">
                <a16:creationId xmlns:a16="http://schemas.microsoft.com/office/drawing/2014/main" id="{980922C1-A395-6BB4-730E-83A8E1094A76}"/>
              </a:ext>
            </a:extLst>
          </p:cNvPr>
          <p:cNvSpPr txBox="1">
            <a:spLocks/>
          </p:cNvSpPr>
          <p:nvPr/>
        </p:nvSpPr>
        <p:spPr>
          <a:xfrm>
            <a:off x="713100" y="1029100"/>
            <a:ext cx="7839229" cy="391334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accent2"/>
              </a:buClr>
              <a:buSzPts val="1200"/>
              <a:buFont typeface="Roboto"/>
              <a:buAutoNum type="arabicPeriod"/>
              <a:defRPr sz="1200" b="0" i="0" u="none" strike="noStrike" cap="none">
                <a:solidFill>
                  <a:schemeClr val="dk1"/>
                </a:solidFill>
                <a:latin typeface="Roboto"/>
                <a:ea typeface="Roboto"/>
                <a:cs typeface="Roboto"/>
                <a:sym typeface="Roboto"/>
              </a:defRPr>
            </a:lvl1pPr>
            <a:lvl2pPr marL="914400" marR="0" lvl="1" indent="-304800" algn="l" rtl="0">
              <a:lnSpc>
                <a:spcPct val="115000"/>
              </a:lnSpc>
              <a:spcBef>
                <a:spcPts val="0"/>
              </a:spcBef>
              <a:spcAft>
                <a:spcPts val="0"/>
              </a:spcAft>
              <a:buClr>
                <a:srgbClr val="434343"/>
              </a:buClr>
              <a:buSzPts val="1200"/>
              <a:buFont typeface="Roboto Condensed Light"/>
              <a:buAutoNum type="alphaLcPeriod"/>
              <a:defRPr sz="1400" b="0" i="0" u="none" strike="noStrike" cap="none">
                <a:solidFill>
                  <a:schemeClr val="dk1"/>
                </a:solidFill>
                <a:latin typeface="Roboto"/>
                <a:ea typeface="Roboto"/>
                <a:cs typeface="Roboto"/>
                <a:sym typeface="Roboto"/>
              </a:defRPr>
            </a:lvl2pPr>
            <a:lvl3pPr marL="1371600" marR="0" lvl="2" indent="-304800" algn="l" rtl="0">
              <a:lnSpc>
                <a:spcPct val="115000"/>
              </a:lnSpc>
              <a:spcBef>
                <a:spcPts val="0"/>
              </a:spcBef>
              <a:spcAft>
                <a:spcPts val="0"/>
              </a:spcAft>
              <a:buClr>
                <a:srgbClr val="434343"/>
              </a:buClr>
              <a:buSzPts val="1200"/>
              <a:buFont typeface="Roboto Condensed Light"/>
              <a:buAutoNum type="romanLcPeriod"/>
              <a:defRPr sz="1400" b="0" i="0" u="none" strike="noStrike" cap="none">
                <a:solidFill>
                  <a:schemeClr val="dk1"/>
                </a:solidFill>
                <a:latin typeface="Roboto"/>
                <a:ea typeface="Roboto"/>
                <a:cs typeface="Roboto"/>
                <a:sym typeface="Roboto"/>
              </a:defRPr>
            </a:lvl3pPr>
            <a:lvl4pPr marL="1828800" marR="0" lvl="3" indent="-304800" algn="l" rtl="0">
              <a:lnSpc>
                <a:spcPct val="115000"/>
              </a:lnSpc>
              <a:spcBef>
                <a:spcPts val="0"/>
              </a:spcBef>
              <a:spcAft>
                <a:spcPts val="0"/>
              </a:spcAft>
              <a:buClr>
                <a:srgbClr val="434343"/>
              </a:buClr>
              <a:buSzPts val="1200"/>
              <a:buFont typeface="Roboto Condensed Light"/>
              <a:buAutoNum type="arabicPeriod"/>
              <a:defRPr sz="1400" b="0" i="0" u="none" strike="noStrike" cap="none">
                <a:solidFill>
                  <a:schemeClr val="dk1"/>
                </a:solidFill>
                <a:latin typeface="Roboto"/>
                <a:ea typeface="Roboto"/>
                <a:cs typeface="Roboto"/>
                <a:sym typeface="Roboto"/>
              </a:defRPr>
            </a:lvl4pPr>
            <a:lvl5pPr marL="2286000" marR="0" lvl="4" indent="-304800" algn="l" rtl="0">
              <a:lnSpc>
                <a:spcPct val="115000"/>
              </a:lnSpc>
              <a:spcBef>
                <a:spcPts val="0"/>
              </a:spcBef>
              <a:spcAft>
                <a:spcPts val="0"/>
              </a:spcAft>
              <a:buClr>
                <a:srgbClr val="434343"/>
              </a:buClr>
              <a:buSzPts val="1200"/>
              <a:buFont typeface="Roboto Condensed Light"/>
              <a:buAutoNum type="alphaLcPeriod"/>
              <a:defRPr sz="1400" b="0" i="0" u="none" strike="noStrike" cap="none">
                <a:solidFill>
                  <a:schemeClr val="dk1"/>
                </a:solidFill>
                <a:latin typeface="Roboto"/>
                <a:ea typeface="Roboto"/>
                <a:cs typeface="Roboto"/>
                <a:sym typeface="Roboto"/>
              </a:defRPr>
            </a:lvl5pPr>
            <a:lvl6pPr marL="2743200" marR="0" lvl="5" indent="-304800" algn="l" rtl="0">
              <a:lnSpc>
                <a:spcPct val="115000"/>
              </a:lnSpc>
              <a:spcBef>
                <a:spcPts val="0"/>
              </a:spcBef>
              <a:spcAft>
                <a:spcPts val="0"/>
              </a:spcAft>
              <a:buClr>
                <a:srgbClr val="434343"/>
              </a:buClr>
              <a:buSzPts val="1200"/>
              <a:buFont typeface="Roboto Condensed Light"/>
              <a:buAutoNum type="romanLcPeriod"/>
              <a:defRPr sz="1400" b="0" i="0" u="none" strike="noStrike" cap="none">
                <a:solidFill>
                  <a:schemeClr val="dk1"/>
                </a:solidFill>
                <a:latin typeface="Roboto"/>
                <a:ea typeface="Roboto"/>
                <a:cs typeface="Roboto"/>
                <a:sym typeface="Roboto"/>
              </a:defRPr>
            </a:lvl6pPr>
            <a:lvl7pPr marL="3200400" marR="0" lvl="6" indent="-304800" algn="l" rtl="0">
              <a:lnSpc>
                <a:spcPct val="115000"/>
              </a:lnSpc>
              <a:spcBef>
                <a:spcPts val="0"/>
              </a:spcBef>
              <a:spcAft>
                <a:spcPts val="0"/>
              </a:spcAft>
              <a:buClr>
                <a:srgbClr val="434343"/>
              </a:buClr>
              <a:buSzPts val="1200"/>
              <a:buFont typeface="Roboto Condensed Light"/>
              <a:buAutoNum type="arabicPeriod"/>
              <a:defRPr sz="1400" b="0" i="0" u="none" strike="noStrike" cap="none">
                <a:solidFill>
                  <a:schemeClr val="dk1"/>
                </a:solidFill>
                <a:latin typeface="Roboto"/>
                <a:ea typeface="Roboto"/>
                <a:cs typeface="Roboto"/>
                <a:sym typeface="Roboto"/>
              </a:defRPr>
            </a:lvl7pPr>
            <a:lvl8pPr marL="3657600" marR="0" lvl="7" indent="-304800" algn="l" rtl="0">
              <a:lnSpc>
                <a:spcPct val="115000"/>
              </a:lnSpc>
              <a:spcBef>
                <a:spcPts val="0"/>
              </a:spcBef>
              <a:spcAft>
                <a:spcPts val="0"/>
              </a:spcAft>
              <a:buClr>
                <a:srgbClr val="434343"/>
              </a:buClr>
              <a:buSzPts val="1200"/>
              <a:buFont typeface="Roboto Condensed Light"/>
              <a:buAutoNum type="alphaLcPeriod"/>
              <a:defRPr sz="1400" b="0" i="0" u="none" strike="noStrike" cap="none">
                <a:solidFill>
                  <a:schemeClr val="dk1"/>
                </a:solidFill>
                <a:latin typeface="Roboto"/>
                <a:ea typeface="Roboto"/>
                <a:cs typeface="Roboto"/>
                <a:sym typeface="Roboto"/>
              </a:defRPr>
            </a:lvl8pPr>
            <a:lvl9pPr marL="4114800" marR="0" lvl="8" indent="-304800" algn="l" rtl="0">
              <a:lnSpc>
                <a:spcPct val="115000"/>
              </a:lnSpc>
              <a:spcBef>
                <a:spcPts val="0"/>
              </a:spcBef>
              <a:spcAft>
                <a:spcPts val="0"/>
              </a:spcAft>
              <a:buClr>
                <a:srgbClr val="434343"/>
              </a:buClr>
              <a:buSzPts val="1200"/>
              <a:buFont typeface="Roboto Condensed Light"/>
              <a:buAutoNum type="romanLcPeriod"/>
              <a:defRPr sz="1400" b="0" i="0" u="none" strike="noStrike" cap="none">
                <a:solidFill>
                  <a:schemeClr val="dk1"/>
                </a:solidFill>
                <a:latin typeface="Roboto"/>
                <a:ea typeface="Roboto"/>
                <a:cs typeface="Roboto"/>
                <a:sym typeface="Roboto"/>
              </a:defRPr>
            </a:lvl9pPr>
          </a:lstStyle>
          <a:p>
            <a:pPr marL="0" indent="0">
              <a:buClr>
                <a:schemeClr val="dk1"/>
              </a:buClr>
              <a:buSzPts val="1100"/>
              <a:buNone/>
            </a:pPr>
            <a:r>
              <a:rPr lang="en-GB" sz="1400" dirty="0">
                <a:latin typeface="Roboto" panose="02000000000000000000" pitchFamily="2" charset="0"/>
                <a:ea typeface="Roboto" panose="02000000000000000000" pitchFamily="2" charset="0"/>
              </a:rPr>
              <a:t>T</a:t>
            </a:r>
            <a:r>
              <a:rPr lang="en-GB" sz="1400" b="0" i="0" dirty="0">
                <a:effectLst/>
                <a:latin typeface="Roboto" panose="02000000000000000000" pitchFamily="2" charset="0"/>
                <a:ea typeface="Roboto" panose="02000000000000000000" pitchFamily="2" charset="0"/>
              </a:rPr>
              <a:t>aking into account the the text of the match between </a:t>
            </a:r>
            <a:r>
              <a:rPr lang="en-GB" sz="1400" b="0" i="0" dirty="0" err="1">
                <a:effectLst/>
                <a:latin typeface="Roboto" panose="02000000000000000000" pitchFamily="2" charset="0"/>
                <a:ea typeface="Roboto" panose="02000000000000000000" pitchFamily="2" charset="0"/>
              </a:rPr>
              <a:t>Sassuolo</a:t>
            </a:r>
            <a:r>
              <a:rPr lang="en-GB" sz="1400" b="0" i="0" dirty="0">
                <a:effectLst/>
                <a:latin typeface="Roboto" panose="02000000000000000000" pitchFamily="2" charset="0"/>
                <a:ea typeface="Roboto" panose="02000000000000000000" pitchFamily="2" charset="0"/>
              </a:rPr>
              <a:t>-Hellas Verona in the 24 October 2022: </a:t>
            </a:r>
            <a:endParaRPr lang="en-GB" sz="1400" b="0" i="1" dirty="0">
              <a:solidFill>
                <a:schemeClr val="accent5">
                  <a:lumMod val="50000"/>
                </a:schemeClr>
              </a:solidFill>
              <a:effectLst/>
              <a:latin typeface="Roboto" panose="02000000000000000000" pitchFamily="2" charset="0"/>
              <a:ea typeface="Roboto" panose="02000000000000000000" pitchFamily="2" charset="0"/>
            </a:endParaRPr>
          </a:p>
          <a:p>
            <a:pPr marL="0" indent="0">
              <a:buClr>
                <a:schemeClr val="dk1"/>
              </a:buClr>
              <a:buSzPts val="1100"/>
              <a:buNone/>
            </a:pPr>
            <a:endParaRPr lang="en-GB" sz="1100" i="1" dirty="0">
              <a:solidFill>
                <a:schemeClr val="accent5">
                  <a:lumMod val="50000"/>
                </a:schemeClr>
              </a:solidFill>
            </a:endParaRPr>
          </a:p>
          <a:p>
            <a:pPr marL="0" indent="0">
              <a:buClr>
                <a:schemeClr val="dk1"/>
              </a:buClr>
              <a:buSzPts val="1100"/>
              <a:buNone/>
            </a:pPr>
            <a:r>
              <a:rPr lang="en-GB" sz="1100" i="1" dirty="0">
                <a:solidFill>
                  <a:schemeClr val="accent5">
                    <a:lumMod val="50000"/>
                  </a:schemeClr>
                </a:solidFill>
              </a:rPr>
              <a:t>“Monday's football game between </a:t>
            </a:r>
            <a:r>
              <a:rPr lang="en-GB" sz="1100" b="1" i="1" dirty="0" err="1">
                <a:solidFill>
                  <a:srgbClr val="006B0E"/>
                </a:solidFill>
              </a:rPr>
              <a:t>Sassuolo</a:t>
            </a:r>
            <a:r>
              <a:rPr lang="en-GB" sz="1100" i="1" dirty="0">
                <a:solidFill>
                  <a:schemeClr val="accent5">
                    <a:lumMod val="50000"/>
                  </a:schemeClr>
                </a:solidFill>
              </a:rPr>
              <a:t> and orange </a:t>
            </a:r>
            <a:r>
              <a:rPr lang="en-GB" sz="1100" b="1" i="1" dirty="0">
                <a:solidFill>
                  <a:srgbClr val="9B9200"/>
                </a:solidFill>
              </a:rPr>
              <a:t>Verona</a:t>
            </a:r>
            <a:r>
              <a:rPr lang="en-GB" sz="1100" i="1" dirty="0">
                <a:solidFill>
                  <a:schemeClr val="accent5">
                    <a:lumMod val="50000"/>
                  </a:schemeClr>
                </a:solidFill>
              </a:rPr>
              <a:t> will bring down the curtain on day 11 of the new Serie A campaign. The </a:t>
            </a:r>
            <a:r>
              <a:rPr lang="en-GB" sz="1100" b="1" i="1" dirty="0" err="1">
                <a:solidFill>
                  <a:srgbClr val="006B0E"/>
                </a:solidFill>
              </a:rPr>
              <a:t>Neroverdi</a:t>
            </a:r>
            <a:r>
              <a:rPr lang="en-GB" sz="1100" i="1" dirty="0">
                <a:solidFill>
                  <a:schemeClr val="accent5">
                    <a:lumMod val="50000"/>
                  </a:schemeClr>
                </a:solidFill>
              </a:rPr>
              <a:t> aim to make amends for back-to-back losses to Inter and Atalanta, and they are surely capable of matching the </a:t>
            </a:r>
            <a:r>
              <a:rPr lang="en-GB" sz="1100" b="1" i="1" dirty="0" err="1">
                <a:solidFill>
                  <a:srgbClr val="9B9200"/>
                </a:solidFill>
              </a:rPr>
              <a:t>Mastini</a:t>
            </a:r>
            <a:r>
              <a:rPr lang="en-GB" sz="1100" i="1" dirty="0">
                <a:solidFill>
                  <a:schemeClr val="accent5">
                    <a:lumMod val="50000"/>
                  </a:schemeClr>
                </a:solidFill>
              </a:rPr>
              <a:t> on home soil. Fit-again forward Domenico Berardi is widely expected to return to the starting XI, while both Gregoire </a:t>
            </a:r>
            <a:r>
              <a:rPr lang="en-GB" sz="1100" i="1" dirty="0" err="1">
                <a:solidFill>
                  <a:schemeClr val="accent5">
                    <a:lumMod val="50000"/>
                  </a:schemeClr>
                </a:solidFill>
              </a:rPr>
              <a:t>Defrel</a:t>
            </a:r>
            <a:r>
              <a:rPr lang="en-GB" sz="1100" i="1" dirty="0">
                <a:solidFill>
                  <a:schemeClr val="accent5">
                    <a:lumMod val="50000"/>
                  </a:schemeClr>
                </a:solidFill>
              </a:rPr>
              <a:t> and </a:t>
            </a:r>
            <a:r>
              <a:rPr lang="en-GB" sz="1100" i="1" dirty="0" err="1">
                <a:solidFill>
                  <a:schemeClr val="accent5">
                    <a:lumMod val="50000"/>
                  </a:schemeClr>
                </a:solidFill>
              </a:rPr>
              <a:t>Mert</a:t>
            </a:r>
            <a:r>
              <a:rPr lang="en-GB" sz="1100" i="1" dirty="0">
                <a:solidFill>
                  <a:schemeClr val="accent5">
                    <a:lumMod val="50000"/>
                  </a:schemeClr>
                </a:solidFill>
              </a:rPr>
              <a:t> </a:t>
            </a:r>
            <a:r>
              <a:rPr lang="en-GB" sz="1100" i="1" dirty="0" err="1">
                <a:solidFill>
                  <a:schemeClr val="accent5">
                    <a:lumMod val="50000"/>
                  </a:schemeClr>
                </a:solidFill>
              </a:rPr>
              <a:t>Muldur</a:t>
            </a:r>
            <a:r>
              <a:rPr lang="en-GB" sz="1100" i="1" dirty="0">
                <a:solidFill>
                  <a:schemeClr val="accent5">
                    <a:lumMod val="50000"/>
                  </a:schemeClr>
                </a:solidFill>
              </a:rPr>
              <a:t> continue to miss out with injuries. </a:t>
            </a:r>
            <a:r>
              <a:rPr lang="en-GB" sz="1100" b="1" i="1" dirty="0">
                <a:solidFill>
                  <a:srgbClr val="9B9200"/>
                </a:solidFill>
              </a:rPr>
              <a:t>Verona</a:t>
            </a:r>
            <a:r>
              <a:rPr lang="en-GB" sz="1100" i="1" dirty="0">
                <a:solidFill>
                  <a:schemeClr val="accent5">
                    <a:lumMod val="50000"/>
                  </a:schemeClr>
                </a:solidFill>
              </a:rPr>
              <a:t>, on the other hand, are on a five-game losing run in the Italian top flight, meaning that </a:t>
            </a:r>
            <a:r>
              <a:rPr lang="en-GB" sz="1100" b="1" i="1" dirty="0" err="1">
                <a:solidFill>
                  <a:srgbClr val="006B0E"/>
                </a:solidFill>
              </a:rPr>
              <a:t>Sassuolo</a:t>
            </a:r>
            <a:r>
              <a:rPr lang="en-GB" sz="1100" i="1" dirty="0">
                <a:solidFill>
                  <a:schemeClr val="accent5">
                    <a:lumMod val="50000"/>
                  </a:schemeClr>
                </a:solidFill>
              </a:rPr>
              <a:t> will not have a better chance than this to get back on course. Both Kevin </a:t>
            </a:r>
            <a:r>
              <a:rPr lang="en-GB" sz="1100" i="1" dirty="0" err="1">
                <a:solidFill>
                  <a:schemeClr val="accent5">
                    <a:lumMod val="50000"/>
                  </a:schemeClr>
                </a:solidFill>
              </a:rPr>
              <a:t>Lasagna</a:t>
            </a:r>
            <a:r>
              <a:rPr lang="en-GB" sz="1100" i="1" dirty="0">
                <a:solidFill>
                  <a:schemeClr val="accent5">
                    <a:lumMod val="50000"/>
                  </a:schemeClr>
                </a:solidFill>
              </a:rPr>
              <a:t> and Diego Coppola are </a:t>
            </a:r>
            <a:r>
              <a:rPr lang="en-GB" sz="1100" i="1" dirty="0" err="1">
                <a:solidFill>
                  <a:schemeClr val="accent5">
                    <a:lumMod val="50000"/>
                  </a:schemeClr>
                </a:solidFill>
              </a:rPr>
              <a:t>sidelined</a:t>
            </a:r>
            <a:r>
              <a:rPr lang="en-GB" sz="1100" i="1" dirty="0">
                <a:solidFill>
                  <a:schemeClr val="accent5">
                    <a:lumMod val="50000"/>
                  </a:schemeClr>
                </a:solidFill>
              </a:rPr>
              <a:t> with injuries for the visiting side, while defender Federico Ceccherini is back from suspension. In their last encounter in the Serie A </a:t>
            </a:r>
            <a:r>
              <a:rPr lang="en-GB" sz="1100" b="1" i="1" dirty="0">
                <a:solidFill>
                  <a:srgbClr val="9B9200"/>
                </a:solidFill>
              </a:rPr>
              <a:t>Verona</a:t>
            </a:r>
            <a:r>
              <a:rPr lang="en-GB" sz="1100" i="1" dirty="0">
                <a:solidFill>
                  <a:schemeClr val="accent5">
                    <a:lumMod val="50000"/>
                  </a:schemeClr>
                </a:solidFill>
              </a:rPr>
              <a:t> outplayed </a:t>
            </a:r>
            <a:r>
              <a:rPr lang="en-GB" sz="1100" b="1" i="1" dirty="0" err="1">
                <a:solidFill>
                  <a:srgbClr val="006B0E"/>
                </a:solidFill>
              </a:rPr>
              <a:t>Sassuolo</a:t>
            </a:r>
            <a:r>
              <a:rPr lang="en-GB" sz="1100" i="1" dirty="0">
                <a:solidFill>
                  <a:schemeClr val="accent5">
                    <a:lumMod val="50000"/>
                  </a:schemeClr>
                </a:solidFill>
              </a:rPr>
              <a:t> 4-2, meaning that the hosts are hungry for revenge.”</a:t>
            </a:r>
          </a:p>
          <a:p>
            <a:pPr marL="0" indent="0">
              <a:buClr>
                <a:schemeClr val="dk1"/>
              </a:buClr>
              <a:buSzPts val="1100"/>
              <a:buNone/>
            </a:pPr>
            <a:endParaRPr lang="en-GB" i="1" dirty="0">
              <a:solidFill>
                <a:schemeClr val="tx1">
                  <a:lumMod val="60000"/>
                  <a:lumOff val="40000"/>
                </a:schemeClr>
              </a:solidFill>
            </a:endParaRPr>
          </a:p>
          <a:p>
            <a:pPr marL="0" indent="0">
              <a:buClr>
                <a:schemeClr val="dk1"/>
              </a:buClr>
              <a:buSzPts val="1100"/>
              <a:buNone/>
            </a:pPr>
            <a:r>
              <a:rPr lang="en-GB" sz="1400" dirty="0">
                <a:solidFill>
                  <a:schemeClr val="tx1">
                    <a:lumMod val="50000"/>
                  </a:schemeClr>
                </a:solidFill>
              </a:rPr>
              <a:t>In text there are words meaning nicknames of the teams involved in a match for example </a:t>
            </a:r>
            <a:r>
              <a:rPr lang="en-GB" sz="1400" i="1" dirty="0">
                <a:solidFill>
                  <a:schemeClr val="tx1">
                    <a:lumMod val="50000"/>
                  </a:schemeClr>
                </a:solidFill>
              </a:rPr>
              <a:t>”</a:t>
            </a:r>
            <a:r>
              <a:rPr lang="en-GB" sz="1400" i="1" dirty="0" err="1">
                <a:solidFill>
                  <a:schemeClr val="tx1">
                    <a:lumMod val="50000"/>
                  </a:schemeClr>
                </a:solidFill>
              </a:rPr>
              <a:t>Mastini</a:t>
            </a:r>
            <a:r>
              <a:rPr lang="en-GB" sz="1400" i="1" dirty="0">
                <a:solidFill>
                  <a:schemeClr val="tx1">
                    <a:lumMod val="50000"/>
                  </a:schemeClr>
                </a:solidFill>
              </a:rPr>
              <a:t>” </a:t>
            </a:r>
            <a:r>
              <a:rPr lang="en-GB" sz="1400" dirty="0">
                <a:solidFill>
                  <a:schemeClr val="tx1">
                    <a:lumMod val="50000"/>
                  </a:schemeClr>
                </a:solidFill>
              </a:rPr>
              <a:t>(Verona’s nickname) and </a:t>
            </a:r>
            <a:r>
              <a:rPr lang="en-GB" sz="1400" i="1" dirty="0">
                <a:solidFill>
                  <a:schemeClr val="tx1">
                    <a:lumMod val="50000"/>
                  </a:schemeClr>
                </a:solidFill>
              </a:rPr>
              <a:t>”</a:t>
            </a:r>
            <a:r>
              <a:rPr lang="en-GB" sz="1400" i="1" dirty="0" err="1">
                <a:solidFill>
                  <a:schemeClr val="tx1">
                    <a:lumMod val="50000"/>
                  </a:schemeClr>
                </a:solidFill>
              </a:rPr>
              <a:t>Neroverdi</a:t>
            </a:r>
            <a:r>
              <a:rPr lang="en-GB" sz="1400" i="1" dirty="0">
                <a:solidFill>
                  <a:schemeClr val="tx1">
                    <a:lumMod val="50000"/>
                  </a:schemeClr>
                </a:solidFill>
              </a:rPr>
              <a:t>” </a:t>
            </a:r>
            <a:r>
              <a:rPr lang="en-GB" sz="1400" dirty="0">
                <a:solidFill>
                  <a:schemeClr val="tx1">
                    <a:lumMod val="50000"/>
                  </a:schemeClr>
                </a:solidFill>
              </a:rPr>
              <a:t>(</a:t>
            </a:r>
            <a:r>
              <a:rPr lang="en-GB" sz="1400" dirty="0" err="1">
                <a:solidFill>
                  <a:schemeClr val="tx1">
                    <a:lumMod val="50000"/>
                  </a:schemeClr>
                </a:solidFill>
              </a:rPr>
              <a:t>Sassuolo’s</a:t>
            </a:r>
            <a:r>
              <a:rPr lang="en-GB" sz="1400" dirty="0">
                <a:solidFill>
                  <a:schemeClr val="tx1">
                    <a:lumMod val="50000"/>
                  </a:schemeClr>
                </a:solidFill>
              </a:rPr>
              <a:t> nickname).</a:t>
            </a:r>
          </a:p>
          <a:p>
            <a:pPr marL="0" indent="0">
              <a:buClr>
                <a:schemeClr val="dk1"/>
              </a:buClr>
              <a:buSzPts val="1100"/>
              <a:buNone/>
            </a:pPr>
            <a:endParaRPr lang="en-GB" sz="1400" dirty="0">
              <a:solidFill>
                <a:schemeClr val="tx1">
                  <a:lumMod val="50000"/>
                </a:schemeClr>
              </a:solidFill>
            </a:endParaRPr>
          </a:p>
          <a:p>
            <a:pPr marL="0" indent="0">
              <a:buClr>
                <a:schemeClr val="dk1"/>
              </a:buClr>
              <a:buSzPts val="1100"/>
              <a:buNone/>
            </a:pPr>
            <a:r>
              <a:rPr lang="en-GB" sz="1400" dirty="0">
                <a:solidFill>
                  <a:schemeClr val="tx1">
                    <a:lumMod val="50000"/>
                  </a:schemeClr>
                </a:solidFill>
              </a:rPr>
              <a:t>These words need to be processed and they are replaced with “</a:t>
            </a:r>
            <a:r>
              <a:rPr lang="en-GB" sz="1400" i="1" dirty="0">
                <a:solidFill>
                  <a:schemeClr val="tx1">
                    <a:lumMod val="50000"/>
                  </a:schemeClr>
                </a:solidFill>
              </a:rPr>
              <a:t>home team” </a:t>
            </a:r>
            <a:r>
              <a:rPr lang="en-GB" sz="1400" dirty="0">
                <a:solidFill>
                  <a:schemeClr val="tx1">
                    <a:lumMod val="50000"/>
                  </a:schemeClr>
                </a:solidFill>
              </a:rPr>
              <a:t>or </a:t>
            </a:r>
            <a:r>
              <a:rPr lang="en-GB" sz="1400" i="1" dirty="0">
                <a:solidFill>
                  <a:schemeClr val="tx1">
                    <a:lumMod val="50000"/>
                  </a:schemeClr>
                </a:solidFill>
              </a:rPr>
              <a:t>“away team”.</a:t>
            </a:r>
            <a:endParaRPr lang="en-GB" sz="1400" dirty="0">
              <a:solidFill>
                <a:schemeClr val="tx1">
                  <a:lumMod val="50000"/>
                </a:schemeClr>
              </a:solidFill>
            </a:endParaRPr>
          </a:p>
        </p:txBody>
      </p:sp>
      <p:grpSp>
        <p:nvGrpSpPr>
          <p:cNvPr id="1362" name="Google Shape;1362;p38"/>
          <p:cNvGrpSpPr/>
          <p:nvPr/>
        </p:nvGrpSpPr>
        <p:grpSpPr>
          <a:xfrm rot="1796183">
            <a:off x="-280957" y="4547452"/>
            <a:ext cx="957552" cy="766847"/>
            <a:chOff x="4365025" y="1539800"/>
            <a:chExt cx="121025" cy="96925"/>
          </a:xfrm>
        </p:grpSpPr>
        <p:sp>
          <p:nvSpPr>
            <p:cNvPr id="1363" name="Google Shape;1363;p38"/>
            <p:cNvSpPr/>
            <p:nvPr/>
          </p:nvSpPr>
          <p:spPr>
            <a:xfrm>
              <a:off x="4365025" y="1587950"/>
              <a:ext cx="30125" cy="19500"/>
            </a:xfrm>
            <a:custGeom>
              <a:avLst/>
              <a:gdLst/>
              <a:ahLst/>
              <a:cxnLst/>
              <a:rect l="l" t="t" r="r" b="b"/>
              <a:pathLst>
                <a:path w="1205" h="780" extrusionOk="0">
                  <a:moveTo>
                    <a:pt x="786" y="0"/>
                  </a:moveTo>
                  <a:cubicBezTo>
                    <a:pt x="525" y="3"/>
                    <a:pt x="1" y="135"/>
                    <a:pt x="70" y="487"/>
                  </a:cubicBezTo>
                  <a:cubicBezTo>
                    <a:pt x="112" y="700"/>
                    <a:pt x="344" y="779"/>
                    <a:pt x="555" y="779"/>
                  </a:cubicBezTo>
                  <a:cubicBezTo>
                    <a:pt x="632" y="779"/>
                    <a:pt x="705" y="769"/>
                    <a:pt x="766" y="751"/>
                  </a:cubicBezTo>
                  <a:cubicBezTo>
                    <a:pt x="949" y="699"/>
                    <a:pt x="1204" y="525"/>
                    <a:pt x="1147" y="307"/>
                  </a:cubicBezTo>
                  <a:cubicBezTo>
                    <a:pt x="1115" y="184"/>
                    <a:pt x="929" y="49"/>
                    <a:pt x="78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38"/>
            <p:cNvSpPr/>
            <p:nvPr/>
          </p:nvSpPr>
          <p:spPr>
            <a:xfrm>
              <a:off x="4407850" y="1579225"/>
              <a:ext cx="22750" cy="14925"/>
            </a:xfrm>
            <a:custGeom>
              <a:avLst/>
              <a:gdLst/>
              <a:ahLst/>
              <a:cxnLst/>
              <a:rect l="l" t="t" r="r" b="b"/>
              <a:pathLst>
                <a:path w="910" h="597" extrusionOk="0">
                  <a:moveTo>
                    <a:pt x="581" y="0"/>
                  </a:moveTo>
                  <a:cubicBezTo>
                    <a:pt x="571" y="0"/>
                    <a:pt x="561" y="1"/>
                    <a:pt x="551" y="3"/>
                  </a:cubicBezTo>
                  <a:lnTo>
                    <a:pt x="594" y="8"/>
                  </a:lnTo>
                  <a:cubicBezTo>
                    <a:pt x="1" y="8"/>
                    <a:pt x="140" y="596"/>
                    <a:pt x="475" y="596"/>
                  </a:cubicBezTo>
                  <a:cubicBezTo>
                    <a:pt x="531" y="596"/>
                    <a:pt x="593" y="580"/>
                    <a:pt x="657" y="541"/>
                  </a:cubicBezTo>
                  <a:cubicBezTo>
                    <a:pt x="801" y="455"/>
                    <a:pt x="909" y="343"/>
                    <a:pt x="832" y="180"/>
                  </a:cubicBezTo>
                  <a:cubicBezTo>
                    <a:pt x="788" y="81"/>
                    <a:pt x="686" y="0"/>
                    <a:pt x="58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38"/>
            <p:cNvSpPr/>
            <p:nvPr/>
          </p:nvSpPr>
          <p:spPr>
            <a:xfrm>
              <a:off x="4403900" y="1617025"/>
              <a:ext cx="28200" cy="19700"/>
            </a:xfrm>
            <a:custGeom>
              <a:avLst/>
              <a:gdLst/>
              <a:ahLst/>
              <a:cxnLst/>
              <a:rect l="l" t="t" r="r" b="b"/>
              <a:pathLst>
                <a:path w="1128" h="788" extrusionOk="0">
                  <a:moveTo>
                    <a:pt x="649" y="0"/>
                  </a:moveTo>
                  <a:cubicBezTo>
                    <a:pt x="0" y="101"/>
                    <a:pt x="230" y="788"/>
                    <a:pt x="599" y="788"/>
                  </a:cubicBezTo>
                  <a:cubicBezTo>
                    <a:pt x="681" y="788"/>
                    <a:pt x="770" y="754"/>
                    <a:pt x="858" y="671"/>
                  </a:cubicBezTo>
                  <a:cubicBezTo>
                    <a:pt x="1128" y="416"/>
                    <a:pt x="921" y="141"/>
                    <a:pt x="64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38"/>
            <p:cNvSpPr/>
            <p:nvPr/>
          </p:nvSpPr>
          <p:spPr>
            <a:xfrm>
              <a:off x="4449625" y="1610200"/>
              <a:ext cx="13700" cy="15800"/>
            </a:xfrm>
            <a:custGeom>
              <a:avLst/>
              <a:gdLst/>
              <a:ahLst/>
              <a:cxnLst/>
              <a:rect l="l" t="t" r="r" b="b"/>
              <a:pathLst>
                <a:path w="548" h="632" extrusionOk="0">
                  <a:moveTo>
                    <a:pt x="299" y="0"/>
                  </a:moveTo>
                  <a:cubicBezTo>
                    <a:pt x="274" y="0"/>
                    <a:pt x="251" y="8"/>
                    <a:pt x="230" y="27"/>
                  </a:cubicBezTo>
                  <a:lnTo>
                    <a:pt x="207" y="59"/>
                  </a:lnTo>
                  <a:cubicBezTo>
                    <a:pt x="78" y="248"/>
                    <a:pt x="1" y="468"/>
                    <a:pt x="213" y="632"/>
                  </a:cubicBezTo>
                  <a:cubicBezTo>
                    <a:pt x="359" y="563"/>
                    <a:pt x="548" y="408"/>
                    <a:pt x="519" y="225"/>
                  </a:cubicBezTo>
                  <a:cubicBezTo>
                    <a:pt x="505" y="131"/>
                    <a:pt x="396" y="0"/>
                    <a:pt x="29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38"/>
            <p:cNvSpPr/>
            <p:nvPr/>
          </p:nvSpPr>
          <p:spPr>
            <a:xfrm>
              <a:off x="4388575" y="1553100"/>
              <a:ext cx="24300" cy="10400"/>
            </a:xfrm>
            <a:custGeom>
              <a:avLst/>
              <a:gdLst/>
              <a:ahLst/>
              <a:cxnLst/>
              <a:rect l="l" t="t" r="r" b="b"/>
              <a:pathLst>
                <a:path w="972" h="416" extrusionOk="0">
                  <a:moveTo>
                    <a:pt x="577" y="1"/>
                  </a:moveTo>
                  <a:cubicBezTo>
                    <a:pt x="297" y="1"/>
                    <a:pt x="1" y="289"/>
                    <a:pt x="403" y="400"/>
                  </a:cubicBezTo>
                  <a:cubicBezTo>
                    <a:pt x="440" y="410"/>
                    <a:pt x="477" y="415"/>
                    <a:pt x="514" y="415"/>
                  </a:cubicBezTo>
                  <a:cubicBezTo>
                    <a:pt x="764" y="415"/>
                    <a:pt x="972" y="196"/>
                    <a:pt x="692" y="19"/>
                  </a:cubicBezTo>
                  <a:cubicBezTo>
                    <a:pt x="655" y="6"/>
                    <a:pt x="616" y="1"/>
                    <a:pt x="57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38"/>
            <p:cNvSpPr/>
            <p:nvPr/>
          </p:nvSpPr>
          <p:spPr>
            <a:xfrm>
              <a:off x="4457500" y="1582775"/>
              <a:ext cx="13600" cy="7825"/>
            </a:xfrm>
            <a:custGeom>
              <a:avLst/>
              <a:gdLst/>
              <a:ahLst/>
              <a:cxnLst/>
              <a:rect l="l" t="t" r="r" b="b"/>
              <a:pathLst>
                <a:path w="544" h="313" extrusionOk="0">
                  <a:moveTo>
                    <a:pt x="362" y="1"/>
                  </a:moveTo>
                  <a:cubicBezTo>
                    <a:pt x="264" y="27"/>
                    <a:pt x="1" y="67"/>
                    <a:pt x="35" y="216"/>
                  </a:cubicBezTo>
                  <a:cubicBezTo>
                    <a:pt x="51" y="296"/>
                    <a:pt x="119" y="313"/>
                    <a:pt x="186" y="313"/>
                  </a:cubicBezTo>
                  <a:cubicBezTo>
                    <a:pt x="212" y="313"/>
                    <a:pt x="239" y="310"/>
                    <a:pt x="261" y="307"/>
                  </a:cubicBezTo>
                  <a:cubicBezTo>
                    <a:pt x="345" y="299"/>
                    <a:pt x="516" y="262"/>
                    <a:pt x="534" y="153"/>
                  </a:cubicBezTo>
                  <a:cubicBezTo>
                    <a:pt x="543" y="91"/>
                    <a:pt x="467" y="11"/>
                    <a:pt x="400" y="11"/>
                  </a:cubicBezTo>
                  <a:cubicBezTo>
                    <a:pt x="389" y="11"/>
                    <a:pt x="378" y="13"/>
                    <a:pt x="367" y="18"/>
                  </a:cubicBezTo>
                  <a:lnTo>
                    <a:pt x="36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38"/>
            <p:cNvSpPr/>
            <p:nvPr/>
          </p:nvSpPr>
          <p:spPr>
            <a:xfrm>
              <a:off x="4436600" y="1539800"/>
              <a:ext cx="15925" cy="12850"/>
            </a:xfrm>
            <a:custGeom>
              <a:avLst/>
              <a:gdLst/>
              <a:ahLst/>
              <a:cxnLst/>
              <a:rect l="l" t="t" r="r" b="b"/>
              <a:pathLst>
                <a:path w="637" h="514" extrusionOk="0">
                  <a:moveTo>
                    <a:pt x="473" y="1"/>
                  </a:moveTo>
                  <a:lnTo>
                    <a:pt x="473" y="1"/>
                  </a:lnTo>
                  <a:cubicBezTo>
                    <a:pt x="307" y="21"/>
                    <a:pt x="0" y="196"/>
                    <a:pt x="83" y="405"/>
                  </a:cubicBezTo>
                  <a:cubicBezTo>
                    <a:pt x="115" y="484"/>
                    <a:pt x="170" y="514"/>
                    <a:pt x="230" y="514"/>
                  </a:cubicBezTo>
                  <a:cubicBezTo>
                    <a:pt x="297" y="514"/>
                    <a:pt x="370" y="478"/>
                    <a:pt x="427" y="433"/>
                  </a:cubicBezTo>
                  <a:cubicBezTo>
                    <a:pt x="570" y="319"/>
                    <a:pt x="636" y="113"/>
                    <a:pt x="47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38"/>
            <p:cNvSpPr/>
            <p:nvPr/>
          </p:nvSpPr>
          <p:spPr>
            <a:xfrm>
              <a:off x="4472250" y="1549775"/>
              <a:ext cx="13800" cy="12175"/>
            </a:xfrm>
            <a:custGeom>
              <a:avLst/>
              <a:gdLst/>
              <a:ahLst/>
              <a:cxnLst/>
              <a:rect l="l" t="t" r="r" b="b"/>
              <a:pathLst>
                <a:path w="552" h="487" extrusionOk="0">
                  <a:moveTo>
                    <a:pt x="359" y="0"/>
                  </a:moveTo>
                  <a:lnTo>
                    <a:pt x="359" y="0"/>
                  </a:lnTo>
                  <a:cubicBezTo>
                    <a:pt x="239" y="37"/>
                    <a:pt x="1" y="161"/>
                    <a:pt x="18" y="315"/>
                  </a:cubicBezTo>
                  <a:cubicBezTo>
                    <a:pt x="28" y="414"/>
                    <a:pt x="123" y="487"/>
                    <a:pt x="221" y="487"/>
                  </a:cubicBezTo>
                  <a:cubicBezTo>
                    <a:pt x="239" y="487"/>
                    <a:pt x="258" y="484"/>
                    <a:pt x="276" y="479"/>
                  </a:cubicBezTo>
                  <a:cubicBezTo>
                    <a:pt x="442" y="433"/>
                    <a:pt x="551" y="118"/>
                    <a:pt x="35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 name="Google Shape;1343;p38">
            <a:extLst>
              <a:ext uri="{FF2B5EF4-FFF2-40B4-BE49-F238E27FC236}">
                <a16:creationId xmlns:a16="http://schemas.microsoft.com/office/drawing/2014/main" id="{F15CCC14-A652-DCAE-F707-EFA7C83CA764}"/>
              </a:ext>
            </a:extLst>
          </p:cNvPr>
          <p:cNvSpPr txBox="1">
            <a:spLocks/>
          </p:cNvSpPr>
          <p:nvPr/>
        </p:nvSpPr>
        <p:spPr>
          <a:xfrm>
            <a:off x="685392" y="544550"/>
            <a:ext cx="7717800" cy="572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1pPr>
            <a:lvl2pPr marR="0" lvl="1"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2pPr>
            <a:lvl3pPr marR="0" lvl="2"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3pPr>
            <a:lvl4pPr marR="0" lvl="3"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4pPr>
            <a:lvl5pPr marR="0" lvl="4"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5pPr>
            <a:lvl6pPr marR="0" lvl="5"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6pPr>
            <a:lvl7pPr marR="0" lvl="6"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7pPr>
            <a:lvl8pPr marR="0" lvl="7"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8pPr>
            <a:lvl9pPr marR="0" lvl="8"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9pPr>
          </a:lstStyle>
          <a:p>
            <a:r>
              <a:rPr lang="en-GB" dirty="0"/>
              <a:t>Normalization of synonyms</a:t>
            </a:r>
          </a:p>
        </p:txBody>
      </p:sp>
      <p:sp>
        <p:nvSpPr>
          <p:cNvPr id="8" name="Title 1">
            <a:extLst>
              <a:ext uri="{FF2B5EF4-FFF2-40B4-BE49-F238E27FC236}">
                <a16:creationId xmlns:a16="http://schemas.microsoft.com/office/drawing/2014/main" id="{FAEE2A23-1D56-E547-5EF2-FA582DC6F459}"/>
              </a:ext>
            </a:extLst>
          </p:cNvPr>
          <p:cNvSpPr txBox="1">
            <a:spLocks/>
          </p:cNvSpPr>
          <p:nvPr/>
        </p:nvSpPr>
        <p:spPr>
          <a:xfrm>
            <a:off x="731870" y="280427"/>
            <a:ext cx="7717800" cy="572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1pPr>
            <a:lvl2pPr marR="0" lvl="1"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2pPr>
            <a:lvl3pPr marR="0" lvl="2"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3pPr>
            <a:lvl4pPr marR="0" lvl="3"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4pPr>
            <a:lvl5pPr marR="0" lvl="4"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5pPr>
            <a:lvl6pPr marR="0" lvl="5"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6pPr>
            <a:lvl7pPr marR="0" lvl="6"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7pPr>
            <a:lvl8pPr marR="0" lvl="7"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8pPr>
            <a:lvl9pPr marR="0" lvl="8"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9pPr>
          </a:lstStyle>
          <a:p>
            <a:r>
              <a:rPr lang="it-IT" sz="1200" i="1" dirty="0">
                <a:solidFill>
                  <a:srgbClr val="00B050"/>
                </a:solidFill>
              </a:rPr>
              <a:t>3. VECTORIZER CONSTRUCTION</a:t>
            </a:r>
            <a:endParaRPr lang="it-IT" i="1" dirty="0">
              <a:solidFill>
                <a:srgbClr val="00B050"/>
              </a:solidFill>
            </a:endParaRPr>
          </a:p>
        </p:txBody>
      </p:sp>
    </p:spTree>
    <p:extLst>
      <p:ext uri="{BB962C8B-B14F-4D97-AF65-F5344CB8AC3E}">
        <p14:creationId xmlns:p14="http://schemas.microsoft.com/office/powerpoint/2010/main" val="38010643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10000" r="-10000"/>
          </a:stretch>
        </a:blipFill>
        <a:effectLst/>
      </p:bgPr>
    </p:bg>
    <p:spTree>
      <p:nvGrpSpPr>
        <p:cNvPr id="1" name="Shape 1342"/>
        <p:cNvGrpSpPr/>
        <p:nvPr/>
      </p:nvGrpSpPr>
      <p:grpSpPr>
        <a:xfrm>
          <a:off x="0" y="0"/>
          <a:ext cx="0" cy="0"/>
          <a:chOff x="0" y="0"/>
          <a:chExt cx="0" cy="0"/>
        </a:xfrm>
      </p:grpSpPr>
      <p:sp>
        <p:nvSpPr>
          <p:cNvPr id="14" name="Google Shape;1344;p38">
            <a:extLst>
              <a:ext uri="{FF2B5EF4-FFF2-40B4-BE49-F238E27FC236}">
                <a16:creationId xmlns:a16="http://schemas.microsoft.com/office/drawing/2014/main" id="{980922C1-A395-6BB4-730E-83A8E1094A76}"/>
              </a:ext>
            </a:extLst>
          </p:cNvPr>
          <p:cNvSpPr txBox="1">
            <a:spLocks/>
          </p:cNvSpPr>
          <p:nvPr/>
        </p:nvSpPr>
        <p:spPr>
          <a:xfrm>
            <a:off x="713100" y="1037051"/>
            <a:ext cx="7839229" cy="391334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accent2"/>
              </a:buClr>
              <a:buSzPts val="1200"/>
              <a:buFont typeface="Roboto"/>
              <a:buAutoNum type="arabicPeriod"/>
              <a:defRPr sz="1200" b="0" i="0" u="none" strike="noStrike" cap="none">
                <a:solidFill>
                  <a:schemeClr val="dk1"/>
                </a:solidFill>
                <a:latin typeface="Roboto"/>
                <a:ea typeface="Roboto"/>
                <a:cs typeface="Roboto"/>
                <a:sym typeface="Roboto"/>
              </a:defRPr>
            </a:lvl1pPr>
            <a:lvl2pPr marL="914400" marR="0" lvl="1" indent="-304800" algn="l" rtl="0">
              <a:lnSpc>
                <a:spcPct val="115000"/>
              </a:lnSpc>
              <a:spcBef>
                <a:spcPts val="0"/>
              </a:spcBef>
              <a:spcAft>
                <a:spcPts val="0"/>
              </a:spcAft>
              <a:buClr>
                <a:srgbClr val="434343"/>
              </a:buClr>
              <a:buSzPts val="1200"/>
              <a:buFont typeface="Roboto Condensed Light"/>
              <a:buAutoNum type="alphaLcPeriod"/>
              <a:defRPr sz="1400" b="0" i="0" u="none" strike="noStrike" cap="none">
                <a:solidFill>
                  <a:schemeClr val="dk1"/>
                </a:solidFill>
                <a:latin typeface="Roboto"/>
                <a:ea typeface="Roboto"/>
                <a:cs typeface="Roboto"/>
                <a:sym typeface="Roboto"/>
              </a:defRPr>
            </a:lvl2pPr>
            <a:lvl3pPr marL="1371600" marR="0" lvl="2" indent="-304800" algn="l" rtl="0">
              <a:lnSpc>
                <a:spcPct val="115000"/>
              </a:lnSpc>
              <a:spcBef>
                <a:spcPts val="0"/>
              </a:spcBef>
              <a:spcAft>
                <a:spcPts val="0"/>
              </a:spcAft>
              <a:buClr>
                <a:srgbClr val="434343"/>
              </a:buClr>
              <a:buSzPts val="1200"/>
              <a:buFont typeface="Roboto Condensed Light"/>
              <a:buAutoNum type="romanLcPeriod"/>
              <a:defRPr sz="1400" b="0" i="0" u="none" strike="noStrike" cap="none">
                <a:solidFill>
                  <a:schemeClr val="dk1"/>
                </a:solidFill>
                <a:latin typeface="Roboto"/>
                <a:ea typeface="Roboto"/>
                <a:cs typeface="Roboto"/>
                <a:sym typeface="Roboto"/>
              </a:defRPr>
            </a:lvl3pPr>
            <a:lvl4pPr marL="1828800" marR="0" lvl="3" indent="-304800" algn="l" rtl="0">
              <a:lnSpc>
                <a:spcPct val="115000"/>
              </a:lnSpc>
              <a:spcBef>
                <a:spcPts val="0"/>
              </a:spcBef>
              <a:spcAft>
                <a:spcPts val="0"/>
              </a:spcAft>
              <a:buClr>
                <a:srgbClr val="434343"/>
              </a:buClr>
              <a:buSzPts val="1200"/>
              <a:buFont typeface="Roboto Condensed Light"/>
              <a:buAutoNum type="arabicPeriod"/>
              <a:defRPr sz="1400" b="0" i="0" u="none" strike="noStrike" cap="none">
                <a:solidFill>
                  <a:schemeClr val="dk1"/>
                </a:solidFill>
                <a:latin typeface="Roboto"/>
                <a:ea typeface="Roboto"/>
                <a:cs typeface="Roboto"/>
                <a:sym typeface="Roboto"/>
              </a:defRPr>
            </a:lvl4pPr>
            <a:lvl5pPr marL="2286000" marR="0" lvl="4" indent="-304800" algn="l" rtl="0">
              <a:lnSpc>
                <a:spcPct val="115000"/>
              </a:lnSpc>
              <a:spcBef>
                <a:spcPts val="0"/>
              </a:spcBef>
              <a:spcAft>
                <a:spcPts val="0"/>
              </a:spcAft>
              <a:buClr>
                <a:srgbClr val="434343"/>
              </a:buClr>
              <a:buSzPts val="1200"/>
              <a:buFont typeface="Roboto Condensed Light"/>
              <a:buAutoNum type="alphaLcPeriod"/>
              <a:defRPr sz="1400" b="0" i="0" u="none" strike="noStrike" cap="none">
                <a:solidFill>
                  <a:schemeClr val="dk1"/>
                </a:solidFill>
                <a:latin typeface="Roboto"/>
                <a:ea typeface="Roboto"/>
                <a:cs typeface="Roboto"/>
                <a:sym typeface="Roboto"/>
              </a:defRPr>
            </a:lvl5pPr>
            <a:lvl6pPr marL="2743200" marR="0" lvl="5" indent="-304800" algn="l" rtl="0">
              <a:lnSpc>
                <a:spcPct val="115000"/>
              </a:lnSpc>
              <a:spcBef>
                <a:spcPts val="0"/>
              </a:spcBef>
              <a:spcAft>
                <a:spcPts val="0"/>
              </a:spcAft>
              <a:buClr>
                <a:srgbClr val="434343"/>
              </a:buClr>
              <a:buSzPts val="1200"/>
              <a:buFont typeface="Roboto Condensed Light"/>
              <a:buAutoNum type="romanLcPeriod"/>
              <a:defRPr sz="1400" b="0" i="0" u="none" strike="noStrike" cap="none">
                <a:solidFill>
                  <a:schemeClr val="dk1"/>
                </a:solidFill>
                <a:latin typeface="Roboto"/>
                <a:ea typeface="Roboto"/>
                <a:cs typeface="Roboto"/>
                <a:sym typeface="Roboto"/>
              </a:defRPr>
            </a:lvl6pPr>
            <a:lvl7pPr marL="3200400" marR="0" lvl="6" indent="-304800" algn="l" rtl="0">
              <a:lnSpc>
                <a:spcPct val="115000"/>
              </a:lnSpc>
              <a:spcBef>
                <a:spcPts val="0"/>
              </a:spcBef>
              <a:spcAft>
                <a:spcPts val="0"/>
              </a:spcAft>
              <a:buClr>
                <a:srgbClr val="434343"/>
              </a:buClr>
              <a:buSzPts val="1200"/>
              <a:buFont typeface="Roboto Condensed Light"/>
              <a:buAutoNum type="arabicPeriod"/>
              <a:defRPr sz="1400" b="0" i="0" u="none" strike="noStrike" cap="none">
                <a:solidFill>
                  <a:schemeClr val="dk1"/>
                </a:solidFill>
                <a:latin typeface="Roboto"/>
                <a:ea typeface="Roboto"/>
                <a:cs typeface="Roboto"/>
                <a:sym typeface="Roboto"/>
              </a:defRPr>
            </a:lvl7pPr>
            <a:lvl8pPr marL="3657600" marR="0" lvl="7" indent="-304800" algn="l" rtl="0">
              <a:lnSpc>
                <a:spcPct val="115000"/>
              </a:lnSpc>
              <a:spcBef>
                <a:spcPts val="0"/>
              </a:spcBef>
              <a:spcAft>
                <a:spcPts val="0"/>
              </a:spcAft>
              <a:buClr>
                <a:srgbClr val="434343"/>
              </a:buClr>
              <a:buSzPts val="1200"/>
              <a:buFont typeface="Roboto Condensed Light"/>
              <a:buAutoNum type="alphaLcPeriod"/>
              <a:defRPr sz="1400" b="0" i="0" u="none" strike="noStrike" cap="none">
                <a:solidFill>
                  <a:schemeClr val="dk1"/>
                </a:solidFill>
                <a:latin typeface="Roboto"/>
                <a:ea typeface="Roboto"/>
                <a:cs typeface="Roboto"/>
                <a:sym typeface="Roboto"/>
              </a:defRPr>
            </a:lvl8pPr>
            <a:lvl9pPr marL="4114800" marR="0" lvl="8" indent="-304800" algn="l" rtl="0">
              <a:lnSpc>
                <a:spcPct val="115000"/>
              </a:lnSpc>
              <a:spcBef>
                <a:spcPts val="0"/>
              </a:spcBef>
              <a:spcAft>
                <a:spcPts val="0"/>
              </a:spcAft>
              <a:buClr>
                <a:srgbClr val="434343"/>
              </a:buClr>
              <a:buSzPts val="1200"/>
              <a:buFont typeface="Roboto Condensed Light"/>
              <a:buAutoNum type="romanLcPeriod"/>
              <a:defRPr sz="1400" b="0" i="0" u="none" strike="noStrike" cap="none">
                <a:solidFill>
                  <a:schemeClr val="dk1"/>
                </a:solidFill>
                <a:latin typeface="Roboto"/>
                <a:ea typeface="Roboto"/>
                <a:cs typeface="Roboto"/>
                <a:sym typeface="Roboto"/>
              </a:defRPr>
            </a:lvl9pPr>
          </a:lstStyle>
          <a:p>
            <a:pPr marL="0" indent="0">
              <a:buClr>
                <a:schemeClr val="dk1"/>
              </a:buClr>
              <a:buSzPts val="1100"/>
              <a:buNone/>
            </a:pPr>
            <a:r>
              <a:rPr lang="en-GB" sz="1400" dirty="0"/>
              <a:t>6 different ML models, provided by </a:t>
            </a:r>
            <a:r>
              <a:rPr lang="en-GB" sz="1400" dirty="0" err="1"/>
              <a:t>sklearn</a:t>
            </a:r>
            <a:r>
              <a:rPr lang="en-GB" sz="1400" dirty="0"/>
              <a:t> library, were compared, finding the most performing was Decision Tree reaching an accuracy higher than 80%</a:t>
            </a:r>
            <a:endParaRPr lang="en-GB" sz="1400" b="1" dirty="0"/>
          </a:p>
        </p:txBody>
      </p:sp>
      <p:grpSp>
        <p:nvGrpSpPr>
          <p:cNvPr id="1362" name="Google Shape;1362;p38"/>
          <p:cNvGrpSpPr/>
          <p:nvPr/>
        </p:nvGrpSpPr>
        <p:grpSpPr>
          <a:xfrm rot="1796183">
            <a:off x="-280957" y="4547452"/>
            <a:ext cx="957552" cy="766847"/>
            <a:chOff x="4365025" y="1539800"/>
            <a:chExt cx="121025" cy="96925"/>
          </a:xfrm>
        </p:grpSpPr>
        <p:sp>
          <p:nvSpPr>
            <p:cNvPr id="1363" name="Google Shape;1363;p38"/>
            <p:cNvSpPr/>
            <p:nvPr/>
          </p:nvSpPr>
          <p:spPr>
            <a:xfrm>
              <a:off x="4365025" y="1587950"/>
              <a:ext cx="30125" cy="19500"/>
            </a:xfrm>
            <a:custGeom>
              <a:avLst/>
              <a:gdLst/>
              <a:ahLst/>
              <a:cxnLst/>
              <a:rect l="l" t="t" r="r" b="b"/>
              <a:pathLst>
                <a:path w="1205" h="780" extrusionOk="0">
                  <a:moveTo>
                    <a:pt x="786" y="0"/>
                  </a:moveTo>
                  <a:cubicBezTo>
                    <a:pt x="525" y="3"/>
                    <a:pt x="1" y="135"/>
                    <a:pt x="70" y="487"/>
                  </a:cubicBezTo>
                  <a:cubicBezTo>
                    <a:pt x="112" y="700"/>
                    <a:pt x="344" y="779"/>
                    <a:pt x="555" y="779"/>
                  </a:cubicBezTo>
                  <a:cubicBezTo>
                    <a:pt x="632" y="779"/>
                    <a:pt x="705" y="769"/>
                    <a:pt x="766" y="751"/>
                  </a:cubicBezTo>
                  <a:cubicBezTo>
                    <a:pt x="949" y="699"/>
                    <a:pt x="1204" y="525"/>
                    <a:pt x="1147" y="307"/>
                  </a:cubicBezTo>
                  <a:cubicBezTo>
                    <a:pt x="1115" y="184"/>
                    <a:pt x="929" y="49"/>
                    <a:pt x="78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38"/>
            <p:cNvSpPr/>
            <p:nvPr/>
          </p:nvSpPr>
          <p:spPr>
            <a:xfrm>
              <a:off x="4407850" y="1579225"/>
              <a:ext cx="22750" cy="14925"/>
            </a:xfrm>
            <a:custGeom>
              <a:avLst/>
              <a:gdLst/>
              <a:ahLst/>
              <a:cxnLst/>
              <a:rect l="l" t="t" r="r" b="b"/>
              <a:pathLst>
                <a:path w="910" h="597" extrusionOk="0">
                  <a:moveTo>
                    <a:pt x="581" y="0"/>
                  </a:moveTo>
                  <a:cubicBezTo>
                    <a:pt x="571" y="0"/>
                    <a:pt x="561" y="1"/>
                    <a:pt x="551" y="3"/>
                  </a:cubicBezTo>
                  <a:lnTo>
                    <a:pt x="594" y="8"/>
                  </a:lnTo>
                  <a:cubicBezTo>
                    <a:pt x="1" y="8"/>
                    <a:pt x="140" y="596"/>
                    <a:pt x="475" y="596"/>
                  </a:cubicBezTo>
                  <a:cubicBezTo>
                    <a:pt x="531" y="596"/>
                    <a:pt x="593" y="580"/>
                    <a:pt x="657" y="541"/>
                  </a:cubicBezTo>
                  <a:cubicBezTo>
                    <a:pt x="801" y="455"/>
                    <a:pt x="909" y="343"/>
                    <a:pt x="832" y="180"/>
                  </a:cubicBezTo>
                  <a:cubicBezTo>
                    <a:pt x="788" y="81"/>
                    <a:pt x="686" y="0"/>
                    <a:pt x="58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38"/>
            <p:cNvSpPr/>
            <p:nvPr/>
          </p:nvSpPr>
          <p:spPr>
            <a:xfrm>
              <a:off x="4403900" y="1617025"/>
              <a:ext cx="28200" cy="19700"/>
            </a:xfrm>
            <a:custGeom>
              <a:avLst/>
              <a:gdLst/>
              <a:ahLst/>
              <a:cxnLst/>
              <a:rect l="l" t="t" r="r" b="b"/>
              <a:pathLst>
                <a:path w="1128" h="788" extrusionOk="0">
                  <a:moveTo>
                    <a:pt x="649" y="0"/>
                  </a:moveTo>
                  <a:cubicBezTo>
                    <a:pt x="0" y="101"/>
                    <a:pt x="230" y="788"/>
                    <a:pt x="599" y="788"/>
                  </a:cubicBezTo>
                  <a:cubicBezTo>
                    <a:pt x="681" y="788"/>
                    <a:pt x="770" y="754"/>
                    <a:pt x="858" y="671"/>
                  </a:cubicBezTo>
                  <a:cubicBezTo>
                    <a:pt x="1128" y="416"/>
                    <a:pt x="921" y="141"/>
                    <a:pt x="64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38"/>
            <p:cNvSpPr/>
            <p:nvPr/>
          </p:nvSpPr>
          <p:spPr>
            <a:xfrm>
              <a:off x="4449625" y="1610200"/>
              <a:ext cx="13700" cy="15800"/>
            </a:xfrm>
            <a:custGeom>
              <a:avLst/>
              <a:gdLst/>
              <a:ahLst/>
              <a:cxnLst/>
              <a:rect l="l" t="t" r="r" b="b"/>
              <a:pathLst>
                <a:path w="548" h="632" extrusionOk="0">
                  <a:moveTo>
                    <a:pt x="299" y="0"/>
                  </a:moveTo>
                  <a:cubicBezTo>
                    <a:pt x="274" y="0"/>
                    <a:pt x="251" y="8"/>
                    <a:pt x="230" y="27"/>
                  </a:cubicBezTo>
                  <a:lnTo>
                    <a:pt x="207" y="59"/>
                  </a:lnTo>
                  <a:cubicBezTo>
                    <a:pt x="78" y="248"/>
                    <a:pt x="1" y="468"/>
                    <a:pt x="213" y="632"/>
                  </a:cubicBezTo>
                  <a:cubicBezTo>
                    <a:pt x="359" y="563"/>
                    <a:pt x="548" y="408"/>
                    <a:pt x="519" y="225"/>
                  </a:cubicBezTo>
                  <a:cubicBezTo>
                    <a:pt x="505" y="131"/>
                    <a:pt x="396" y="0"/>
                    <a:pt x="29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38"/>
            <p:cNvSpPr/>
            <p:nvPr/>
          </p:nvSpPr>
          <p:spPr>
            <a:xfrm>
              <a:off x="4388575" y="1553100"/>
              <a:ext cx="24300" cy="10400"/>
            </a:xfrm>
            <a:custGeom>
              <a:avLst/>
              <a:gdLst/>
              <a:ahLst/>
              <a:cxnLst/>
              <a:rect l="l" t="t" r="r" b="b"/>
              <a:pathLst>
                <a:path w="972" h="416" extrusionOk="0">
                  <a:moveTo>
                    <a:pt x="577" y="1"/>
                  </a:moveTo>
                  <a:cubicBezTo>
                    <a:pt x="297" y="1"/>
                    <a:pt x="1" y="289"/>
                    <a:pt x="403" y="400"/>
                  </a:cubicBezTo>
                  <a:cubicBezTo>
                    <a:pt x="440" y="410"/>
                    <a:pt x="477" y="415"/>
                    <a:pt x="514" y="415"/>
                  </a:cubicBezTo>
                  <a:cubicBezTo>
                    <a:pt x="764" y="415"/>
                    <a:pt x="972" y="196"/>
                    <a:pt x="692" y="19"/>
                  </a:cubicBezTo>
                  <a:cubicBezTo>
                    <a:pt x="655" y="6"/>
                    <a:pt x="616" y="1"/>
                    <a:pt x="57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38"/>
            <p:cNvSpPr/>
            <p:nvPr/>
          </p:nvSpPr>
          <p:spPr>
            <a:xfrm>
              <a:off x="4457500" y="1582775"/>
              <a:ext cx="13600" cy="7825"/>
            </a:xfrm>
            <a:custGeom>
              <a:avLst/>
              <a:gdLst/>
              <a:ahLst/>
              <a:cxnLst/>
              <a:rect l="l" t="t" r="r" b="b"/>
              <a:pathLst>
                <a:path w="544" h="313" extrusionOk="0">
                  <a:moveTo>
                    <a:pt x="362" y="1"/>
                  </a:moveTo>
                  <a:cubicBezTo>
                    <a:pt x="264" y="27"/>
                    <a:pt x="1" y="67"/>
                    <a:pt x="35" y="216"/>
                  </a:cubicBezTo>
                  <a:cubicBezTo>
                    <a:pt x="51" y="296"/>
                    <a:pt x="119" y="313"/>
                    <a:pt x="186" y="313"/>
                  </a:cubicBezTo>
                  <a:cubicBezTo>
                    <a:pt x="212" y="313"/>
                    <a:pt x="239" y="310"/>
                    <a:pt x="261" y="307"/>
                  </a:cubicBezTo>
                  <a:cubicBezTo>
                    <a:pt x="345" y="299"/>
                    <a:pt x="516" y="262"/>
                    <a:pt x="534" y="153"/>
                  </a:cubicBezTo>
                  <a:cubicBezTo>
                    <a:pt x="543" y="91"/>
                    <a:pt x="467" y="11"/>
                    <a:pt x="400" y="11"/>
                  </a:cubicBezTo>
                  <a:cubicBezTo>
                    <a:pt x="389" y="11"/>
                    <a:pt x="378" y="13"/>
                    <a:pt x="367" y="18"/>
                  </a:cubicBezTo>
                  <a:lnTo>
                    <a:pt x="36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38"/>
            <p:cNvSpPr/>
            <p:nvPr/>
          </p:nvSpPr>
          <p:spPr>
            <a:xfrm>
              <a:off x="4436600" y="1539800"/>
              <a:ext cx="15925" cy="12850"/>
            </a:xfrm>
            <a:custGeom>
              <a:avLst/>
              <a:gdLst/>
              <a:ahLst/>
              <a:cxnLst/>
              <a:rect l="l" t="t" r="r" b="b"/>
              <a:pathLst>
                <a:path w="637" h="514" extrusionOk="0">
                  <a:moveTo>
                    <a:pt x="473" y="1"/>
                  </a:moveTo>
                  <a:lnTo>
                    <a:pt x="473" y="1"/>
                  </a:lnTo>
                  <a:cubicBezTo>
                    <a:pt x="307" y="21"/>
                    <a:pt x="0" y="196"/>
                    <a:pt x="83" y="405"/>
                  </a:cubicBezTo>
                  <a:cubicBezTo>
                    <a:pt x="115" y="484"/>
                    <a:pt x="170" y="514"/>
                    <a:pt x="230" y="514"/>
                  </a:cubicBezTo>
                  <a:cubicBezTo>
                    <a:pt x="297" y="514"/>
                    <a:pt x="370" y="478"/>
                    <a:pt x="427" y="433"/>
                  </a:cubicBezTo>
                  <a:cubicBezTo>
                    <a:pt x="570" y="319"/>
                    <a:pt x="636" y="113"/>
                    <a:pt x="47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38"/>
            <p:cNvSpPr/>
            <p:nvPr/>
          </p:nvSpPr>
          <p:spPr>
            <a:xfrm>
              <a:off x="4472250" y="1549775"/>
              <a:ext cx="13800" cy="12175"/>
            </a:xfrm>
            <a:custGeom>
              <a:avLst/>
              <a:gdLst/>
              <a:ahLst/>
              <a:cxnLst/>
              <a:rect l="l" t="t" r="r" b="b"/>
              <a:pathLst>
                <a:path w="552" h="487" extrusionOk="0">
                  <a:moveTo>
                    <a:pt x="359" y="0"/>
                  </a:moveTo>
                  <a:lnTo>
                    <a:pt x="359" y="0"/>
                  </a:lnTo>
                  <a:cubicBezTo>
                    <a:pt x="239" y="37"/>
                    <a:pt x="1" y="161"/>
                    <a:pt x="18" y="315"/>
                  </a:cubicBezTo>
                  <a:cubicBezTo>
                    <a:pt x="28" y="414"/>
                    <a:pt x="123" y="487"/>
                    <a:pt x="221" y="487"/>
                  </a:cubicBezTo>
                  <a:cubicBezTo>
                    <a:pt x="239" y="487"/>
                    <a:pt x="258" y="484"/>
                    <a:pt x="276" y="479"/>
                  </a:cubicBezTo>
                  <a:cubicBezTo>
                    <a:pt x="442" y="433"/>
                    <a:pt x="551" y="118"/>
                    <a:pt x="35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 name="Google Shape;1343;p38">
            <a:extLst>
              <a:ext uri="{FF2B5EF4-FFF2-40B4-BE49-F238E27FC236}">
                <a16:creationId xmlns:a16="http://schemas.microsoft.com/office/drawing/2014/main" id="{F15CCC14-A652-DCAE-F707-EFA7C83CA764}"/>
              </a:ext>
            </a:extLst>
          </p:cNvPr>
          <p:cNvSpPr txBox="1">
            <a:spLocks/>
          </p:cNvSpPr>
          <p:nvPr/>
        </p:nvSpPr>
        <p:spPr>
          <a:xfrm>
            <a:off x="685392" y="544550"/>
            <a:ext cx="7717800" cy="572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1pPr>
            <a:lvl2pPr marR="0" lvl="1"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2pPr>
            <a:lvl3pPr marR="0" lvl="2"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3pPr>
            <a:lvl4pPr marR="0" lvl="3"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4pPr>
            <a:lvl5pPr marR="0" lvl="4"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5pPr>
            <a:lvl6pPr marR="0" lvl="5"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6pPr>
            <a:lvl7pPr marR="0" lvl="6"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7pPr>
            <a:lvl8pPr marR="0" lvl="7"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8pPr>
            <a:lvl9pPr marR="0" lvl="8"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9pPr>
          </a:lstStyle>
          <a:p>
            <a:r>
              <a:rPr lang="en-GB" dirty="0"/>
              <a:t>Decision Tree</a:t>
            </a:r>
          </a:p>
        </p:txBody>
      </p:sp>
      <p:sp>
        <p:nvSpPr>
          <p:cNvPr id="8" name="Title 1">
            <a:extLst>
              <a:ext uri="{FF2B5EF4-FFF2-40B4-BE49-F238E27FC236}">
                <a16:creationId xmlns:a16="http://schemas.microsoft.com/office/drawing/2014/main" id="{FAEE2A23-1D56-E547-5EF2-FA582DC6F459}"/>
              </a:ext>
            </a:extLst>
          </p:cNvPr>
          <p:cNvSpPr txBox="1">
            <a:spLocks/>
          </p:cNvSpPr>
          <p:nvPr/>
        </p:nvSpPr>
        <p:spPr>
          <a:xfrm>
            <a:off x="731870" y="280427"/>
            <a:ext cx="7717800" cy="572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1pPr>
            <a:lvl2pPr marR="0" lvl="1"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2pPr>
            <a:lvl3pPr marR="0" lvl="2"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3pPr>
            <a:lvl4pPr marR="0" lvl="3"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4pPr>
            <a:lvl5pPr marR="0" lvl="4"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5pPr>
            <a:lvl6pPr marR="0" lvl="5"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6pPr>
            <a:lvl7pPr marR="0" lvl="6"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7pPr>
            <a:lvl8pPr marR="0" lvl="7"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8pPr>
            <a:lvl9pPr marR="0" lvl="8"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9pPr>
          </a:lstStyle>
          <a:p>
            <a:r>
              <a:rPr lang="it-IT" sz="1200" i="1" dirty="0">
                <a:solidFill>
                  <a:srgbClr val="00B050"/>
                </a:solidFill>
              </a:rPr>
              <a:t>4. TEXT CLASSIFICATION</a:t>
            </a:r>
            <a:endParaRPr lang="it-IT" i="1" dirty="0">
              <a:solidFill>
                <a:srgbClr val="00B050"/>
              </a:solidFill>
            </a:endParaRPr>
          </a:p>
        </p:txBody>
      </p:sp>
      <p:pic>
        <p:nvPicPr>
          <p:cNvPr id="3" name="Picture 2" descr="A black screen with white text&#10;&#10;Description automatically generated with low confidence">
            <a:extLst>
              <a:ext uri="{FF2B5EF4-FFF2-40B4-BE49-F238E27FC236}">
                <a16:creationId xmlns:a16="http://schemas.microsoft.com/office/drawing/2014/main" id="{6704E4DB-B410-8580-B425-AF3772EE3677}"/>
              </a:ext>
            </a:extLst>
          </p:cNvPr>
          <p:cNvPicPr>
            <a:picLocks noChangeAspect="1"/>
          </p:cNvPicPr>
          <p:nvPr/>
        </p:nvPicPr>
        <p:blipFill>
          <a:blip r:embed="rId4"/>
          <a:stretch>
            <a:fillRect/>
          </a:stretch>
        </p:blipFill>
        <p:spPr>
          <a:xfrm>
            <a:off x="704570" y="2383952"/>
            <a:ext cx="7772400" cy="1651278"/>
          </a:xfrm>
          <a:prstGeom prst="rect">
            <a:avLst/>
          </a:prstGeom>
          <a:ln>
            <a:noFill/>
          </a:ln>
          <a:effectLst>
            <a:outerShdw blurRad="292100" dist="139700" dir="2700000" algn="tl" rotWithShape="0">
              <a:srgbClr val="333333">
                <a:alpha val="65000"/>
              </a:srgbClr>
            </a:outerShdw>
          </a:effectLst>
        </p:spPr>
      </p:pic>
      <p:sp>
        <p:nvSpPr>
          <p:cNvPr id="2" name="Rectangle 1">
            <a:extLst>
              <a:ext uri="{FF2B5EF4-FFF2-40B4-BE49-F238E27FC236}">
                <a16:creationId xmlns:a16="http://schemas.microsoft.com/office/drawing/2014/main" id="{14326383-740D-C5CD-8017-6487AEE5C73A}"/>
              </a:ext>
            </a:extLst>
          </p:cNvPr>
          <p:cNvSpPr/>
          <p:nvPr/>
        </p:nvSpPr>
        <p:spPr>
          <a:xfrm>
            <a:off x="704570" y="3482787"/>
            <a:ext cx="7772400" cy="174811"/>
          </a:xfrm>
          <a:prstGeom prst="rect">
            <a:avLst/>
          </a:prstGeom>
          <a:solidFill>
            <a:srgbClr val="00FF0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5" name="Picture 4" descr="A picture containing circle&#10;&#10;Description automatically generated">
            <a:extLst>
              <a:ext uri="{FF2B5EF4-FFF2-40B4-BE49-F238E27FC236}">
                <a16:creationId xmlns:a16="http://schemas.microsoft.com/office/drawing/2014/main" id="{A8A562A3-14E4-0D43-E547-E0A4B23A9B83}"/>
              </a:ext>
            </a:extLst>
          </p:cNvPr>
          <p:cNvPicPr>
            <a:picLocks noChangeAspect="1"/>
          </p:cNvPicPr>
          <p:nvPr/>
        </p:nvPicPr>
        <p:blipFill>
          <a:blip r:embed="rId5"/>
          <a:stretch>
            <a:fillRect/>
          </a:stretch>
        </p:blipFill>
        <p:spPr>
          <a:xfrm>
            <a:off x="7820528" y="132735"/>
            <a:ext cx="1258284" cy="67737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4562303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4">
            <a:lum/>
          </a:blip>
          <a:srcRect/>
          <a:stretch>
            <a:fillRect l="-10000" r="-10000"/>
          </a:stretch>
        </a:blipFill>
        <a:effectLst/>
      </p:bgPr>
    </p:bg>
    <p:spTree>
      <p:nvGrpSpPr>
        <p:cNvPr id="1" name="Shape 1342"/>
        <p:cNvGrpSpPr/>
        <p:nvPr/>
      </p:nvGrpSpPr>
      <p:grpSpPr>
        <a:xfrm>
          <a:off x="0" y="0"/>
          <a:ext cx="0" cy="0"/>
          <a:chOff x="0" y="0"/>
          <a:chExt cx="0" cy="0"/>
        </a:xfrm>
      </p:grpSpPr>
      <p:sp>
        <p:nvSpPr>
          <p:cNvPr id="14" name="Google Shape;1344;p38">
            <a:extLst>
              <a:ext uri="{FF2B5EF4-FFF2-40B4-BE49-F238E27FC236}">
                <a16:creationId xmlns:a16="http://schemas.microsoft.com/office/drawing/2014/main" id="{980922C1-A395-6BB4-730E-83A8E1094A76}"/>
              </a:ext>
            </a:extLst>
          </p:cNvPr>
          <p:cNvSpPr txBox="1">
            <a:spLocks/>
          </p:cNvSpPr>
          <p:nvPr/>
        </p:nvSpPr>
        <p:spPr>
          <a:xfrm>
            <a:off x="713100" y="1037051"/>
            <a:ext cx="7839229" cy="391334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accent2"/>
              </a:buClr>
              <a:buSzPts val="1200"/>
              <a:buFont typeface="Roboto"/>
              <a:buAutoNum type="arabicPeriod"/>
              <a:defRPr sz="1200" b="0" i="0" u="none" strike="noStrike" cap="none">
                <a:solidFill>
                  <a:schemeClr val="dk1"/>
                </a:solidFill>
                <a:latin typeface="Roboto"/>
                <a:ea typeface="Roboto"/>
                <a:cs typeface="Roboto"/>
                <a:sym typeface="Roboto"/>
              </a:defRPr>
            </a:lvl1pPr>
            <a:lvl2pPr marL="914400" marR="0" lvl="1" indent="-304800" algn="l" rtl="0">
              <a:lnSpc>
                <a:spcPct val="115000"/>
              </a:lnSpc>
              <a:spcBef>
                <a:spcPts val="0"/>
              </a:spcBef>
              <a:spcAft>
                <a:spcPts val="0"/>
              </a:spcAft>
              <a:buClr>
                <a:srgbClr val="434343"/>
              </a:buClr>
              <a:buSzPts val="1200"/>
              <a:buFont typeface="Roboto Condensed Light"/>
              <a:buAutoNum type="alphaLcPeriod"/>
              <a:defRPr sz="1400" b="0" i="0" u="none" strike="noStrike" cap="none">
                <a:solidFill>
                  <a:schemeClr val="dk1"/>
                </a:solidFill>
                <a:latin typeface="Roboto"/>
                <a:ea typeface="Roboto"/>
                <a:cs typeface="Roboto"/>
                <a:sym typeface="Roboto"/>
              </a:defRPr>
            </a:lvl2pPr>
            <a:lvl3pPr marL="1371600" marR="0" lvl="2" indent="-304800" algn="l" rtl="0">
              <a:lnSpc>
                <a:spcPct val="115000"/>
              </a:lnSpc>
              <a:spcBef>
                <a:spcPts val="0"/>
              </a:spcBef>
              <a:spcAft>
                <a:spcPts val="0"/>
              </a:spcAft>
              <a:buClr>
                <a:srgbClr val="434343"/>
              </a:buClr>
              <a:buSzPts val="1200"/>
              <a:buFont typeface="Roboto Condensed Light"/>
              <a:buAutoNum type="romanLcPeriod"/>
              <a:defRPr sz="1400" b="0" i="0" u="none" strike="noStrike" cap="none">
                <a:solidFill>
                  <a:schemeClr val="dk1"/>
                </a:solidFill>
                <a:latin typeface="Roboto"/>
                <a:ea typeface="Roboto"/>
                <a:cs typeface="Roboto"/>
                <a:sym typeface="Roboto"/>
              </a:defRPr>
            </a:lvl3pPr>
            <a:lvl4pPr marL="1828800" marR="0" lvl="3" indent="-304800" algn="l" rtl="0">
              <a:lnSpc>
                <a:spcPct val="115000"/>
              </a:lnSpc>
              <a:spcBef>
                <a:spcPts val="0"/>
              </a:spcBef>
              <a:spcAft>
                <a:spcPts val="0"/>
              </a:spcAft>
              <a:buClr>
                <a:srgbClr val="434343"/>
              </a:buClr>
              <a:buSzPts val="1200"/>
              <a:buFont typeface="Roboto Condensed Light"/>
              <a:buAutoNum type="arabicPeriod"/>
              <a:defRPr sz="1400" b="0" i="0" u="none" strike="noStrike" cap="none">
                <a:solidFill>
                  <a:schemeClr val="dk1"/>
                </a:solidFill>
                <a:latin typeface="Roboto"/>
                <a:ea typeface="Roboto"/>
                <a:cs typeface="Roboto"/>
                <a:sym typeface="Roboto"/>
              </a:defRPr>
            </a:lvl4pPr>
            <a:lvl5pPr marL="2286000" marR="0" lvl="4" indent="-304800" algn="l" rtl="0">
              <a:lnSpc>
                <a:spcPct val="115000"/>
              </a:lnSpc>
              <a:spcBef>
                <a:spcPts val="0"/>
              </a:spcBef>
              <a:spcAft>
                <a:spcPts val="0"/>
              </a:spcAft>
              <a:buClr>
                <a:srgbClr val="434343"/>
              </a:buClr>
              <a:buSzPts val="1200"/>
              <a:buFont typeface="Roboto Condensed Light"/>
              <a:buAutoNum type="alphaLcPeriod"/>
              <a:defRPr sz="1400" b="0" i="0" u="none" strike="noStrike" cap="none">
                <a:solidFill>
                  <a:schemeClr val="dk1"/>
                </a:solidFill>
                <a:latin typeface="Roboto"/>
                <a:ea typeface="Roboto"/>
                <a:cs typeface="Roboto"/>
                <a:sym typeface="Roboto"/>
              </a:defRPr>
            </a:lvl5pPr>
            <a:lvl6pPr marL="2743200" marR="0" lvl="5" indent="-304800" algn="l" rtl="0">
              <a:lnSpc>
                <a:spcPct val="115000"/>
              </a:lnSpc>
              <a:spcBef>
                <a:spcPts val="0"/>
              </a:spcBef>
              <a:spcAft>
                <a:spcPts val="0"/>
              </a:spcAft>
              <a:buClr>
                <a:srgbClr val="434343"/>
              </a:buClr>
              <a:buSzPts val="1200"/>
              <a:buFont typeface="Roboto Condensed Light"/>
              <a:buAutoNum type="romanLcPeriod"/>
              <a:defRPr sz="1400" b="0" i="0" u="none" strike="noStrike" cap="none">
                <a:solidFill>
                  <a:schemeClr val="dk1"/>
                </a:solidFill>
                <a:latin typeface="Roboto"/>
                <a:ea typeface="Roboto"/>
                <a:cs typeface="Roboto"/>
                <a:sym typeface="Roboto"/>
              </a:defRPr>
            </a:lvl6pPr>
            <a:lvl7pPr marL="3200400" marR="0" lvl="6" indent="-304800" algn="l" rtl="0">
              <a:lnSpc>
                <a:spcPct val="115000"/>
              </a:lnSpc>
              <a:spcBef>
                <a:spcPts val="0"/>
              </a:spcBef>
              <a:spcAft>
                <a:spcPts val="0"/>
              </a:spcAft>
              <a:buClr>
                <a:srgbClr val="434343"/>
              </a:buClr>
              <a:buSzPts val="1200"/>
              <a:buFont typeface="Roboto Condensed Light"/>
              <a:buAutoNum type="arabicPeriod"/>
              <a:defRPr sz="1400" b="0" i="0" u="none" strike="noStrike" cap="none">
                <a:solidFill>
                  <a:schemeClr val="dk1"/>
                </a:solidFill>
                <a:latin typeface="Roboto"/>
                <a:ea typeface="Roboto"/>
                <a:cs typeface="Roboto"/>
                <a:sym typeface="Roboto"/>
              </a:defRPr>
            </a:lvl7pPr>
            <a:lvl8pPr marL="3657600" marR="0" lvl="7" indent="-304800" algn="l" rtl="0">
              <a:lnSpc>
                <a:spcPct val="115000"/>
              </a:lnSpc>
              <a:spcBef>
                <a:spcPts val="0"/>
              </a:spcBef>
              <a:spcAft>
                <a:spcPts val="0"/>
              </a:spcAft>
              <a:buClr>
                <a:srgbClr val="434343"/>
              </a:buClr>
              <a:buSzPts val="1200"/>
              <a:buFont typeface="Roboto Condensed Light"/>
              <a:buAutoNum type="alphaLcPeriod"/>
              <a:defRPr sz="1400" b="0" i="0" u="none" strike="noStrike" cap="none">
                <a:solidFill>
                  <a:schemeClr val="dk1"/>
                </a:solidFill>
                <a:latin typeface="Roboto"/>
                <a:ea typeface="Roboto"/>
                <a:cs typeface="Roboto"/>
                <a:sym typeface="Roboto"/>
              </a:defRPr>
            </a:lvl8pPr>
            <a:lvl9pPr marL="4114800" marR="0" lvl="8" indent="-304800" algn="l" rtl="0">
              <a:lnSpc>
                <a:spcPct val="115000"/>
              </a:lnSpc>
              <a:spcBef>
                <a:spcPts val="0"/>
              </a:spcBef>
              <a:spcAft>
                <a:spcPts val="0"/>
              </a:spcAft>
              <a:buClr>
                <a:srgbClr val="434343"/>
              </a:buClr>
              <a:buSzPts val="1200"/>
              <a:buFont typeface="Roboto Condensed Light"/>
              <a:buAutoNum type="romanLcPeriod"/>
              <a:defRPr sz="1400" b="0" i="0" u="none" strike="noStrike" cap="none">
                <a:solidFill>
                  <a:schemeClr val="dk1"/>
                </a:solidFill>
                <a:latin typeface="Roboto"/>
                <a:ea typeface="Roboto"/>
                <a:cs typeface="Roboto"/>
                <a:sym typeface="Roboto"/>
              </a:defRPr>
            </a:lvl9pPr>
          </a:lstStyle>
          <a:p>
            <a:pPr marL="0" indent="0">
              <a:buClr>
                <a:schemeClr val="dk1"/>
              </a:buClr>
              <a:buSzPts val="1100"/>
              <a:buNone/>
            </a:pPr>
            <a:r>
              <a:rPr lang="en-GB" sz="1400" dirty="0"/>
              <a:t>How good is the built Decision Tree model?</a:t>
            </a:r>
          </a:p>
          <a:p>
            <a:pPr marL="0" indent="0">
              <a:buClr>
                <a:schemeClr val="dk1"/>
              </a:buClr>
              <a:buSzPts val="1100"/>
              <a:buNone/>
            </a:pPr>
            <a:endParaRPr lang="en-GB" sz="1400" dirty="0"/>
          </a:p>
        </p:txBody>
      </p:sp>
      <p:grpSp>
        <p:nvGrpSpPr>
          <p:cNvPr id="1362" name="Google Shape;1362;p38"/>
          <p:cNvGrpSpPr/>
          <p:nvPr/>
        </p:nvGrpSpPr>
        <p:grpSpPr>
          <a:xfrm rot="1796183">
            <a:off x="-280957" y="4547452"/>
            <a:ext cx="957552" cy="766847"/>
            <a:chOff x="4365025" y="1539800"/>
            <a:chExt cx="121025" cy="96925"/>
          </a:xfrm>
        </p:grpSpPr>
        <p:sp>
          <p:nvSpPr>
            <p:cNvPr id="1363" name="Google Shape;1363;p38"/>
            <p:cNvSpPr/>
            <p:nvPr/>
          </p:nvSpPr>
          <p:spPr>
            <a:xfrm>
              <a:off x="4365025" y="1587950"/>
              <a:ext cx="30125" cy="19500"/>
            </a:xfrm>
            <a:custGeom>
              <a:avLst/>
              <a:gdLst/>
              <a:ahLst/>
              <a:cxnLst/>
              <a:rect l="l" t="t" r="r" b="b"/>
              <a:pathLst>
                <a:path w="1205" h="780" extrusionOk="0">
                  <a:moveTo>
                    <a:pt x="786" y="0"/>
                  </a:moveTo>
                  <a:cubicBezTo>
                    <a:pt x="525" y="3"/>
                    <a:pt x="1" y="135"/>
                    <a:pt x="70" y="487"/>
                  </a:cubicBezTo>
                  <a:cubicBezTo>
                    <a:pt x="112" y="700"/>
                    <a:pt x="344" y="779"/>
                    <a:pt x="555" y="779"/>
                  </a:cubicBezTo>
                  <a:cubicBezTo>
                    <a:pt x="632" y="779"/>
                    <a:pt x="705" y="769"/>
                    <a:pt x="766" y="751"/>
                  </a:cubicBezTo>
                  <a:cubicBezTo>
                    <a:pt x="949" y="699"/>
                    <a:pt x="1204" y="525"/>
                    <a:pt x="1147" y="307"/>
                  </a:cubicBezTo>
                  <a:cubicBezTo>
                    <a:pt x="1115" y="184"/>
                    <a:pt x="929" y="49"/>
                    <a:pt x="78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38"/>
            <p:cNvSpPr/>
            <p:nvPr/>
          </p:nvSpPr>
          <p:spPr>
            <a:xfrm>
              <a:off x="4407850" y="1579225"/>
              <a:ext cx="22750" cy="14925"/>
            </a:xfrm>
            <a:custGeom>
              <a:avLst/>
              <a:gdLst/>
              <a:ahLst/>
              <a:cxnLst/>
              <a:rect l="l" t="t" r="r" b="b"/>
              <a:pathLst>
                <a:path w="910" h="597" extrusionOk="0">
                  <a:moveTo>
                    <a:pt x="581" y="0"/>
                  </a:moveTo>
                  <a:cubicBezTo>
                    <a:pt x="571" y="0"/>
                    <a:pt x="561" y="1"/>
                    <a:pt x="551" y="3"/>
                  </a:cubicBezTo>
                  <a:lnTo>
                    <a:pt x="594" y="8"/>
                  </a:lnTo>
                  <a:cubicBezTo>
                    <a:pt x="1" y="8"/>
                    <a:pt x="140" y="596"/>
                    <a:pt x="475" y="596"/>
                  </a:cubicBezTo>
                  <a:cubicBezTo>
                    <a:pt x="531" y="596"/>
                    <a:pt x="593" y="580"/>
                    <a:pt x="657" y="541"/>
                  </a:cubicBezTo>
                  <a:cubicBezTo>
                    <a:pt x="801" y="455"/>
                    <a:pt x="909" y="343"/>
                    <a:pt x="832" y="180"/>
                  </a:cubicBezTo>
                  <a:cubicBezTo>
                    <a:pt x="788" y="81"/>
                    <a:pt x="686" y="0"/>
                    <a:pt x="58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38"/>
            <p:cNvSpPr/>
            <p:nvPr/>
          </p:nvSpPr>
          <p:spPr>
            <a:xfrm>
              <a:off x="4403900" y="1617025"/>
              <a:ext cx="28200" cy="19700"/>
            </a:xfrm>
            <a:custGeom>
              <a:avLst/>
              <a:gdLst/>
              <a:ahLst/>
              <a:cxnLst/>
              <a:rect l="l" t="t" r="r" b="b"/>
              <a:pathLst>
                <a:path w="1128" h="788" extrusionOk="0">
                  <a:moveTo>
                    <a:pt x="649" y="0"/>
                  </a:moveTo>
                  <a:cubicBezTo>
                    <a:pt x="0" y="101"/>
                    <a:pt x="230" y="788"/>
                    <a:pt x="599" y="788"/>
                  </a:cubicBezTo>
                  <a:cubicBezTo>
                    <a:pt x="681" y="788"/>
                    <a:pt x="770" y="754"/>
                    <a:pt x="858" y="671"/>
                  </a:cubicBezTo>
                  <a:cubicBezTo>
                    <a:pt x="1128" y="416"/>
                    <a:pt x="921" y="141"/>
                    <a:pt x="64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38"/>
            <p:cNvSpPr/>
            <p:nvPr/>
          </p:nvSpPr>
          <p:spPr>
            <a:xfrm>
              <a:off x="4449625" y="1610200"/>
              <a:ext cx="13700" cy="15800"/>
            </a:xfrm>
            <a:custGeom>
              <a:avLst/>
              <a:gdLst/>
              <a:ahLst/>
              <a:cxnLst/>
              <a:rect l="l" t="t" r="r" b="b"/>
              <a:pathLst>
                <a:path w="548" h="632" extrusionOk="0">
                  <a:moveTo>
                    <a:pt x="299" y="0"/>
                  </a:moveTo>
                  <a:cubicBezTo>
                    <a:pt x="274" y="0"/>
                    <a:pt x="251" y="8"/>
                    <a:pt x="230" y="27"/>
                  </a:cubicBezTo>
                  <a:lnTo>
                    <a:pt x="207" y="59"/>
                  </a:lnTo>
                  <a:cubicBezTo>
                    <a:pt x="78" y="248"/>
                    <a:pt x="1" y="468"/>
                    <a:pt x="213" y="632"/>
                  </a:cubicBezTo>
                  <a:cubicBezTo>
                    <a:pt x="359" y="563"/>
                    <a:pt x="548" y="408"/>
                    <a:pt x="519" y="225"/>
                  </a:cubicBezTo>
                  <a:cubicBezTo>
                    <a:pt x="505" y="131"/>
                    <a:pt x="396" y="0"/>
                    <a:pt x="29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38"/>
            <p:cNvSpPr/>
            <p:nvPr/>
          </p:nvSpPr>
          <p:spPr>
            <a:xfrm>
              <a:off x="4388575" y="1553100"/>
              <a:ext cx="24300" cy="10400"/>
            </a:xfrm>
            <a:custGeom>
              <a:avLst/>
              <a:gdLst/>
              <a:ahLst/>
              <a:cxnLst/>
              <a:rect l="l" t="t" r="r" b="b"/>
              <a:pathLst>
                <a:path w="972" h="416" extrusionOk="0">
                  <a:moveTo>
                    <a:pt x="577" y="1"/>
                  </a:moveTo>
                  <a:cubicBezTo>
                    <a:pt x="297" y="1"/>
                    <a:pt x="1" y="289"/>
                    <a:pt x="403" y="400"/>
                  </a:cubicBezTo>
                  <a:cubicBezTo>
                    <a:pt x="440" y="410"/>
                    <a:pt x="477" y="415"/>
                    <a:pt x="514" y="415"/>
                  </a:cubicBezTo>
                  <a:cubicBezTo>
                    <a:pt x="764" y="415"/>
                    <a:pt x="972" y="196"/>
                    <a:pt x="692" y="19"/>
                  </a:cubicBezTo>
                  <a:cubicBezTo>
                    <a:pt x="655" y="6"/>
                    <a:pt x="616" y="1"/>
                    <a:pt x="57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38"/>
            <p:cNvSpPr/>
            <p:nvPr/>
          </p:nvSpPr>
          <p:spPr>
            <a:xfrm>
              <a:off x="4457500" y="1582775"/>
              <a:ext cx="13600" cy="7825"/>
            </a:xfrm>
            <a:custGeom>
              <a:avLst/>
              <a:gdLst/>
              <a:ahLst/>
              <a:cxnLst/>
              <a:rect l="l" t="t" r="r" b="b"/>
              <a:pathLst>
                <a:path w="544" h="313" extrusionOk="0">
                  <a:moveTo>
                    <a:pt x="362" y="1"/>
                  </a:moveTo>
                  <a:cubicBezTo>
                    <a:pt x="264" y="27"/>
                    <a:pt x="1" y="67"/>
                    <a:pt x="35" y="216"/>
                  </a:cubicBezTo>
                  <a:cubicBezTo>
                    <a:pt x="51" y="296"/>
                    <a:pt x="119" y="313"/>
                    <a:pt x="186" y="313"/>
                  </a:cubicBezTo>
                  <a:cubicBezTo>
                    <a:pt x="212" y="313"/>
                    <a:pt x="239" y="310"/>
                    <a:pt x="261" y="307"/>
                  </a:cubicBezTo>
                  <a:cubicBezTo>
                    <a:pt x="345" y="299"/>
                    <a:pt x="516" y="262"/>
                    <a:pt x="534" y="153"/>
                  </a:cubicBezTo>
                  <a:cubicBezTo>
                    <a:pt x="543" y="91"/>
                    <a:pt x="467" y="11"/>
                    <a:pt x="400" y="11"/>
                  </a:cubicBezTo>
                  <a:cubicBezTo>
                    <a:pt x="389" y="11"/>
                    <a:pt x="378" y="13"/>
                    <a:pt x="367" y="18"/>
                  </a:cubicBezTo>
                  <a:lnTo>
                    <a:pt x="36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38"/>
            <p:cNvSpPr/>
            <p:nvPr/>
          </p:nvSpPr>
          <p:spPr>
            <a:xfrm>
              <a:off x="4436600" y="1539800"/>
              <a:ext cx="15925" cy="12850"/>
            </a:xfrm>
            <a:custGeom>
              <a:avLst/>
              <a:gdLst/>
              <a:ahLst/>
              <a:cxnLst/>
              <a:rect l="l" t="t" r="r" b="b"/>
              <a:pathLst>
                <a:path w="637" h="514" extrusionOk="0">
                  <a:moveTo>
                    <a:pt x="473" y="1"/>
                  </a:moveTo>
                  <a:lnTo>
                    <a:pt x="473" y="1"/>
                  </a:lnTo>
                  <a:cubicBezTo>
                    <a:pt x="307" y="21"/>
                    <a:pt x="0" y="196"/>
                    <a:pt x="83" y="405"/>
                  </a:cubicBezTo>
                  <a:cubicBezTo>
                    <a:pt x="115" y="484"/>
                    <a:pt x="170" y="514"/>
                    <a:pt x="230" y="514"/>
                  </a:cubicBezTo>
                  <a:cubicBezTo>
                    <a:pt x="297" y="514"/>
                    <a:pt x="370" y="478"/>
                    <a:pt x="427" y="433"/>
                  </a:cubicBezTo>
                  <a:cubicBezTo>
                    <a:pt x="570" y="319"/>
                    <a:pt x="636" y="113"/>
                    <a:pt x="47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38"/>
            <p:cNvSpPr/>
            <p:nvPr/>
          </p:nvSpPr>
          <p:spPr>
            <a:xfrm>
              <a:off x="4472250" y="1549775"/>
              <a:ext cx="13800" cy="12175"/>
            </a:xfrm>
            <a:custGeom>
              <a:avLst/>
              <a:gdLst/>
              <a:ahLst/>
              <a:cxnLst/>
              <a:rect l="l" t="t" r="r" b="b"/>
              <a:pathLst>
                <a:path w="552" h="487" extrusionOk="0">
                  <a:moveTo>
                    <a:pt x="359" y="0"/>
                  </a:moveTo>
                  <a:lnTo>
                    <a:pt x="359" y="0"/>
                  </a:lnTo>
                  <a:cubicBezTo>
                    <a:pt x="239" y="37"/>
                    <a:pt x="1" y="161"/>
                    <a:pt x="18" y="315"/>
                  </a:cubicBezTo>
                  <a:cubicBezTo>
                    <a:pt x="28" y="414"/>
                    <a:pt x="123" y="487"/>
                    <a:pt x="221" y="487"/>
                  </a:cubicBezTo>
                  <a:cubicBezTo>
                    <a:pt x="239" y="487"/>
                    <a:pt x="258" y="484"/>
                    <a:pt x="276" y="479"/>
                  </a:cubicBezTo>
                  <a:cubicBezTo>
                    <a:pt x="442" y="433"/>
                    <a:pt x="551" y="118"/>
                    <a:pt x="35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 name="Google Shape;1343;p38">
            <a:extLst>
              <a:ext uri="{FF2B5EF4-FFF2-40B4-BE49-F238E27FC236}">
                <a16:creationId xmlns:a16="http://schemas.microsoft.com/office/drawing/2014/main" id="{F15CCC14-A652-DCAE-F707-EFA7C83CA764}"/>
              </a:ext>
            </a:extLst>
          </p:cNvPr>
          <p:cNvSpPr txBox="1">
            <a:spLocks/>
          </p:cNvSpPr>
          <p:nvPr/>
        </p:nvSpPr>
        <p:spPr>
          <a:xfrm>
            <a:off x="685392" y="544550"/>
            <a:ext cx="7717800" cy="572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1pPr>
            <a:lvl2pPr marR="0" lvl="1"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2pPr>
            <a:lvl3pPr marR="0" lvl="2"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3pPr>
            <a:lvl4pPr marR="0" lvl="3"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4pPr>
            <a:lvl5pPr marR="0" lvl="4"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5pPr>
            <a:lvl6pPr marR="0" lvl="5"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6pPr>
            <a:lvl7pPr marR="0" lvl="6"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7pPr>
            <a:lvl8pPr marR="0" lvl="7"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8pPr>
            <a:lvl9pPr marR="0" lvl="8"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9pPr>
          </a:lstStyle>
          <a:p>
            <a:r>
              <a:rPr lang="en-GB" dirty="0"/>
              <a:t>K-Fold Cross Validation</a:t>
            </a:r>
          </a:p>
        </p:txBody>
      </p:sp>
      <p:sp>
        <p:nvSpPr>
          <p:cNvPr id="8" name="Title 1">
            <a:extLst>
              <a:ext uri="{FF2B5EF4-FFF2-40B4-BE49-F238E27FC236}">
                <a16:creationId xmlns:a16="http://schemas.microsoft.com/office/drawing/2014/main" id="{FAEE2A23-1D56-E547-5EF2-FA582DC6F459}"/>
              </a:ext>
            </a:extLst>
          </p:cNvPr>
          <p:cNvSpPr txBox="1">
            <a:spLocks/>
          </p:cNvSpPr>
          <p:nvPr/>
        </p:nvSpPr>
        <p:spPr>
          <a:xfrm>
            <a:off x="731870" y="280427"/>
            <a:ext cx="7717800" cy="572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1pPr>
            <a:lvl2pPr marR="0" lvl="1"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2pPr>
            <a:lvl3pPr marR="0" lvl="2"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3pPr>
            <a:lvl4pPr marR="0" lvl="3"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4pPr>
            <a:lvl5pPr marR="0" lvl="4"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5pPr>
            <a:lvl6pPr marR="0" lvl="5"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6pPr>
            <a:lvl7pPr marR="0" lvl="6"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7pPr>
            <a:lvl8pPr marR="0" lvl="7"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8pPr>
            <a:lvl9pPr marR="0" lvl="8"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9pPr>
          </a:lstStyle>
          <a:p>
            <a:r>
              <a:rPr lang="it-IT" sz="1200" i="1" dirty="0">
                <a:solidFill>
                  <a:srgbClr val="00B050"/>
                </a:solidFill>
              </a:rPr>
              <a:t>4. TEXT CLASSIFICATION - VALIDATION</a:t>
            </a:r>
            <a:endParaRPr lang="it-IT" i="1" dirty="0">
              <a:solidFill>
                <a:srgbClr val="00B050"/>
              </a:solidFill>
            </a:endParaRPr>
          </a:p>
        </p:txBody>
      </p:sp>
      <p:pic>
        <p:nvPicPr>
          <p:cNvPr id="5" name="Picture 4" descr="A picture containing circle&#10;&#10;Description automatically generated">
            <a:extLst>
              <a:ext uri="{FF2B5EF4-FFF2-40B4-BE49-F238E27FC236}">
                <a16:creationId xmlns:a16="http://schemas.microsoft.com/office/drawing/2014/main" id="{A8A562A3-14E4-0D43-E547-E0A4B23A9B83}"/>
              </a:ext>
            </a:extLst>
          </p:cNvPr>
          <p:cNvPicPr>
            <a:picLocks noChangeAspect="1"/>
          </p:cNvPicPr>
          <p:nvPr/>
        </p:nvPicPr>
        <p:blipFill>
          <a:blip r:embed="rId5"/>
          <a:stretch>
            <a:fillRect/>
          </a:stretch>
        </p:blipFill>
        <p:spPr>
          <a:xfrm>
            <a:off x="7820528" y="132735"/>
            <a:ext cx="1258284" cy="677376"/>
          </a:xfrm>
          <a:prstGeom prst="rect">
            <a:avLst/>
          </a:prstGeom>
          <a:ln>
            <a:noFill/>
          </a:ln>
          <a:effectLst>
            <a:outerShdw blurRad="292100" dist="139700" dir="2700000" algn="tl" rotWithShape="0">
              <a:srgbClr val="333333">
                <a:alpha val="65000"/>
              </a:srgbClr>
            </a:outerShdw>
          </a:effectLst>
        </p:spPr>
      </p:pic>
      <p:pic>
        <p:nvPicPr>
          <p:cNvPr id="1026" name="Picture 2">
            <a:extLst>
              <a:ext uri="{FF2B5EF4-FFF2-40B4-BE49-F238E27FC236}">
                <a16:creationId xmlns:a16="http://schemas.microsoft.com/office/drawing/2014/main" id="{7CCCDA6D-BED0-0202-CBFB-80684B0B280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4677" y="1536786"/>
            <a:ext cx="4322927" cy="2994075"/>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7920543B-3DA7-5E02-56B2-3C18F48D2CD2}"/>
              </a:ext>
            </a:extLst>
          </p:cNvPr>
          <p:cNvSpPr txBox="1"/>
          <p:nvPr/>
        </p:nvSpPr>
        <p:spPr>
          <a:xfrm>
            <a:off x="5351543" y="1536786"/>
            <a:ext cx="3228493" cy="2462213"/>
          </a:xfrm>
          <a:prstGeom prst="rect">
            <a:avLst/>
          </a:prstGeom>
          <a:noFill/>
        </p:spPr>
        <p:txBody>
          <a:bodyPr wrap="square">
            <a:spAutoFit/>
          </a:bodyPr>
          <a:lstStyle/>
          <a:p>
            <a:pPr>
              <a:buClr>
                <a:schemeClr val="dk1"/>
              </a:buClr>
              <a:buSzPts val="1100"/>
            </a:pPr>
            <a:r>
              <a:rPr lang="en-GB" b="1" i="1" dirty="0">
                <a:solidFill>
                  <a:schemeClr val="dk1"/>
                </a:solidFill>
                <a:latin typeface="Roboto"/>
                <a:ea typeface="Roboto"/>
                <a:sym typeface="Roboto"/>
              </a:rPr>
              <a:t>Cross Validation Scores: </a:t>
            </a:r>
          </a:p>
          <a:p>
            <a:pPr>
              <a:buClr>
                <a:schemeClr val="dk1"/>
              </a:buClr>
              <a:buSzPts val="1100"/>
            </a:pPr>
            <a:r>
              <a:rPr lang="en-GB" dirty="0">
                <a:solidFill>
                  <a:schemeClr val="dk1"/>
                </a:solidFill>
                <a:latin typeface="Roboto"/>
                <a:ea typeface="Roboto"/>
                <a:sym typeface="Roboto"/>
              </a:rPr>
              <a:t>[0.61832061 0.66153846 0.76153846 0.83076923 0.84615385 0.79230769 0.76153846 0.76923077 0.78461538 0.76923077] </a:t>
            </a:r>
          </a:p>
          <a:p>
            <a:pPr>
              <a:buClr>
                <a:schemeClr val="dk1"/>
              </a:buClr>
              <a:buSzPts val="1100"/>
            </a:pPr>
            <a:endParaRPr lang="en-GB" dirty="0">
              <a:solidFill>
                <a:schemeClr val="dk1"/>
              </a:solidFill>
              <a:latin typeface="Roboto"/>
              <a:ea typeface="Roboto"/>
              <a:sym typeface="Roboto"/>
            </a:endParaRPr>
          </a:p>
          <a:p>
            <a:pPr>
              <a:buClr>
                <a:schemeClr val="dk1"/>
              </a:buClr>
              <a:buSzPts val="1100"/>
            </a:pPr>
            <a:r>
              <a:rPr lang="en-GB" b="1" i="1" dirty="0">
                <a:solidFill>
                  <a:schemeClr val="dk1"/>
                </a:solidFill>
                <a:latin typeface="Roboto"/>
                <a:ea typeface="Roboto"/>
                <a:sym typeface="Roboto"/>
              </a:rPr>
              <a:t>Average CV Score: </a:t>
            </a:r>
            <a:r>
              <a:rPr lang="en-GB" dirty="0">
                <a:solidFill>
                  <a:schemeClr val="dk1"/>
                </a:solidFill>
                <a:latin typeface="Roboto"/>
                <a:ea typeface="Roboto"/>
                <a:sym typeface="Roboto"/>
              </a:rPr>
              <a:t>0.7595243687610099 </a:t>
            </a:r>
          </a:p>
          <a:p>
            <a:pPr>
              <a:buClr>
                <a:schemeClr val="dk1"/>
              </a:buClr>
              <a:buSzPts val="1100"/>
            </a:pPr>
            <a:endParaRPr lang="en-GB" dirty="0">
              <a:solidFill>
                <a:schemeClr val="dk1"/>
              </a:solidFill>
              <a:latin typeface="Roboto"/>
              <a:ea typeface="Roboto"/>
              <a:sym typeface="Roboto"/>
            </a:endParaRPr>
          </a:p>
          <a:p>
            <a:pPr>
              <a:buClr>
                <a:schemeClr val="dk1"/>
              </a:buClr>
              <a:buSzPts val="1100"/>
            </a:pPr>
            <a:r>
              <a:rPr lang="en-GB" b="1" i="1" dirty="0">
                <a:solidFill>
                  <a:schemeClr val="dk1"/>
                </a:solidFill>
                <a:latin typeface="Roboto"/>
                <a:ea typeface="Roboto"/>
                <a:sym typeface="Roboto"/>
              </a:rPr>
              <a:t>Number of CV Scores used in Average: </a:t>
            </a:r>
            <a:endParaRPr lang="en-GB" dirty="0">
              <a:solidFill>
                <a:schemeClr val="dk1"/>
              </a:solidFill>
              <a:latin typeface="Roboto"/>
              <a:ea typeface="Roboto"/>
              <a:sym typeface="Roboto"/>
            </a:endParaRPr>
          </a:p>
          <a:p>
            <a:pPr>
              <a:buClr>
                <a:schemeClr val="dk1"/>
              </a:buClr>
              <a:buSzPts val="1100"/>
            </a:pPr>
            <a:r>
              <a:rPr lang="en-GB" dirty="0">
                <a:solidFill>
                  <a:schemeClr val="dk1"/>
                </a:solidFill>
                <a:latin typeface="Roboto"/>
                <a:ea typeface="Roboto"/>
                <a:sym typeface="Roboto"/>
              </a:rPr>
              <a:t>10</a:t>
            </a:r>
            <a:endParaRPr lang="it-IT" dirty="0">
              <a:solidFill>
                <a:schemeClr val="dk1"/>
              </a:solidFill>
              <a:latin typeface="Roboto"/>
              <a:ea typeface="Roboto"/>
              <a:sym typeface="Roboto"/>
            </a:endParaRPr>
          </a:p>
        </p:txBody>
      </p:sp>
    </p:spTree>
    <p:extLst>
      <p:ext uri="{BB962C8B-B14F-4D97-AF65-F5344CB8AC3E}">
        <p14:creationId xmlns:p14="http://schemas.microsoft.com/office/powerpoint/2010/main" val="3215479507"/>
      </p:ext>
    </p:extLst>
  </p:cSld>
  <p:clrMapOvr>
    <a:overrideClrMapping bg1="lt1" tx1="dk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10000" r="-10000"/>
          </a:stretch>
        </a:blipFill>
        <a:effectLst/>
      </p:bgPr>
    </p:bg>
    <p:spTree>
      <p:nvGrpSpPr>
        <p:cNvPr id="1" name="Shape 1342"/>
        <p:cNvGrpSpPr/>
        <p:nvPr/>
      </p:nvGrpSpPr>
      <p:grpSpPr>
        <a:xfrm>
          <a:off x="0" y="0"/>
          <a:ext cx="0" cy="0"/>
          <a:chOff x="0" y="0"/>
          <a:chExt cx="0" cy="0"/>
        </a:xfrm>
      </p:grpSpPr>
      <p:sp>
        <p:nvSpPr>
          <p:cNvPr id="14" name="Google Shape;1344;p38">
            <a:extLst>
              <a:ext uri="{FF2B5EF4-FFF2-40B4-BE49-F238E27FC236}">
                <a16:creationId xmlns:a16="http://schemas.microsoft.com/office/drawing/2014/main" id="{980922C1-A395-6BB4-730E-83A8E1094A76}"/>
              </a:ext>
            </a:extLst>
          </p:cNvPr>
          <p:cNvSpPr txBox="1">
            <a:spLocks/>
          </p:cNvSpPr>
          <p:nvPr/>
        </p:nvSpPr>
        <p:spPr>
          <a:xfrm>
            <a:off x="713100" y="1037052"/>
            <a:ext cx="7839229" cy="120303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accent2"/>
              </a:buClr>
              <a:buSzPts val="1200"/>
              <a:buFont typeface="Roboto"/>
              <a:buAutoNum type="arabicPeriod"/>
              <a:defRPr sz="1200" b="0" i="0" u="none" strike="noStrike" cap="none">
                <a:solidFill>
                  <a:schemeClr val="dk1"/>
                </a:solidFill>
                <a:latin typeface="Roboto"/>
                <a:ea typeface="Roboto"/>
                <a:cs typeface="Roboto"/>
                <a:sym typeface="Roboto"/>
              </a:defRPr>
            </a:lvl1pPr>
            <a:lvl2pPr marL="914400" marR="0" lvl="1" indent="-304800" algn="l" rtl="0">
              <a:lnSpc>
                <a:spcPct val="115000"/>
              </a:lnSpc>
              <a:spcBef>
                <a:spcPts val="0"/>
              </a:spcBef>
              <a:spcAft>
                <a:spcPts val="0"/>
              </a:spcAft>
              <a:buClr>
                <a:srgbClr val="434343"/>
              </a:buClr>
              <a:buSzPts val="1200"/>
              <a:buFont typeface="Roboto Condensed Light"/>
              <a:buAutoNum type="alphaLcPeriod"/>
              <a:defRPr sz="1400" b="0" i="0" u="none" strike="noStrike" cap="none">
                <a:solidFill>
                  <a:schemeClr val="dk1"/>
                </a:solidFill>
                <a:latin typeface="Roboto"/>
                <a:ea typeface="Roboto"/>
                <a:cs typeface="Roboto"/>
                <a:sym typeface="Roboto"/>
              </a:defRPr>
            </a:lvl2pPr>
            <a:lvl3pPr marL="1371600" marR="0" lvl="2" indent="-304800" algn="l" rtl="0">
              <a:lnSpc>
                <a:spcPct val="115000"/>
              </a:lnSpc>
              <a:spcBef>
                <a:spcPts val="0"/>
              </a:spcBef>
              <a:spcAft>
                <a:spcPts val="0"/>
              </a:spcAft>
              <a:buClr>
                <a:srgbClr val="434343"/>
              </a:buClr>
              <a:buSzPts val="1200"/>
              <a:buFont typeface="Roboto Condensed Light"/>
              <a:buAutoNum type="romanLcPeriod"/>
              <a:defRPr sz="1400" b="0" i="0" u="none" strike="noStrike" cap="none">
                <a:solidFill>
                  <a:schemeClr val="dk1"/>
                </a:solidFill>
                <a:latin typeface="Roboto"/>
                <a:ea typeface="Roboto"/>
                <a:cs typeface="Roboto"/>
                <a:sym typeface="Roboto"/>
              </a:defRPr>
            </a:lvl3pPr>
            <a:lvl4pPr marL="1828800" marR="0" lvl="3" indent="-304800" algn="l" rtl="0">
              <a:lnSpc>
                <a:spcPct val="115000"/>
              </a:lnSpc>
              <a:spcBef>
                <a:spcPts val="0"/>
              </a:spcBef>
              <a:spcAft>
                <a:spcPts val="0"/>
              </a:spcAft>
              <a:buClr>
                <a:srgbClr val="434343"/>
              </a:buClr>
              <a:buSzPts val="1200"/>
              <a:buFont typeface="Roboto Condensed Light"/>
              <a:buAutoNum type="arabicPeriod"/>
              <a:defRPr sz="1400" b="0" i="0" u="none" strike="noStrike" cap="none">
                <a:solidFill>
                  <a:schemeClr val="dk1"/>
                </a:solidFill>
                <a:latin typeface="Roboto"/>
                <a:ea typeface="Roboto"/>
                <a:cs typeface="Roboto"/>
                <a:sym typeface="Roboto"/>
              </a:defRPr>
            </a:lvl4pPr>
            <a:lvl5pPr marL="2286000" marR="0" lvl="4" indent="-304800" algn="l" rtl="0">
              <a:lnSpc>
                <a:spcPct val="115000"/>
              </a:lnSpc>
              <a:spcBef>
                <a:spcPts val="0"/>
              </a:spcBef>
              <a:spcAft>
                <a:spcPts val="0"/>
              </a:spcAft>
              <a:buClr>
                <a:srgbClr val="434343"/>
              </a:buClr>
              <a:buSzPts val="1200"/>
              <a:buFont typeface="Roboto Condensed Light"/>
              <a:buAutoNum type="alphaLcPeriod"/>
              <a:defRPr sz="1400" b="0" i="0" u="none" strike="noStrike" cap="none">
                <a:solidFill>
                  <a:schemeClr val="dk1"/>
                </a:solidFill>
                <a:latin typeface="Roboto"/>
                <a:ea typeface="Roboto"/>
                <a:cs typeface="Roboto"/>
                <a:sym typeface="Roboto"/>
              </a:defRPr>
            </a:lvl5pPr>
            <a:lvl6pPr marL="2743200" marR="0" lvl="5" indent="-304800" algn="l" rtl="0">
              <a:lnSpc>
                <a:spcPct val="115000"/>
              </a:lnSpc>
              <a:spcBef>
                <a:spcPts val="0"/>
              </a:spcBef>
              <a:spcAft>
                <a:spcPts val="0"/>
              </a:spcAft>
              <a:buClr>
                <a:srgbClr val="434343"/>
              </a:buClr>
              <a:buSzPts val="1200"/>
              <a:buFont typeface="Roboto Condensed Light"/>
              <a:buAutoNum type="romanLcPeriod"/>
              <a:defRPr sz="1400" b="0" i="0" u="none" strike="noStrike" cap="none">
                <a:solidFill>
                  <a:schemeClr val="dk1"/>
                </a:solidFill>
                <a:latin typeface="Roboto"/>
                <a:ea typeface="Roboto"/>
                <a:cs typeface="Roboto"/>
                <a:sym typeface="Roboto"/>
              </a:defRPr>
            </a:lvl6pPr>
            <a:lvl7pPr marL="3200400" marR="0" lvl="6" indent="-304800" algn="l" rtl="0">
              <a:lnSpc>
                <a:spcPct val="115000"/>
              </a:lnSpc>
              <a:spcBef>
                <a:spcPts val="0"/>
              </a:spcBef>
              <a:spcAft>
                <a:spcPts val="0"/>
              </a:spcAft>
              <a:buClr>
                <a:srgbClr val="434343"/>
              </a:buClr>
              <a:buSzPts val="1200"/>
              <a:buFont typeface="Roboto Condensed Light"/>
              <a:buAutoNum type="arabicPeriod"/>
              <a:defRPr sz="1400" b="0" i="0" u="none" strike="noStrike" cap="none">
                <a:solidFill>
                  <a:schemeClr val="dk1"/>
                </a:solidFill>
                <a:latin typeface="Roboto"/>
                <a:ea typeface="Roboto"/>
                <a:cs typeface="Roboto"/>
                <a:sym typeface="Roboto"/>
              </a:defRPr>
            </a:lvl7pPr>
            <a:lvl8pPr marL="3657600" marR="0" lvl="7" indent="-304800" algn="l" rtl="0">
              <a:lnSpc>
                <a:spcPct val="115000"/>
              </a:lnSpc>
              <a:spcBef>
                <a:spcPts val="0"/>
              </a:spcBef>
              <a:spcAft>
                <a:spcPts val="0"/>
              </a:spcAft>
              <a:buClr>
                <a:srgbClr val="434343"/>
              </a:buClr>
              <a:buSzPts val="1200"/>
              <a:buFont typeface="Roboto Condensed Light"/>
              <a:buAutoNum type="alphaLcPeriod"/>
              <a:defRPr sz="1400" b="0" i="0" u="none" strike="noStrike" cap="none">
                <a:solidFill>
                  <a:schemeClr val="dk1"/>
                </a:solidFill>
                <a:latin typeface="Roboto"/>
                <a:ea typeface="Roboto"/>
                <a:cs typeface="Roboto"/>
                <a:sym typeface="Roboto"/>
              </a:defRPr>
            </a:lvl8pPr>
            <a:lvl9pPr marL="4114800" marR="0" lvl="8" indent="-304800" algn="l" rtl="0">
              <a:lnSpc>
                <a:spcPct val="115000"/>
              </a:lnSpc>
              <a:spcBef>
                <a:spcPts val="0"/>
              </a:spcBef>
              <a:spcAft>
                <a:spcPts val="0"/>
              </a:spcAft>
              <a:buClr>
                <a:srgbClr val="434343"/>
              </a:buClr>
              <a:buSzPts val="1200"/>
              <a:buFont typeface="Roboto Condensed Light"/>
              <a:buAutoNum type="romanLcPeriod"/>
              <a:defRPr sz="1400" b="0" i="0" u="none" strike="noStrike" cap="none">
                <a:solidFill>
                  <a:schemeClr val="dk1"/>
                </a:solidFill>
                <a:latin typeface="Roboto"/>
                <a:ea typeface="Roboto"/>
                <a:cs typeface="Roboto"/>
                <a:sym typeface="Roboto"/>
              </a:defRPr>
            </a:lvl9pPr>
          </a:lstStyle>
          <a:p>
            <a:pPr marL="0" indent="0">
              <a:buClr>
                <a:schemeClr val="dk1"/>
              </a:buClr>
              <a:buSzPts val="1100"/>
              <a:buNone/>
            </a:pPr>
            <a:r>
              <a:rPr lang="en-GB" sz="1400" dirty="0"/>
              <a:t>The aim of this point is to build a model which can be used to predict outcomes of future matches.</a:t>
            </a:r>
          </a:p>
          <a:p>
            <a:pPr marL="0" indent="0">
              <a:buClr>
                <a:schemeClr val="dk1"/>
              </a:buClr>
              <a:buSzPts val="1100"/>
              <a:buNone/>
            </a:pPr>
            <a:endParaRPr lang="en-GB" sz="1400" dirty="0"/>
          </a:p>
          <a:p>
            <a:pPr marL="0" indent="0">
              <a:buClr>
                <a:schemeClr val="dk1"/>
              </a:buClr>
              <a:buSzPts val="1100"/>
              <a:buNone/>
            </a:pPr>
            <a:r>
              <a:rPr lang="en-GB" sz="1400" dirty="0"/>
              <a:t>Random Forest works with numerical features, so names of teams have to be transformed into numbers: it is done using a dictionary created during the download phase.</a:t>
            </a:r>
          </a:p>
        </p:txBody>
      </p:sp>
      <p:grpSp>
        <p:nvGrpSpPr>
          <p:cNvPr id="1362" name="Google Shape;1362;p38"/>
          <p:cNvGrpSpPr/>
          <p:nvPr/>
        </p:nvGrpSpPr>
        <p:grpSpPr>
          <a:xfrm rot="1796183">
            <a:off x="-280957" y="4547452"/>
            <a:ext cx="957552" cy="766847"/>
            <a:chOff x="4365025" y="1539800"/>
            <a:chExt cx="121025" cy="96925"/>
          </a:xfrm>
        </p:grpSpPr>
        <p:sp>
          <p:nvSpPr>
            <p:cNvPr id="1363" name="Google Shape;1363;p38"/>
            <p:cNvSpPr/>
            <p:nvPr/>
          </p:nvSpPr>
          <p:spPr>
            <a:xfrm>
              <a:off x="4365025" y="1587950"/>
              <a:ext cx="30125" cy="19500"/>
            </a:xfrm>
            <a:custGeom>
              <a:avLst/>
              <a:gdLst/>
              <a:ahLst/>
              <a:cxnLst/>
              <a:rect l="l" t="t" r="r" b="b"/>
              <a:pathLst>
                <a:path w="1205" h="780" extrusionOk="0">
                  <a:moveTo>
                    <a:pt x="786" y="0"/>
                  </a:moveTo>
                  <a:cubicBezTo>
                    <a:pt x="525" y="3"/>
                    <a:pt x="1" y="135"/>
                    <a:pt x="70" y="487"/>
                  </a:cubicBezTo>
                  <a:cubicBezTo>
                    <a:pt x="112" y="700"/>
                    <a:pt x="344" y="779"/>
                    <a:pt x="555" y="779"/>
                  </a:cubicBezTo>
                  <a:cubicBezTo>
                    <a:pt x="632" y="779"/>
                    <a:pt x="705" y="769"/>
                    <a:pt x="766" y="751"/>
                  </a:cubicBezTo>
                  <a:cubicBezTo>
                    <a:pt x="949" y="699"/>
                    <a:pt x="1204" y="525"/>
                    <a:pt x="1147" y="307"/>
                  </a:cubicBezTo>
                  <a:cubicBezTo>
                    <a:pt x="1115" y="184"/>
                    <a:pt x="929" y="49"/>
                    <a:pt x="78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38"/>
            <p:cNvSpPr/>
            <p:nvPr/>
          </p:nvSpPr>
          <p:spPr>
            <a:xfrm>
              <a:off x="4407850" y="1579225"/>
              <a:ext cx="22750" cy="14925"/>
            </a:xfrm>
            <a:custGeom>
              <a:avLst/>
              <a:gdLst/>
              <a:ahLst/>
              <a:cxnLst/>
              <a:rect l="l" t="t" r="r" b="b"/>
              <a:pathLst>
                <a:path w="910" h="597" extrusionOk="0">
                  <a:moveTo>
                    <a:pt x="581" y="0"/>
                  </a:moveTo>
                  <a:cubicBezTo>
                    <a:pt x="571" y="0"/>
                    <a:pt x="561" y="1"/>
                    <a:pt x="551" y="3"/>
                  </a:cubicBezTo>
                  <a:lnTo>
                    <a:pt x="594" y="8"/>
                  </a:lnTo>
                  <a:cubicBezTo>
                    <a:pt x="1" y="8"/>
                    <a:pt x="140" y="596"/>
                    <a:pt x="475" y="596"/>
                  </a:cubicBezTo>
                  <a:cubicBezTo>
                    <a:pt x="531" y="596"/>
                    <a:pt x="593" y="580"/>
                    <a:pt x="657" y="541"/>
                  </a:cubicBezTo>
                  <a:cubicBezTo>
                    <a:pt x="801" y="455"/>
                    <a:pt x="909" y="343"/>
                    <a:pt x="832" y="180"/>
                  </a:cubicBezTo>
                  <a:cubicBezTo>
                    <a:pt x="788" y="81"/>
                    <a:pt x="686" y="0"/>
                    <a:pt x="58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38"/>
            <p:cNvSpPr/>
            <p:nvPr/>
          </p:nvSpPr>
          <p:spPr>
            <a:xfrm>
              <a:off x="4403900" y="1617025"/>
              <a:ext cx="28200" cy="19700"/>
            </a:xfrm>
            <a:custGeom>
              <a:avLst/>
              <a:gdLst/>
              <a:ahLst/>
              <a:cxnLst/>
              <a:rect l="l" t="t" r="r" b="b"/>
              <a:pathLst>
                <a:path w="1128" h="788" extrusionOk="0">
                  <a:moveTo>
                    <a:pt x="649" y="0"/>
                  </a:moveTo>
                  <a:cubicBezTo>
                    <a:pt x="0" y="101"/>
                    <a:pt x="230" y="788"/>
                    <a:pt x="599" y="788"/>
                  </a:cubicBezTo>
                  <a:cubicBezTo>
                    <a:pt x="681" y="788"/>
                    <a:pt x="770" y="754"/>
                    <a:pt x="858" y="671"/>
                  </a:cubicBezTo>
                  <a:cubicBezTo>
                    <a:pt x="1128" y="416"/>
                    <a:pt x="921" y="141"/>
                    <a:pt x="64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38"/>
            <p:cNvSpPr/>
            <p:nvPr/>
          </p:nvSpPr>
          <p:spPr>
            <a:xfrm>
              <a:off x="4449625" y="1610200"/>
              <a:ext cx="13700" cy="15800"/>
            </a:xfrm>
            <a:custGeom>
              <a:avLst/>
              <a:gdLst/>
              <a:ahLst/>
              <a:cxnLst/>
              <a:rect l="l" t="t" r="r" b="b"/>
              <a:pathLst>
                <a:path w="548" h="632" extrusionOk="0">
                  <a:moveTo>
                    <a:pt x="299" y="0"/>
                  </a:moveTo>
                  <a:cubicBezTo>
                    <a:pt x="274" y="0"/>
                    <a:pt x="251" y="8"/>
                    <a:pt x="230" y="27"/>
                  </a:cubicBezTo>
                  <a:lnTo>
                    <a:pt x="207" y="59"/>
                  </a:lnTo>
                  <a:cubicBezTo>
                    <a:pt x="78" y="248"/>
                    <a:pt x="1" y="468"/>
                    <a:pt x="213" y="632"/>
                  </a:cubicBezTo>
                  <a:cubicBezTo>
                    <a:pt x="359" y="563"/>
                    <a:pt x="548" y="408"/>
                    <a:pt x="519" y="225"/>
                  </a:cubicBezTo>
                  <a:cubicBezTo>
                    <a:pt x="505" y="131"/>
                    <a:pt x="396" y="0"/>
                    <a:pt x="29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38"/>
            <p:cNvSpPr/>
            <p:nvPr/>
          </p:nvSpPr>
          <p:spPr>
            <a:xfrm>
              <a:off x="4388575" y="1553100"/>
              <a:ext cx="24300" cy="10400"/>
            </a:xfrm>
            <a:custGeom>
              <a:avLst/>
              <a:gdLst/>
              <a:ahLst/>
              <a:cxnLst/>
              <a:rect l="l" t="t" r="r" b="b"/>
              <a:pathLst>
                <a:path w="972" h="416" extrusionOk="0">
                  <a:moveTo>
                    <a:pt x="577" y="1"/>
                  </a:moveTo>
                  <a:cubicBezTo>
                    <a:pt x="297" y="1"/>
                    <a:pt x="1" y="289"/>
                    <a:pt x="403" y="400"/>
                  </a:cubicBezTo>
                  <a:cubicBezTo>
                    <a:pt x="440" y="410"/>
                    <a:pt x="477" y="415"/>
                    <a:pt x="514" y="415"/>
                  </a:cubicBezTo>
                  <a:cubicBezTo>
                    <a:pt x="764" y="415"/>
                    <a:pt x="972" y="196"/>
                    <a:pt x="692" y="19"/>
                  </a:cubicBezTo>
                  <a:cubicBezTo>
                    <a:pt x="655" y="6"/>
                    <a:pt x="616" y="1"/>
                    <a:pt x="57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38"/>
            <p:cNvSpPr/>
            <p:nvPr/>
          </p:nvSpPr>
          <p:spPr>
            <a:xfrm>
              <a:off x="4457500" y="1582775"/>
              <a:ext cx="13600" cy="7825"/>
            </a:xfrm>
            <a:custGeom>
              <a:avLst/>
              <a:gdLst/>
              <a:ahLst/>
              <a:cxnLst/>
              <a:rect l="l" t="t" r="r" b="b"/>
              <a:pathLst>
                <a:path w="544" h="313" extrusionOk="0">
                  <a:moveTo>
                    <a:pt x="362" y="1"/>
                  </a:moveTo>
                  <a:cubicBezTo>
                    <a:pt x="264" y="27"/>
                    <a:pt x="1" y="67"/>
                    <a:pt x="35" y="216"/>
                  </a:cubicBezTo>
                  <a:cubicBezTo>
                    <a:pt x="51" y="296"/>
                    <a:pt x="119" y="313"/>
                    <a:pt x="186" y="313"/>
                  </a:cubicBezTo>
                  <a:cubicBezTo>
                    <a:pt x="212" y="313"/>
                    <a:pt x="239" y="310"/>
                    <a:pt x="261" y="307"/>
                  </a:cubicBezTo>
                  <a:cubicBezTo>
                    <a:pt x="345" y="299"/>
                    <a:pt x="516" y="262"/>
                    <a:pt x="534" y="153"/>
                  </a:cubicBezTo>
                  <a:cubicBezTo>
                    <a:pt x="543" y="91"/>
                    <a:pt x="467" y="11"/>
                    <a:pt x="400" y="11"/>
                  </a:cubicBezTo>
                  <a:cubicBezTo>
                    <a:pt x="389" y="11"/>
                    <a:pt x="378" y="13"/>
                    <a:pt x="367" y="18"/>
                  </a:cubicBezTo>
                  <a:lnTo>
                    <a:pt x="36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38"/>
            <p:cNvSpPr/>
            <p:nvPr/>
          </p:nvSpPr>
          <p:spPr>
            <a:xfrm>
              <a:off x="4436600" y="1539800"/>
              <a:ext cx="15925" cy="12850"/>
            </a:xfrm>
            <a:custGeom>
              <a:avLst/>
              <a:gdLst/>
              <a:ahLst/>
              <a:cxnLst/>
              <a:rect l="l" t="t" r="r" b="b"/>
              <a:pathLst>
                <a:path w="637" h="514" extrusionOk="0">
                  <a:moveTo>
                    <a:pt x="473" y="1"/>
                  </a:moveTo>
                  <a:lnTo>
                    <a:pt x="473" y="1"/>
                  </a:lnTo>
                  <a:cubicBezTo>
                    <a:pt x="307" y="21"/>
                    <a:pt x="0" y="196"/>
                    <a:pt x="83" y="405"/>
                  </a:cubicBezTo>
                  <a:cubicBezTo>
                    <a:pt x="115" y="484"/>
                    <a:pt x="170" y="514"/>
                    <a:pt x="230" y="514"/>
                  </a:cubicBezTo>
                  <a:cubicBezTo>
                    <a:pt x="297" y="514"/>
                    <a:pt x="370" y="478"/>
                    <a:pt x="427" y="433"/>
                  </a:cubicBezTo>
                  <a:cubicBezTo>
                    <a:pt x="570" y="319"/>
                    <a:pt x="636" y="113"/>
                    <a:pt x="47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38"/>
            <p:cNvSpPr/>
            <p:nvPr/>
          </p:nvSpPr>
          <p:spPr>
            <a:xfrm>
              <a:off x="4472250" y="1549775"/>
              <a:ext cx="13800" cy="12175"/>
            </a:xfrm>
            <a:custGeom>
              <a:avLst/>
              <a:gdLst/>
              <a:ahLst/>
              <a:cxnLst/>
              <a:rect l="l" t="t" r="r" b="b"/>
              <a:pathLst>
                <a:path w="552" h="487" extrusionOk="0">
                  <a:moveTo>
                    <a:pt x="359" y="0"/>
                  </a:moveTo>
                  <a:lnTo>
                    <a:pt x="359" y="0"/>
                  </a:lnTo>
                  <a:cubicBezTo>
                    <a:pt x="239" y="37"/>
                    <a:pt x="1" y="161"/>
                    <a:pt x="18" y="315"/>
                  </a:cubicBezTo>
                  <a:cubicBezTo>
                    <a:pt x="28" y="414"/>
                    <a:pt x="123" y="487"/>
                    <a:pt x="221" y="487"/>
                  </a:cubicBezTo>
                  <a:cubicBezTo>
                    <a:pt x="239" y="487"/>
                    <a:pt x="258" y="484"/>
                    <a:pt x="276" y="479"/>
                  </a:cubicBezTo>
                  <a:cubicBezTo>
                    <a:pt x="442" y="433"/>
                    <a:pt x="551" y="118"/>
                    <a:pt x="35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 name="Google Shape;1343;p38">
            <a:extLst>
              <a:ext uri="{FF2B5EF4-FFF2-40B4-BE49-F238E27FC236}">
                <a16:creationId xmlns:a16="http://schemas.microsoft.com/office/drawing/2014/main" id="{F15CCC14-A652-DCAE-F707-EFA7C83CA764}"/>
              </a:ext>
            </a:extLst>
          </p:cNvPr>
          <p:cNvSpPr txBox="1">
            <a:spLocks/>
          </p:cNvSpPr>
          <p:nvPr/>
        </p:nvSpPr>
        <p:spPr>
          <a:xfrm>
            <a:off x="685392" y="544550"/>
            <a:ext cx="7717800" cy="572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1pPr>
            <a:lvl2pPr marR="0" lvl="1"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2pPr>
            <a:lvl3pPr marR="0" lvl="2"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3pPr>
            <a:lvl4pPr marR="0" lvl="3"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4pPr>
            <a:lvl5pPr marR="0" lvl="4"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5pPr>
            <a:lvl6pPr marR="0" lvl="5"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6pPr>
            <a:lvl7pPr marR="0" lvl="6"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7pPr>
            <a:lvl8pPr marR="0" lvl="7"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8pPr>
            <a:lvl9pPr marR="0" lvl="8"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9pPr>
          </a:lstStyle>
          <a:p>
            <a:r>
              <a:rPr lang="en-GB" dirty="0"/>
              <a:t>Random Forest</a:t>
            </a:r>
          </a:p>
        </p:txBody>
      </p:sp>
      <p:sp>
        <p:nvSpPr>
          <p:cNvPr id="8" name="Title 1">
            <a:extLst>
              <a:ext uri="{FF2B5EF4-FFF2-40B4-BE49-F238E27FC236}">
                <a16:creationId xmlns:a16="http://schemas.microsoft.com/office/drawing/2014/main" id="{FAEE2A23-1D56-E547-5EF2-FA582DC6F459}"/>
              </a:ext>
            </a:extLst>
          </p:cNvPr>
          <p:cNvSpPr txBox="1">
            <a:spLocks/>
          </p:cNvSpPr>
          <p:nvPr/>
        </p:nvSpPr>
        <p:spPr>
          <a:xfrm>
            <a:off x="731870" y="280427"/>
            <a:ext cx="7717800" cy="572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1pPr>
            <a:lvl2pPr marR="0" lvl="1"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2pPr>
            <a:lvl3pPr marR="0" lvl="2"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3pPr>
            <a:lvl4pPr marR="0" lvl="3"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4pPr>
            <a:lvl5pPr marR="0" lvl="4"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5pPr>
            <a:lvl6pPr marR="0" lvl="5"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6pPr>
            <a:lvl7pPr marR="0" lvl="6"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7pPr>
            <a:lvl8pPr marR="0" lvl="7"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8pPr>
            <a:lvl9pPr marR="0" lvl="8"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9pPr>
          </a:lstStyle>
          <a:p>
            <a:r>
              <a:rPr lang="it-IT" sz="1200" i="1" dirty="0">
                <a:solidFill>
                  <a:srgbClr val="00B050"/>
                </a:solidFill>
              </a:rPr>
              <a:t>5. OUTCOME PREDICTION</a:t>
            </a:r>
            <a:endParaRPr lang="it-IT" i="1" dirty="0">
              <a:solidFill>
                <a:srgbClr val="00B050"/>
              </a:solidFill>
            </a:endParaRPr>
          </a:p>
        </p:txBody>
      </p:sp>
      <p:pic>
        <p:nvPicPr>
          <p:cNvPr id="3" name="Picture 2">
            <a:extLst>
              <a:ext uri="{FF2B5EF4-FFF2-40B4-BE49-F238E27FC236}">
                <a16:creationId xmlns:a16="http://schemas.microsoft.com/office/drawing/2014/main" id="{B61D6C4C-16C7-F9CB-4846-54D883F1F9A2}"/>
              </a:ext>
            </a:extLst>
          </p:cNvPr>
          <p:cNvPicPr>
            <a:picLocks noChangeAspect="1"/>
          </p:cNvPicPr>
          <p:nvPr/>
        </p:nvPicPr>
        <p:blipFill>
          <a:blip r:embed="rId4"/>
          <a:stretch>
            <a:fillRect/>
          </a:stretch>
        </p:blipFill>
        <p:spPr>
          <a:xfrm>
            <a:off x="80515" y="2283097"/>
            <a:ext cx="8982153" cy="976477"/>
          </a:xfrm>
          <a:prstGeom prst="rect">
            <a:avLst/>
          </a:prstGeom>
          <a:ln>
            <a:noFill/>
          </a:ln>
          <a:effectLst>
            <a:outerShdw blurRad="292100" dist="139700" dir="2700000" algn="tl" rotWithShape="0">
              <a:srgbClr val="333333">
                <a:alpha val="65000"/>
              </a:srgbClr>
            </a:outerShdw>
          </a:effectLst>
        </p:spPr>
      </p:pic>
      <p:pic>
        <p:nvPicPr>
          <p:cNvPr id="4" name="Picture 3" descr="A picture containing circle&#10;&#10;Description automatically generated">
            <a:extLst>
              <a:ext uri="{FF2B5EF4-FFF2-40B4-BE49-F238E27FC236}">
                <a16:creationId xmlns:a16="http://schemas.microsoft.com/office/drawing/2014/main" id="{09419ECE-7FE7-3A84-2A02-9B80648A9BC6}"/>
              </a:ext>
            </a:extLst>
          </p:cNvPr>
          <p:cNvPicPr>
            <a:picLocks noChangeAspect="1"/>
          </p:cNvPicPr>
          <p:nvPr/>
        </p:nvPicPr>
        <p:blipFill>
          <a:blip r:embed="rId5"/>
          <a:stretch>
            <a:fillRect/>
          </a:stretch>
        </p:blipFill>
        <p:spPr>
          <a:xfrm>
            <a:off x="7820528" y="132735"/>
            <a:ext cx="1258284" cy="677376"/>
          </a:xfrm>
          <a:prstGeom prst="rect">
            <a:avLst/>
          </a:prstGeom>
          <a:ln>
            <a:noFill/>
          </a:ln>
          <a:effectLst>
            <a:outerShdw blurRad="292100" dist="139700" dir="2700000" algn="tl" rotWithShape="0">
              <a:srgbClr val="333333">
                <a:alpha val="65000"/>
              </a:srgbClr>
            </a:outerShdw>
          </a:effectLst>
        </p:spPr>
      </p:pic>
      <p:pic>
        <p:nvPicPr>
          <p:cNvPr id="5" name="Picture 4">
            <a:extLst>
              <a:ext uri="{FF2B5EF4-FFF2-40B4-BE49-F238E27FC236}">
                <a16:creationId xmlns:a16="http://schemas.microsoft.com/office/drawing/2014/main" id="{F986BE97-A63E-D3EF-79C2-42DD38E605B8}"/>
              </a:ext>
            </a:extLst>
          </p:cNvPr>
          <p:cNvPicPr>
            <a:picLocks noChangeAspect="1"/>
          </p:cNvPicPr>
          <p:nvPr/>
        </p:nvPicPr>
        <p:blipFill>
          <a:blip r:embed="rId6"/>
          <a:stretch>
            <a:fillRect/>
          </a:stretch>
        </p:blipFill>
        <p:spPr>
          <a:xfrm>
            <a:off x="1093684" y="3976654"/>
            <a:ext cx="6955813" cy="1048553"/>
          </a:xfrm>
          <a:prstGeom prst="rect">
            <a:avLst/>
          </a:prstGeom>
          <a:ln>
            <a:noFill/>
          </a:ln>
          <a:effectLst>
            <a:outerShdw blurRad="292100" dist="139700" dir="2700000" algn="tl" rotWithShape="0">
              <a:srgbClr val="333333">
                <a:alpha val="65000"/>
              </a:srgbClr>
            </a:outerShdw>
          </a:effectLst>
        </p:spPr>
      </p:pic>
      <p:sp>
        <p:nvSpPr>
          <p:cNvPr id="9" name="TextBox 8">
            <a:extLst>
              <a:ext uri="{FF2B5EF4-FFF2-40B4-BE49-F238E27FC236}">
                <a16:creationId xmlns:a16="http://schemas.microsoft.com/office/drawing/2014/main" id="{C6CE2E88-4F8B-1037-E78E-03DA2ABE8AEF}"/>
              </a:ext>
            </a:extLst>
          </p:cNvPr>
          <p:cNvSpPr txBox="1"/>
          <p:nvPr/>
        </p:nvSpPr>
        <p:spPr>
          <a:xfrm>
            <a:off x="731870" y="3194485"/>
            <a:ext cx="7671322" cy="738664"/>
          </a:xfrm>
          <a:prstGeom prst="rect">
            <a:avLst/>
          </a:prstGeom>
          <a:noFill/>
        </p:spPr>
        <p:txBody>
          <a:bodyPr wrap="square">
            <a:spAutoFit/>
          </a:bodyPr>
          <a:lstStyle/>
          <a:p>
            <a:pPr marL="0" indent="0">
              <a:buClr>
                <a:schemeClr val="dk1"/>
              </a:buClr>
              <a:buSzPts val="1100"/>
              <a:buNone/>
            </a:pPr>
            <a:endParaRPr lang="en-GB" sz="1400" dirty="0"/>
          </a:p>
          <a:p>
            <a:pPr marL="0" indent="0">
              <a:buClr>
                <a:schemeClr val="dk1"/>
              </a:buClr>
              <a:buSzPts val="1100"/>
              <a:buNone/>
            </a:pPr>
            <a:r>
              <a:rPr lang="en-GB" sz="1400" dirty="0"/>
              <a:t>Models used in this phase are the same of the previous classification without Multinomial Naïve Bayes</a:t>
            </a:r>
          </a:p>
        </p:txBody>
      </p:sp>
      <p:sp>
        <p:nvSpPr>
          <p:cNvPr id="10" name="Rectangle 9">
            <a:extLst>
              <a:ext uri="{FF2B5EF4-FFF2-40B4-BE49-F238E27FC236}">
                <a16:creationId xmlns:a16="http://schemas.microsoft.com/office/drawing/2014/main" id="{CC9F72B1-FDB5-C469-C597-187BA1C1BFE5}"/>
              </a:ext>
            </a:extLst>
          </p:cNvPr>
          <p:cNvSpPr/>
          <p:nvPr/>
        </p:nvSpPr>
        <p:spPr>
          <a:xfrm>
            <a:off x="1085733" y="4700480"/>
            <a:ext cx="6955813" cy="116641"/>
          </a:xfrm>
          <a:prstGeom prst="rect">
            <a:avLst/>
          </a:prstGeom>
          <a:solidFill>
            <a:srgbClr val="00FF0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37169368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10000" r="-10000"/>
          </a:stretch>
        </a:blipFill>
        <a:effectLst/>
      </p:bgPr>
    </p:bg>
    <p:spTree>
      <p:nvGrpSpPr>
        <p:cNvPr id="1" name="Shape 1342"/>
        <p:cNvGrpSpPr/>
        <p:nvPr/>
      </p:nvGrpSpPr>
      <p:grpSpPr>
        <a:xfrm>
          <a:off x="0" y="0"/>
          <a:ext cx="0" cy="0"/>
          <a:chOff x="0" y="0"/>
          <a:chExt cx="0" cy="0"/>
        </a:xfrm>
      </p:grpSpPr>
      <p:sp>
        <p:nvSpPr>
          <p:cNvPr id="14" name="Google Shape;1344;p38">
            <a:extLst>
              <a:ext uri="{FF2B5EF4-FFF2-40B4-BE49-F238E27FC236}">
                <a16:creationId xmlns:a16="http://schemas.microsoft.com/office/drawing/2014/main" id="{980922C1-A395-6BB4-730E-83A8E1094A76}"/>
              </a:ext>
            </a:extLst>
          </p:cNvPr>
          <p:cNvSpPr txBox="1">
            <a:spLocks/>
          </p:cNvSpPr>
          <p:nvPr/>
        </p:nvSpPr>
        <p:spPr>
          <a:xfrm>
            <a:off x="713100" y="1037051"/>
            <a:ext cx="7839229" cy="391334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accent2"/>
              </a:buClr>
              <a:buSzPts val="1200"/>
              <a:buFont typeface="Roboto"/>
              <a:buAutoNum type="arabicPeriod"/>
              <a:defRPr sz="1200" b="0" i="0" u="none" strike="noStrike" cap="none">
                <a:solidFill>
                  <a:schemeClr val="dk1"/>
                </a:solidFill>
                <a:latin typeface="Roboto"/>
                <a:ea typeface="Roboto"/>
                <a:cs typeface="Roboto"/>
                <a:sym typeface="Roboto"/>
              </a:defRPr>
            </a:lvl1pPr>
            <a:lvl2pPr marL="914400" marR="0" lvl="1" indent="-304800" algn="l" rtl="0">
              <a:lnSpc>
                <a:spcPct val="115000"/>
              </a:lnSpc>
              <a:spcBef>
                <a:spcPts val="0"/>
              </a:spcBef>
              <a:spcAft>
                <a:spcPts val="0"/>
              </a:spcAft>
              <a:buClr>
                <a:srgbClr val="434343"/>
              </a:buClr>
              <a:buSzPts val="1200"/>
              <a:buFont typeface="Roboto Condensed Light"/>
              <a:buAutoNum type="alphaLcPeriod"/>
              <a:defRPr sz="1400" b="0" i="0" u="none" strike="noStrike" cap="none">
                <a:solidFill>
                  <a:schemeClr val="dk1"/>
                </a:solidFill>
                <a:latin typeface="Roboto"/>
                <a:ea typeface="Roboto"/>
                <a:cs typeface="Roboto"/>
                <a:sym typeface="Roboto"/>
              </a:defRPr>
            </a:lvl2pPr>
            <a:lvl3pPr marL="1371600" marR="0" lvl="2" indent="-304800" algn="l" rtl="0">
              <a:lnSpc>
                <a:spcPct val="115000"/>
              </a:lnSpc>
              <a:spcBef>
                <a:spcPts val="0"/>
              </a:spcBef>
              <a:spcAft>
                <a:spcPts val="0"/>
              </a:spcAft>
              <a:buClr>
                <a:srgbClr val="434343"/>
              </a:buClr>
              <a:buSzPts val="1200"/>
              <a:buFont typeface="Roboto Condensed Light"/>
              <a:buAutoNum type="romanLcPeriod"/>
              <a:defRPr sz="1400" b="0" i="0" u="none" strike="noStrike" cap="none">
                <a:solidFill>
                  <a:schemeClr val="dk1"/>
                </a:solidFill>
                <a:latin typeface="Roboto"/>
                <a:ea typeface="Roboto"/>
                <a:cs typeface="Roboto"/>
                <a:sym typeface="Roboto"/>
              </a:defRPr>
            </a:lvl3pPr>
            <a:lvl4pPr marL="1828800" marR="0" lvl="3" indent="-304800" algn="l" rtl="0">
              <a:lnSpc>
                <a:spcPct val="115000"/>
              </a:lnSpc>
              <a:spcBef>
                <a:spcPts val="0"/>
              </a:spcBef>
              <a:spcAft>
                <a:spcPts val="0"/>
              </a:spcAft>
              <a:buClr>
                <a:srgbClr val="434343"/>
              </a:buClr>
              <a:buSzPts val="1200"/>
              <a:buFont typeface="Roboto Condensed Light"/>
              <a:buAutoNum type="arabicPeriod"/>
              <a:defRPr sz="1400" b="0" i="0" u="none" strike="noStrike" cap="none">
                <a:solidFill>
                  <a:schemeClr val="dk1"/>
                </a:solidFill>
                <a:latin typeface="Roboto"/>
                <a:ea typeface="Roboto"/>
                <a:cs typeface="Roboto"/>
                <a:sym typeface="Roboto"/>
              </a:defRPr>
            </a:lvl4pPr>
            <a:lvl5pPr marL="2286000" marR="0" lvl="4" indent="-304800" algn="l" rtl="0">
              <a:lnSpc>
                <a:spcPct val="115000"/>
              </a:lnSpc>
              <a:spcBef>
                <a:spcPts val="0"/>
              </a:spcBef>
              <a:spcAft>
                <a:spcPts val="0"/>
              </a:spcAft>
              <a:buClr>
                <a:srgbClr val="434343"/>
              </a:buClr>
              <a:buSzPts val="1200"/>
              <a:buFont typeface="Roboto Condensed Light"/>
              <a:buAutoNum type="alphaLcPeriod"/>
              <a:defRPr sz="1400" b="0" i="0" u="none" strike="noStrike" cap="none">
                <a:solidFill>
                  <a:schemeClr val="dk1"/>
                </a:solidFill>
                <a:latin typeface="Roboto"/>
                <a:ea typeface="Roboto"/>
                <a:cs typeface="Roboto"/>
                <a:sym typeface="Roboto"/>
              </a:defRPr>
            </a:lvl5pPr>
            <a:lvl6pPr marL="2743200" marR="0" lvl="5" indent="-304800" algn="l" rtl="0">
              <a:lnSpc>
                <a:spcPct val="115000"/>
              </a:lnSpc>
              <a:spcBef>
                <a:spcPts val="0"/>
              </a:spcBef>
              <a:spcAft>
                <a:spcPts val="0"/>
              </a:spcAft>
              <a:buClr>
                <a:srgbClr val="434343"/>
              </a:buClr>
              <a:buSzPts val="1200"/>
              <a:buFont typeface="Roboto Condensed Light"/>
              <a:buAutoNum type="romanLcPeriod"/>
              <a:defRPr sz="1400" b="0" i="0" u="none" strike="noStrike" cap="none">
                <a:solidFill>
                  <a:schemeClr val="dk1"/>
                </a:solidFill>
                <a:latin typeface="Roboto"/>
                <a:ea typeface="Roboto"/>
                <a:cs typeface="Roboto"/>
                <a:sym typeface="Roboto"/>
              </a:defRPr>
            </a:lvl6pPr>
            <a:lvl7pPr marL="3200400" marR="0" lvl="6" indent="-304800" algn="l" rtl="0">
              <a:lnSpc>
                <a:spcPct val="115000"/>
              </a:lnSpc>
              <a:spcBef>
                <a:spcPts val="0"/>
              </a:spcBef>
              <a:spcAft>
                <a:spcPts val="0"/>
              </a:spcAft>
              <a:buClr>
                <a:srgbClr val="434343"/>
              </a:buClr>
              <a:buSzPts val="1200"/>
              <a:buFont typeface="Roboto Condensed Light"/>
              <a:buAutoNum type="arabicPeriod"/>
              <a:defRPr sz="1400" b="0" i="0" u="none" strike="noStrike" cap="none">
                <a:solidFill>
                  <a:schemeClr val="dk1"/>
                </a:solidFill>
                <a:latin typeface="Roboto"/>
                <a:ea typeface="Roboto"/>
                <a:cs typeface="Roboto"/>
                <a:sym typeface="Roboto"/>
              </a:defRPr>
            </a:lvl7pPr>
            <a:lvl8pPr marL="3657600" marR="0" lvl="7" indent="-304800" algn="l" rtl="0">
              <a:lnSpc>
                <a:spcPct val="115000"/>
              </a:lnSpc>
              <a:spcBef>
                <a:spcPts val="0"/>
              </a:spcBef>
              <a:spcAft>
                <a:spcPts val="0"/>
              </a:spcAft>
              <a:buClr>
                <a:srgbClr val="434343"/>
              </a:buClr>
              <a:buSzPts val="1200"/>
              <a:buFont typeface="Roboto Condensed Light"/>
              <a:buAutoNum type="alphaLcPeriod"/>
              <a:defRPr sz="1400" b="0" i="0" u="none" strike="noStrike" cap="none">
                <a:solidFill>
                  <a:schemeClr val="dk1"/>
                </a:solidFill>
                <a:latin typeface="Roboto"/>
                <a:ea typeface="Roboto"/>
                <a:cs typeface="Roboto"/>
                <a:sym typeface="Roboto"/>
              </a:defRPr>
            </a:lvl8pPr>
            <a:lvl9pPr marL="4114800" marR="0" lvl="8" indent="-304800" algn="l" rtl="0">
              <a:lnSpc>
                <a:spcPct val="115000"/>
              </a:lnSpc>
              <a:spcBef>
                <a:spcPts val="0"/>
              </a:spcBef>
              <a:spcAft>
                <a:spcPts val="0"/>
              </a:spcAft>
              <a:buClr>
                <a:srgbClr val="434343"/>
              </a:buClr>
              <a:buSzPts val="1200"/>
              <a:buFont typeface="Roboto Condensed Light"/>
              <a:buAutoNum type="romanLcPeriod"/>
              <a:defRPr sz="1400" b="0" i="0" u="none" strike="noStrike" cap="none">
                <a:solidFill>
                  <a:schemeClr val="dk1"/>
                </a:solidFill>
                <a:latin typeface="Roboto"/>
                <a:ea typeface="Roboto"/>
                <a:cs typeface="Roboto"/>
                <a:sym typeface="Roboto"/>
              </a:defRPr>
            </a:lvl9pPr>
          </a:lstStyle>
          <a:p>
            <a:pPr marL="0" indent="0">
              <a:buClr>
                <a:schemeClr val="dk1"/>
              </a:buClr>
              <a:buSzPts val="1100"/>
              <a:buNone/>
            </a:pPr>
            <a:r>
              <a:rPr lang="en-GB" sz="1400" dirty="0"/>
              <a:t>The matrix shows how difficult it is to predict a draw outcome.</a:t>
            </a:r>
          </a:p>
          <a:p>
            <a:pPr marL="0" indent="0">
              <a:buClr>
                <a:schemeClr val="dk1"/>
              </a:buClr>
              <a:buSzPts val="1100"/>
              <a:buNone/>
            </a:pPr>
            <a:endParaRPr lang="en-GB" sz="1400" dirty="0"/>
          </a:p>
        </p:txBody>
      </p:sp>
      <p:grpSp>
        <p:nvGrpSpPr>
          <p:cNvPr id="1362" name="Google Shape;1362;p38"/>
          <p:cNvGrpSpPr/>
          <p:nvPr/>
        </p:nvGrpSpPr>
        <p:grpSpPr>
          <a:xfrm rot="1796183">
            <a:off x="-280957" y="4547452"/>
            <a:ext cx="957552" cy="766847"/>
            <a:chOff x="4365025" y="1539800"/>
            <a:chExt cx="121025" cy="96925"/>
          </a:xfrm>
        </p:grpSpPr>
        <p:sp>
          <p:nvSpPr>
            <p:cNvPr id="1363" name="Google Shape;1363;p38"/>
            <p:cNvSpPr/>
            <p:nvPr/>
          </p:nvSpPr>
          <p:spPr>
            <a:xfrm>
              <a:off x="4365025" y="1587950"/>
              <a:ext cx="30125" cy="19500"/>
            </a:xfrm>
            <a:custGeom>
              <a:avLst/>
              <a:gdLst/>
              <a:ahLst/>
              <a:cxnLst/>
              <a:rect l="l" t="t" r="r" b="b"/>
              <a:pathLst>
                <a:path w="1205" h="780" extrusionOk="0">
                  <a:moveTo>
                    <a:pt x="786" y="0"/>
                  </a:moveTo>
                  <a:cubicBezTo>
                    <a:pt x="525" y="3"/>
                    <a:pt x="1" y="135"/>
                    <a:pt x="70" y="487"/>
                  </a:cubicBezTo>
                  <a:cubicBezTo>
                    <a:pt x="112" y="700"/>
                    <a:pt x="344" y="779"/>
                    <a:pt x="555" y="779"/>
                  </a:cubicBezTo>
                  <a:cubicBezTo>
                    <a:pt x="632" y="779"/>
                    <a:pt x="705" y="769"/>
                    <a:pt x="766" y="751"/>
                  </a:cubicBezTo>
                  <a:cubicBezTo>
                    <a:pt x="949" y="699"/>
                    <a:pt x="1204" y="525"/>
                    <a:pt x="1147" y="307"/>
                  </a:cubicBezTo>
                  <a:cubicBezTo>
                    <a:pt x="1115" y="184"/>
                    <a:pt x="929" y="49"/>
                    <a:pt x="78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38"/>
            <p:cNvSpPr/>
            <p:nvPr/>
          </p:nvSpPr>
          <p:spPr>
            <a:xfrm>
              <a:off x="4407850" y="1579225"/>
              <a:ext cx="22750" cy="14925"/>
            </a:xfrm>
            <a:custGeom>
              <a:avLst/>
              <a:gdLst/>
              <a:ahLst/>
              <a:cxnLst/>
              <a:rect l="l" t="t" r="r" b="b"/>
              <a:pathLst>
                <a:path w="910" h="597" extrusionOk="0">
                  <a:moveTo>
                    <a:pt x="581" y="0"/>
                  </a:moveTo>
                  <a:cubicBezTo>
                    <a:pt x="571" y="0"/>
                    <a:pt x="561" y="1"/>
                    <a:pt x="551" y="3"/>
                  </a:cubicBezTo>
                  <a:lnTo>
                    <a:pt x="594" y="8"/>
                  </a:lnTo>
                  <a:cubicBezTo>
                    <a:pt x="1" y="8"/>
                    <a:pt x="140" y="596"/>
                    <a:pt x="475" y="596"/>
                  </a:cubicBezTo>
                  <a:cubicBezTo>
                    <a:pt x="531" y="596"/>
                    <a:pt x="593" y="580"/>
                    <a:pt x="657" y="541"/>
                  </a:cubicBezTo>
                  <a:cubicBezTo>
                    <a:pt x="801" y="455"/>
                    <a:pt x="909" y="343"/>
                    <a:pt x="832" y="180"/>
                  </a:cubicBezTo>
                  <a:cubicBezTo>
                    <a:pt x="788" y="81"/>
                    <a:pt x="686" y="0"/>
                    <a:pt x="58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38"/>
            <p:cNvSpPr/>
            <p:nvPr/>
          </p:nvSpPr>
          <p:spPr>
            <a:xfrm>
              <a:off x="4403900" y="1617025"/>
              <a:ext cx="28200" cy="19700"/>
            </a:xfrm>
            <a:custGeom>
              <a:avLst/>
              <a:gdLst/>
              <a:ahLst/>
              <a:cxnLst/>
              <a:rect l="l" t="t" r="r" b="b"/>
              <a:pathLst>
                <a:path w="1128" h="788" extrusionOk="0">
                  <a:moveTo>
                    <a:pt x="649" y="0"/>
                  </a:moveTo>
                  <a:cubicBezTo>
                    <a:pt x="0" y="101"/>
                    <a:pt x="230" y="788"/>
                    <a:pt x="599" y="788"/>
                  </a:cubicBezTo>
                  <a:cubicBezTo>
                    <a:pt x="681" y="788"/>
                    <a:pt x="770" y="754"/>
                    <a:pt x="858" y="671"/>
                  </a:cubicBezTo>
                  <a:cubicBezTo>
                    <a:pt x="1128" y="416"/>
                    <a:pt x="921" y="141"/>
                    <a:pt x="64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38"/>
            <p:cNvSpPr/>
            <p:nvPr/>
          </p:nvSpPr>
          <p:spPr>
            <a:xfrm>
              <a:off x="4449625" y="1610200"/>
              <a:ext cx="13700" cy="15800"/>
            </a:xfrm>
            <a:custGeom>
              <a:avLst/>
              <a:gdLst/>
              <a:ahLst/>
              <a:cxnLst/>
              <a:rect l="l" t="t" r="r" b="b"/>
              <a:pathLst>
                <a:path w="548" h="632" extrusionOk="0">
                  <a:moveTo>
                    <a:pt x="299" y="0"/>
                  </a:moveTo>
                  <a:cubicBezTo>
                    <a:pt x="274" y="0"/>
                    <a:pt x="251" y="8"/>
                    <a:pt x="230" y="27"/>
                  </a:cubicBezTo>
                  <a:lnTo>
                    <a:pt x="207" y="59"/>
                  </a:lnTo>
                  <a:cubicBezTo>
                    <a:pt x="78" y="248"/>
                    <a:pt x="1" y="468"/>
                    <a:pt x="213" y="632"/>
                  </a:cubicBezTo>
                  <a:cubicBezTo>
                    <a:pt x="359" y="563"/>
                    <a:pt x="548" y="408"/>
                    <a:pt x="519" y="225"/>
                  </a:cubicBezTo>
                  <a:cubicBezTo>
                    <a:pt x="505" y="131"/>
                    <a:pt x="396" y="0"/>
                    <a:pt x="29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38"/>
            <p:cNvSpPr/>
            <p:nvPr/>
          </p:nvSpPr>
          <p:spPr>
            <a:xfrm>
              <a:off x="4388575" y="1553100"/>
              <a:ext cx="24300" cy="10400"/>
            </a:xfrm>
            <a:custGeom>
              <a:avLst/>
              <a:gdLst/>
              <a:ahLst/>
              <a:cxnLst/>
              <a:rect l="l" t="t" r="r" b="b"/>
              <a:pathLst>
                <a:path w="972" h="416" extrusionOk="0">
                  <a:moveTo>
                    <a:pt x="577" y="1"/>
                  </a:moveTo>
                  <a:cubicBezTo>
                    <a:pt x="297" y="1"/>
                    <a:pt x="1" y="289"/>
                    <a:pt x="403" y="400"/>
                  </a:cubicBezTo>
                  <a:cubicBezTo>
                    <a:pt x="440" y="410"/>
                    <a:pt x="477" y="415"/>
                    <a:pt x="514" y="415"/>
                  </a:cubicBezTo>
                  <a:cubicBezTo>
                    <a:pt x="764" y="415"/>
                    <a:pt x="972" y="196"/>
                    <a:pt x="692" y="19"/>
                  </a:cubicBezTo>
                  <a:cubicBezTo>
                    <a:pt x="655" y="6"/>
                    <a:pt x="616" y="1"/>
                    <a:pt x="57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38"/>
            <p:cNvSpPr/>
            <p:nvPr/>
          </p:nvSpPr>
          <p:spPr>
            <a:xfrm>
              <a:off x="4457500" y="1582775"/>
              <a:ext cx="13600" cy="7825"/>
            </a:xfrm>
            <a:custGeom>
              <a:avLst/>
              <a:gdLst/>
              <a:ahLst/>
              <a:cxnLst/>
              <a:rect l="l" t="t" r="r" b="b"/>
              <a:pathLst>
                <a:path w="544" h="313" extrusionOk="0">
                  <a:moveTo>
                    <a:pt x="362" y="1"/>
                  </a:moveTo>
                  <a:cubicBezTo>
                    <a:pt x="264" y="27"/>
                    <a:pt x="1" y="67"/>
                    <a:pt x="35" y="216"/>
                  </a:cubicBezTo>
                  <a:cubicBezTo>
                    <a:pt x="51" y="296"/>
                    <a:pt x="119" y="313"/>
                    <a:pt x="186" y="313"/>
                  </a:cubicBezTo>
                  <a:cubicBezTo>
                    <a:pt x="212" y="313"/>
                    <a:pt x="239" y="310"/>
                    <a:pt x="261" y="307"/>
                  </a:cubicBezTo>
                  <a:cubicBezTo>
                    <a:pt x="345" y="299"/>
                    <a:pt x="516" y="262"/>
                    <a:pt x="534" y="153"/>
                  </a:cubicBezTo>
                  <a:cubicBezTo>
                    <a:pt x="543" y="91"/>
                    <a:pt x="467" y="11"/>
                    <a:pt x="400" y="11"/>
                  </a:cubicBezTo>
                  <a:cubicBezTo>
                    <a:pt x="389" y="11"/>
                    <a:pt x="378" y="13"/>
                    <a:pt x="367" y="18"/>
                  </a:cubicBezTo>
                  <a:lnTo>
                    <a:pt x="36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38"/>
            <p:cNvSpPr/>
            <p:nvPr/>
          </p:nvSpPr>
          <p:spPr>
            <a:xfrm>
              <a:off x="4436600" y="1539800"/>
              <a:ext cx="15925" cy="12850"/>
            </a:xfrm>
            <a:custGeom>
              <a:avLst/>
              <a:gdLst/>
              <a:ahLst/>
              <a:cxnLst/>
              <a:rect l="l" t="t" r="r" b="b"/>
              <a:pathLst>
                <a:path w="637" h="514" extrusionOk="0">
                  <a:moveTo>
                    <a:pt x="473" y="1"/>
                  </a:moveTo>
                  <a:lnTo>
                    <a:pt x="473" y="1"/>
                  </a:lnTo>
                  <a:cubicBezTo>
                    <a:pt x="307" y="21"/>
                    <a:pt x="0" y="196"/>
                    <a:pt x="83" y="405"/>
                  </a:cubicBezTo>
                  <a:cubicBezTo>
                    <a:pt x="115" y="484"/>
                    <a:pt x="170" y="514"/>
                    <a:pt x="230" y="514"/>
                  </a:cubicBezTo>
                  <a:cubicBezTo>
                    <a:pt x="297" y="514"/>
                    <a:pt x="370" y="478"/>
                    <a:pt x="427" y="433"/>
                  </a:cubicBezTo>
                  <a:cubicBezTo>
                    <a:pt x="570" y="319"/>
                    <a:pt x="636" y="113"/>
                    <a:pt x="47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38"/>
            <p:cNvSpPr/>
            <p:nvPr/>
          </p:nvSpPr>
          <p:spPr>
            <a:xfrm>
              <a:off x="4472250" y="1549775"/>
              <a:ext cx="13800" cy="12175"/>
            </a:xfrm>
            <a:custGeom>
              <a:avLst/>
              <a:gdLst/>
              <a:ahLst/>
              <a:cxnLst/>
              <a:rect l="l" t="t" r="r" b="b"/>
              <a:pathLst>
                <a:path w="552" h="487" extrusionOk="0">
                  <a:moveTo>
                    <a:pt x="359" y="0"/>
                  </a:moveTo>
                  <a:lnTo>
                    <a:pt x="359" y="0"/>
                  </a:lnTo>
                  <a:cubicBezTo>
                    <a:pt x="239" y="37"/>
                    <a:pt x="1" y="161"/>
                    <a:pt x="18" y="315"/>
                  </a:cubicBezTo>
                  <a:cubicBezTo>
                    <a:pt x="28" y="414"/>
                    <a:pt x="123" y="487"/>
                    <a:pt x="221" y="487"/>
                  </a:cubicBezTo>
                  <a:cubicBezTo>
                    <a:pt x="239" y="487"/>
                    <a:pt x="258" y="484"/>
                    <a:pt x="276" y="479"/>
                  </a:cubicBezTo>
                  <a:cubicBezTo>
                    <a:pt x="442" y="433"/>
                    <a:pt x="551" y="118"/>
                    <a:pt x="35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 name="Google Shape;1343;p38">
            <a:extLst>
              <a:ext uri="{FF2B5EF4-FFF2-40B4-BE49-F238E27FC236}">
                <a16:creationId xmlns:a16="http://schemas.microsoft.com/office/drawing/2014/main" id="{F15CCC14-A652-DCAE-F707-EFA7C83CA764}"/>
              </a:ext>
            </a:extLst>
          </p:cNvPr>
          <p:cNvSpPr txBox="1">
            <a:spLocks/>
          </p:cNvSpPr>
          <p:nvPr/>
        </p:nvSpPr>
        <p:spPr>
          <a:xfrm>
            <a:off x="685392" y="544550"/>
            <a:ext cx="7717800" cy="572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1pPr>
            <a:lvl2pPr marR="0" lvl="1"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2pPr>
            <a:lvl3pPr marR="0" lvl="2"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3pPr>
            <a:lvl4pPr marR="0" lvl="3"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4pPr>
            <a:lvl5pPr marR="0" lvl="4"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5pPr>
            <a:lvl6pPr marR="0" lvl="5"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6pPr>
            <a:lvl7pPr marR="0" lvl="6"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7pPr>
            <a:lvl8pPr marR="0" lvl="7"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8pPr>
            <a:lvl9pPr marR="0" lvl="8"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9pPr>
          </a:lstStyle>
          <a:p>
            <a:r>
              <a:rPr lang="en-GB" dirty="0"/>
              <a:t>Random Forest</a:t>
            </a:r>
          </a:p>
        </p:txBody>
      </p:sp>
      <p:sp>
        <p:nvSpPr>
          <p:cNvPr id="8" name="Title 1">
            <a:extLst>
              <a:ext uri="{FF2B5EF4-FFF2-40B4-BE49-F238E27FC236}">
                <a16:creationId xmlns:a16="http://schemas.microsoft.com/office/drawing/2014/main" id="{FAEE2A23-1D56-E547-5EF2-FA582DC6F459}"/>
              </a:ext>
            </a:extLst>
          </p:cNvPr>
          <p:cNvSpPr txBox="1">
            <a:spLocks/>
          </p:cNvSpPr>
          <p:nvPr/>
        </p:nvSpPr>
        <p:spPr>
          <a:xfrm>
            <a:off x="731870" y="280427"/>
            <a:ext cx="7717800" cy="572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1pPr>
            <a:lvl2pPr marR="0" lvl="1"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2pPr>
            <a:lvl3pPr marR="0" lvl="2"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3pPr>
            <a:lvl4pPr marR="0" lvl="3"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4pPr>
            <a:lvl5pPr marR="0" lvl="4"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5pPr>
            <a:lvl6pPr marR="0" lvl="5"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6pPr>
            <a:lvl7pPr marR="0" lvl="6"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7pPr>
            <a:lvl8pPr marR="0" lvl="7"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8pPr>
            <a:lvl9pPr marR="0" lvl="8"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9pPr>
          </a:lstStyle>
          <a:p>
            <a:r>
              <a:rPr lang="it-IT" sz="1200" i="1" dirty="0">
                <a:solidFill>
                  <a:srgbClr val="00B050"/>
                </a:solidFill>
              </a:rPr>
              <a:t>6. EVALUATION</a:t>
            </a:r>
            <a:endParaRPr lang="it-IT" sz="800" i="1" dirty="0">
              <a:solidFill>
                <a:srgbClr val="00B050"/>
              </a:solidFill>
            </a:endParaRPr>
          </a:p>
        </p:txBody>
      </p:sp>
      <p:pic>
        <p:nvPicPr>
          <p:cNvPr id="4" name="Picture 3" descr="Chart, waterfall chart&#10;&#10;Description automatically generated">
            <a:extLst>
              <a:ext uri="{FF2B5EF4-FFF2-40B4-BE49-F238E27FC236}">
                <a16:creationId xmlns:a16="http://schemas.microsoft.com/office/drawing/2014/main" id="{47F57D22-540D-0461-98C1-076A49D6186C}"/>
              </a:ext>
            </a:extLst>
          </p:cNvPr>
          <p:cNvPicPr>
            <a:picLocks noChangeAspect="1"/>
          </p:cNvPicPr>
          <p:nvPr/>
        </p:nvPicPr>
        <p:blipFill>
          <a:blip r:embed="rId4"/>
          <a:stretch>
            <a:fillRect/>
          </a:stretch>
        </p:blipFill>
        <p:spPr>
          <a:xfrm>
            <a:off x="764677" y="1408108"/>
            <a:ext cx="3341181" cy="3302996"/>
          </a:xfrm>
          <a:prstGeom prst="rect">
            <a:avLst/>
          </a:prstGeom>
          <a:ln>
            <a:noFill/>
          </a:ln>
          <a:effectLst>
            <a:outerShdw blurRad="292100" dist="139700" dir="2700000" algn="tl" rotWithShape="0">
              <a:srgbClr val="333333">
                <a:alpha val="65000"/>
              </a:srgbClr>
            </a:outerShdw>
          </a:effectLst>
        </p:spPr>
      </p:pic>
      <p:pic>
        <p:nvPicPr>
          <p:cNvPr id="6" name="Picture 5" descr="A picture containing circle&#10;&#10;Description automatically generated">
            <a:extLst>
              <a:ext uri="{FF2B5EF4-FFF2-40B4-BE49-F238E27FC236}">
                <a16:creationId xmlns:a16="http://schemas.microsoft.com/office/drawing/2014/main" id="{2B3A08B4-AFC0-6845-FA4F-2942A0FAF9B4}"/>
              </a:ext>
            </a:extLst>
          </p:cNvPr>
          <p:cNvPicPr>
            <a:picLocks noChangeAspect="1"/>
          </p:cNvPicPr>
          <p:nvPr/>
        </p:nvPicPr>
        <p:blipFill>
          <a:blip r:embed="rId5"/>
          <a:stretch>
            <a:fillRect/>
          </a:stretch>
        </p:blipFill>
        <p:spPr>
          <a:xfrm>
            <a:off x="7820528" y="132735"/>
            <a:ext cx="1258284" cy="67737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1609649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10000" r="-10000"/>
          </a:stretch>
        </a:blipFill>
        <a:effectLst/>
      </p:bgPr>
    </p:bg>
    <p:spTree>
      <p:nvGrpSpPr>
        <p:cNvPr id="1" name="Shape 1342"/>
        <p:cNvGrpSpPr/>
        <p:nvPr/>
      </p:nvGrpSpPr>
      <p:grpSpPr>
        <a:xfrm>
          <a:off x="0" y="0"/>
          <a:ext cx="0" cy="0"/>
          <a:chOff x="0" y="0"/>
          <a:chExt cx="0" cy="0"/>
        </a:xfrm>
      </p:grpSpPr>
      <p:grpSp>
        <p:nvGrpSpPr>
          <p:cNvPr id="1362" name="Google Shape;1362;p38"/>
          <p:cNvGrpSpPr/>
          <p:nvPr/>
        </p:nvGrpSpPr>
        <p:grpSpPr>
          <a:xfrm rot="1796183">
            <a:off x="-280957" y="4547452"/>
            <a:ext cx="957552" cy="766847"/>
            <a:chOff x="4365025" y="1539800"/>
            <a:chExt cx="121025" cy="96925"/>
          </a:xfrm>
        </p:grpSpPr>
        <p:sp>
          <p:nvSpPr>
            <p:cNvPr id="1363" name="Google Shape;1363;p38"/>
            <p:cNvSpPr/>
            <p:nvPr/>
          </p:nvSpPr>
          <p:spPr>
            <a:xfrm>
              <a:off x="4365025" y="1587950"/>
              <a:ext cx="30125" cy="19500"/>
            </a:xfrm>
            <a:custGeom>
              <a:avLst/>
              <a:gdLst/>
              <a:ahLst/>
              <a:cxnLst/>
              <a:rect l="l" t="t" r="r" b="b"/>
              <a:pathLst>
                <a:path w="1205" h="780" extrusionOk="0">
                  <a:moveTo>
                    <a:pt x="786" y="0"/>
                  </a:moveTo>
                  <a:cubicBezTo>
                    <a:pt x="525" y="3"/>
                    <a:pt x="1" y="135"/>
                    <a:pt x="70" y="487"/>
                  </a:cubicBezTo>
                  <a:cubicBezTo>
                    <a:pt x="112" y="700"/>
                    <a:pt x="344" y="779"/>
                    <a:pt x="555" y="779"/>
                  </a:cubicBezTo>
                  <a:cubicBezTo>
                    <a:pt x="632" y="779"/>
                    <a:pt x="705" y="769"/>
                    <a:pt x="766" y="751"/>
                  </a:cubicBezTo>
                  <a:cubicBezTo>
                    <a:pt x="949" y="699"/>
                    <a:pt x="1204" y="525"/>
                    <a:pt x="1147" y="307"/>
                  </a:cubicBezTo>
                  <a:cubicBezTo>
                    <a:pt x="1115" y="184"/>
                    <a:pt x="929" y="49"/>
                    <a:pt x="78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38"/>
            <p:cNvSpPr/>
            <p:nvPr/>
          </p:nvSpPr>
          <p:spPr>
            <a:xfrm>
              <a:off x="4407850" y="1579225"/>
              <a:ext cx="22750" cy="14925"/>
            </a:xfrm>
            <a:custGeom>
              <a:avLst/>
              <a:gdLst/>
              <a:ahLst/>
              <a:cxnLst/>
              <a:rect l="l" t="t" r="r" b="b"/>
              <a:pathLst>
                <a:path w="910" h="597" extrusionOk="0">
                  <a:moveTo>
                    <a:pt x="581" y="0"/>
                  </a:moveTo>
                  <a:cubicBezTo>
                    <a:pt x="571" y="0"/>
                    <a:pt x="561" y="1"/>
                    <a:pt x="551" y="3"/>
                  </a:cubicBezTo>
                  <a:lnTo>
                    <a:pt x="594" y="8"/>
                  </a:lnTo>
                  <a:cubicBezTo>
                    <a:pt x="1" y="8"/>
                    <a:pt x="140" y="596"/>
                    <a:pt x="475" y="596"/>
                  </a:cubicBezTo>
                  <a:cubicBezTo>
                    <a:pt x="531" y="596"/>
                    <a:pt x="593" y="580"/>
                    <a:pt x="657" y="541"/>
                  </a:cubicBezTo>
                  <a:cubicBezTo>
                    <a:pt x="801" y="455"/>
                    <a:pt x="909" y="343"/>
                    <a:pt x="832" y="180"/>
                  </a:cubicBezTo>
                  <a:cubicBezTo>
                    <a:pt x="788" y="81"/>
                    <a:pt x="686" y="0"/>
                    <a:pt x="58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38"/>
            <p:cNvSpPr/>
            <p:nvPr/>
          </p:nvSpPr>
          <p:spPr>
            <a:xfrm>
              <a:off x="4403900" y="1617025"/>
              <a:ext cx="28200" cy="19700"/>
            </a:xfrm>
            <a:custGeom>
              <a:avLst/>
              <a:gdLst/>
              <a:ahLst/>
              <a:cxnLst/>
              <a:rect l="l" t="t" r="r" b="b"/>
              <a:pathLst>
                <a:path w="1128" h="788" extrusionOk="0">
                  <a:moveTo>
                    <a:pt x="649" y="0"/>
                  </a:moveTo>
                  <a:cubicBezTo>
                    <a:pt x="0" y="101"/>
                    <a:pt x="230" y="788"/>
                    <a:pt x="599" y="788"/>
                  </a:cubicBezTo>
                  <a:cubicBezTo>
                    <a:pt x="681" y="788"/>
                    <a:pt x="770" y="754"/>
                    <a:pt x="858" y="671"/>
                  </a:cubicBezTo>
                  <a:cubicBezTo>
                    <a:pt x="1128" y="416"/>
                    <a:pt x="921" y="141"/>
                    <a:pt x="64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38"/>
            <p:cNvSpPr/>
            <p:nvPr/>
          </p:nvSpPr>
          <p:spPr>
            <a:xfrm>
              <a:off x="4449625" y="1610200"/>
              <a:ext cx="13700" cy="15800"/>
            </a:xfrm>
            <a:custGeom>
              <a:avLst/>
              <a:gdLst/>
              <a:ahLst/>
              <a:cxnLst/>
              <a:rect l="l" t="t" r="r" b="b"/>
              <a:pathLst>
                <a:path w="548" h="632" extrusionOk="0">
                  <a:moveTo>
                    <a:pt x="299" y="0"/>
                  </a:moveTo>
                  <a:cubicBezTo>
                    <a:pt x="274" y="0"/>
                    <a:pt x="251" y="8"/>
                    <a:pt x="230" y="27"/>
                  </a:cubicBezTo>
                  <a:lnTo>
                    <a:pt x="207" y="59"/>
                  </a:lnTo>
                  <a:cubicBezTo>
                    <a:pt x="78" y="248"/>
                    <a:pt x="1" y="468"/>
                    <a:pt x="213" y="632"/>
                  </a:cubicBezTo>
                  <a:cubicBezTo>
                    <a:pt x="359" y="563"/>
                    <a:pt x="548" y="408"/>
                    <a:pt x="519" y="225"/>
                  </a:cubicBezTo>
                  <a:cubicBezTo>
                    <a:pt x="505" y="131"/>
                    <a:pt x="396" y="0"/>
                    <a:pt x="29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38"/>
            <p:cNvSpPr/>
            <p:nvPr/>
          </p:nvSpPr>
          <p:spPr>
            <a:xfrm>
              <a:off x="4388575" y="1553100"/>
              <a:ext cx="24300" cy="10400"/>
            </a:xfrm>
            <a:custGeom>
              <a:avLst/>
              <a:gdLst/>
              <a:ahLst/>
              <a:cxnLst/>
              <a:rect l="l" t="t" r="r" b="b"/>
              <a:pathLst>
                <a:path w="972" h="416" extrusionOk="0">
                  <a:moveTo>
                    <a:pt x="577" y="1"/>
                  </a:moveTo>
                  <a:cubicBezTo>
                    <a:pt x="297" y="1"/>
                    <a:pt x="1" y="289"/>
                    <a:pt x="403" y="400"/>
                  </a:cubicBezTo>
                  <a:cubicBezTo>
                    <a:pt x="440" y="410"/>
                    <a:pt x="477" y="415"/>
                    <a:pt x="514" y="415"/>
                  </a:cubicBezTo>
                  <a:cubicBezTo>
                    <a:pt x="764" y="415"/>
                    <a:pt x="972" y="196"/>
                    <a:pt x="692" y="19"/>
                  </a:cubicBezTo>
                  <a:cubicBezTo>
                    <a:pt x="655" y="6"/>
                    <a:pt x="616" y="1"/>
                    <a:pt x="57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38"/>
            <p:cNvSpPr/>
            <p:nvPr/>
          </p:nvSpPr>
          <p:spPr>
            <a:xfrm>
              <a:off x="4457500" y="1582775"/>
              <a:ext cx="13600" cy="7825"/>
            </a:xfrm>
            <a:custGeom>
              <a:avLst/>
              <a:gdLst/>
              <a:ahLst/>
              <a:cxnLst/>
              <a:rect l="l" t="t" r="r" b="b"/>
              <a:pathLst>
                <a:path w="544" h="313" extrusionOk="0">
                  <a:moveTo>
                    <a:pt x="362" y="1"/>
                  </a:moveTo>
                  <a:cubicBezTo>
                    <a:pt x="264" y="27"/>
                    <a:pt x="1" y="67"/>
                    <a:pt x="35" y="216"/>
                  </a:cubicBezTo>
                  <a:cubicBezTo>
                    <a:pt x="51" y="296"/>
                    <a:pt x="119" y="313"/>
                    <a:pt x="186" y="313"/>
                  </a:cubicBezTo>
                  <a:cubicBezTo>
                    <a:pt x="212" y="313"/>
                    <a:pt x="239" y="310"/>
                    <a:pt x="261" y="307"/>
                  </a:cubicBezTo>
                  <a:cubicBezTo>
                    <a:pt x="345" y="299"/>
                    <a:pt x="516" y="262"/>
                    <a:pt x="534" y="153"/>
                  </a:cubicBezTo>
                  <a:cubicBezTo>
                    <a:pt x="543" y="91"/>
                    <a:pt x="467" y="11"/>
                    <a:pt x="400" y="11"/>
                  </a:cubicBezTo>
                  <a:cubicBezTo>
                    <a:pt x="389" y="11"/>
                    <a:pt x="378" y="13"/>
                    <a:pt x="367" y="18"/>
                  </a:cubicBezTo>
                  <a:lnTo>
                    <a:pt x="36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38"/>
            <p:cNvSpPr/>
            <p:nvPr/>
          </p:nvSpPr>
          <p:spPr>
            <a:xfrm>
              <a:off x="4436600" y="1539800"/>
              <a:ext cx="15925" cy="12850"/>
            </a:xfrm>
            <a:custGeom>
              <a:avLst/>
              <a:gdLst/>
              <a:ahLst/>
              <a:cxnLst/>
              <a:rect l="l" t="t" r="r" b="b"/>
              <a:pathLst>
                <a:path w="637" h="514" extrusionOk="0">
                  <a:moveTo>
                    <a:pt x="473" y="1"/>
                  </a:moveTo>
                  <a:lnTo>
                    <a:pt x="473" y="1"/>
                  </a:lnTo>
                  <a:cubicBezTo>
                    <a:pt x="307" y="21"/>
                    <a:pt x="0" y="196"/>
                    <a:pt x="83" y="405"/>
                  </a:cubicBezTo>
                  <a:cubicBezTo>
                    <a:pt x="115" y="484"/>
                    <a:pt x="170" y="514"/>
                    <a:pt x="230" y="514"/>
                  </a:cubicBezTo>
                  <a:cubicBezTo>
                    <a:pt x="297" y="514"/>
                    <a:pt x="370" y="478"/>
                    <a:pt x="427" y="433"/>
                  </a:cubicBezTo>
                  <a:cubicBezTo>
                    <a:pt x="570" y="319"/>
                    <a:pt x="636" y="113"/>
                    <a:pt x="47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38"/>
            <p:cNvSpPr/>
            <p:nvPr/>
          </p:nvSpPr>
          <p:spPr>
            <a:xfrm>
              <a:off x="4472250" y="1549775"/>
              <a:ext cx="13800" cy="12175"/>
            </a:xfrm>
            <a:custGeom>
              <a:avLst/>
              <a:gdLst/>
              <a:ahLst/>
              <a:cxnLst/>
              <a:rect l="l" t="t" r="r" b="b"/>
              <a:pathLst>
                <a:path w="552" h="487" extrusionOk="0">
                  <a:moveTo>
                    <a:pt x="359" y="0"/>
                  </a:moveTo>
                  <a:lnTo>
                    <a:pt x="359" y="0"/>
                  </a:lnTo>
                  <a:cubicBezTo>
                    <a:pt x="239" y="37"/>
                    <a:pt x="1" y="161"/>
                    <a:pt x="18" y="315"/>
                  </a:cubicBezTo>
                  <a:cubicBezTo>
                    <a:pt x="28" y="414"/>
                    <a:pt x="123" y="487"/>
                    <a:pt x="221" y="487"/>
                  </a:cubicBezTo>
                  <a:cubicBezTo>
                    <a:pt x="239" y="487"/>
                    <a:pt x="258" y="484"/>
                    <a:pt x="276" y="479"/>
                  </a:cubicBezTo>
                  <a:cubicBezTo>
                    <a:pt x="442" y="433"/>
                    <a:pt x="551" y="118"/>
                    <a:pt x="35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 name="Google Shape;1343;p38">
            <a:extLst>
              <a:ext uri="{FF2B5EF4-FFF2-40B4-BE49-F238E27FC236}">
                <a16:creationId xmlns:a16="http://schemas.microsoft.com/office/drawing/2014/main" id="{F15CCC14-A652-DCAE-F707-EFA7C83CA764}"/>
              </a:ext>
            </a:extLst>
          </p:cNvPr>
          <p:cNvSpPr txBox="1">
            <a:spLocks/>
          </p:cNvSpPr>
          <p:nvPr/>
        </p:nvSpPr>
        <p:spPr>
          <a:xfrm>
            <a:off x="685392" y="544550"/>
            <a:ext cx="7717800" cy="572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1pPr>
            <a:lvl2pPr marR="0" lvl="1"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2pPr>
            <a:lvl3pPr marR="0" lvl="2"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3pPr>
            <a:lvl4pPr marR="0" lvl="3"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4pPr>
            <a:lvl5pPr marR="0" lvl="4"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5pPr>
            <a:lvl6pPr marR="0" lvl="5"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6pPr>
            <a:lvl7pPr marR="0" lvl="6"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7pPr>
            <a:lvl8pPr marR="0" lvl="7"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8pPr>
            <a:lvl9pPr marR="0" lvl="8"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9pPr>
          </a:lstStyle>
          <a:p>
            <a:r>
              <a:rPr lang="en-GB" dirty="0"/>
              <a:t>Results</a:t>
            </a:r>
          </a:p>
        </p:txBody>
      </p:sp>
      <p:pic>
        <p:nvPicPr>
          <p:cNvPr id="5" name="Picture 4" descr="A black background with white text&#10;&#10;Description automatically generated with low confidence">
            <a:extLst>
              <a:ext uri="{FF2B5EF4-FFF2-40B4-BE49-F238E27FC236}">
                <a16:creationId xmlns:a16="http://schemas.microsoft.com/office/drawing/2014/main" id="{763C7A6B-4B27-C56C-957A-D619024D0471}"/>
              </a:ext>
            </a:extLst>
          </p:cNvPr>
          <p:cNvPicPr>
            <a:picLocks noChangeAspect="1"/>
          </p:cNvPicPr>
          <p:nvPr/>
        </p:nvPicPr>
        <p:blipFill>
          <a:blip r:embed="rId4"/>
          <a:stretch>
            <a:fillRect/>
          </a:stretch>
        </p:blipFill>
        <p:spPr>
          <a:xfrm>
            <a:off x="764677" y="2037742"/>
            <a:ext cx="2270416" cy="1889421"/>
          </a:xfrm>
          <a:prstGeom prst="rect">
            <a:avLst/>
          </a:prstGeom>
          <a:ln>
            <a:noFill/>
          </a:ln>
          <a:effectLst>
            <a:outerShdw blurRad="292100" dist="139700" dir="2700000" algn="tl" rotWithShape="0">
              <a:srgbClr val="333333">
                <a:alpha val="65000"/>
              </a:srgbClr>
            </a:outerShdw>
          </a:effectLst>
        </p:spPr>
      </p:pic>
      <p:sp>
        <p:nvSpPr>
          <p:cNvPr id="2" name="Title 1">
            <a:extLst>
              <a:ext uri="{FF2B5EF4-FFF2-40B4-BE49-F238E27FC236}">
                <a16:creationId xmlns:a16="http://schemas.microsoft.com/office/drawing/2014/main" id="{A57AD4FD-B130-89DF-086C-96F517F04E7D}"/>
              </a:ext>
            </a:extLst>
          </p:cNvPr>
          <p:cNvSpPr txBox="1">
            <a:spLocks/>
          </p:cNvSpPr>
          <p:nvPr/>
        </p:nvSpPr>
        <p:spPr>
          <a:xfrm>
            <a:off x="731870" y="280427"/>
            <a:ext cx="7717800" cy="572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1pPr>
            <a:lvl2pPr marR="0" lvl="1"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2pPr>
            <a:lvl3pPr marR="0" lvl="2"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3pPr>
            <a:lvl4pPr marR="0" lvl="3"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4pPr>
            <a:lvl5pPr marR="0" lvl="4"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5pPr>
            <a:lvl6pPr marR="0" lvl="5"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6pPr>
            <a:lvl7pPr marR="0" lvl="6"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7pPr>
            <a:lvl8pPr marR="0" lvl="7"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8pPr>
            <a:lvl9pPr marR="0" lvl="8"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9pPr>
          </a:lstStyle>
          <a:p>
            <a:r>
              <a:rPr lang="it-IT" sz="1200" i="1" dirty="0">
                <a:solidFill>
                  <a:srgbClr val="00B050"/>
                </a:solidFill>
              </a:rPr>
              <a:t>7. APPLYING THE MODEL</a:t>
            </a:r>
            <a:endParaRPr lang="it-IT" sz="800" i="1" dirty="0">
              <a:solidFill>
                <a:srgbClr val="00B050"/>
              </a:solidFill>
            </a:endParaRPr>
          </a:p>
        </p:txBody>
      </p:sp>
      <p:pic>
        <p:nvPicPr>
          <p:cNvPr id="6" name="Picture 5" descr="Graphical user interface&#10;&#10;Description automatically generated">
            <a:extLst>
              <a:ext uri="{FF2B5EF4-FFF2-40B4-BE49-F238E27FC236}">
                <a16:creationId xmlns:a16="http://schemas.microsoft.com/office/drawing/2014/main" id="{3AC7DFD5-BCFE-8A0C-4031-6D6040DED9CB}"/>
              </a:ext>
            </a:extLst>
          </p:cNvPr>
          <p:cNvPicPr>
            <a:picLocks noChangeAspect="1"/>
          </p:cNvPicPr>
          <p:nvPr/>
        </p:nvPicPr>
        <p:blipFill>
          <a:blip r:embed="rId5"/>
          <a:stretch>
            <a:fillRect/>
          </a:stretch>
        </p:blipFill>
        <p:spPr>
          <a:xfrm>
            <a:off x="4197560" y="1117250"/>
            <a:ext cx="3970942" cy="3676018"/>
          </a:xfrm>
          <a:prstGeom prst="rect">
            <a:avLst/>
          </a:prstGeom>
          <a:ln>
            <a:noFill/>
          </a:ln>
          <a:effectLst>
            <a:outerShdw blurRad="292100" dist="139700" dir="2700000" algn="tl" rotWithShape="0">
              <a:srgbClr val="333333">
                <a:alpha val="65000"/>
              </a:srgbClr>
            </a:outerShdw>
          </a:effectLst>
        </p:spPr>
      </p:pic>
      <p:sp>
        <p:nvSpPr>
          <p:cNvPr id="8" name="Google Shape;1344;p38">
            <a:extLst>
              <a:ext uri="{FF2B5EF4-FFF2-40B4-BE49-F238E27FC236}">
                <a16:creationId xmlns:a16="http://schemas.microsoft.com/office/drawing/2014/main" id="{ED39B7D7-9E37-A36C-C16E-A5B115B8EA85}"/>
              </a:ext>
            </a:extLst>
          </p:cNvPr>
          <p:cNvSpPr txBox="1">
            <a:spLocks/>
          </p:cNvSpPr>
          <p:nvPr/>
        </p:nvSpPr>
        <p:spPr>
          <a:xfrm>
            <a:off x="713101" y="1037050"/>
            <a:ext cx="3437982" cy="100069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accent2"/>
              </a:buClr>
              <a:buSzPts val="1200"/>
              <a:buFont typeface="Roboto"/>
              <a:buAutoNum type="arabicPeriod"/>
              <a:defRPr sz="1200" b="0" i="0" u="none" strike="noStrike" cap="none">
                <a:solidFill>
                  <a:schemeClr val="dk1"/>
                </a:solidFill>
                <a:latin typeface="Roboto"/>
                <a:ea typeface="Roboto"/>
                <a:cs typeface="Roboto"/>
                <a:sym typeface="Roboto"/>
              </a:defRPr>
            </a:lvl1pPr>
            <a:lvl2pPr marL="914400" marR="0" lvl="1" indent="-304800" algn="l" rtl="0">
              <a:lnSpc>
                <a:spcPct val="115000"/>
              </a:lnSpc>
              <a:spcBef>
                <a:spcPts val="0"/>
              </a:spcBef>
              <a:spcAft>
                <a:spcPts val="0"/>
              </a:spcAft>
              <a:buClr>
                <a:srgbClr val="434343"/>
              </a:buClr>
              <a:buSzPts val="1200"/>
              <a:buFont typeface="Roboto Condensed Light"/>
              <a:buAutoNum type="alphaLcPeriod"/>
              <a:defRPr sz="1400" b="0" i="0" u="none" strike="noStrike" cap="none">
                <a:solidFill>
                  <a:schemeClr val="dk1"/>
                </a:solidFill>
                <a:latin typeface="Roboto"/>
                <a:ea typeface="Roboto"/>
                <a:cs typeface="Roboto"/>
                <a:sym typeface="Roboto"/>
              </a:defRPr>
            </a:lvl2pPr>
            <a:lvl3pPr marL="1371600" marR="0" lvl="2" indent="-304800" algn="l" rtl="0">
              <a:lnSpc>
                <a:spcPct val="115000"/>
              </a:lnSpc>
              <a:spcBef>
                <a:spcPts val="0"/>
              </a:spcBef>
              <a:spcAft>
                <a:spcPts val="0"/>
              </a:spcAft>
              <a:buClr>
                <a:srgbClr val="434343"/>
              </a:buClr>
              <a:buSzPts val="1200"/>
              <a:buFont typeface="Roboto Condensed Light"/>
              <a:buAutoNum type="romanLcPeriod"/>
              <a:defRPr sz="1400" b="0" i="0" u="none" strike="noStrike" cap="none">
                <a:solidFill>
                  <a:schemeClr val="dk1"/>
                </a:solidFill>
                <a:latin typeface="Roboto"/>
                <a:ea typeface="Roboto"/>
                <a:cs typeface="Roboto"/>
                <a:sym typeface="Roboto"/>
              </a:defRPr>
            </a:lvl3pPr>
            <a:lvl4pPr marL="1828800" marR="0" lvl="3" indent="-304800" algn="l" rtl="0">
              <a:lnSpc>
                <a:spcPct val="115000"/>
              </a:lnSpc>
              <a:spcBef>
                <a:spcPts val="0"/>
              </a:spcBef>
              <a:spcAft>
                <a:spcPts val="0"/>
              </a:spcAft>
              <a:buClr>
                <a:srgbClr val="434343"/>
              </a:buClr>
              <a:buSzPts val="1200"/>
              <a:buFont typeface="Roboto Condensed Light"/>
              <a:buAutoNum type="arabicPeriod"/>
              <a:defRPr sz="1400" b="0" i="0" u="none" strike="noStrike" cap="none">
                <a:solidFill>
                  <a:schemeClr val="dk1"/>
                </a:solidFill>
                <a:latin typeface="Roboto"/>
                <a:ea typeface="Roboto"/>
                <a:cs typeface="Roboto"/>
                <a:sym typeface="Roboto"/>
              </a:defRPr>
            </a:lvl4pPr>
            <a:lvl5pPr marL="2286000" marR="0" lvl="4" indent="-304800" algn="l" rtl="0">
              <a:lnSpc>
                <a:spcPct val="115000"/>
              </a:lnSpc>
              <a:spcBef>
                <a:spcPts val="0"/>
              </a:spcBef>
              <a:spcAft>
                <a:spcPts val="0"/>
              </a:spcAft>
              <a:buClr>
                <a:srgbClr val="434343"/>
              </a:buClr>
              <a:buSzPts val="1200"/>
              <a:buFont typeface="Roboto Condensed Light"/>
              <a:buAutoNum type="alphaLcPeriod"/>
              <a:defRPr sz="1400" b="0" i="0" u="none" strike="noStrike" cap="none">
                <a:solidFill>
                  <a:schemeClr val="dk1"/>
                </a:solidFill>
                <a:latin typeface="Roboto"/>
                <a:ea typeface="Roboto"/>
                <a:cs typeface="Roboto"/>
                <a:sym typeface="Roboto"/>
              </a:defRPr>
            </a:lvl5pPr>
            <a:lvl6pPr marL="2743200" marR="0" lvl="5" indent="-304800" algn="l" rtl="0">
              <a:lnSpc>
                <a:spcPct val="115000"/>
              </a:lnSpc>
              <a:spcBef>
                <a:spcPts val="0"/>
              </a:spcBef>
              <a:spcAft>
                <a:spcPts val="0"/>
              </a:spcAft>
              <a:buClr>
                <a:srgbClr val="434343"/>
              </a:buClr>
              <a:buSzPts val="1200"/>
              <a:buFont typeface="Roboto Condensed Light"/>
              <a:buAutoNum type="romanLcPeriod"/>
              <a:defRPr sz="1400" b="0" i="0" u="none" strike="noStrike" cap="none">
                <a:solidFill>
                  <a:schemeClr val="dk1"/>
                </a:solidFill>
                <a:latin typeface="Roboto"/>
                <a:ea typeface="Roboto"/>
                <a:cs typeface="Roboto"/>
                <a:sym typeface="Roboto"/>
              </a:defRPr>
            </a:lvl6pPr>
            <a:lvl7pPr marL="3200400" marR="0" lvl="6" indent="-304800" algn="l" rtl="0">
              <a:lnSpc>
                <a:spcPct val="115000"/>
              </a:lnSpc>
              <a:spcBef>
                <a:spcPts val="0"/>
              </a:spcBef>
              <a:spcAft>
                <a:spcPts val="0"/>
              </a:spcAft>
              <a:buClr>
                <a:srgbClr val="434343"/>
              </a:buClr>
              <a:buSzPts val="1200"/>
              <a:buFont typeface="Roboto Condensed Light"/>
              <a:buAutoNum type="arabicPeriod"/>
              <a:defRPr sz="1400" b="0" i="0" u="none" strike="noStrike" cap="none">
                <a:solidFill>
                  <a:schemeClr val="dk1"/>
                </a:solidFill>
                <a:latin typeface="Roboto"/>
                <a:ea typeface="Roboto"/>
                <a:cs typeface="Roboto"/>
                <a:sym typeface="Roboto"/>
              </a:defRPr>
            </a:lvl7pPr>
            <a:lvl8pPr marL="3657600" marR="0" lvl="7" indent="-304800" algn="l" rtl="0">
              <a:lnSpc>
                <a:spcPct val="115000"/>
              </a:lnSpc>
              <a:spcBef>
                <a:spcPts val="0"/>
              </a:spcBef>
              <a:spcAft>
                <a:spcPts val="0"/>
              </a:spcAft>
              <a:buClr>
                <a:srgbClr val="434343"/>
              </a:buClr>
              <a:buSzPts val="1200"/>
              <a:buFont typeface="Roboto Condensed Light"/>
              <a:buAutoNum type="alphaLcPeriod"/>
              <a:defRPr sz="1400" b="0" i="0" u="none" strike="noStrike" cap="none">
                <a:solidFill>
                  <a:schemeClr val="dk1"/>
                </a:solidFill>
                <a:latin typeface="Roboto"/>
                <a:ea typeface="Roboto"/>
                <a:cs typeface="Roboto"/>
                <a:sym typeface="Roboto"/>
              </a:defRPr>
            </a:lvl8pPr>
            <a:lvl9pPr marL="4114800" marR="0" lvl="8" indent="-304800" algn="l" rtl="0">
              <a:lnSpc>
                <a:spcPct val="115000"/>
              </a:lnSpc>
              <a:spcBef>
                <a:spcPts val="0"/>
              </a:spcBef>
              <a:spcAft>
                <a:spcPts val="0"/>
              </a:spcAft>
              <a:buClr>
                <a:srgbClr val="434343"/>
              </a:buClr>
              <a:buSzPts val="1200"/>
              <a:buFont typeface="Roboto Condensed Light"/>
              <a:buAutoNum type="romanLcPeriod"/>
              <a:defRPr sz="1400" b="0" i="0" u="none" strike="noStrike" cap="none">
                <a:solidFill>
                  <a:schemeClr val="dk1"/>
                </a:solidFill>
                <a:latin typeface="Roboto"/>
                <a:ea typeface="Roboto"/>
                <a:cs typeface="Roboto"/>
                <a:sym typeface="Roboto"/>
              </a:defRPr>
            </a:lvl9pPr>
          </a:lstStyle>
          <a:p>
            <a:pPr marL="0" indent="0">
              <a:buClr>
                <a:schemeClr val="dk1"/>
              </a:buClr>
              <a:buSzPts val="1100"/>
              <a:buNone/>
            </a:pPr>
            <a:r>
              <a:rPr lang="en-GB" sz="1400" dirty="0"/>
              <a:t>This is an example of the prediction of the Serie A’s 8</a:t>
            </a:r>
            <a:r>
              <a:rPr lang="en-GB" sz="1400" baseline="30000" dirty="0"/>
              <a:t>th</a:t>
            </a:r>
            <a:r>
              <a:rPr lang="en-GB" sz="1400" dirty="0"/>
              <a:t> matchday and the model correctly predicted 7/10 matches</a:t>
            </a:r>
          </a:p>
        </p:txBody>
      </p:sp>
      <p:sp>
        <p:nvSpPr>
          <p:cNvPr id="9" name="Google Shape;1344;p38">
            <a:extLst>
              <a:ext uri="{FF2B5EF4-FFF2-40B4-BE49-F238E27FC236}">
                <a16:creationId xmlns:a16="http://schemas.microsoft.com/office/drawing/2014/main" id="{5B3FAE60-26F3-894D-069E-74E558AF48F0}"/>
              </a:ext>
            </a:extLst>
          </p:cNvPr>
          <p:cNvSpPr txBox="1">
            <a:spLocks/>
          </p:cNvSpPr>
          <p:nvPr/>
        </p:nvSpPr>
        <p:spPr>
          <a:xfrm>
            <a:off x="764677" y="3974672"/>
            <a:ext cx="2270416" cy="38282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accent2"/>
              </a:buClr>
              <a:buSzPts val="1200"/>
              <a:buFont typeface="Roboto"/>
              <a:buAutoNum type="arabicPeriod"/>
              <a:defRPr sz="1200" b="0" i="0" u="none" strike="noStrike" cap="none">
                <a:solidFill>
                  <a:schemeClr val="dk1"/>
                </a:solidFill>
                <a:latin typeface="Roboto"/>
                <a:ea typeface="Roboto"/>
                <a:cs typeface="Roboto"/>
                <a:sym typeface="Roboto"/>
              </a:defRPr>
            </a:lvl1pPr>
            <a:lvl2pPr marL="914400" marR="0" lvl="1" indent="-304800" algn="l" rtl="0">
              <a:lnSpc>
                <a:spcPct val="115000"/>
              </a:lnSpc>
              <a:spcBef>
                <a:spcPts val="0"/>
              </a:spcBef>
              <a:spcAft>
                <a:spcPts val="0"/>
              </a:spcAft>
              <a:buClr>
                <a:srgbClr val="434343"/>
              </a:buClr>
              <a:buSzPts val="1200"/>
              <a:buFont typeface="Roboto Condensed Light"/>
              <a:buAutoNum type="alphaLcPeriod"/>
              <a:defRPr sz="1400" b="0" i="0" u="none" strike="noStrike" cap="none">
                <a:solidFill>
                  <a:schemeClr val="dk1"/>
                </a:solidFill>
                <a:latin typeface="Roboto"/>
                <a:ea typeface="Roboto"/>
                <a:cs typeface="Roboto"/>
                <a:sym typeface="Roboto"/>
              </a:defRPr>
            </a:lvl2pPr>
            <a:lvl3pPr marL="1371600" marR="0" lvl="2" indent="-304800" algn="l" rtl="0">
              <a:lnSpc>
                <a:spcPct val="115000"/>
              </a:lnSpc>
              <a:spcBef>
                <a:spcPts val="0"/>
              </a:spcBef>
              <a:spcAft>
                <a:spcPts val="0"/>
              </a:spcAft>
              <a:buClr>
                <a:srgbClr val="434343"/>
              </a:buClr>
              <a:buSzPts val="1200"/>
              <a:buFont typeface="Roboto Condensed Light"/>
              <a:buAutoNum type="romanLcPeriod"/>
              <a:defRPr sz="1400" b="0" i="0" u="none" strike="noStrike" cap="none">
                <a:solidFill>
                  <a:schemeClr val="dk1"/>
                </a:solidFill>
                <a:latin typeface="Roboto"/>
                <a:ea typeface="Roboto"/>
                <a:cs typeface="Roboto"/>
                <a:sym typeface="Roboto"/>
              </a:defRPr>
            </a:lvl3pPr>
            <a:lvl4pPr marL="1828800" marR="0" lvl="3" indent="-304800" algn="l" rtl="0">
              <a:lnSpc>
                <a:spcPct val="115000"/>
              </a:lnSpc>
              <a:spcBef>
                <a:spcPts val="0"/>
              </a:spcBef>
              <a:spcAft>
                <a:spcPts val="0"/>
              </a:spcAft>
              <a:buClr>
                <a:srgbClr val="434343"/>
              </a:buClr>
              <a:buSzPts val="1200"/>
              <a:buFont typeface="Roboto Condensed Light"/>
              <a:buAutoNum type="arabicPeriod"/>
              <a:defRPr sz="1400" b="0" i="0" u="none" strike="noStrike" cap="none">
                <a:solidFill>
                  <a:schemeClr val="dk1"/>
                </a:solidFill>
                <a:latin typeface="Roboto"/>
                <a:ea typeface="Roboto"/>
                <a:cs typeface="Roboto"/>
                <a:sym typeface="Roboto"/>
              </a:defRPr>
            </a:lvl4pPr>
            <a:lvl5pPr marL="2286000" marR="0" lvl="4" indent="-304800" algn="l" rtl="0">
              <a:lnSpc>
                <a:spcPct val="115000"/>
              </a:lnSpc>
              <a:spcBef>
                <a:spcPts val="0"/>
              </a:spcBef>
              <a:spcAft>
                <a:spcPts val="0"/>
              </a:spcAft>
              <a:buClr>
                <a:srgbClr val="434343"/>
              </a:buClr>
              <a:buSzPts val="1200"/>
              <a:buFont typeface="Roboto Condensed Light"/>
              <a:buAutoNum type="alphaLcPeriod"/>
              <a:defRPr sz="1400" b="0" i="0" u="none" strike="noStrike" cap="none">
                <a:solidFill>
                  <a:schemeClr val="dk1"/>
                </a:solidFill>
                <a:latin typeface="Roboto"/>
                <a:ea typeface="Roboto"/>
                <a:cs typeface="Roboto"/>
                <a:sym typeface="Roboto"/>
              </a:defRPr>
            </a:lvl5pPr>
            <a:lvl6pPr marL="2743200" marR="0" lvl="5" indent="-304800" algn="l" rtl="0">
              <a:lnSpc>
                <a:spcPct val="115000"/>
              </a:lnSpc>
              <a:spcBef>
                <a:spcPts val="0"/>
              </a:spcBef>
              <a:spcAft>
                <a:spcPts val="0"/>
              </a:spcAft>
              <a:buClr>
                <a:srgbClr val="434343"/>
              </a:buClr>
              <a:buSzPts val="1200"/>
              <a:buFont typeface="Roboto Condensed Light"/>
              <a:buAutoNum type="romanLcPeriod"/>
              <a:defRPr sz="1400" b="0" i="0" u="none" strike="noStrike" cap="none">
                <a:solidFill>
                  <a:schemeClr val="dk1"/>
                </a:solidFill>
                <a:latin typeface="Roboto"/>
                <a:ea typeface="Roboto"/>
                <a:cs typeface="Roboto"/>
                <a:sym typeface="Roboto"/>
              </a:defRPr>
            </a:lvl6pPr>
            <a:lvl7pPr marL="3200400" marR="0" lvl="6" indent="-304800" algn="l" rtl="0">
              <a:lnSpc>
                <a:spcPct val="115000"/>
              </a:lnSpc>
              <a:spcBef>
                <a:spcPts val="0"/>
              </a:spcBef>
              <a:spcAft>
                <a:spcPts val="0"/>
              </a:spcAft>
              <a:buClr>
                <a:srgbClr val="434343"/>
              </a:buClr>
              <a:buSzPts val="1200"/>
              <a:buFont typeface="Roboto Condensed Light"/>
              <a:buAutoNum type="arabicPeriod"/>
              <a:defRPr sz="1400" b="0" i="0" u="none" strike="noStrike" cap="none">
                <a:solidFill>
                  <a:schemeClr val="dk1"/>
                </a:solidFill>
                <a:latin typeface="Roboto"/>
                <a:ea typeface="Roboto"/>
                <a:cs typeface="Roboto"/>
                <a:sym typeface="Roboto"/>
              </a:defRPr>
            </a:lvl7pPr>
            <a:lvl8pPr marL="3657600" marR="0" lvl="7" indent="-304800" algn="l" rtl="0">
              <a:lnSpc>
                <a:spcPct val="115000"/>
              </a:lnSpc>
              <a:spcBef>
                <a:spcPts val="0"/>
              </a:spcBef>
              <a:spcAft>
                <a:spcPts val="0"/>
              </a:spcAft>
              <a:buClr>
                <a:srgbClr val="434343"/>
              </a:buClr>
              <a:buSzPts val="1200"/>
              <a:buFont typeface="Roboto Condensed Light"/>
              <a:buAutoNum type="alphaLcPeriod"/>
              <a:defRPr sz="1400" b="0" i="0" u="none" strike="noStrike" cap="none">
                <a:solidFill>
                  <a:schemeClr val="dk1"/>
                </a:solidFill>
                <a:latin typeface="Roboto"/>
                <a:ea typeface="Roboto"/>
                <a:cs typeface="Roboto"/>
                <a:sym typeface="Roboto"/>
              </a:defRPr>
            </a:lvl8pPr>
            <a:lvl9pPr marL="4114800" marR="0" lvl="8" indent="-304800" algn="l" rtl="0">
              <a:lnSpc>
                <a:spcPct val="115000"/>
              </a:lnSpc>
              <a:spcBef>
                <a:spcPts val="0"/>
              </a:spcBef>
              <a:spcAft>
                <a:spcPts val="0"/>
              </a:spcAft>
              <a:buClr>
                <a:srgbClr val="434343"/>
              </a:buClr>
              <a:buSzPts val="1200"/>
              <a:buFont typeface="Roboto Condensed Light"/>
              <a:buAutoNum type="romanLcPeriod"/>
              <a:defRPr sz="1400" b="0" i="0" u="none" strike="noStrike" cap="none">
                <a:solidFill>
                  <a:schemeClr val="dk1"/>
                </a:solidFill>
                <a:latin typeface="Roboto"/>
                <a:ea typeface="Roboto"/>
                <a:cs typeface="Roboto"/>
                <a:sym typeface="Roboto"/>
              </a:defRPr>
            </a:lvl9pPr>
          </a:lstStyle>
          <a:p>
            <a:pPr marL="0" indent="0" algn="ctr">
              <a:buClr>
                <a:schemeClr val="dk1"/>
              </a:buClr>
              <a:buSzPts val="1100"/>
              <a:buNone/>
            </a:pPr>
            <a:r>
              <a:rPr lang="en-GB" sz="900" i="1" dirty="0">
                <a:solidFill>
                  <a:schemeClr val="tx1">
                    <a:lumMod val="60000"/>
                    <a:lumOff val="40000"/>
                  </a:schemeClr>
                </a:solidFill>
              </a:rPr>
              <a:t>Prediction</a:t>
            </a:r>
            <a:endParaRPr lang="en-GB" i="1" dirty="0">
              <a:solidFill>
                <a:schemeClr val="tx1">
                  <a:lumMod val="60000"/>
                  <a:lumOff val="40000"/>
                </a:schemeClr>
              </a:solidFill>
            </a:endParaRPr>
          </a:p>
        </p:txBody>
      </p:sp>
      <p:sp>
        <p:nvSpPr>
          <p:cNvPr id="10" name="Google Shape;1344;p38">
            <a:extLst>
              <a:ext uri="{FF2B5EF4-FFF2-40B4-BE49-F238E27FC236}">
                <a16:creationId xmlns:a16="http://schemas.microsoft.com/office/drawing/2014/main" id="{719B7211-17D0-BE82-6CF5-942FE28BE9D1}"/>
              </a:ext>
            </a:extLst>
          </p:cNvPr>
          <p:cNvSpPr txBox="1">
            <a:spLocks/>
          </p:cNvSpPr>
          <p:nvPr/>
        </p:nvSpPr>
        <p:spPr>
          <a:xfrm>
            <a:off x="4168184" y="4828040"/>
            <a:ext cx="4029694" cy="38282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accent2"/>
              </a:buClr>
              <a:buSzPts val="1200"/>
              <a:buFont typeface="Roboto"/>
              <a:buAutoNum type="arabicPeriod"/>
              <a:defRPr sz="1200" b="0" i="0" u="none" strike="noStrike" cap="none">
                <a:solidFill>
                  <a:schemeClr val="dk1"/>
                </a:solidFill>
                <a:latin typeface="Roboto"/>
                <a:ea typeface="Roboto"/>
                <a:cs typeface="Roboto"/>
                <a:sym typeface="Roboto"/>
              </a:defRPr>
            </a:lvl1pPr>
            <a:lvl2pPr marL="914400" marR="0" lvl="1" indent="-304800" algn="l" rtl="0">
              <a:lnSpc>
                <a:spcPct val="115000"/>
              </a:lnSpc>
              <a:spcBef>
                <a:spcPts val="0"/>
              </a:spcBef>
              <a:spcAft>
                <a:spcPts val="0"/>
              </a:spcAft>
              <a:buClr>
                <a:srgbClr val="434343"/>
              </a:buClr>
              <a:buSzPts val="1200"/>
              <a:buFont typeface="Roboto Condensed Light"/>
              <a:buAutoNum type="alphaLcPeriod"/>
              <a:defRPr sz="1400" b="0" i="0" u="none" strike="noStrike" cap="none">
                <a:solidFill>
                  <a:schemeClr val="dk1"/>
                </a:solidFill>
                <a:latin typeface="Roboto"/>
                <a:ea typeface="Roboto"/>
                <a:cs typeface="Roboto"/>
                <a:sym typeface="Roboto"/>
              </a:defRPr>
            </a:lvl2pPr>
            <a:lvl3pPr marL="1371600" marR="0" lvl="2" indent="-304800" algn="l" rtl="0">
              <a:lnSpc>
                <a:spcPct val="115000"/>
              </a:lnSpc>
              <a:spcBef>
                <a:spcPts val="0"/>
              </a:spcBef>
              <a:spcAft>
                <a:spcPts val="0"/>
              </a:spcAft>
              <a:buClr>
                <a:srgbClr val="434343"/>
              </a:buClr>
              <a:buSzPts val="1200"/>
              <a:buFont typeface="Roboto Condensed Light"/>
              <a:buAutoNum type="romanLcPeriod"/>
              <a:defRPr sz="1400" b="0" i="0" u="none" strike="noStrike" cap="none">
                <a:solidFill>
                  <a:schemeClr val="dk1"/>
                </a:solidFill>
                <a:latin typeface="Roboto"/>
                <a:ea typeface="Roboto"/>
                <a:cs typeface="Roboto"/>
                <a:sym typeface="Roboto"/>
              </a:defRPr>
            </a:lvl3pPr>
            <a:lvl4pPr marL="1828800" marR="0" lvl="3" indent="-304800" algn="l" rtl="0">
              <a:lnSpc>
                <a:spcPct val="115000"/>
              </a:lnSpc>
              <a:spcBef>
                <a:spcPts val="0"/>
              </a:spcBef>
              <a:spcAft>
                <a:spcPts val="0"/>
              </a:spcAft>
              <a:buClr>
                <a:srgbClr val="434343"/>
              </a:buClr>
              <a:buSzPts val="1200"/>
              <a:buFont typeface="Roboto Condensed Light"/>
              <a:buAutoNum type="arabicPeriod"/>
              <a:defRPr sz="1400" b="0" i="0" u="none" strike="noStrike" cap="none">
                <a:solidFill>
                  <a:schemeClr val="dk1"/>
                </a:solidFill>
                <a:latin typeface="Roboto"/>
                <a:ea typeface="Roboto"/>
                <a:cs typeface="Roboto"/>
                <a:sym typeface="Roboto"/>
              </a:defRPr>
            </a:lvl4pPr>
            <a:lvl5pPr marL="2286000" marR="0" lvl="4" indent="-304800" algn="l" rtl="0">
              <a:lnSpc>
                <a:spcPct val="115000"/>
              </a:lnSpc>
              <a:spcBef>
                <a:spcPts val="0"/>
              </a:spcBef>
              <a:spcAft>
                <a:spcPts val="0"/>
              </a:spcAft>
              <a:buClr>
                <a:srgbClr val="434343"/>
              </a:buClr>
              <a:buSzPts val="1200"/>
              <a:buFont typeface="Roboto Condensed Light"/>
              <a:buAutoNum type="alphaLcPeriod"/>
              <a:defRPr sz="1400" b="0" i="0" u="none" strike="noStrike" cap="none">
                <a:solidFill>
                  <a:schemeClr val="dk1"/>
                </a:solidFill>
                <a:latin typeface="Roboto"/>
                <a:ea typeface="Roboto"/>
                <a:cs typeface="Roboto"/>
                <a:sym typeface="Roboto"/>
              </a:defRPr>
            </a:lvl5pPr>
            <a:lvl6pPr marL="2743200" marR="0" lvl="5" indent="-304800" algn="l" rtl="0">
              <a:lnSpc>
                <a:spcPct val="115000"/>
              </a:lnSpc>
              <a:spcBef>
                <a:spcPts val="0"/>
              </a:spcBef>
              <a:spcAft>
                <a:spcPts val="0"/>
              </a:spcAft>
              <a:buClr>
                <a:srgbClr val="434343"/>
              </a:buClr>
              <a:buSzPts val="1200"/>
              <a:buFont typeface="Roboto Condensed Light"/>
              <a:buAutoNum type="romanLcPeriod"/>
              <a:defRPr sz="1400" b="0" i="0" u="none" strike="noStrike" cap="none">
                <a:solidFill>
                  <a:schemeClr val="dk1"/>
                </a:solidFill>
                <a:latin typeface="Roboto"/>
                <a:ea typeface="Roboto"/>
                <a:cs typeface="Roboto"/>
                <a:sym typeface="Roboto"/>
              </a:defRPr>
            </a:lvl6pPr>
            <a:lvl7pPr marL="3200400" marR="0" lvl="6" indent="-304800" algn="l" rtl="0">
              <a:lnSpc>
                <a:spcPct val="115000"/>
              </a:lnSpc>
              <a:spcBef>
                <a:spcPts val="0"/>
              </a:spcBef>
              <a:spcAft>
                <a:spcPts val="0"/>
              </a:spcAft>
              <a:buClr>
                <a:srgbClr val="434343"/>
              </a:buClr>
              <a:buSzPts val="1200"/>
              <a:buFont typeface="Roboto Condensed Light"/>
              <a:buAutoNum type="arabicPeriod"/>
              <a:defRPr sz="1400" b="0" i="0" u="none" strike="noStrike" cap="none">
                <a:solidFill>
                  <a:schemeClr val="dk1"/>
                </a:solidFill>
                <a:latin typeface="Roboto"/>
                <a:ea typeface="Roboto"/>
                <a:cs typeface="Roboto"/>
                <a:sym typeface="Roboto"/>
              </a:defRPr>
            </a:lvl7pPr>
            <a:lvl8pPr marL="3657600" marR="0" lvl="7" indent="-304800" algn="l" rtl="0">
              <a:lnSpc>
                <a:spcPct val="115000"/>
              </a:lnSpc>
              <a:spcBef>
                <a:spcPts val="0"/>
              </a:spcBef>
              <a:spcAft>
                <a:spcPts val="0"/>
              </a:spcAft>
              <a:buClr>
                <a:srgbClr val="434343"/>
              </a:buClr>
              <a:buSzPts val="1200"/>
              <a:buFont typeface="Roboto Condensed Light"/>
              <a:buAutoNum type="alphaLcPeriod"/>
              <a:defRPr sz="1400" b="0" i="0" u="none" strike="noStrike" cap="none">
                <a:solidFill>
                  <a:schemeClr val="dk1"/>
                </a:solidFill>
                <a:latin typeface="Roboto"/>
                <a:ea typeface="Roboto"/>
                <a:cs typeface="Roboto"/>
                <a:sym typeface="Roboto"/>
              </a:defRPr>
            </a:lvl8pPr>
            <a:lvl9pPr marL="4114800" marR="0" lvl="8" indent="-304800" algn="l" rtl="0">
              <a:lnSpc>
                <a:spcPct val="115000"/>
              </a:lnSpc>
              <a:spcBef>
                <a:spcPts val="0"/>
              </a:spcBef>
              <a:spcAft>
                <a:spcPts val="0"/>
              </a:spcAft>
              <a:buClr>
                <a:srgbClr val="434343"/>
              </a:buClr>
              <a:buSzPts val="1200"/>
              <a:buFont typeface="Roboto Condensed Light"/>
              <a:buAutoNum type="romanLcPeriod"/>
              <a:defRPr sz="1400" b="0" i="0" u="none" strike="noStrike" cap="none">
                <a:solidFill>
                  <a:schemeClr val="dk1"/>
                </a:solidFill>
                <a:latin typeface="Roboto"/>
                <a:ea typeface="Roboto"/>
                <a:cs typeface="Roboto"/>
                <a:sym typeface="Roboto"/>
              </a:defRPr>
            </a:lvl9pPr>
          </a:lstStyle>
          <a:p>
            <a:pPr marL="0" indent="0" algn="ctr">
              <a:buClr>
                <a:schemeClr val="dk1"/>
              </a:buClr>
              <a:buSzPts val="1100"/>
              <a:buNone/>
            </a:pPr>
            <a:r>
              <a:rPr lang="en-GB" sz="900" i="1" dirty="0">
                <a:solidFill>
                  <a:schemeClr val="tx1">
                    <a:lumMod val="60000"/>
                    <a:lumOff val="40000"/>
                  </a:schemeClr>
                </a:solidFill>
              </a:rPr>
              <a:t>Real results</a:t>
            </a:r>
            <a:endParaRPr lang="en-GB" i="1" dirty="0">
              <a:solidFill>
                <a:schemeClr val="tx1">
                  <a:lumMod val="60000"/>
                  <a:lumOff val="40000"/>
                </a:schemeClr>
              </a:solidFill>
            </a:endParaRPr>
          </a:p>
        </p:txBody>
      </p:sp>
    </p:spTree>
    <p:extLst>
      <p:ext uri="{BB962C8B-B14F-4D97-AF65-F5344CB8AC3E}">
        <p14:creationId xmlns:p14="http://schemas.microsoft.com/office/powerpoint/2010/main" val="32623860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10000" r="-10000"/>
          </a:stretch>
        </a:blipFill>
        <a:effectLst/>
      </p:bgPr>
    </p:bg>
    <p:spTree>
      <p:nvGrpSpPr>
        <p:cNvPr id="1" name="Shape 1342"/>
        <p:cNvGrpSpPr/>
        <p:nvPr/>
      </p:nvGrpSpPr>
      <p:grpSpPr>
        <a:xfrm>
          <a:off x="0" y="0"/>
          <a:ext cx="0" cy="0"/>
          <a:chOff x="0" y="0"/>
          <a:chExt cx="0" cy="0"/>
        </a:xfrm>
      </p:grpSpPr>
      <p:sp>
        <p:nvSpPr>
          <p:cNvPr id="1343" name="Google Shape;1343;p38"/>
          <p:cNvSpPr txBox="1">
            <a:spLocks noGrp="1"/>
          </p:cNvSpPr>
          <p:nvPr>
            <p:ph type="title"/>
          </p:nvPr>
        </p:nvSpPr>
        <p:spPr>
          <a:xfrm>
            <a:off x="713100" y="544550"/>
            <a:ext cx="77178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Abstract</a:t>
            </a:r>
            <a:endParaRPr dirty="0"/>
          </a:p>
        </p:txBody>
      </p:sp>
      <p:grpSp>
        <p:nvGrpSpPr>
          <p:cNvPr id="1362" name="Google Shape;1362;p38"/>
          <p:cNvGrpSpPr/>
          <p:nvPr/>
        </p:nvGrpSpPr>
        <p:grpSpPr>
          <a:xfrm rot="1796183">
            <a:off x="-280957" y="4547452"/>
            <a:ext cx="957552" cy="766847"/>
            <a:chOff x="4365025" y="1539800"/>
            <a:chExt cx="121025" cy="96925"/>
          </a:xfrm>
        </p:grpSpPr>
        <p:sp>
          <p:nvSpPr>
            <p:cNvPr id="1363" name="Google Shape;1363;p38"/>
            <p:cNvSpPr/>
            <p:nvPr/>
          </p:nvSpPr>
          <p:spPr>
            <a:xfrm>
              <a:off x="4365025" y="1587950"/>
              <a:ext cx="30125" cy="19500"/>
            </a:xfrm>
            <a:custGeom>
              <a:avLst/>
              <a:gdLst/>
              <a:ahLst/>
              <a:cxnLst/>
              <a:rect l="l" t="t" r="r" b="b"/>
              <a:pathLst>
                <a:path w="1205" h="780" extrusionOk="0">
                  <a:moveTo>
                    <a:pt x="786" y="0"/>
                  </a:moveTo>
                  <a:cubicBezTo>
                    <a:pt x="525" y="3"/>
                    <a:pt x="1" y="135"/>
                    <a:pt x="70" y="487"/>
                  </a:cubicBezTo>
                  <a:cubicBezTo>
                    <a:pt x="112" y="700"/>
                    <a:pt x="344" y="779"/>
                    <a:pt x="555" y="779"/>
                  </a:cubicBezTo>
                  <a:cubicBezTo>
                    <a:pt x="632" y="779"/>
                    <a:pt x="705" y="769"/>
                    <a:pt x="766" y="751"/>
                  </a:cubicBezTo>
                  <a:cubicBezTo>
                    <a:pt x="949" y="699"/>
                    <a:pt x="1204" y="525"/>
                    <a:pt x="1147" y="307"/>
                  </a:cubicBezTo>
                  <a:cubicBezTo>
                    <a:pt x="1115" y="184"/>
                    <a:pt x="929" y="49"/>
                    <a:pt x="78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38"/>
            <p:cNvSpPr/>
            <p:nvPr/>
          </p:nvSpPr>
          <p:spPr>
            <a:xfrm>
              <a:off x="4407850" y="1579225"/>
              <a:ext cx="22750" cy="14925"/>
            </a:xfrm>
            <a:custGeom>
              <a:avLst/>
              <a:gdLst/>
              <a:ahLst/>
              <a:cxnLst/>
              <a:rect l="l" t="t" r="r" b="b"/>
              <a:pathLst>
                <a:path w="910" h="597" extrusionOk="0">
                  <a:moveTo>
                    <a:pt x="581" y="0"/>
                  </a:moveTo>
                  <a:cubicBezTo>
                    <a:pt x="571" y="0"/>
                    <a:pt x="561" y="1"/>
                    <a:pt x="551" y="3"/>
                  </a:cubicBezTo>
                  <a:lnTo>
                    <a:pt x="594" y="8"/>
                  </a:lnTo>
                  <a:cubicBezTo>
                    <a:pt x="1" y="8"/>
                    <a:pt x="140" y="596"/>
                    <a:pt x="475" y="596"/>
                  </a:cubicBezTo>
                  <a:cubicBezTo>
                    <a:pt x="531" y="596"/>
                    <a:pt x="593" y="580"/>
                    <a:pt x="657" y="541"/>
                  </a:cubicBezTo>
                  <a:cubicBezTo>
                    <a:pt x="801" y="455"/>
                    <a:pt x="909" y="343"/>
                    <a:pt x="832" y="180"/>
                  </a:cubicBezTo>
                  <a:cubicBezTo>
                    <a:pt x="788" y="81"/>
                    <a:pt x="686" y="0"/>
                    <a:pt x="58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38"/>
            <p:cNvSpPr/>
            <p:nvPr/>
          </p:nvSpPr>
          <p:spPr>
            <a:xfrm>
              <a:off x="4403900" y="1617025"/>
              <a:ext cx="28200" cy="19700"/>
            </a:xfrm>
            <a:custGeom>
              <a:avLst/>
              <a:gdLst/>
              <a:ahLst/>
              <a:cxnLst/>
              <a:rect l="l" t="t" r="r" b="b"/>
              <a:pathLst>
                <a:path w="1128" h="788" extrusionOk="0">
                  <a:moveTo>
                    <a:pt x="649" y="0"/>
                  </a:moveTo>
                  <a:cubicBezTo>
                    <a:pt x="0" y="101"/>
                    <a:pt x="230" y="788"/>
                    <a:pt x="599" y="788"/>
                  </a:cubicBezTo>
                  <a:cubicBezTo>
                    <a:pt x="681" y="788"/>
                    <a:pt x="770" y="754"/>
                    <a:pt x="858" y="671"/>
                  </a:cubicBezTo>
                  <a:cubicBezTo>
                    <a:pt x="1128" y="416"/>
                    <a:pt x="921" y="141"/>
                    <a:pt x="64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38"/>
            <p:cNvSpPr/>
            <p:nvPr/>
          </p:nvSpPr>
          <p:spPr>
            <a:xfrm>
              <a:off x="4449625" y="1610200"/>
              <a:ext cx="13700" cy="15800"/>
            </a:xfrm>
            <a:custGeom>
              <a:avLst/>
              <a:gdLst/>
              <a:ahLst/>
              <a:cxnLst/>
              <a:rect l="l" t="t" r="r" b="b"/>
              <a:pathLst>
                <a:path w="548" h="632" extrusionOk="0">
                  <a:moveTo>
                    <a:pt x="299" y="0"/>
                  </a:moveTo>
                  <a:cubicBezTo>
                    <a:pt x="274" y="0"/>
                    <a:pt x="251" y="8"/>
                    <a:pt x="230" y="27"/>
                  </a:cubicBezTo>
                  <a:lnTo>
                    <a:pt x="207" y="59"/>
                  </a:lnTo>
                  <a:cubicBezTo>
                    <a:pt x="78" y="248"/>
                    <a:pt x="1" y="468"/>
                    <a:pt x="213" y="632"/>
                  </a:cubicBezTo>
                  <a:cubicBezTo>
                    <a:pt x="359" y="563"/>
                    <a:pt x="548" y="408"/>
                    <a:pt x="519" y="225"/>
                  </a:cubicBezTo>
                  <a:cubicBezTo>
                    <a:pt x="505" y="131"/>
                    <a:pt x="396" y="0"/>
                    <a:pt x="29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38"/>
            <p:cNvSpPr/>
            <p:nvPr/>
          </p:nvSpPr>
          <p:spPr>
            <a:xfrm>
              <a:off x="4388575" y="1553100"/>
              <a:ext cx="24300" cy="10400"/>
            </a:xfrm>
            <a:custGeom>
              <a:avLst/>
              <a:gdLst/>
              <a:ahLst/>
              <a:cxnLst/>
              <a:rect l="l" t="t" r="r" b="b"/>
              <a:pathLst>
                <a:path w="972" h="416" extrusionOk="0">
                  <a:moveTo>
                    <a:pt x="577" y="1"/>
                  </a:moveTo>
                  <a:cubicBezTo>
                    <a:pt x="297" y="1"/>
                    <a:pt x="1" y="289"/>
                    <a:pt x="403" y="400"/>
                  </a:cubicBezTo>
                  <a:cubicBezTo>
                    <a:pt x="440" y="410"/>
                    <a:pt x="477" y="415"/>
                    <a:pt x="514" y="415"/>
                  </a:cubicBezTo>
                  <a:cubicBezTo>
                    <a:pt x="764" y="415"/>
                    <a:pt x="972" y="196"/>
                    <a:pt x="692" y="19"/>
                  </a:cubicBezTo>
                  <a:cubicBezTo>
                    <a:pt x="655" y="6"/>
                    <a:pt x="616" y="1"/>
                    <a:pt x="57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38"/>
            <p:cNvSpPr/>
            <p:nvPr/>
          </p:nvSpPr>
          <p:spPr>
            <a:xfrm>
              <a:off x="4457500" y="1582775"/>
              <a:ext cx="13600" cy="7825"/>
            </a:xfrm>
            <a:custGeom>
              <a:avLst/>
              <a:gdLst/>
              <a:ahLst/>
              <a:cxnLst/>
              <a:rect l="l" t="t" r="r" b="b"/>
              <a:pathLst>
                <a:path w="544" h="313" extrusionOk="0">
                  <a:moveTo>
                    <a:pt x="362" y="1"/>
                  </a:moveTo>
                  <a:cubicBezTo>
                    <a:pt x="264" y="27"/>
                    <a:pt x="1" y="67"/>
                    <a:pt x="35" y="216"/>
                  </a:cubicBezTo>
                  <a:cubicBezTo>
                    <a:pt x="51" y="296"/>
                    <a:pt x="119" y="313"/>
                    <a:pt x="186" y="313"/>
                  </a:cubicBezTo>
                  <a:cubicBezTo>
                    <a:pt x="212" y="313"/>
                    <a:pt x="239" y="310"/>
                    <a:pt x="261" y="307"/>
                  </a:cubicBezTo>
                  <a:cubicBezTo>
                    <a:pt x="345" y="299"/>
                    <a:pt x="516" y="262"/>
                    <a:pt x="534" y="153"/>
                  </a:cubicBezTo>
                  <a:cubicBezTo>
                    <a:pt x="543" y="91"/>
                    <a:pt x="467" y="11"/>
                    <a:pt x="400" y="11"/>
                  </a:cubicBezTo>
                  <a:cubicBezTo>
                    <a:pt x="389" y="11"/>
                    <a:pt x="378" y="13"/>
                    <a:pt x="367" y="18"/>
                  </a:cubicBezTo>
                  <a:lnTo>
                    <a:pt x="36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38"/>
            <p:cNvSpPr/>
            <p:nvPr/>
          </p:nvSpPr>
          <p:spPr>
            <a:xfrm>
              <a:off x="4436600" y="1539800"/>
              <a:ext cx="15925" cy="12850"/>
            </a:xfrm>
            <a:custGeom>
              <a:avLst/>
              <a:gdLst/>
              <a:ahLst/>
              <a:cxnLst/>
              <a:rect l="l" t="t" r="r" b="b"/>
              <a:pathLst>
                <a:path w="637" h="514" extrusionOk="0">
                  <a:moveTo>
                    <a:pt x="473" y="1"/>
                  </a:moveTo>
                  <a:lnTo>
                    <a:pt x="473" y="1"/>
                  </a:lnTo>
                  <a:cubicBezTo>
                    <a:pt x="307" y="21"/>
                    <a:pt x="0" y="196"/>
                    <a:pt x="83" y="405"/>
                  </a:cubicBezTo>
                  <a:cubicBezTo>
                    <a:pt x="115" y="484"/>
                    <a:pt x="170" y="514"/>
                    <a:pt x="230" y="514"/>
                  </a:cubicBezTo>
                  <a:cubicBezTo>
                    <a:pt x="297" y="514"/>
                    <a:pt x="370" y="478"/>
                    <a:pt x="427" y="433"/>
                  </a:cubicBezTo>
                  <a:cubicBezTo>
                    <a:pt x="570" y="319"/>
                    <a:pt x="636" y="113"/>
                    <a:pt x="47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38"/>
            <p:cNvSpPr/>
            <p:nvPr/>
          </p:nvSpPr>
          <p:spPr>
            <a:xfrm>
              <a:off x="4472250" y="1549775"/>
              <a:ext cx="13800" cy="12175"/>
            </a:xfrm>
            <a:custGeom>
              <a:avLst/>
              <a:gdLst/>
              <a:ahLst/>
              <a:cxnLst/>
              <a:rect l="l" t="t" r="r" b="b"/>
              <a:pathLst>
                <a:path w="552" h="487" extrusionOk="0">
                  <a:moveTo>
                    <a:pt x="359" y="0"/>
                  </a:moveTo>
                  <a:lnTo>
                    <a:pt x="359" y="0"/>
                  </a:lnTo>
                  <a:cubicBezTo>
                    <a:pt x="239" y="37"/>
                    <a:pt x="1" y="161"/>
                    <a:pt x="18" y="315"/>
                  </a:cubicBezTo>
                  <a:cubicBezTo>
                    <a:pt x="28" y="414"/>
                    <a:pt x="123" y="487"/>
                    <a:pt x="221" y="487"/>
                  </a:cubicBezTo>
                  <a:cubicBezTo>
                    <a:pt x="239" y="487"/>
                    <a:pt x="258" y="484"/>
                    <a:pt x="276" y="479"/>
                  </a:cubicBezTo>
                  <a:cubicBezTo>
                    <a:pt x="442" y="433"/>
                    <a:pt x="551" y="118"/>
                    <a:pt x="35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Google Shape;1344;p38">
            <a:extLst>
              <a:ext uri="{FF2B5EF4-FFF2-40B4-BE49-F238E27FC236}">
                <a16:creationId xmlns:a16="http://schemas.microsoft.com/office/drawing/2014/main" id="{EA9A150D-C082-1544-C982-906B777C214F}"/>
              </a:ext>
            </a:extLst>
          </p:cNvPr>
          <p:cNvSpPr txBox="1">
            <a:spLocks/>
          </p:cNvSpPr>
          <p:nvPr/>
        </p:nvSpPr>
        <p:spPr>
          <a:xfrm>
            <a:off x="713100" y="1029101"/>
            <a:ext cx="7839229" cy="108443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accent2"/>
              </a:buClr>
              <a:buSzPts val="1200"/>
              <a:buFont typeface="Roboto"/>
              <a:buAutoNum type="arabicPeriod"/>
              <a:defRPr sz="1200" b="0" i="0" u="none" strike="noStrike" cap="none">
                <a:solidFill>
                  <a:schemeClr val="dk1"/>
                </a:solidFill>
                <a:latin typeface="Roboto"/>
                <a:ea typeface="Roboto"/>
                <a:cs typeface="Roboto"/>
                <a:sym typeface="Roboto"/>
              </a:defRPr>
            </a:lvl1pPr>
            <a:lvl2pPr marL="914400" marR="0" lvl="1" indent="-304800" algn="l" rtl="0">
              <a:lnSpc>
                <a:spcPct val="115000"/>
              </a:lnSpc>
              <a:spcBef>
                <a:spcPts val="0"/>
              </a:spcBef>
              <a:spcAft>
                <a:spcPts val="0"/>
              </a:spcAft>
              <a:buClr>
                <a:srgbClr val="434343"/>
              </a:buClr>
              <a:buSzPts val="1200"/>
              <a:buFont typeface="Roboto Condensed Light"/>
              <a:buAutoNum type="alphaLcPeriod"/>
              <a:defRPr sz="1400" b="0" i="0" u="none" strike="noStrike" cap="none">
                <a:solidFill>
                  <a:schemeClr val="dk1"/>
                </a:solidFill>
                <a:latin typeface="Roboto"/>
                <a:ea typeface="Roboto"/>
                <a:cs typeface="Roboto"/>
                <a:sym typeface="Roboto"/>
              </a:defRPr>
            </a:lvl2pPr>
            <a:lvl3pPr marL="1371600" marR="0" lvl="2" indent="-304800" algn="l" rtl="0">
              <a:lnSpc>
                <a:spcPct val="115000"/>
              </a:lnSpc>
              <a:spcBef>
                <a:spcPts val="0"/>
              </a:spcBef>
              <a:spcAft>
                <a:spcPts val="0"/>
              </a:spcAft>
              <a:buClr>
                <a:srgbClr val="434343"/>
              </a:buClr>
              <a:buSzPts val="1200"/>
              <a:buFont typeface="Roboto Condensed Light"/>
              <a:buAutoNum type="romanLcPeriod"/>
              <a:defRPr sz="1400" b="0" i="0" u="none" strike="noStrike" cap="none">
                <a:solidFill>
                  <a:schemeClr val="dk1"/>
                </a:solidFill>
                <a:latin typeface="Roboto"/>
                <a:ea typeface="Roboto"/>
                <a:cs typeface="Roboto"/>
                <a:sym typeface="Roboto"/>
              </a:defRPr>
            </a:lvl3pPr>
            <a:lvl4pPr marL="1828800" marR="0" lvl="3" indent="-304800" algn="l" rtl="0">
              <a:lnSpc>
                <a:spcPct val="115000"/>
              </a:lnSpc>
              <a:spcBef>
                <a:spcPts val="0"/>
              </a:spcBef>
              <a:spcAft>
                <a:spcPts val="0"/>
              </a:spcAft>
              <a:buClr>
                <a:srgbClr val="434343"/>
              </a:buClr>
              <a:buSzPts val="1200"/>
              <a:buFont typeface="Roboto Condensed Light"/>
              <a:buAutoNum type="arabicPeriod"/>
              <a:defRPr sz="1400" b="0" i="0" u="none" strike="noStrike" cap="none">
                <a:solidFill>
                  <a:schemeClr val="dk1"/>
                </a:solidFill>
                <a:latin typeface="Roboto"/>
                <a:ea typeface="Roboto"/>
                <a:cs typeface="Roboto"/>
                <a:sym typeface="Roboto"/>
              </a:defRPr>
            </a:lvl4pPr>
            <a:lvl5pPr marL="2286000" marR="0" lvl="4" indent="-304800" algn="l" rtl="0">
              <a:lnSpc>
                <a:spcPct val="115000"/>
              </a:lnSpc>
              <a:spcBef>
                <a:spcPts val="0"/>
              </a:spcBef>
              <a:spcAft>
                <a:spcPts val="0"/>
              </a:spcAft>
              <a:buClr>
                <a:srgbClr val="434343"/>
              </a:buClr>
              <a:buSzPts val="1200"/>
              <a:buFont typeface="Roboto Condensed Light"/>
              <a:buAutoNum type="alphaLcPeriod"/>
              <a:defRPr sz="1400" b="0" i="0" u="none" strike="noStrike" cap="none">
                <a:solidFill>
                  <a:schemeClr val="dk1"/>
                </a:solidFill>
                <a:latin typeface="Roboto"/>
                <a:ea typeface="Roboto"/>
                <a:cs typeface="Roboto"/>
                <a:sym typeface="Roboto"/>
              </a:defRPr>
            </a:lvl5pPr>
            <a:lvl6pPr marL="2743200" marR="0" lvl="5" indent="-304800" algn="l" rtl="0">
              <a:lnSpc>
                <a:spcPct val="115000"/>
              </a:lnSpc>
              <a:spcBef>
                <a:spcPts val="0"/>
              </a:spcBef>
              <a:spcAft>
                <a:spcPts val="0"/>
              </a:spcAft>
              <a:buClr>
                <a:srgbClr val="434343"/>
              </a:buClr>
              <a:buSzPts val="1200"/>
              <a:buFont typeface="Roboto Condensed Light"/>
              <a:buAutoNum type="romanLcPeriod"/>
              <a:defRPr sz="1400" b="0" i="0" u="none" strike="noStrike" cap="none">
                <a:solidFill>
                  <a:schemeClr val="dk1"/>
                </a:solidFill>
                <a:latin typeface="Roboto"/>
                <a:ea typeface="Roboto"/>
                <a:cs typeface="Roboto"/>
                <a:sym typeface="Roboto"/>
              </a:defRPr>
            </a:lvl6pPr>
            <a:lvl7pPr marL="3200400" marR="0" lvl="6" indent="-304800" algn="l" rtl="0">
              <a:lnSpc>
                <a:spcPct val="115000"/>
              </a:lnSpc>
              <a:spcBef>
                <a:spcPts val="0"/>
              </a:spcBef>
              <a:spcAft>
                <a:spcPts val="0"/>
              </a:spcAft>
              <a:buClr>
                <a:srgbClr val="434343"/>
              </a:buClr>
              <a:buSzPts val="1200"/>
              <a:buFont typeface="Roboto Condensed Light"/>
              <a:buAutoNum type="arabicPeriod"/>
              <a:defRPr sz="1400" b="0" i="0" u="none" strike="noStrike" cap="none">
                <a:solidFill>
                  <a:schemeClr val="dk1"/>
                </a:solidFill>
                <a:latin typeface="Roboto"/>
                <a:ea typeface="Roboto"/>
                <a:cs typeface="Roboto"/>
                <a:sym typeface="Roboto"/>
              </a:defRPr>
            </a:lvl7pPr>
            <a:lvl8pPr marL="3657600" marR="0" lvl="7" indent="-304800" algn="l" rtl="0">
              <a:lnSpc>
                <a:spcPct val="115000"/>
              </a:lnSpc>
              <a:spcBef>
                <a:spcPts val="0"/>
              </a:spcBef>
              <a:spcAft>
                <a:spcPts val="0"/>
              </a:spcAft>
              <a:buClr>
                <a:srgbClr val="434343"/>
              </a:buClr>
              <a:buSzPts val="1200"/>
              <a:buFont typeface="Roboto Condensed Light"/>
              <a:buAutoNum type="alphaLcPeriod"/>
              <a:defRPr sz="1400" b="0" i="0" u="none" strike="noStrike" cap="none">
                <a:solidFill>
                  <a:schemeClr val="dk1"/>
                </a:solidFill>
                <a:latin typeface="Roboto"/>
                <a:ea typeface="Roboto"/>
                <a:cs typeface="Roboto"/>
                <a:sym typeface="Roboto"/>
              </a:defRPr>
            </a:lvl8pPr>
            <a:lvl9pPr marL="4114800" marR="0" lvl="8" indent="-304800" algn="l" rtl="0">
              <a:lnSpc>
                <a:spcPct val="115000"/>
              </a:lnSpc>
              <a:spcBef>
                <a:spcPts val="0"/>
              </a:spcBef>
              <a:spcAft>
                <a:spcPts val="0"/>
              </a:spcAft>
              <a:buClr>
                <a:srgbClr val="434343"/>
              </a:buClr>
              <a:buSzPts val="1200"/>
              <a:buFont typeface="Roboto Condensed Light"/>
              <a:buAutoNum type="romanLcPeriod"/>
              <a:defRPr sz="1400" b="0" i="0" u="none" strike="noStrike" cap="none">
                <a:solidFill>
                  <a:schemeClr val="dk1"/>
                </a:solidFill>
                <a:latin typeface="Roboto"/>
                <a:ea typeface="Roboto"/>
                <a:cs typeface="Roboto"/>
                <a:sym typeface="Roboto"/>
              </a:defRPr>
            </a:lvl9pPr>
          </a:lstStyle>
          <a:p>
            <a:pPr marL="0" indent="0">
              <a:buClr>
                <a:schemeClr val="dk1"/>
              </a:buClr>
              <a:buSzPts val="1100"/>
              <a:buNone/>
            </a:pPr>
            <a:r>
              <a:rPr lang="en-GB" sz="1400" dirty="0"/>
              <a:t>The aim of the project is to define an automatic system to predict the outcome of the matches starting from the news concerning the teams involved in the match published in the days and weeks preceding the match.</a:t>
            </a:r>
          </a:p>
          <a:p>
            <a:pPr marL="0" indent="0">
              <a:buClr>
                <a:schemeClr val="dk1"/>
              </a:buClr>
              <a:buSzPts val="1100"/>
              <a:buNone/>
            </a:pPr>
            <a:endParaRPr lang="en-GB" sz="1400" dirty="0"/>
          </a:p>
          <a:p>
            <a:pPr marL="0" indent="0">
              <a:buClr>
                <a:schemeClr val="dk1"/>
              </a:buClr>
              <a:buSzPts val="1100"/>
              <a:buNone/>
            </a:pPr>
            <a:endParaRPr lang="en-GB" sz="1400" dirty="0"/>
          </a:p>
          <a:p>
            <a:pPr marL="0" indent="0">
              <a:buClr>
                <a:schemeClr val="dk1"/>
              </a:buClr>
              <a:buSzPts val="1100"/>
              <a:buNone/>
            </a:pPr>
            <a:r>
              <a:rPr lang="en-GB" sz="1400" dirty="0"/>
              <a:t>The outcome problem became a classification problem because an outcome match could belong to 3 different classes:</a:t>
            </a:r>
          </a:p>
          <a:p>
            <a:pPr marL="285750" indent="-285750">
              <a:buClr>
                <a:schemeClr val="dk1"/>
              </a:buClr>
              <a:buSzPct val="100000"/>
              <a:buFont typeface="Arial" panose="020B0604020202020204" pitchFamily="34" charset="0"/>
              <a:buChar char="•"/>
            </a:pPr>
            <a:r>
              <a:rPr lang="en-GB" sz="1400" b="1" dirty="0"/>
              <a:t>Home team win </a:t>
            </a:r>
            <a:r>
              <a:rPr lang="en-GB" sz="1400" dirty="0">
                <a:sym typeface="Wingdings" pitchFamily="2" charset="2"/>
              </a:rPr>
              <a:t> (e.g. Juventus 2 – Inter 0)</a:t>
            </a:r>
            <a:endParaRPr lang="en-GB" sz="1400" dirty="0"/>
          </a:p>
          <a:p>
            <a:pPr marL="285750" indent="-285750">
              <a:buClr>
                <a:schemeClr val="dk1"/>
              </a:buClr>
              <a:buSzPct val="100000"/>
              <a:buFont typeface="Arial" panose="020B0604020202020204" pitchFamily="34" charset="0"/>
              <a:buChar char="•"/>
            </a:pPr>
            <a:r>
              <a:rPr lang="en-GB" sz="1400" b="1" dirty="0"/>
              <a:t>Away team win</a:t>
            </a:r>
            <a:r>
              <a:rPr lang="en-GB" sz="1400" dirty="0"/>
              <a:t> </a:t>
            </a:r>
            <a:r>
              <a:rPr lang="en-GB" sz="1400" dirty="0">
                <a:sym typeface="Wingdings" pitchFamily="2" charset="2"/>
              </a:rPr>
              <a:t> (e.g. Milan 0 – Juventus 2)</a:t>
            </a:r>
            <a:endParaRPr lang="en-GB" sz="1400" dirty="0"/>
          </a:p>
          <a:p>
            <a:pPr marL="285750" indent="-285750">
              <a:buClr>
                <a:schemeClr val="dk1"/>
              </a:buClr>
              <a:buSzPct val="100000"/>
              <a:buFont typeface="Arial" panose="020B0604020202020204" pitchFamily="34" charset="0"/>
              <a:buChar char="•"/>
            </a:pPr>
            <a:r>
              <a:rPr lang="en-GB" sz="1400" b="1" dirty="0"/>
              <a:t>Draw</a:t>
            </a:r>
            <a:r>
              <a:rPr lang="en-GB" sz="1400" dirty="0">
                <a:sym typeface="Wingdings" pitchFamily="2" charset="2"/>
              </a:rPr>
              <a:t>  (e.g. Napoli 0 – Juventus 0)</a:t>
            </a:r>
            <a:endParaRPr lang="en-GB" sz="1400" dirty="0"/>
          </a:p>
        </p:txBody>
      </p:sp>
    </p:spTree>
    <p:extLst>
      <p:ext uri="{BB962C8B-B14F-4D97-AF65-F5344CB8AC3E}">
        <p14:creationId xmlns:p14="http://schemas.microsoft.com/office/powerpoint/2010/main" val="30826644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10000" r="-10000"/>
          </a:stretch>
        </a:blipFill>
        <a:effectLst/>
      </p:bgPr>
    </p:bg>
    <p:spTree>
      <p:nvGrpSpPr>
        <p:cNvPr id="1" name="Shape 1342"/>
        <p:cNvGrpSpPr/>
        <p:nvPr/>
      </p:nvGrpSpPr>
      <p:grpSpPr>
        <a:xfrm>
          <a:off x="0" y="0"/>
          <a:ext cx="0" cy="0"/>
          <a:chOff x="0" y="0"/>
          <a:chExt cx="0" cy="0"/>
        </a:xfrm>
      </p:grpSpPr>
      <p:sp>
        <p:nvSpPr>
          <p:cNvPr id="1343" name="Google Shape;1343;p38"/>
          <p:cNvSpPr txBox="1">
            <a:spLocks noGrp="1"/>
          </p:cNvSpPr>
          <p:nvPr>
            <p:ph type="title"/>
          </p:nvPr>
        </p:nvSpPr>
        <p:spPr>
          <a:xfrm>
            <a:off x="685392" y="544550"/>
            <a:ext cx="77178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it-IT" dirty="0"/>
              <a:t>Project steps</a:t>
            </a:r>
            <a:endParaRPr dirty="0"/>
          </a:p>
        </p:txBody>
      </p:sp>
      <p:grpSp>
        <p:nvGrpSpPr>
          <p:cNvPr id="1362" name="Google Shape;1362;p38"/>
          <p:cNvGrpSpPr/>
          <p:nvPr/>
        </p:nvGrpSpPr>
        <p:grpSpPr>
          <a:xfrm rot="1796183">
            <a:off x="-280957" y="4547452"/>
            <a:ext cx="957552" cy="766847"/>
            <a:chOff x="4365025" y="1539800"/>
            <a:chExt cx="121025" cy="96925"/>
          </a:xfrm>
        </p:grpSpPr>
        <p:sp>
          <p:nvSpPr>
            <p:cNvPr id="1363" name="Google Shape;1363;p38"/>
            <p:cNvSpPr/>
            <p:nvPr/>
          </p:nvSpPr>
          <p:spPr>
            <a:xfrm>
              <a:off x="4365025" y="1587950"/>
              <a:ext cx="30125" cy="19500"/>
            </a:xfrm>
            <a:custGeom>
              <a:avLst/>
              <a:gdLst/>
              <a:ahLst/>
              <a:cxnLst/>
              <a:rect l="l" t="t" r="r" b="b"/>
              <a:pathLst>
                <a:path w="1205" h="780" extrusionOk="0">
                  <a:moveTo>
                    <a:pt x="786" y="0"/>
                  </a:moveTo>
                  <a:cubicBezTo>
                    <a:pt x="525" y="3"/>
                    <a:pt x="1" y="135"/>
                    <a:pt x="70" y="487"/>
                  </a:cubicBezTo>
                  <a:cubicBezTo>
                    <a:pt x="112" y="700"/>
                    <a:pt x="344" y="779"/>
                    <a:pt x="555" y="779"/>
                  </a:cubicBezTo>
                  <a:cubicBezTo>
                    <a:pt x="632" y="779"/>
                    <a:pt x="705" y="769"/>
                    <a:pt x="766" y="751"/>
                  </a:cubicBezTo>
                  <a:cubicBezTo>
                    <a:pt x="949" y="699"/>
                    <a:pt x="1204" y="525"/>
                    <a:pt x="1147" y="307"/>
                  </a:cubicBezTo>
                  <a:cubicBezTo>
                    <a:pt x="1115" y="184"/>
                    <a:pt x="929" y="49"/>
                    <a:pt x="78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38"/>
            <p:cNvSpPr/>
            <p:nvPr/>
          </p:nvSpPr>
          <p:spPr>
            <a:xfrm>
              <a:off x="4407850" y="1579225"/>
              <a:ext cx="22750" cy="14925"/>
            </a:xfrm>
            <a:custGeom>
              <a:avLst/>
              <a:gdLst/>
              <a:ahLst/>
              <a:cxnLst/>
              <a:rect l="l" t="t" r="r" b="b"/>
              <a:pathLst>
                <a:path w="910" h="597" extrusionOk="0">
                  <a:moveTo>
                    <a:pt x="581" y="0"/>
                  </a:moveTo>
                  <a:cubicBezTo>
                    <a:pt x="571" y="0"/>
                    <a:pt x="561" y="1"/>
                    <a:pt x="551" y="3"/>
                  </a:cubicBezTo>
                  <a:lnTo>
                    <a:pt x="594" y="8"/>
                  </a:lnTo>
                  <a:cubicBezTo>
                    <a:pt x="1" y="8"/>
                    <a:pt x="140" y="596"/>
                    <a:pt x="475" y="596"/>
                  </a:cubicBezTo>
                  <a:cubicBezTo>
                    <a:pt x="531" y="596"/>
                    <a:pt x="593" y="580"/>
                    <a:pt x="657" y="541"/>
                  </a:cubicBezTo>
                  <a:cubicBezTo>
                    <a:pt x="801" y="455"/>
                    <a:pt x="909" y="343"/>
                    <a:pt x="832" y="180"/>
                  </a:cubicBezTo>
                  <a:cubicBezTo>
                    <a:pt x="788" y="81"/>
                    <a:pt x="686" y="0"/>
                    <a:pt x="58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38"/>
            <p:cNvSpPr/>
            <p:nvPr/>
          </p:nvSpPr>
          <p:spPr>
            <a:xfrm>
              <a:off x="4403900" y="1617025"/>
              <a:ext cx="28200" cy="19700"/>
            </a:xfrm>
            <a:custGeom>
              <a:avLst/>
              <a:gdLst/>
              <a:ahLst/>
              <a:cxnLst/>
              <a:rect l="l" t="t" r="r" b="b"/>
              <a:pathLst>
                <a:path w="1128" h="788" extrusionOk="0">
                  <a:moveTo>
                    <a:pt x="649" y="0"/>
                  </a:moveTo>
                  <a:cubicBezTo>
                    <a:pt x="0" y="101"/>
                    <a:pt x="230" y="788"/>
                    <a:pt x="599" y="788"/>
                  </a:cubicBezTo>
                  <a:cubicBezTo>
                    <a:pt x="681" y="788"/>
                    <a:pt x="770" y="754"/>
                    <a:pt x="858" y="671"/>
                  </a:cubicBezTo>
                  <a:cubicBezTo>
                    <a:pt x="1128" y="416"/>
                    <a:pt x="921" y="141"/>
                    <a:pt x="64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38"/>
            <p:cNvSpPr/>
            <p:nvPr/>
          </p:nvSpPr>
          <p:spPr>
            <a:xfrm>
              <a:off x="4449625" y="1610200"/>
              <a:ext cx="13700" cy="15800"/>
            </a:xfrm>
            <a:custGeom>
              <a:avLst/>
              <a:gdLst/>
              <a:ahLst/>
              <a:cxnLst/>
              <a:rect l="l" t="t" r="r" b="b"/>
              <a:pathLst>
                <a:path w="548" h="632" extrusionOk="0">
                  <a:moveTo>
                    <a:pt x="299" y="0"/>
                  </a:moveTo>
                  <a:cubicBezTo>
                    <a:pt x="274" y="0"/>
                    <a:pt x="251" y="8"/>
                    <a:pt x="230" y="27"/>
                  </a:cubicBezTo>
                  <a:lnTo>
                    <a:pt x="207" y="59"/>
                  </a:lnTo>
                  <a:cubicBezTo>
                    <a:pt x="78" y="248"/>
                    <a:pt x="1" y="468"/>
                    <a:pt x="213" y="632"/>
                  </a:cubicBezTo>
                  <a:cubicBezTo>
                    <a:pt x="359" y="563"/>
                    <a:pt x="548" y="408"/>
                    <a:pt x="519" y="225"/>
                  </a:cubicBezTo>
                  <a:cubicBezTo>
                    <a:pt x="505" y="131"/>
                    <a:pt x="396" y="0"/>
                    <a:pt x="29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38"/>
            <p:cNvSpPr/>
            <p:nvPr/>
          </p:nvSpPr>
          <p:spPr>
            <a:xfrm>
              <a:off x="4388575" y="1553100"/>
              <a:ext cx="24300" cy="10400"/>
            </a:xfrm>
            <a:custGeom>
              <a:avLst/>
              <a:gdLst/>
              <a:ahLst/>
              <a:cxnLst/>
              <a:rect l="l" t="t" r="r" b="b"/>
              <a:pathLst>
                <a:path w="972" h="416" extrusionOk="0">
                  <a:moveTo>
                    <a:pt x="577" y="1"/>
                  </a:moveTo>
                  <a:cubicBezTo>
                    <a:pt x="297" y="1"/>
                    <a:pt x="1" y="289"/>
                    <a:pt x="403" y="400"/>
                  </a:cubicBezTo>
                  <a:cubicBezTo>
                    <a:pt x="440" y="410"/>
                    <a:pt x="477" y="415"/>
                    <a:pt x="514" y="415"/>
                  </a:cubicBezTo>
                  <a:cubicBezTo>
                    <a:pt x="764" y="415"/>
                    <a:pt x="972" y="196"/>
                    <a:pt x="692" y="19"/>
                  </a:cubicBezTo>
                  <a:cubicBezTo>
                    <a:pt x="655" y="6"/>
                    <a:pt x="616" y="1"/>
                    <a:pt x="57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38"/>
            <p:cNvSpPr/>
            <p:nvPr/>
          </p:nvSpPr>
          <p:spPr>
            <a:xfrm>
              <a:off x="4457500" y="1582775"/>
              <a:ext cx="13600" cy="7825"/>
            </a:xfrm>
            <a:custGeom>
              <a:avLst/>
              <a:gdLst/>
              <a:ahLst/>
              <a:cxnLst/>
              <a:rect l="l" t="t" r="r" b="b"/>
              <a:pathLst>
                <a:path w="544" h="313" extrusionOk="0">
                  <a:moveTo>
                    <a:pt x="362" y="1"/>
                  </a:moveTo>
                  <a:cubicBezTo>
                    <a:pt x="264" y="27"/>
                    <a:pt x="1" y="67"/>
                    <a:pt x="35" y="216"/>
                  </a:cubicBezTo>
                  <a:cubicBezTo>
                    <a:pt x="51" y="296"/>
                    <a:pt x="119" y="313"/>
                    <a:pt x="186" y="313"/>
                  </a:cubicBezTo>
                  <a:cubicBezTo>
                    <a:pt x="212" y="313"/>
                    <a:pt x="239" y="310"/>
                    <a:pt x="261" y="307"/>
                  </a:cubicBezTo>
                  <a:cubicBezTo>
                    <a:pt x="345" y="299"/>
                    <a:pt x="516" y="262"/>
                    <a:pt x="534" y="153"/>
                  </a:cubicBezTo>
                  <a:cubicBezTo>
                    <a:pt x="543" y="91"/>
                    <a:pt x="467" y="11"/>
                    <a:pt x="400" y="11"/>
                  </a:cubicBezTo>
                  <a:cubicBezTo>
                    <a:pt x="389" y="11"/>
                    <a:pt x="378" y="13"/>
                    <a:pt x="367" y="18"/>
                  </a:cubicBezTo>
                  <a:lnTo>
                    <a:pt x="36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38"/>
            <p:cNvSpPr/>
            <p:nvPr/>
          </p:nvSpPr>
          <p:spPr>
            <a:xfrm>
              <a:off x="4436600" y="1539800"/>
              <a:ext cx="15925" cy="12850"/>
            </a:xfrm>
            <a:custGeom>
              <a:avLst/>
              <a:gdLst/>
              <a:ahLst/>
              <a:cxnLst/>
              <a:rect l="l" t="t" r="r" b="b"/>
              <a:pathLst>
                <a:path w="637" h="514" extrusionOk="0">
                  <a:moveTo>
                    <a:pt x="473" y="1"/>
                  </a:moveTo>
                  <a:lnTo>
                    <a:pt x="473" y="1"/>
                  </a:lnTo>
                  <a:cubicBezTo>
                    <a:pt x="307" y="21"/>
                    <a:pt x="0" y="196"/>
                    <a:pt x="83" y="405"/>
                  </a:cubicBezTo>
                  <a:cubicBezTo>
                    <a:pt x="115" y="484"/>
                    <a:pt x="170" y="514"/>
                    <a:pt x="230" y="514"/>
                  </a:cubicBezTo>
                  <a:cubicBezTo>
                    <a:pt x="297" y="514"/>
                    <a:pt x="370" y="478"/>
                    <a:pt x="427" y="433"/>
                  </a:cubicBezTo>
                  <a:cubicBezTo>
                    <a:pt x="570" y="319"/>
                    <a:pt x="636" y="113"/>
                    <a:pt x="47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38"/>
            <p:cNvSpPr/>
            <p:nvPr/>
          </p:nvSpPr>
          <p:spPr>
            <a:xfrm>
              <a:off x="4472250" y="1549775"/>
              <a:ext cx="13800" cy="12175"/>
            </a:xfrm>
            <a:custGeom>
              <a:avLst/>
              <a:gdLst/>
              <a:ahLst/>
              <a:cxnLst/>
              <a:rect l="l" t="t" r="r" b="b"/>
              <a:pathLst>
                <a:path w="552" h="487" extrusionOk="0">
                  <a:moveTo>
                    <a:pt x="359" y="0"/>
                  </a:moveTo>
                  <a:lnTo>
                    <a:pt x="359" y="0"/>
                  </a:lnTo>
                  <a:cubicBezTo>
                    <a:pt x="239" y="37"/>
                    <a:pt x="1" y="161"/>
                    <a:pt x="18" y="315"/>
                  </a:cubicBezTo>
                  <a:cubicBezTo>
                    <a:pt x="28" y="414"/>
                    <a:pt x="123" y="487"/>
                    <a:pt x="221" y="487"/>
                  </a:cubicBezTo>
                  <a:cubicBezTo>
                    <a:pt x="239" y="487"/>
                    <a:pt x="258" y="484"/>
                    <a:pt x="276" y="479"/>
                  </a:cubicBezTo>
                  <a:cubicBezTo>
                    <a:pt x="442" y="433"/>
                    <a:pt x="551" y="118"/>
                    <a:pt x="35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 name="Google Shape;1344;p38">
            <a:extLst>
              <a:ext uri="{FF2B5EF4-FFF2-40B4-BE49-F238E27FC236}">
                <a16:creationId xmlns:a16="http://schemas.microsoft.com/office/drawing/2014/main" id="{CCBD5730-20DA-E6DE-A471-54787828770A}"/>
              </a:ext>
            </a:extLst>
          </p:cNvPr>
          <p:cNvSpPr txBox="1">
            <a:spLocks/>
          </p:cNvSpPr>
          <p:nvPr/>
        </p:nvSpPr>
        <p:spPr>
          <a:xfrm>
            <a:off x="705579" y="2382187"/>
            <a:ext cx="7839229" cy="3451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accent2"/>
              </a:buClr>
              <a:buSzPts val="1200"/>
              <a:buFont typeface="Roboto"/>
              <a:buAutoNum type="arabicPeriod"/>
              <a:defRPr sz="1200" b="0" i="0" u="none" strike="noStrike" cap="none">
                <a:solidFill>
                  <a:schemeClr val="dk1"/>
                </a:solidFill>
                <a:latin typeface="Roboto"/>
                <a:ea typeface="Roboto"/>
                <a:cs typeface="Roboto"/>
                <a:sym typeface="Roboto"/>
              </a:defRPr>
            </a:lvl1pPr>
            <a:lvl2pPr marL="914400" marR="0" lvl="1" indent="-304800" algn="l" rtl="0">
              <a:lnSpc>
                <a:spcPct val="115000"/>
              </a:lnSpc>
              <a:spcBef>
                <a:spcPts val="0"/>
              </a:spcBef>
              <a:spcAft>
                <a:spcPts val="0"/>
              </a:spcAft>
              <a:buClr>
                <a:srgbClr val="434343"/>
              </a:buClr>
              <a:buSzPts val="1200"/>
              <a:buFont typeface="Roboto Condensed Light"/>
              <a:buAutoNum type="alphaLcPeriod"/>
              <a:defRPr sz="1400" b="0" i="0" u="none" strike="noStrike" cap="none">
                <a:solidFill>
                  <a:schemeClr val="dk1"/>
                </a:solidFill>
                <a:latin typeface="Roboto"/>
                <a:ea typeface="Roboto"/>
                <a:cs typeface="Roboto"/>
                <a:sym typeface="Roboto"/>
              </a:defRPr>
            </a:lvl2pPr>
            <a:lvl3pPr marL="1371600" marR="0" lvl="2" indent="-304800" algn="l" rtl="0">
              <a:lnSpc>
                <a:spcPct val="115000"/>
              </a:lnSpc>
              <a:spcBef>
                <a:spcPts val="0"/>
              </a:spcBef>
              <a:spcAft>
                <a:spcPts val="0"/>
              </a:spcAft>
              <a:buClr>
                <a:srgbClr val="434343"/>
              </a:buClr>
              <a:buSzPts val="1200"/>
              <a:buFont typeface="Roboto Condensed Light"/>
              <a:buAutoNum type="romanLcPeriod"/>
              <a:defRPr sz="1400" b="0" i="0" u="none" strike="noStrike" cap="none">
                <a:solidFill>
                  <a:schemeClr val="dk1"/>
                </a:solidFill>
                <a:latin typeface="Roboto"/>
                <a:ea typeface="Roboto"/>
                <a:cs typeface="Roboto"/>
                <a:sym typeface="Roboto"/>
              </a:defRPr>
            </a:lvl3pPr>
            <a:lvl4pPr marL="1828800" marR="0" lvl="3" indent="-304800" algn="l" rtl="0">
              <a:lnSpc>
                <a:spcPct val="115000"/>
              </a:lnSpc>
              <a:spcBef>
                <a:spcPts val="0"/>
              </a:spcBef>
              <a:spcAft>
                <a:spcPts val="0"/>
              </a:spcAft>
              <a:buClr>
                <a:srgbClr val="434343"/>
              </a:buClr>
              <a:buSzPts val="1200"/>
              <a:buFont typeface="Roboto Condensed Light"/>
              <a:buAutoNum type="arabicPeriod"/>
              <a:defRPr sz="1400" b="0" i="0" u="none" strike="noStrike" cap="none">
                <a:solidFill>
                  <a:schemeClr val="dk1"/>
                </a:solidFill>
                <a:latin typeface="Roboto"/>
                <a:ea typeface="Roboto"/>
                <a:cs typeface="Roboto"/>
                <a:sym typeface="Roboto"/>
              </a:defRPr>
            </a:lvl4pPr>
            <a:lvl5pPr marL="2286000" marR="0" lvl="4" indent="-304800" algn="l" rtl="0">
              <a:lnSpc>
                <a:spcPct val="115000"/>
              </a:lnSpc>
              <a:spcBef>
                <a:spcPts val="0"/>
              </a:spcBef>
              <a:spcAft>
                <a:spcPts val="0"/>
              </a:spcAft>
              <a:buClr>
                <a:srgbClr val="434343"/>
              </a:buClr>
              <a:buSzPts val="1200"/>
              <a:buFont typeface="Roboto Condensed Light"/>
              <a:buAutoNum type="alphaLcPeriod"/>
              <a:defRPr sz="1400" b="0" i="0" u="none" strike="noStrike" cap="none">
                <a:solidFill>
                  <a:schemeClr val="dk1"/>
                </a:solidFill>
                <a:latin typeface="Roboto"/>
                <a:ea typeface="Roboto"/>
                <a:cs typeface="Roboto"/>
                <a:sym typeface="Roboto"/>
              </a:defRPr>
            </a:lvl5pPr>
            <a:lvl6pPr marL="2743200" marR="0" lvl="5" indent="-304800" algn="l" rtl="0">
              <a:lnSpc>
                <a:spcPct val="115000"/>
              </a:lnSpc>
              <a:spcBef>
                <a:spcPts val="0"/>
              </a:spcBef>
              <a:spcAft>
                <a:spcPts val="0"/>
              </a:spcAft>
              <a:buClr>
                <a:srgbClr val="434343"/>
              </a:buClr>
              <a:buSzPts val="1200"/>
              <a:buFont typeface="Roboto Condensed Light"/>
              <a:buAutoNum type="romanLcPeriod"/>
              <a:defRPr sz="1400" b="0" i="0" u="none" strike="noStrike" cap="none">
                <a:solidFill>
                  <a:schemeClr val="dk1"/>
                </a:solidFill>
                <a:latin typeface="Roboto"/>
                <a:ea typeface="Roboto"/>
                <a:cs typeface="Roboto"/>
                <a:sym typeface="Roboto"/>
              </a:defRPr>
            </a:lvl6pPr>
            <a:lvl7pPr marL="3200400" marR="0" lvl="6" indent="-304800" algn="l" rtl="0">
              <a:lnSpc>
                <a:spcPct val="115000"/>
              </a:lnSpc>
              <a:spcBef>
                <a:spcPts val="0"/>
              </a:spcBef>
              <a:spcAft>
                <a:spcPts val="0"/>
              </a:spcAft>
              <a:buClr>
                <a:srgbClr val="434343"/>
              </a:buClr>
              <a:buSzPts val="1200"/>
              <a:buFont typeface="Roboto Condensed Light"/>
              <a:buAutoNum type="arabicPeriod"/>
              <a:defRPr sz="1400" b="0" i="0" u="none" strike="noStrike" cap="none">
                <a:solidFill>
                  <a:schemeClr val="dk1"/>
                </a:solidFill>
                <a:latin typeface="Roboto"/>
                <a:ea typeface="Roboto"/>
                <a:cs typeface="Roboto"/>
                <a:sym typeface="Roboto"/>
              </a:defRPr>
            </a:lvl7pPr>
            <a:lvl8pPr marL="3657600" marR="0" lvl="7" indent="-304800" algn="l" rtl="0">
              <a:lnSpc>
                <a:spcPct val="115000"/>
              </a:lnSpc>
              <a:spcBef>
                <a:spcPts val="0"/>
              </a:spcBef>
              <a:spcAft>
                <a:spcPts val="0"/>
              </a:spcAft>
              <a:buClr>
                <a:srgbClr val="434343"/>
              </a:buClr>
              <a:buSzPts val="1200"/>
              <a:buFont typeface="Roboto Condensed Light"/>
              <a:buAutoNum type="alphaLcPeriod"/>
              <a:defRPr sz="1400" b="0" i="0" u="none" strike="noStrike" cap="none">
                <a:solidFill>
                  <a:schemeClr val="dk1"/>
                </a:solidFill>
                <a:latin typeface="Roboto"/>
                <a:ea typeface="Roboto"/>
                <a:cs typeface="Roboto"/>
                <a:sym typeface="Roboto"/>
              </a:defRPr>
            </a:lvl8pPr>
            <a:lvl9pPr marL="4114800" marR="0" lvl="8" indent="-304800" algn="l" rtl="0">
              <a:lnSpc>
                <a:spcPct val="115000"/>
              </a:lnSpc>
              <a:spcBef>
                <a:spcPts val="0"/>
              </a:spcBef>
              <a:spcAft>
                <a:spcPts val="0"/>
              </a:spcAft>
              <a:buClr>
                <a:srgbClr val="434343"/>
              </a:buClr>
              <a:buSzPts val="1200"/>
              <a:buFont typeface="Roboto Condensed Light"/>
              <a:buAutoNum type="romanLcPeriod"/>
              <a:defRPr sz="1400" b="0" i="0" u="none" strike="noStrike" cap="none">
                <a:solidFill>
                  <a:schemeClr val="dk1"/>
                </a:solidFill>
                <a:latin typeface="Roboto"/>
                <a:ea typeface="Roboto"/>
                <a:cs typeface="Roboto"/>
                <a:sym typeface="Roboto"/>
              </a:defRPr>
            </a:lvl9pPr>
          </a:lstStyle>
          <a:p>
            <a:pPr marL="0" indent="0">
              <a:buClr>
                <a:schemeClr val="dk1"/>
              </a:buClr>
              <a:buSzPts val="1100"/>
              <a:buNone/>
            </a:pPr>
            <a:endParaRPr lang="en-GB" sz="1600" b="1" i="1" dirty="0"/>
          </a:p>
        </p:txBody>
      </p:sp>
      <p:sp>
        <p:nvSpPr>
          <p:cNvPr id="8" name="Google Shape;1344;p38">
            <a:extLst>
              <a:ext uri="{FF2B5EF4-FFF2-40B4-BE49-F238E27FC236}">
                <a16:creationId xmlns:a16="http://schemas.microsoft.com/office/drawing/2014/main" id="{FF0F18D6-CA29-17D8-523B-80EEE0EAE8E4}"/>
              </a:ext>
            </a:extLst>
          </p:cNvPr>
          <p:cNvSpPr txBox="1">
            <a:spLocks/>
          </p:cNvSpPr>
          <p:nvPr/>
        </p:nvSpPr>
        <p:spPr>
          <a:xfrm>
            <a:off x="713100" y="1029101"/>
            <a:ext cx="7839229" cy="323279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accent2"/>
              </a:buClr>
              <a:buSzPts val="1200"/>
              <a:buFont typeface="Roboto"/>
              <a:buAutoNum type="arabicPeriod"/>
              <a:defRPr sz="1200" b="0" i="0" u="none" strike="noStrike" cap="none">
                <a:solidFill>
                  <a:schemeClr val="dk1"/>
                </a:solidFill>
                <a:latin typeface="Roboto"/>
                <a:ea typeface="Roboto"/>
                <a:cs typeface="Roboto"/>
                <a:sym typeface="Roboto"/>
              </a:defRPr>
            </a:lvl1pPr>
            <a:lvl2pPr marL="914400" marR="0" lvl="1" indent="-304800" algn="l" rtl="0">
              <a:lnSpc>
                <a:spcPct val="115000"/>
              </a:lnSpc>
              <a:spcBef>
                <a:spcPts val="0"/>
              </a:spcBef>
              <a:spcAft>
                <a:spcPts val="0"/>
              </a:spcAft>
              <a:buClr>
                <a:srgbClr val="434343"/>
              </a:buClr>
              <a:buSzPts val="1200"/>
              <a:buFont typeface="Roboto Condensed Light"/>
              <a:buAutoNum type="alphaLcPeriod"/>
              <a:defRPr sz="1400" b="0" i="0" u="none" strike="noStrike" cap="none">
                <a:solidFill>
                  <a:schemeClr val="dk1"/>
                </a:solidFill>
                <a:latin typeface="Roboto"/>
                <a:ea typeface="Roboto"/>
                <a:cs typeface="Roboto"/>
                <a:sym typeface="Roboto"/>
              </a:defRPr>
            </a:lvl2pPr>
            <a:lvl3pPr marL="1371600" marR="0" lvl="2" indent="-304800" algn="l" rtl="0">
              <a:lnSpc>
                <a:spcPct val="115000"/>
              </a:lnSpc>
              <a:spcBef>
                <a:spcPts val="0"/>
              </a:spcBef>
              <a:spcAft>
                <a:spcPts val="0"/>
              </a:spcAft>
              <a:buClr>
                <a:srgbClr val="434343"/>
              </a:buClr>
              <a:buSzPts val="1200"/>
              <a:buFont typeface="Roboto Condensed Light"/>
              <a:buAutoNum type="romanLcPeriod"/>
              <a:defRPr sz="1400" b="0" i="0" u="none" strike="noStrike" cap="none">
                <a:solidFill>
                  <a:schemeClr val="dk1"/>
                </a:solidFill>
                <a:latin typeface="Roboto"/>
                <a:ea typeface="Roboto"/>
                <a:cs typeface="Roboto"/>
                <a:sym typeface="Roboto"/>
              </a:defRPr>
            </a:lvl3pPr>
            <a:lvl4pPr marL="1828800" marR="0" lvl="3" indent="-304800" algn="l" rtl="0">
              <a:lnSpc>
                <a:spcPct val="115000"/>
              </a:lnSpc>
              <a:spcBef>
                <a:spcPts val="0"/>
              </a:spcBef>
              <a:spcAft>
                <a:spcPts val="0"/>
              </a:spcAft>
              <a:buClr>
                <a:srgbClr val="434343"/>
              </a:buClr>
              <a:buSzPts val="1200"/>
              <a:buFont typeface="Roboto Condensed Light"/>
              <a:buAutoNum type="arabicPeriod"/>
              <a:defRPr sz="1400" b="0" i="0" u="none" strike="noStrike" cap="none">
                <a:solidFill>
                  <a:schemeClr val="dk1"/>
                </a:solidFill>
                <a:latin typeface="Roboto"/>
                <a:ea typeface="Roboto"/>
                <a:cs typeface="Roboto"/>
                <a:sym typeface="Roboto"/>
              </a:defRPr>
            </a:lvl4pPr>
            <a:lvl5pPr marL="2286000" marR="0" lvl="4" indent="-304800" algn="l" rtl="0">
              <a:lnSpc>
                <a:spcPct val="115000"/>
              </a:lnSpc>
              <a:spcBef>
                <a:spcPts val="0"/>
              </a:spcBef>
              <a:spcAft>
                <a:spcPts val="0"/>
              </a:spcAft>
              <a:buClr>
                <a:srgbClr val="434343"/>
              </a:buClr>
              <a:buSzPts val="1200"/>
              <a:buFont typeface="Roboto Condensed Light"/>
              <a:buAutoNum type="alphaLcPeriod"/>
              <a:defRPr sz="1400" b="0" i="0" u="none" strike="noStrike" cap="none">
                <a:solidFill>
                  <a:schemeClr val="dk1"/>
                </a:solidFill>
                <a:latin typeface="Roboto"/>
                <a:ea typeface="Roboto"/>
                <a:cs typeface="Roboto"/>
                <a:sym typeface="Roboto"/>
              </a:defRPr>
            </a:lvl5pPr>
            <a:lvl6pPr marL="2743200" marR="0" lvl="5" indent="-304800" algn="l" rtl="0">
              <a:lnSpc>
                <a:spcPct val="115000"/>
              </a:lnSpc>
              <a:spcBef>
                <a:spcPts val="0"/>
              </a:spcBef>
              <a:spcAft>
                <a:spcPts val="0"/>
              </a:spcAft>
              <a:buClr>
                <a:srgbClr val="434343"/>
              </a:buClr>
              <a:buSzPts val="1200"/>
              <a:buFont typeface="Roboto Condensed Light"/>
              <a:buAutoNum type="romanLcPeriod"/>
              <a:defRPr sz="1400" b="0" i="0" u="none" strike="noStrike" cap="none">
                <a:solidFill>
                  <a:schemeClr val="dk1"/>
                </a:solidFill>
                <a:latin typeface="Roboto"/>
                <a:ea typeface="Roboto"/>
                <a:cs typeface="Roboto"/>
                <a:sym typeface="Roboto"/>
              </a:defRPr>
            </a:lvl6pPr>
            <a:lvl7pPr marL="3200400" marR="0" lvl="6" indent="-304800" algn="l" rtl="0">
              <a:lnSpc>
                <a:spcPct val="115000"/>
              </a:lnSpc>
              <a:spcBef>
                <a:spcPts val="0"/>
              </a:spcBef>
              <a:spcAft>
                <a:spcPts val="0"/>
              </a:spcAft>
              <a:buClr>
                <a:srgbClr val="434343"/>
              </a:buClr>
              <a:buSzPts val="1200"/>
              <a:buFont typeface="Roboto Condensed Light"/>
              <a:buAutoNum type="arabicPeriod"/>
              <a:defRPr sz="1400" b="0" i="0" u="none" strike="noStrike" cap="none">
                <a:solidFill>
                  <a:schemeClr val="dk1"/>
                </a:solidFill>
                <a:latin typeface="Roboto"/>
                <a:ea typeface="Roboto"/>
                <a:cs typeface="Roboto"/>
                <a:sym typeface="Roboto"/>
              </a:defRPr>
            </a:lvl7pPr>
            <a:lvl8pPr marL="3657600" marR="0" lvl="7" indent="-304800" algn="l" rtl="0">
              <a:lnSpc>
                <a:spcPct val="115000"/>
              </a:lnSpc>
              <a:spcBef>
                <a:spcPts val="0"/>
              </a:spcBef>
              <a:spcAft>
                <a:spcPts val="0"/>
              </a:spcAft>
              <a:buClr>
                <a:srgbClr val="434343"/>
              </a:buClr>
              <a:buSzPts val="1200"/>
              <a:buFont typeface="Roboto Condensed Light"/>
              <a:buAutoNum type="alphaLcPeriod"/>
              <a:defRPr sz="1400" b="0" i="0" u="none" strike="noStrike" cap="none">
                <a:solidFill>
                  <a:schemeClr val="dk1"/>
                </a:solidFill>
                <a:latin typeface="Roboto"/>
                <a:ea typeface="Roboto"/>
                <a:cs typeface="Roboto"/>
                <a:sym typeface="Roboto"/>
              </a:defRPr>
            </a:lvl8pPr>
            <a:lvl9pPr marL="4114800" marR="0" lvl="8" indent="-304800" algn="l" rtl="0">
              <a:lnSpc>
                <a:spcPct val="115000"/>
              </a:lnSpc>
              <a:spcBef>
                <a:spcPts val="0"/>
              </a:spcBef>
              <a:spcAft>
                <a:spcPts val="0"/>
              </a:spcAft>
              <a:buClr>
                <a:srgbClr val="434343"/>
              </a:buClr>
              <a:buSzPts val="1200"/>
              <a:buFont typeface="Roboto Condensed Light"/>
              <a:buAutoNum type="romanLcPeriod"/>
              <a:defRPr sz="1400" b="0" i="0" u="none" strike="noStrike" cap="none">
                <a:solidFill>
                  <a:schemeClr val="dk1"/>
                </a:solidFill>
                <a:latin typeface="Roboto"/>
                <a:ea typeface="Roboto"/>
                <a:cs typeface="Roboto"/>
                <a:sym typeface="Roboto"/>
              </a:defRPr>
            </a:lvl9pPr>
          </a:lstStyle>
          <a:p>
            <a:pPr marL="285750" indent="-285750">
              <a:buClr>
                <a:schemeClr val="dk1"/>
              </a:buClr>
              <a:buSzPts val="1100"/>
              <a:buFont typeface="Arial" panose="020B0604020202020204" pitchFamily="34" charset="0"/>
              <a:buChar char="•"/>
            </a:pPr>
            <a:r>
              <a:rPr lang="en-GB" sz="1400" dirty="0"/>
              <a:t>Data collection</a:t>
            </a:r>
          </a:p>
          <a:p>
            <a:pPr marL="285750" indent="-285750">
              <a:buClr>
                <a:schemeClr val="dk1"/>
              </a:buClr>
              <a:buSzPts val="1100"/>
              <a:buFont typeface="Arial" panose="020B0604020202020204" pitchFamily="34" charset="0"/>
              <a:buChar char="•"/>
            </a:pPr>
            <a:endParaRPr lang="en-GB" sz="1400" dirty="0"/>
          </a:p>
          <a:p>
            <a:pPr marL="285750" indent="-285750">
              <a:buClr>
                <a:schemeClr val="dk1"/>
              </a:buClr>
              <a:buSzPts val="1100"/>
              <a:buFont typeface="Arial" panose="020B0604020202020204" pitchFamily="34" charset="0"/>
              <a:buChar char="•"/>
            </a:pPr>
            <a:r>
              <a:rPr lang="en-GB" sz="1400" dirty="0"/>
              <a:t>Data pre-processing</a:t>
            </a:r>
          </a:p>
          <a:p>
            <a:pPr marL="285750" indent="-285750">
              <a:buClr>
                <a:schemeClr val="dk1"/>
              </a:buClr>
              <a:buSzPts val="1100"/>
              <a:buFont typeface="Arial" panose="020B0604020202020204" pitchFamily="34" charset="0"/>
              <a:buChar char="•"/>
            </a:pPr>
            <a:endParaRPr lang="en-GB" sz="1400" dirty="0"/>
          </a:p>
          <a:p>
            <a:pPr marL="285750" indent="-285750">
              <a:buClr>
                <a:schemeClr val="dk1"/>
              </a:buClr>
              <a:buSzPts val="1100"/>
              <a:buFont typeface="Arial" panose="020B0604020202020204" pitchFamily="34" charset="0"/>
              <a:buChar char="•"/>
            </a:pPr>
            <a:r>
              <a:rPr lang="en-GB" sz="1400" dirty="0"/>
              <a:t>Vectorizer construction</a:t>
            </a:r>
          </a:p>
          <a:p>
            <a:pPr marL="285750" indent="-285750">
              <a:buClr>
                <a:schemeClr val="dk1"/>
              </a:buClr>
              <a:buSzPts val="1100"/>
              <a:buFont typeface="Arial" panose="020B0604020202020204" pitchFamily="34" charset="0"/>
              <a:buChar char="•"/>
            </a:pPr>
            <a:endParaRPr lang="en-GB" sz="1400" dirty="0"/>
          </a:p>
          <a:p>
            <a:pPr marL="285750" indent="-285750">
              <a:buClr>
                <a:schemeClr val="dk1"/>
              </a:buClr>
              <a:buSzPts val="1100"/>
              <a:buFont typeface="Arial" panose="020B0604020202020204" pitchFamily="34" charset="0"/>
              <a:buChar char="•"/>
            </a:pPr>
            <a:r>
              <a:rPr lang="en-GB" sz="1400" dirty="0"/>
              <a:t>Text classification</a:t>
            </a:r>
          </a:p>
          <a:p>
            <a:pPr marL="285750" indent="-285750">
              <a:buClr>
                <a:schemeClr val="dk1"/>
              </a:buClr>
              <a:buSzPts val="1100"/>
              <a:buFont typeface="Arial" panose="020B0604020202020204" pitchFamily="34" charset="0"/>
              <a:buChar char="•"/>
            </a:pPr>
            <a:endParaRPr lang="en-GB" sz="1400" dirty="0"/>
          </a:p>
          <a:p>
            <a:pPr marL="285750" indent="-285750">
              <a:buClr>
                <a:schemeClr val="dk1"/>
              </a:buClr>
              <a:buSzPts val="1100"/>
              <a:buFont typeface="Arial" panose="020B0604020202020204" pitchFamily="34" charset="0"/>
              <a:buChar char="•"/>
            </a:pPr>
            <a:r>
              <a:rPr lang="en-GB" sz="1400" dirty="0"/>
              <a:t>Outcome classification</a:t>
            </a:r>
          </a:p>
          <a:p>
            <a:pPr marL="285750" indent="-285750">
              <a:buClr>
                <a:schemeClr val="dk1"/>
              </a:buClr>
              <a:buSzPts val="1100"/>
              <a:buFont typeface="Arial" panose="020B0604020202020204" pitchFamily="34" charset="0"/>
              <a:buChar char="•"/>
            </a:pPr>
            <a:endParaRPr lang="en-GB" sz="1400" dirty="0"/>
          </a:p>
          <a:p>
            <a:pPr marL="285750" indent="-285750">
              <a:buClr>
                <a:schemeClr val="dk1"/>
              </a:buClr>
              <a:buSzPts val="1100"/>
              <a:buFont typeface="Arial" panose="020B0604020202020204" pitchFamily="34" charset="0"/>
              <a:buChar char="•"/>
            </a:pPr>
            <a:r>
              <a:rPr lang="en-GB" sz="1400" dirty="0"/>
              <a:t>Evaluation</a:t>
            </a:r>
          </a:p>
          <a:p>
            <a:pPr marL="285750" indent="-285750">
              <a:buClr>
                <a:schemeClr val="dk1"/>
              </a:buClr>
              <a:buSzPts val="1100"/>
              <a:buFont typeface="Arial" panose="020B0604020202020204" pitchFamily="34" charset="0"/>
              <a:buChar char="•"/>
            </a:pPr>
            <a:endParaRPr lang="en-GB" sz="1400" dirty="0"/>
          </a:p>
          <a:p>
            <a:pPr marL="285750" indent="-285750">
              <a:buClr>
                <a:schemeClr val="dk1"/>
              </a:buClr>
              <a:buSzPts val="1100"/>
              <a:buFont typeface="Arial" panose="020B0604020202020204" pitchFamily="34" charset="0"/>
              <a:buChar char="•"/>
            </a:pPr>
            <a:r>
              <a:rPr lang="en-GB" sz="1400" dirty="0"/>
              <a:t>Applying the model</a:t>
            </a:r>
          </a:p>
          <a:p>
            <a:pPr marL="285750" indent="-285750">
              <a:buClr>
                <a:schemeClr val="dk1"/>
              </a:buClr>
              <a:buSzPts val="1100"/>
              <a:buFont typeface="Arial" panose="020B0604020202020204" pitchFamily="34" charset="0"/>
              <a:buChar char="•"/>
            </a:pPr>
            <a:endParaRPr lang="en-GB" sz="1400" dirty="0"/>
          </a:p>
          <a:p>
            <a:pPr marL="285750" indent="-285750">
              <a:buClr>
                <a:schemeClr val="dk1"/>
              </a:buClr>
              <a:buSzPts val="1100"/>
              <a:buFont typeface="Arial" panose="020B0604020202020204" pitchFamily="34" charset="0"/>
              <a:buChar char="•"/>
            </a:pPr>
            <a:endParaRPr lang="en-GB" sz="1400" dirty="0"/>
          </a:p>
        </p:txBody>
      </p:sp>
    </p:spTree>
    <p:extLst>
      <p:ext uri="{BB962C8B-B14F-4D97-AF65-F5344CB8AC3E}">
        <p14:creationId xmlns:p14="http://schemas.microsoft.com/office/powerpoint/2010/main" val="30662986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10000" r="-10000"/>
          </a:stretch>
        </a:blipFill>
        <a:effectLst/>
      </p:bgPr>
    </p:bg>
    <p:spTree>
      <p:nvGrpSpPr>
        <p:cNvPr id="1" name="Shape 1342"/>
        <p:cNvGrpSpPr/>
        <p:nvPr/>
      </p:nvGrpSpPr>
      <p:grpSpPr>
        <a:xfrm>
          <a:off x="0" y="0"/>
          <a:ext cx="0" cy="0"/>
          <a:chOff x="0" y="0"/>
          <a:chExt cx="0" cy="0"/>
        </a:xfrm>
      </p:grpSpPr>
      <p:sp>
        <p:nvSpPr>
          <p:cNvPr id="1343" name="Google Shape;1343;p38"/>
          <p:cNvSpPr txBox="1">
            <a:spLocks noGrp="1"/>
          </p:cNvSpPr>
          <p:nvPr>
            <p:ph type="title"/>
          </p:nvPr>
        </p:nvSpPr>
        <p:spPr>
          <a:xfrm>
            <a:off x="685392" y="544550"/>
            <a:ext cx="77178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Data collection</a:t>
            </a:r>
            <a:endParaRPr dirty="0"/>
          </a:p>
        </p:txBody>
      </p:sp>
      <p:grpSp>
        <p:nvGrpSpPr>
          <p:cNvPr id="1362" name="Google Shape;1362;p38"/>
          <p:cNvGrpSpPr/>
          <p:nvPr/>
        </p:nvGrpSpPr>
        <p:grpSpPr>
          <a:xfrm rot="1796183">
            <a:off x="-280957" y="4547452"/>
            <a:ext cx="957552" cy="766847"/>
            <a:chOff x="4365025" y="1539800"/>
            <a:chExt cx="121025" cy="96925"/>
          </a:xfrm>
        </p:grpSpPr>
        <p:sp>
          <p:nvSpPr>
            <p:cNvPr id="1363" name="Google Shape;1363;p38"/>
            <p:cNvSpPr/>
            <p:nvPr/>
          </p:nvSpPr>
          <p:spPr>
            <a:xfrm>
              <a:off x="4365025" y="1587950"/>
              <a:ext cx="30125" cy="19500"/>
            </a:xfrm>
            <a:custGeom>
              <a:avLst/>
              <a:gdLst/>
              <a:ahLst/>
              <a:cxnLst/>
              <a:rect l="l" t="t" r="r" b="b"/>
              <a:pathLst>
                <a:path w="1205" h="780" extrusionOk="0">
                  <a:moveTo>
                    <a:pt x="786" y="0"/>
                  </a:moveTo>
                  <a:cubicBezTo>
                    <a:pt x="525" y="3"/>
                    <a:pt x="1" y="135"/>
                    <a:pt x="70" y="487"/>
                  </a:cubicBezTo>
                  <a:cubicBezTo>
                    <a:pt x="112" y="700"/>
                    <a:pt x="344" y="779"/>
                    <a:pt x="555" y="779"/>
                  </a:cubicBezTo>
                  <a:cubicBezTo>
                    <a:pt x="632" y="779"/>
                    <a:pt x="705" y="769"/>
                    <a:pt x="766" y="751"/>
                  </a:cubicBezTo>
                  <a:cubicBezTo>
                    <a:pt x="949" y="699"/>
                    <a:pt x="1204" y="525"/>
                    <a:pt x="1147" y="307"/>
                  </a:cubicBezTo>
                  <a:cubicBezTo>
                    <a:pt x="1115" y="184"/>
                    <a:pt x="929" y="49"/>
                    <a:pt x="78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38"/>
            <p:cNvSpPr/>
            <p:nvPr/>
          </p:nvSpPr>
          <p:spPr>
            <a:xfrm>
              <a:off x="4407850" y="1579225"/>
              <a:ext cx="22750" cy="14925"/>
            </a:xfrm>
            <a:custGeom>
              <a:avLst/>
              <a:gdLst/>
              <a:ahLst/>
              <a:cxnLst/>
              <a:rect l="l" t="t" r="r" b="b"/>
              <a:pathLst>
                <a:path w="910" h="597" extrusionOk="0">
                  <a:moveTo>
                    <a:pt x="581" y="0"/>
                  </a:moveTo>
                  <a:cubicBezTo>
                    <a:pt x="571" y="0"/>
                    <a:pt x="561" y="1"/>
                    <a:pt x="551" y="3"/>
                  </a:cubicBezTo>
                  <a:lnTo>
                    <a:pt x="594" y="8"/>
                  </a:lnTo>
                  <a:cubicBezTo>
                    <a:pt x="1" y="8"/>
                    <a:pt x="140" y="596"/>
                    <a:pt x="475" y="596"/>
                  </a:cubicBezTo>
                  <a:cubicBezTo>
                    <a:pt x="531" y="596"/>
                    <a:pt x="593" y="580"/>
                    <a:pt x="657" y="541"/>
                  </a:cubicBezTo>
                  <a:cubicBezTo>
                    <a:pt x="801" y="455"/>
                    <a:pt x="909" y="343"/>
                    <a:pt x="832" y="180"/>
                  </a:cubicBezTo>
                  <a:cubicBezTo>
                    <a:pt x="788" y="81"/>
                    <a:pt x="686" y="0"/>
                    <a:pt x="58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38"/>
            <p:cNvSpPr/>
            <p:nvPr/>
          </p:nvSpPr>
          <p:spPr>
            <a:xfrm>
              <a:off x="4403900" y="1617025"/>
              <a:ext cx="28200" cy="19700"/>
            </a:xfrm>
            <a:custGeom>
              <a:avLst/>
              <a:gdLst/>
              <a:ahLst/>
              <a:cxnLst/>
              <a:rect l="l" t="t" r="r" b="b"/>
              <a:pathLst>
                <a:path w="1128" h="788" extrusionOk="0">
                  <a:moveTo>
                    <a:pt x="649" y="0"/>
                  </a:moveTo>
                  <a:cubicBezTo>
                    <a:pt x="0" y="101"/>
                    <a:pt x="230" y="788"/>
                    <a:pt x="599" y="788"/>
                  </a:cubicBezTo>
                  <a:cubicBezTo>
                    <a:pt x="681" y="788"/>
                    <a:pt x="770" y="754"/>
                    <a:pt x="858" y="671"/>
                  </a:cubicBezTo>
                  <a:cubicBezTo>
                    <a:pt x="1128" y="416"/>
                    <a:pt x="921" y="141"/>
                    <a:pt x="64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38"/>
            <p:cNvSpPr/>
            <p:nvPr/>
          </p:nvSpPr>
          <p:spPr>
            <a:xfrm>
              <a:off x="4449625" y="1610200"/>
              <a:ext cx="13700" cy="15800"/>
            </a:xfrm>
            <a:custGeom>
              <a:avLst/>
              <a:gdLst/>
              <a:ahLst/>
              <a:cxnLst/>
              <a:rect l="l" t="t" r="r" b="b"/>
              <a:pathLst>
                <a:path w="548" h="632" extrusionOk="0">
                  <a:moveTo>
                    <a:pt x="299" y="0"/>
                  </a:moveTo>
                  <a:cubicBezTo>
                    <a:pt x="274" y="0"/>
                    <a:pt x="251" y="8"/>
                    <a:pt x="230" y="27"/>
                  </a:cubicBezTo>
                  <a:lnTo>
                    <a:pt x="207" y="59"/>
                  </a:lnTo>
                  <a:cubicBezTo>
                    <a:pt x="78" y="248"/>
                    <a:pt x="1" y="468"/>
                    <a:pt x="213" y="632"/>
                  </a:cubicBezTo>
                  <a:cubicBezTo>
                    <a:pt x="359" y="563"/>
                    <a:pt x="548" y="408"/>
                    <a:pt x="519" y="225"/>
                  </a:cubicBezTo>
                  <a:cubicBezTo>
                    <a:pt x="505" y="131"/>
                    <a:pt x="396" y="0"/>
                    <a:pt x="29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38"/>
            <p:cNvSpPr/>
            <p:nvPr/>
          </p:nvSpPr>
          <p:spPr>
            <a:xfrm>
              <a:off x="4388575" y="1553100"/>
              <a:ext cx="24300" cy="10400"/>
            </a:xfrm>
            <a:custGeom>
              <a:avLst/>
              <a:gdLst/>
              <a:ahLst/>
              <a:cxnLst/>
              <a:rect l="l" t="t" r="r" b="b"/>
              <a:pathLst>
                <a:path w="972" h="416" extrusionOk="0">
                  <a:moveTo>
                    <a:pt x="577" y="1"/>
                  </a:moveTo>
                  <a:cubicBezTo>
                    <a:pt x="297" y="1"/>
                    <a:pt x="1" y="289"/>
                    <a:pt x="403" y="400"/>
                  </a:cubicBezTo>
                  <a:cubicBezTo>
                    <a:pt x="440" y="410"/>
                    <a:pt x="477" y="415"/>
                    <a:pt x="514" y="415"/>
                  </a:cubicBezTo>
                  <a:cubicBezTo>
                    <a:pt x="764" y="415"/>
                    <a:pt x="972" y="196"/>
                    <a:pt x="692" y="19"/>
                  </a:cubicBezTo>
                  <a:cubicBezTo>
                    <a:pt x="655" y="6"/>
                    <a:pt x="616" y="1"/>
                    <a:pt x="57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38"/>
            <p:cNvSpPr/>
            <p:nvPr/>
          </p:nvSpPr>
          <p:spPr>
            <a:xfrm>
              <a:off x="4457500" y="1582775"/>
              <a:ext cx="13600" cy="7825"/>
            </a:xfrm>
            <a:custGeom>
              <a:avLst/>
              <a:gdLst/>
              <a:ahLst/>
              <a:cxnLst/>
              <a:rect l="l" t="t" r="r" b="b"/>
              <a:pathLst>
                <a:path w="544" h="313" extrusionOk="0">
                  <a:moveTo>
                    <a:pt x="362" y="1"/>
                  </a:moveTo>
                  <a:cubicBezTo>
                    <a:pt x="264" y="27"/>
                    <a:pt x="1" y="67"/>
                    <a:pt x="35" y="216"/>
                  </a:cubicBezTo>
                  <a:cubicBezTo>
                    <a:pt x="51" y="296"/>
                    <a:pt x="119" y="313"/>
                    <a:pt x="186" y="313"/>
                  </a:cubicBezTo>
                  <a:cubicBezTo>
                    <a:pt x="212" y="313"/>
                    <a:pt x="239" y="310"/>
                    <a:pt x="261" y="307"/>
                  </a:cubicBezTo>
                  <a:cubicBezTo>
                    <a:pt x="345" y="299"/>
                    <a:pt x="516" y="262"/>
                    <a:pt x="534" y="153"/>
                  </a:cubicBezTo>
                  <a:cubicBezTo>
                    <a:pt x="543" y="91"/>
                    <a:pt x="467" y="11"/>
                    <a:pt x="400" y="11"/>
                  </a:cubicBezTo>
                  <a:cubicBezTo>
                    <a:pt x="389" y="11"/>
                    <a:pt x="378" y="13"/>
                    <a:pt x="367" y="18"/>
                  </a:cubicBezTo>
                  <a:lnTo>
                    <a:pt x="36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38"/>
            <p:cNvSpPr/>
            <p:nvPr/>
          </p:nvSpPr>
          <p:spPr>
            <a:xfrm>
              <a:off x="4436600" y="1539800"/>
              <a:ext cx="15925" cy="12850"/>
            </a:xfrm>
            <a:custGeom>
              <a:avLst/>
              <a:gdLst/>
              <a:ahLst/>
              <a:cxnLst/>
              <a:rect l="l" t="t" r="r" b="b"/>
              <a:pathLst>
                <a:path w="637" h="514" extrusionOk="0">
                  <a:moveTo>
                    <a:pt x="473" y="1"/>
                  </a:moveTo>
                  <a:lnTo>
                    <a:pt x="473" y="1"/>
                  </a:lnTo>
                  <a:cubicBezTo>
                    <a:pt x="307" y="21"/>
                    <a:pt x="0" y="196"/>
                    <a:pt x="83" y="405"/>
                  </a:cubicBezTo>
                  <a:cubicBezTo>
                    <a:pt x="115" y="484"/>
                    <a:pt x="170" y="514"/>
                    <a:pt x="230" y="514"/>
                  </a:cubicBezTo>
                  <a:cubicBezTo>
                    <a:pt x="297" y="514"/>
                    <a:pt x="370" y="478"/>
                    <a:pt x="427" y="433"/>
                  </a:cubicBezTo>
                  <a:cubicBezTo>
                    <a:pt x="570" y="319"/>
                    <a:pt x="636" y="113"/>
                    <a:pt x="47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38"/>
            <p:cNvSpPr/>
            <p:nvPr/>
          </p:nvSpPr>
          <p:spPr>
            <a:xfrm>
              <a:off x="4472250" y="1549775"/>
              <a:ext cx="13800" cy="12175"/>
            </a:xfrm>
            <a:custGeom>
              <a:avLst/>
              <a:gdLst/>
              <a:ahLst/>
              <a:cxnLst/>
              <a:rect l="l" t="t" r="r" b="b"/>
              <a:pathLst>
                <a:path w="552" h="487" extrusionOk="0">
                  <a:moveTo>
                    <a:pt x="359" y="0"/>
                  </a:moveTo>
                  <a:lnTo>
                    <a:pt x="359" y="0"/>
                  </a:lnTo>
                  <a:cubicBezTo>
                    <a:pt x="239" y="37"/>
                    <a:pt x="1" y="161"/>
                    <a:pt x="18" y="315"/>
                  </a:cubicBezTo>
                  <a:cubicBezTo>
                    <a:pt x="28" y="414"/>
                    <a:pt x="123" y="487"/>
                    <a:pt x="221" y="487"/>
                  </a:cubicBezTo>
                  <a:cubicBezTo>
                    <a:pt x="239" y="487"/>
                    <a:pt x="258" y="484"/>
                    <a:pt x="276" y="479"/>
                  </a:cubicBezTo>
                  <a:cubicBezTo>
                    <a:pt x="442" y="433"/>
                    <a:pt x="551" y="118"/>
                    <a:pt x="35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 name="Google Shape;1344;p38">
            <a:extLst>
              <a:ext uri="{FF2B5EF4-FFF2-40B4-BE49-F238E27FC236}">
                <a16:creationId xmlns:a16="http://schemas.microsoft.com/office/drawing/2014/main" id="{CCBD5730-20DA-E6DE-A471-54787828770A}"/>
              </a:ext>
            </a:extLst>
          </p:cNvPr>
          <p:cNvSpPr txBox="1">
            <a:spLocks/>
          </p:cNvSpPr>
          <p:nvPr/>
        </p:nvSpPr>
        <p:spPr>
          <a:xfrm>
            <a:off x="705579" y="2382187"/>
            <a:ext cx="7839229" cy="3451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accent2"/>
              </a:buClr>
              <a:buSzPts val="1200"/>
              <a:buFont typeface="Roboto"/>
              <a:buAutoNum type="arabicPeriod"/>
              <a:defRPr sz="1200" b="0" i="0" u="none" strike="noStrike" cap="none">
                <a:solidFill>
                  <a:schemeClr val="dk1"/>
                </a:solidFill>
                <a:latin typeface="Roboto"/>
                <a:ea typeface="Roboto"/>
                <a:cs typeface="Roboto"/>
                <a:sym typeface="Roboto"/>
              </a:defRPr>
            </a:lvl1pPr>
            <a:lvl2pPr marL="914400" marR="0" lvl="1" indent="-304800" algn="l" rtl="0">
              <a:lnSpc>
                <a:spcPct val="115000"/>
              </a:lnSpc>
              <a:spcBef>
                <a:spcPts val="0"/>
              </a:spcBef>
              <a:spcAft>
                <a:spcPts val="0"/>
              </a:spcAft>
              <a:buClr>
                <a:srgbClr val="434343"/>
              </a:buClr>
              <a:buSzPts val="1200"/>
              <a:buFont typeface="Roboto Condensed Light"/>
              <a:buAutoNum type="alphaLcPeriod"/>
              <a:defRPr sz="1400" b="0" i="0" u="none" strike="noStrike" cap="none">
                <a:solidFill>
                  <a:schemeClr val="dk1"/>
                </a:solidFill>
                <a:latin typeface="Roboto"/>
                <a:ea typeface="Roboto"/>
                <a:cs typeface="Roboto"/>
                <a:sym typeface="Roboto"/>
              </a:defRPr>
            </a:lvl2pPr>
            <a:lvl3pPr marL="1371600" marR="0" lvl="2" indent="-304800" algn="l" rtl="0">
              <a:lnSpc>
                <a:spcPct val="115000"/>
              </a:lnSpc>
              <a:spcBef>
                <a:spcPts val="0"/>
              </a:spcBef>
              <a:spcAft>
                <a:spcPts val="0"/>
              </a:spcAft>
              <a:buClr>
                <a:srgbClr val="434343"/>
              </a:buClr>
              <a:buSzPts val="1200"/>
              <a:buFont typeface="Roboto Condensed Light"/>
              <a:buAutoNum type="romanLcPeriod"/>
              <a:defRPr sz="1400" b="0" i="0" u="none" strike="noStrike" cap="none">
                <a:solidFill>
                  <a:schemeClr val="dk1"/>
                </a:solidFill>
                <a:latin typeface="Roboto"/>
                <a:ea typeface="Roboto"/>
                <a:cs typeface="Roboto"/>
                <a:sym typeface="Roboto"/>
              </a:defRPr>
            </a:lvl3pPr>
            <a:lvl4pPr marL="1828800" marR="0" lvl="3" indent="-304800" algn="l" rtl="0">
              <a:lnSpc>
                <a:spcPct val="115000"/>
              </a:lnSpc>
              <a:spcBef>
                <a:spcPts val="0"/>
              </a:spcBef>
              <a:spcAft>
                <a:spcPts val="0"/>
              </a:spcAft>
              <a:buClr>
                <a:srgbClr val="434343"/>
              </a:buClr>
              <a:buSzPts val="1200"/>
              <a:buFont typeface="Roboto Condensed Light"/>
              <a:buAutoNum type="arabicPeriod"/>
              <a:defRPr sz="1400" b="0" i="0" u="none" strike="noStrike" cap="none">
                <a:solidFill>
                  <a:schemeClr val="dk1"/>
                </a:solidFill>
                <a:latin typeface="Roboto"/>
                <a:ea typeface="Roboto"/>
                <a:cs typeface="Roboto"/>
                <a:sym typeface="Roboto"/>
              </a:defRPr>
            </a:lvl4pPr>
            <a:lvl5pPr marL="2286000" marR="0" lvl="4" indent="-304800" algn="l" rtl="0">
              <a:lnSpc>
                <a:spcPct val="115000"/>
              </a:lnSpc>
              <a:spcBef>
                <a:spcPts val="0"/>
              </a:spcBef>
              <a:spcAft>
                <a:spcPts val="0"/>
              </a:spcAft>
              <a:buClr>
                <a:srgbClr val="434343"/>
              </a:buClr>
              <a:buSzPts val="1200"/>
              <a:buFont typeface="Roboto Condensed Light"/>
              <a:buAutoNum type="alphaLcPeriod"/>
              <a:defRPr sz="1400" b="0" i="0" u="none" strike="noStrike" cap="none">
                <a:solidFill>
                  <a:schemeClr val="dk1"/>
                </a:solidFill>
                <a:latin typeface="Roboto"/>
                <a:ea typeface="Roboto"/>
                <a:cs typeface="Roboto"/>
                <a:sym typeface="Roboto"/>
              </a:defRPr>
            </a:lvl5pPr>
            <a:lvl6pPr marL="2743200" marR="0" lvl="5" indent="-304800" algn="l" rtl="0">
              <a:lnSpc>
                <a:spcPct val="115000"/>
              </a:lnSpc>
              <a:spcBef>
                <a:spcPts val="0"/>
              </a:spcBef>
              <a:spcAft>
                <a:spcPts val="0"/>
              </a:spcAft>
              <a:buClr>
                <a:srgbClr val="434343"/>
              </a:buClr>
              <a:buSzPts val="1200"/>
              <a:buFont typeface="Roboto Condensed Light"/>
              <a:buAutoNum type="romanLcPeriod"/>
              <a:defRPr sz="1400" b="0" i="0" u="none" strike="noStrike" cap="none">
                <a:solidFill>
                  <a:schemeClr val="dk1"/>
                </a:solidFill>
                <a:latin typeface="Roboto"/>
                <a:ea typeface="Roboto"/>
                <a:cs typeface="Roboto"/>
                <a:sym typeface="Roboto"/>
              </a:defRPr>
            </a:lvl6pPr>
            <a:lvl7pPr marL="3200400" marR="0" lvl="6" indent="-304800" algn="l" rtl="0">
              <a:lnSpc>
                <a:spcPct val="115000"/>
              </a:lnSpc>
              <a:spcBef>
                <a:spcPts val="0"/>
              </a:spcBef>
              <a:spcAft>
                <a:spcPts val="0"/>
              </a:spcAft>
              <a:buClr>
                <a:srgbClr val="434343"/>
              </a:buClr>
              <a:buSzPts val="1200"/>
              <a:buFont typeface="Roboto Condensed Light"/>
              <a:buAutoNum type="arabicPeriod"/>
              <a:defRPr sz="1400" b="0" i="0" u="none" strike="noStrike" cap="none">
                <a:solidFill>
                  <a:schemeClr val="dk1"/>
                </a:solidFill>
                <a:latin typeface="Roboto"/>
                <a:ea typeface="Roboto"/>
                <a:cs typeface="Roboto"/>
                <a:sym typeface="Roboto"/>
              </a:defRPr>
            </a:lvl7pPr>
            <a:lvl8pPr marL="3657600" marR="0" lvl="7" indent="-304800" algn="l" rtl="0">
              <a:lnSpc>
                <a:spcPct val="115000"/>
              </a:lnSpc>
              <a:spcBef>
                <a:spcPts val="0"/>
              </a:spcBef>
              <a:spcAft>
                <a:spcPts val="0"/>
              </a:spcAft>
              <a:buClr>
                <a:srgbClr val="434343"/>
              </a:buClr>
              <a:buSzPts val="1200"/>
              <a:buFont typeface="Roboto Condensed Light"/>
              <a:buAutoNum type="alphaLcPeriod"/>
              <a:defRPr sz="1400" b="0" i="0" u="none" strike="noStrike" cap="none">
                <a:solidFill>
                  <a:schemeClr val="dk1"/>
                </a:solidFill>
                <a:latin typeface="Roboto"/>
                <a:ea typeface="Roboto"/>
                <a:cs typeface="Roboto"/>
                <a:sym typeface="Roboto"/>
              </a:defRPr>
            </a:lvl8pPr>
            <a:lvl9pPr marL="4114800" marR="0" lvl="8" indent="-304800" algn="l" rtl="0">
              <a:lnSpc>
                <a:spcPct val="115000"/>
              </a:lnSpc>
              <a:spcBef>
                <a:spcPts val="0"/>
              </a:spcBef>
              <a:spcAft>
                <a:spcPts val="0"/>
              </a:spcAft>
              <a:buClr>
                <a:srgbClr val="434343"/>
              </a:buClr>
              <a:buSzPts val="1200"/>
              <a:buFont typeface="Roboto Condensed Light"/>
              <a:buAutoNum type="romanLcPeriod"/>
              <a:defRPr sz="1400" b="0" i="0" u="none" strike="noStrike" cap="none">
                <a:solidFill>
                  <a:schemeClr val="dk1"/>
                </a:solidFill>
                <a:latin typeface="Roboto"/>
                <a:ea typeface="Roboto"/>
                <a:cs typeface="Roboto"/>
                <a:sym typeface="Roboto"/>
              </a:defRPr>
            </a:lvl9pPr>
          </a:lstStyle>
          <a:p>
            <a:pPr marL="0" indent="0">
              <a:buClr>
                <a:schemeClr val="dk1"/>
              </a:buClr>
              <a:buSzPts val="1100"/>
              <a:buNone/>
            </a:pPr>
            <a:endParaRPr lang="en-GB" sz="1600" b="1" i="1" dirty="0"/>
          </a:p>
        </p:txBody>
      </p:sp>
      <p:pic>
        <p:nvPicPr>
          <p:cNvPr id="7" name="Graphic 6">
            <a:hlinkClick r:id="rId4"/>
            <a:extLst>
              <a:ext uri="{FF2B5EF4-FFF2-40B4-BE49-F238E27FC236}">
                <a16:creationId xmlns:a16="http://schemas.microsoft.com/office/drawing/2014/main" id="{C1F66B2B-A6A7-A93E-F689-0DFE39710AE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58807" y="3992430"/>
            <a:ext cx="1701412" cy="339027"/>
          </a:xfrm>
          <a:prstGeom prst="rect">
            <a:avLst/>
          </a:prstGeom>
        </p:spPr>
      </p:pic>
      <p:pic>
        <p:nvPicPr>
          <p:cNvPr id="1034" name="Picture 10">
            <a:hlinkClick r:id="rId7"/>
            <a:extLst>
              <a:ext uri="{FF2B5EF4-FFF2-40B4-BE49-F238E27FC236}">
                <a16:creationId xmlns:a16="http://schemas.microsoft.com/office/drawing/2014/main" id="{1ACAF05E-FA69-A0E5-C447-E13609FFA9D6}"/>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19747" y="3992430"/>
            <a:ext cx="5273052" cy="344592"/>
          </a:xfrm>
          <a:prstGeom prst="rect">
            <a:avLst/>
          </a:prstGeom>
          <a:noFill/>
          <a:extLst>
            <a:ext uri="{909E8E84-426E-40DD-AFC4-6F175D3DCCD1}">
              <a14:hiddenFill xmlns:a14="http://schemas.microsoft.com/office/drawing/2010/main">
                <a:solidFill>
                  <a:srgbClr val="FFFFFF"/>
                </a:solidFill>
              </a14:hiddenFill>
            </a:ext>
          </a:extLst>
        </p:spPr>
      </p:pic>
      <p:sp>
        <p:nvSpPr>
          <p:cNvPr id="8" name="Google Shape;1344;p38">
            <a:extLst>
              <a:ext uri="{FF2B5EF4-FFF2-40B4-BE49-F238E27FC236}">
                <a16:creationId xmlns:a16="http://schemas.microsoft.com/office/drawing/2014/main" id="{FF0F18D6-CA29-17D8-523B-80EEE0EAE8E4}"/>
              </a:ext>
            </a:extLst>
          </p:cNvPr>
          <p:cNvSpPr txBox="1">
            <a:spLocks/>
          </p:cNvSpPr>
          <p:nvPr/>
        </p:nvSpPr>
        <p:spPr>
          <a:xfrm>
            <a:off x="713100" y="1029101"/>
            <a:ext cx="7839229" cy="108443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accent2"/>
              </a:buClr>
              <a:buSzPts val="1200"/>
              <a:buFont typeface="Roboto"/>
              <a:buAutoNum type="arabicPeriod"/>
              <a:defRPr sz="1200" b="0" i="0" u="none" strike="noStrike" cap="none">
                <a:solidFill>
                  <a:schemeClr val="dk1"/>
                </a:solidFill>
                <a:latin typeface="Roboto"/>
                <a:ea typeface="Roboto"/>
                <a:cs typeface="Roboto"/>
                <a:sym typeface="Roboto"/>
              </a:defRPr>
            </a:lvl1pPr>
            <a:lvl2pPr marL="914400" marR="0" lvl="1" indent="-304800" algn="l" rtl="0">
              <a:lnSpc>
                <a:spcPct val="115000"/>
              </a:lnSpc>
              <a:spcBef>
                <a:spcPts val="0"/>
              </a:spcBef>
              <a:spcAft>
                <a:spcPts val="0"/>
              </a:spcAft>
              <a:buClr>
                <a:srgbClr val="434343"/>
              </a:buClr>
              <a:buSzPts val="1200"/>
              <a:buFont typeface="Roboto Condensed Light"/>
              <a:buAutoNum type="alphaLcPeriod"/>
              <a:defRPr sz="1400" b="0" i="0" u="none" strike="noStrike" cap="none">
                <a:solidFill>
                  <a:schemeClr val="dk1"/>
                </a:solidFill>
                <a:latin typeface="Roboto"/>
                <a:ea typeface="Roboto"/>
                <a:cs typeface="Roboto"/>
                <a:sym typeface="Roboto"/>
              </a:defRPr>
            </a:lvl2pPr>
            <a:lvl3pPr marL="1371600" marR="0" lvl="2" indent="-304800" algn="l" rtl="0">
              <a:lnSpc>
                <a:spcPct val="115000"/>
              </a:lnSpc>
              <a:spcBef>
                <a:spcPts val="0"/>
              </a:spcBef>
              <a:spcAft>
                <a:spcPts val="0"/>
              </a:spcAft>
              <a:buClr>
                <a:srgbClr val="434343"/>
              </a:buClr>
              <a:buSzPts val="1200"/>
              <a:buFont typeface="Roboto Condensed Light"/>
              <a:buAutoNum type="romanLcPeriod"/>
              <a:defRPr sz="1400" b="0" i="0" u="none" strike="noStrike" cap="none">
                <a:solidFill>
                  <a:schemeClr val="dk1"/>
                </a:solidFill>
                <a:latin typeface="Roboto"/>
                <a:ea typeface="Roboto"/>
                <a:cs typeface="Roboto"/>
                <a:sym typeface="Roboto"/>
              </a:defRPr>
            </a:lvl3pPr>
            <a:lvl4pPr marL="1828800" marR="0" lvl="3" indent="-304800" algn="l" rtl="0">
              <a:lnSpc>
                <a:spcPct val="115000"/>
              </a:lnSpc>
              <a:spcBef>
                <a:spcPts val="0"/>
              </a:spcBef>
              <a:spcAft>
                <a:spcPts val="0"/>
              </a:spcAft>
              <a:buClr>
                <a:srgbClr val="434343"/>
              </a:buClr>
              <a:buSzPts val="1200"/>
              <a:buFont typeface="Roboto Condensed Light"/>
              <a:buAutoNum type="arabicPeriod"/>
              <a:defRPr sz="1400" b="0" i="0" u="none" strike="noStrike" cap="none">
                <a:solidFill>
                  <a:schemeClr val="dk1"/>
                </a:solidFill>
                <a:latin typeface="Roboto"/>
                <a:ea typeface="Roboto"/>
                <a:cs typeface="Roboto"/>
                <a:sym typeface="Roboto"/>
              </a:defRPr>
            </a:lvl4pPr>
            <a:lvl5pPr marL="2286000" marR="0" lvl="4" indent="-304800" algn="l" rtl="0">
              <a:lnSpc>
                <a:spcPct val="115000"/>
              </a:lnSpc>
              <a:spcBef>
                <a:spcPts val="0"/>
              </a:spcBef>
              <a:spcAft>
                <a:spcPts val="0"/>
              </a:spcAft>
              <a:buClr>
                <a:srgbClr val="434343"/>
              </a:buClr>
              <a:buSzPts val="1200"/>
              <a:buFont typeface="Roboto Condensed Light"/>
              <a:buAutoNum type="alphaLcPeriod"/>
              <a:defRPr sz="1400" b="0" i="0" u="none" strike="noStrike" cap="none">
                <a:solidFill>
                  <a:schemeClr val="dk1"/>
                </a:solidFill>
                <a:latin typeface="Roboto"/>
                <a:ea typeface="Roboto"/>
                <a:cs typeface="Roboto"/>
                <a:sym typeface="Roboto"/>
              </a:defRPr>
            </a:lvl5pPr>
            <a:lvl6pPr marL="2743200" marR="0" lvl="5" indent="-304800" algn="l" rtl="0">
              <a:lnSpc>
                <a:spcPct val="115000"/>
              </a:lnSpc>
              <a:spcBef>
                <a:spcPts val="0"/>
              </a:spcBef>
              <a:spcAft>
                <a:spcPts val="0"/>
              </a:spcAft>
              <a:buClr>
                <a:srgbClr val="434343"/>
              </a:buClr>
              <a:buSzPts val="1200"/>
              <a:buFont typeface="Roboto Condensed Light"/>
              <a:buAutoNum type="romanLcPeriod"/>
              <a:defRPr sz="1400" b="0" i="0" u="none" strike="noStrike" cap="none">
                <a:solidFill>
                  <a:schemeClr val="dk1"/>
                </a:solidFill>
                <a:latin typeface="Roboto"/>
                <a:ea typeface="Roboto"/>
                <a:cs typeface="Roboto"/>
                <a:sym typeface="Roboto"/>
              </a:defRPr>
            </a:lvl6pPr>
            <a:lvl7pPr marL="3200400" marR="0" lvl="6" indent="-304800" algn="l" rtl="0">
              <a:lnSpc>
                <a:spcPct val="115000"/>
              </a:lnSpc>
              <a:spcBef>
                <a:spcPts val="0"/>
              </a:spcBef>
              <a:spcAft>
                <a:spcPts val="0"/>
              </a:spcAft>
              <a:buClr>
                <a:srgbClr val="434343"/>
              </a:buClr>
              <a:buSzPts val="1200"/>
              <a:buFont typeface="Roboto Condensed Light"/>
              <a:buAutoNum type="arabicPeriod"/>
              <a:defRPr sz="1400" b="0" i="0" u="none" strike="noStrike" cap="none">
                <a:solidFill>
                  <a:schemeClr val="dk1"/>
                </a:solidFill>
                <a:latin typeface="Roboto"/>
                <a:ea typeface="Roboto"/>
                <a:cs typeface="Roboto"/>
                <a:sym typeface="Roboto"/>
              </a:defRPr>
            </a:lvl7pPr>
            <a:lvl8pPr marL="3657600" marR="0" lvl="7" indent="-304800" algn="l" rtl="0">
              <a:lnSpc>
                <a:spcPct val="115000"/>
              </a:lnSpc>
              <a:spcBef>
                <a:spcPts val="0"/>
              </a:spcBef>
              <a:spcAft>
                <a:spcPts val="0"/>
              </a:spcAft>
              <a:buClr>
                <a:srgbClr val="434343"/>
              </a:buClr>
              <a:buSzPts val="1200"/>
              <a:buFont typeface="Roboto Condensed Light"/>
              <a:buAutoNum type="alphaLcPeriod"/>
              <a:defRPr sz="1400" b="0" i="0" u="none" strike="noStrike" cap="none">
                <a:solidFill>
                  <a:schemeClr val="dk1"/>
                </a:solidFill>
                <a:latin typeface="Roboto"/>
                <a:ea typeface="Roboto"/>
                <a:cs typeface="Roboto"/>
                <a:sym typeface="Roboto"/>
              </a:defRPr>
            </a:lvl8pPr>
            <a:lvl9pPr marL="4114800" marR="0" lvl="8" indent="-304800" algn="l" rtl="0">
              <a:lnSpc>
                <a:spcPct val="115000"/>
              </a:lnSpc>
              <a:spcBef>
                <a:spcPts val="0"/>
              </a:spcBef>
              <a:spcAft>
                <a:spcPts val="0"/>
              </a:spcAft>
              <a:buClr>
                <a:srgbClr val="434343"/>
              </a:buClr>
              <a:buSzPts val="1200"/>
              <a:buFont typeface="Roboto Condensed Light"/>
              <a:buAutoNum type="romanLcPeriod"/>
              <a:defRPr sz="1400" b="0" i="0" u="none" strike="noStrike" cap="none">
                <a:solidFill>
                  <a:schemeClr val="dk1"/>
                </a:solidFill>
                <a:latin typeface="Roboto"/>
                <a:ea typeface="Roboto"/>
                <a:cs typeface="Roboto"/>
                <a:sym typeface="Roboto"/>
              </a:defRPr>
            </a:lvl9pPr>
          </a:lstStyle>
          <a:p>
            <a:pPr marL="0" indent="0">
              <a:buClr>
                <a:schemeClr val="dk1"/>
              </a:buClr>
              <a:buSzPts val="1100"/>
              <a:buNone/>
            </a:pPr>
            <a:r>
              <a:rPr lang="en-GB" sz="1400" dirty="0"/>
              <a:t>To build the predicting model, I used data coming from 2 different sources: </a:t>
            </a:r>
          </a:p>
          <a:p>
            <a:pPr marL="0" indent="0">
              <a:buClr>
                <a:schemeClr val="dk1"/>
              </a:buClr>
              <a:buSzPts val="1100"/>
              <a:buNone/>
            </a:pPr>
            <a:endParaRPr lang="en-GB" sz="1400" dirty="0"/>
          </a:p>
          <a:p>
            <a:pPr marL="285750" indent="-285750">
              <a:buClr>
                <a:schemeClr val="dk1"/>
              </a:buClr>
              <a:buSzPct val="100000"/>
              <a:buFont typeface="Arial" panose="020B0604020202020204" pitchFamily="34" charset="0"/>
              <a:buChar char="•"/>
            </a:pPr>
            <a:r>
              <a:rPr lang="en-GB" sz="1400" b="1" dirty="0" err="1"/>
              <a:t>FBref</a:t>
            </a:r>
            <a:r>
              <a:rPr lang="en-GB" sz="1400" dirty="0"/>
              <a:t>: in this website statistics of various teams belonging to different leagues (male and female league) are published</a:t>
            </a:r>
          </a:p>
          <a:p>
            <a:pPr marL="285750" indent="-285750">
              <a:buClr>
                <a:schemeClr val="dk1"/>
              </a:buClr>
              <a:buSzPct val="100000"/>
              <a:buFont typeface="Arial" panose="020B0604020202020204" pitchFamily="34" charset="0"/>
              <a:buChar char="•"/>
            </a:pPr>
            <a:endParaRPr lang="en-GB" sz="1400" dirty="0"/>
          </a:p>
          <a:p>
            <a:pPr marL="285750" indent="-285750">
              <a:buClr>
                <a:schemeClr val="dk1"/>
              </a:buClr>
              <a:buSzPct val="100000"/>
              <a:buFont typeface="Arial" panose="020B0604020202020204" pitchFamily="34" charset="0"/>
              <a:buChar char="•"/>
            </a:pPr>
            <a:r>
              <a:rPr lang="en-GB" sz="1400" b="1" dirty="0" err="1"/>
              <a:t>FootballPredictions</a:t>
            </a:r>
            <a:r>
              <a:rPr lang="en-GB" sz="1400" dirty="0"/>
              <a:t>: in this website news of teams are published before the matchday</a:t>
            </a:r>
          </a:p>
          <a:p>
            <a:pPr marL="0" indent="0">
              <a:buClr>
                <a:schemeClr val="dk1"/>
              </a:buClr>
              <a:buSzPct val="100000"/>
              <a:buNone/>
            </a:pPr>
            <a:endParaRPr lang="en-GB" sz="1400" dirty="0"/>
          </a:p>
          <a:p>
            <a:pPr marL="0" indent="0">
              <a:buClr>
                <a:schemeClr val="dk1"/>
              </a:buClr>
              <a:buSzPct val="100000"/>
              <a:buNone/>
            </a:pPr>
            <a:endParaRPr lang="en-GB" sz="1400" dirty="0"/>
          </a:p>
          <a:p>
            <a:pPr marL="0" indent="0">
              <a:buClr>
                <a:schemeClr val="dk1"/>
              </a:buClr>
              <a:buSzPct val="100000"/>
              <a:buNone/>
            </a:pPr>
            <a:r>
              <a:rPr lang="en-GB" sz="1400" dirty="0"/>
              <a:t>The competition taken into account, also for previous knowledge, is the </a:t>
            </a:r>
          </a:p>
          <a:p>
            <a:pPr marL="0" indent="0">
              <a:buClr>
                <a:schemeClr val="dk1"/>
              </a:buClr>
              <a:buSzPct val="100000"/>
              <a:buNone/>
            </a:pPr>
            <a:r>
              <a:rPr lang="en-GB" sz="1400" b="1" i="1" dirty="0"/>
              <a:t>Italian Serie A.</a:t>
            </a:r>
          </a:p>
        </p:txBody>
      </p:sp>
      <p:sp>
        <p:nvSpPr>
          <p:cNvPr id="2" name="Title 1">
            <a:extLst>
              <a:ext uri="{FF2B5EF4-FFF2-40B4-BE49-F238E27FC236}">
                <a16:creationId xmlns:a16="http://schemas.microsoft.com/office/drawing/2014/main" id="{0A96EA57-E704-8DA1-21A6-D077B8050A52}"/>
              </a:ext>
            </a:extLst>
          </p:cNvPr>
          <p:cNvSpPr txBox="1">
            <a:spLocks/>
          </p:cNvSpPr>
          <p:nvPr/>
        </p:nvSpPr>
        <p:spPr>
          <a:xfrm>
            <a:off x="731870" y="280427"/>
            <a:ext cx="7717800" cy="572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1pPr>
            <a:lvl2pPr marR="0" lvl="1"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2pPr>
            <a:lvl3pPr marR="0" lvl="2"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3pPr>
            <a:lvl4pPr marR="0" lvl="3"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4pPr>
            <a:lvl5pPr marR="0" lvl="4"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5pPr>
            <a:lvl6pPr marR="0" lvl="5"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6pPr>
            <a:lvl7pPr marR="0" lvl="6"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7pPr>
            <a:lvl8pPr marR="0" lvl="7"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8pPr>
            <a:lvl9pPr marR="0" lvl="8"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9pPr>
          </a:lstStyle>
          <a:p>
            <a:r>
              <a:rPr lang="it-IT" sz="1200" i="1" dirty="0">
                <a:solidFill>
                  <a:srgbClr val="00B050"/>
                </a:solidFill>
              </a:rPr>
              <a:t>1. DATA COLLECTION - FBREF</a:t>
            </a:r>
            <a:endParaRPr lang="it-IT" i="1" dirty="0">
              <a:solidFill>
                <a:srgbClr val="00B050"/>
              </a:solidFill>
            </a:endParaRPr>
          </a:p>
        </p:txBody>
      </p:sp>
    </p:spTree>
    <p:extLst>
      <p:ext uri="{BB962C8B-B14F-4D97-AF65-F5344CB8AC3E}">
        <p14:creationId xmlns:p14="http://schemas.microsoft.com/office/powerpoint/2010/main" val="18355892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10000" r="-10000"/>
          </a:stretch>
        </a:blipFill>
        <a:effectLst/>
      </p:bgPr>
    </p:bg>
    <p:spTree>
      <p:nvGrpSpPr>
        <p:cNvPr id="1" name="Shape 1342"/>
        <p:cNvGrpSpPr/>
        <p:nvPr/>
      </p:nvGrpSpPr>
      <p:grpSpPr>
        <a:xfrm>
          <a:off x="0" y="0"/>
          <a:ext cx="0" cy="0"/>
          <a:chOff x="0" y="0"/>
          <a:chExt cx="0" cy="0"/>
        </a:xfrm>
      </p:grpSpPr>
      <p:grpSp>
        <p:nvGrpSpPr>
          <p:cNvPr id="1362" name="Google Shape;1362;p38"/>
          <p:cNvGrpSpPr/>
          <p:nvPr/>
        </p:nvGrpSpPr>
        <p:grpSpPr>
          <a:xfrm rot="1796183">
            <a:off x="-280957" y="4547452"/>
            <a:ext cx="957552" cy="766847"/>
            <a:chOff x="4365025" y="1539800"/>
            <a:chExt cx="121025" cy="96925"/>
          </a:xfrm>
        </p:grpSpPr>
        <p:sp>
          <p:nvSpPr>
            <p:cNvPr id="1363" name="Google Shape;1363;p38"/>
            <p:cNvSpPr/>
            <p:nvPr/>
          </p:nvSpPr>
          <p:spPr>
            <a:xfrm>
              <a:off x="4365025" y="1587950"/>
              <a:ext cx="30125" cy="19500"/>
            </a:xfrm>
            <a:custGeom>
              <a:avLst/>
              <a:gdLst/>
              <a:ahLst/>
              <a:cxnLst/>
              <a:rect l="l" t="t" r="r" b="b"/>
              <a:pathLst>
                <a:path w="1205" h="780" extrusionOk="0">
                  <a:moveTo>
                    <a:pt x="786" y="0"/>
                  </a:moveTo>
                  <a:cubicBezTo>
                    <a:pt x="525" y="3"/>
                    <a:pt x="1" y="135"/>
                    <a:pt x="70" y="487"/>
                  </a:cubicBezTo>
                  <a:cubicBezTo>
                    <a:pt x="112" y="700"/>
                    <a:pt x="344" y="779"/>
                    <a:pt x="555" y="779"/>
                  </a:cubicBezTo>
                  <a:cubicBezTo>
                    <a:pt x="632" y="779"/>
                    <a:pt x="705" y="769"/>
                    <a:pt x="766" y="751"/>
                  </a:cubicBezTo>
                  <a:cubicBezTo>
                    <a:pt x="949" y="699"/>
                    <a:pt x="1204" y="525"/>
                    <a:pt x="1147" y="307"/>
                  </a:cubicBezTo>
                  <a:cubicBezTo>
                    <a:pt x="1115" y="184"/>
                    <a:pt x="929" y="49"/>
                    <a:pt x="78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38"/>
            <p:cNvSpPr/>
            <p:nvPr/>
          </p:nvSpPr>
          <p:spPr>
            <a:xfrm>
              <a:off x="4407850" y="1579225"/>
              <a:ext cx="22750" cy="14925"/>
            </a:xfrm>
            <a:custGeom>
              <a:avLst/>
              <a:gdLst/>
              <a:ahLst/>
              <a:cxnLst/>
              <a:rect l="l" t="t" r="r" b="b"/>
              <a:pathLst>
                <a:path w="910" h="597" extrusionOk="0">
                  <a:moveTo>
                    <a:pt x="581" y="0"/>
                  </a:moveTo>
                  <a:cubicBezTo>
                    <a:pt x="571" y="0"/>
                    <a:pt x="561" y="1"/>
                    <a:pt x="551" y="3"/>
                  </a:cubicBezTo>
                  <a:lnTo>
                    <a:pt x="594" y="8"/>
                  </a:lnTo>
                  <a:cubicBezTo>
                    <a:pt x="1" y="8"/>
                    <a:pt x="140" y="596"/>
                    <a:pt x="475" y="596"/>
                  </a:cubicBezTo>
                  <a:cubicBezTo>
                    <a:pt x="531" y="596"/>
                    <a:pt x="593" y="580"/>
                    <a:pt x="657" y="541"/>
                  </a:cubicBezTo>
                  <a:cubicBezTo>
                    <a:pt x="801" y="455"/>
                    <a:pt x="909" y="343"/>
                    <a:pt x="832" y="180"/>
                  </a:cubicBezTo>
                  <a:cubicBezTo>
                    <a:pt x="788" y="81"/>
                    <a:pt x="686" y="0"/>
                    <a:pt x="58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38"/>
            <p:cNvSpPr/>
            <p:nvPr/>
          </p:nvSpPr>
          <p:spPr>
            <a:xfrm>
              <a:off x="4403900" y="1617025"/>
              <a:ext cx="28200" cy="19700"/>
            </a:xfrm>
            <a:custGeom>
              <a:avLst/>
              <a:gdLst/>
              <a:ahLst/>
              <a:cxnLst/>
              <a:rect l="l" t="t" r="r" b="b"/>
              <a:pathLst>
                <a:path w="1128" h="788" extrusionOk="0">
                  <a:moveTo>
                    <a:pt x="649" y="0"/>
                  </a:moveTo>
                  <a:cubicBezTo>
                    <a:pt x="0" y="101"/>
                    <a:pt x="230" y="788"/>
                    <a:pt x="599" y="788"/>
                  </a:cubicBezTo>
                  <a:cubicBezTo>
                    <a:pt x="681" y="788"/>
                    <a:pt x="770" y="754"/>
                    <a:pt x="858" y="671"/>
                  </a:cubicBezTo>
                  <a:cubicBezTo>
                    <a:pt x="1128" y="416"/>
                    <a:pt x="921" y="141"/>
                    <a:pt x="64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38"/>
            <p:cNvSpPr/>
            <p:nvPr/>
          </p:nvSpPr>
          <p:spPr>
            <a:xfrm>
              <a:off x="4449625" y="1610200"/>
              <a:ext cx="13700" cy="15800"/>
            </a:xfrm>
            <a:custGeom>
              <a:avLst/>
              <a:gdLst/>
              <a:ahLst/>
              <a:cxnLst/>
              <a:rect l="l" t="t" r="r" b="b"/>
              <a:pathLst>
                <a:path w="548" h="632" extrusionOk="0">
                  <a:moveTo>
                    <a:pt x="299" y="0"/>
                  </a:moveTo>
                  <a:cubicBezTo>
                    <a:pt x="274" y="0"/>
                    <a:pt x="251" y="8"/>
                    <a:pt x="230" y="27"/>
                  </a:cubicBezTo>
                  <a:lnTo>
                    <a:pt x="207" y="59"/>
                  </a:lnTo>
                  <a:cubicBezTo>
                    <a:pt x="78" y="248"/>
                    <a:pt x="1" y="468"/>
                    <a:pt x="213" y="632"/>
                  </a:cubicBezTo>
                  <a:cubicBezTo>
                    <a:pt x="359" y="563"/>
                    <a:pt x="548" y="408"/>
                    <a:pt x="519" y="225"/>
                  </a:cubicBezTo>
                  <a:cubicBezTo>
                    <a:pt x="505" y="131"/>
                    <a:pt x="396" y="0"/>
                    <a:pt x="29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38"/>
            <p:cNvSpPr/>
            <p:nvPr/>
          </p:nvSpPr>
          <p:spPr>
            <a:xfrm>
              <a:off x="4388575" y="1553100"/>
              <a:ext cx="24300" cy="10400"/>
            </a:xfrm>
            <a:custGeom>
              <a:avLst/>
              <a:gdLst/>
              <a:ahLst/>
              <a:cxnLst/>
              <a:rect l="l" t="t" r="r" b="b"/>
              <a:pathLst>
                <a:path w="972" h="416" extrusionOk="0">
                  <a:moveTo>
                    <a:pt x="577" y="1"/>
                  </a:moveTo>
                  <a:cubicBezTo>
                    <a:pt x="297" y="1"/>
                    <a:pt x="1" y="289"/>
                    <a:pt x="403" y="400"/>
                  </a:cubicBezTo>
                  <a:cubicBezTo>
                    <a:pt x="440" y="410"/>
                    <a:pt x="477" y="415"/>
                    <a:pt x="514" y="415"/>
                  </a:cubicBezTo>
                  <a:cubicBezTo>
                    <a:pt x="764" y="415"/>
                    <a:pt x="972" y="196"/>
                    <a:pt x="692" y="19"/>
                  </a:cubicBezTo>
                  <a:cubicBezTo>
                    <a:pt x="655" y="6"/>
                    <a:pt x="616" y="1"/>
                    <a:pt x="57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38"/>
            <p:cNvSpPr/>
            <p:nvPr/>
          </p:nvSpPr>
          <p:spPr>
            <a:xfrm>
              <a:off x="4457500" y="1582775"/>
              <a:ext cx="13600" cy="7825"/>
            </a:xfrm>
            <a:custGeom>
              <a:avLst/>
              <a:gdLst/>
              <a:ahLst/>
              <a:cxnLst/>
              <a:rect l="l" t="t" r="r" b="b"/>
              <a:pathLst>
                <a:path w="544" h="313" extrusionOk="0">
                  <a:moveTo>
                    <a:pt x="362" y="1"/>
                  </a:moveTo>
                  <a:cubicBezTo>
                    <a:pt x="264" y="27"/>
                    <a:pt x="1" y="67"/>
                    <a:pt x="35" y="216"/>
                  </a:cubicBezTo>
                  <a:cubicBezTo>
                    <a:pt x="51" y="296"/>
                    <a:pt x="119" y="313"/>
                    <a:pt x="186" y="313"/>
                  </a:cubicBezTo>
                  <a:cubicBezTo>
                    <a:pt x="212" y="313"/>
                    <a:pt x="239" y="310"/>
                    <a:pt x="261" y="307"/>
                  </a:cubicBezTo>
                  <a:cubicBezTo>
                    <a:pt x="345" y="299"/>
                    <a:pt x="516" y="262"/>
                    <a:pt x="534" y="153"/>
                  </a:cubicBezTo>
                  <a:cubicBezTo>
                    <a:pt x="543" y="91"/>
                    <a:pt x="467" y="11"/>
                    <a:pt x="400" y="11"/>
                  </a:cubicBezTo>
                  <a:cubicBezTo>
                    <a:pt x="389" y="11"/>
                    <a:pt x="378" y="13"/>
                    <a:pt x="367" y="18"/>
                  </a:cubicBezTo>
                  <a:lnTo>
                    <a:pt x="36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38"/>
            <p:cNvSpPr/>
            <p:nvPr/>
          </p:nvSpPr>
          <p:spPr>
            <a:xfrm>
              <a:off x="4436600" y="1539800"/>
              <a:ext cx="15925" cy="12850"/>
            </a:xfrm>
            <a:custGeom>
              <a:avLst/>
              <a:gdLst/>
              <a:ahLst/>
              <a:cxnLst/>
              <a:rect l="l" t="t" r="r" b="b"/>
              <a:pathLst>
                <a:path w="637" h="514" extrusionOk="0">
                  <a:moveTo>
                    <a:pt x="473" y="1"/>
                  </a:moveTo>
                  <a:lnTo>
                    <a:pt x="473" y="1"/>
                  </a:lnTo>
                  <a:cubicBezTo>
                    <a:pt x="307" y="21"/>
                    <a:pt x="0" y="196"/>
                    <a:pt x="83" y="405"/>
                  </a:cubicBezTo>
                  <a:cubicBezTo>
                    <a:pt x="115" y="484"/>
                    <a:pt x="170" y="514"/>
                    <a:pt x="230" y="514"/>
                  </a:cubicBezTo>
                  <a:cubicBezTo>
                    <a:pt x="297" y="514"/>
                    <a:pt x="370" y="478"/>
                    <a:pt x="427" y="433"/>
                  </a:cubicBezTo>
                  <a:cubicBezTo>
                    <a:pt x="570" y="319"/>
                    <a:pt x="636" y="113"/>
                    <a:pt x="47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38"/>
            <p:cNvSpPr/>
            <p:nvPr/>
          </p:nvSpPr>
          <p:spPr>
            <a:xfrm>
              <a:off x="4472250" y="1549775"/>
              <a:ext cx="13800" cy="12175"/>
            </a:xfrm>
            <a:custGeom>
              <a:avLst/>
              <a:gdLst/>
              <a:ahLst/>
              <a:cxnLst/>
              <a:rect l="l" t="t" r="r" b="b"/>
              <a:pathLst>
                <a:path w="552" h="487" extrusionOk="0">
                  <a:moveTo>
                    <a:pt x="359" y="0"/>
                  </a:moveTo>
                  <a:lnTo>
                    <a:pt x="359" y="0"/>
                  </a:lnTo>
                  <a:cubicBezTo>
                    <a:pt x="239" y="37"/>
                    <a:pt x="1" y="161"/>
                    <a:pt x="18" y="315"/>
                  </a:cubicBezTo>
                  <a:cubicBezTo>
                    <a:pt x="28" y="414"/>
                    <a:pt x="123" y="487"/>
                    <a:pt x="221" y="487"/>
                  </a:cubicBezTo>
                  <a:cubicBezTo>
                    <a:pt x="239" y="487"/>
                    <a:pt x="258" y="484"/>
                    <a:pt x="276" y="479"/>
                  </a:cubicBezTo>
                  <a:cubicBezTo>
                    <a:pt x="442" y="433"/>
                    <a:pt x="551" y="118"/>
                    <a:pt x="35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 name="Google Shape;1344;p38">
            <a:extLst>
              <a:ext uri="{FF2B5EF4-FFF2-40B4-BE49-F238E27FC236}">
                <a16:creationId xmlns:a16="http://schemas.microsoft.com/office/drawing/2014/main" id="{CCBD5730-20DA-E6DE-A471-54787828770A}"/>
              </a:ext>
            </a:extLst>
          </p:cNvPr>
          <p:cNvSpPr txBox="1">
            <a:spLocks/>
          </p:cNvSpPr>
          <p:nvPr/>
        </p:nvSpPr>
        <p:spPr>
          <a:xfrm>
            <a:off x="713099" y="1028443"/>
            <a:ext cx="7839229" cy="3451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accent2"/>
              </a:buClr>
              <a:buSzPts val="1200"/>
              <a:buFont typeface="Roboto"/>
              <a:buAutoNum type="arabicPeriod"/>
              <a:defRPr sz="1200" b="0" i="0" u="none" strike="noStrike" cap="none">
                <a:solidFill>
                  <a:schemeClr val="dk1"/>
                </a:solidFill>
                <a:latin typeface="Roboto"/>
                <a:ea typeface="Roboto"/>
                <a:cs typeface="Roboto"/>
                <a:sym typeface="Roboto"/>
              </a:defRPr>
            </a:lvl1pPr>
            <a:lvl2pPr marL="914400" marR="0" lvl="1" indent="-304800" algn="l" rtl="0">
              <a:lnSpc>
                <a:spcPct val="115000"/>
              </a:lnSpc>
              <a:spcBef>
                <a:spcPts val="0"/>
              </a:spcBef>
              <a:spcAft>
                <a:spcPts val="0"/>
              </a:spcAft>
              <a:buClr>
                <a:srgbClr val="434343"/>
              </a:buClr>
              <a:buSzPts val="1200"/>
              <a:buFont typeface="Roboto Condensed Light"/>
              <a:buAutoNum type="alphaLcPeriod"/>
              <a:defRPr sz="1400" b="0" i="0" u="none" strike="noStrike" cap="none">
                <a:solidFill>
                  <a:schemeClr val="dk1"/>
                </a:solidFill>
                <a:latin typeface="Roboto"/>
                <a:ea typeface="Roboto"/>
                <a:cs typeface="Roboto"/>
                <a:sym typeface="Roboto"/>
              </a:defRPr>
            </a:lvl2pPr>
            <a:lvl3pPr marL="1371600" marR="0" lvl="2" indent="-304800" algn="l" rtl="0">
              <a:lnSpc>
                <a:spcPct val="115000"/>
              </a:lnSpc>
              <a:spcBef>
                <a:spcPts val="0"/>
              </a:spcBef>
              <a:spcAft>
                <a:spcPts val="0"/>
              </a:spcAft>
              <a:buClr>
                <a:srgbClr val="434343"/>
              </a:buClr>
              <a:buSzPts val="1200"/>
              <a:buFont typeface="Roboto Condensed Light"/>
              <a:buAutoNum type="romanLcPeriod"/>
              <a:defRPr sz="1400" b="0" i="0" u="none" strike="noStrike" cap="none">
                <a:solidFill>
                  <a:schemeClr val="dk1"/>
                </a:solidFill>
                <a:latin typeface="Roboto"/>
                <a:ea typeface="Roboto"/>
                <a:cs typeface="Roboto"/>
                <a:sym typeface="Roboto"/>
              </a:defRPr>
            </a:lvl3pPr>
            <a:lvl4pPr marL="1828800" marR="0" lvl="3" indent="-304800" algn="l" rtl="0">
              <a:lnSpc>
                <a:spcPct val="115000"/>
              </a:lnSpc>
              <a:spcBef>
                <a:spcPts val="0"/>
              </a:spcBef>
              <a:spcAft>
                <a:spcPts val="0"/>
              </a:spcAft>
              <a:buClr>
                <a:srgbClr val="434343"/>
              </a:buClr>
              <a:buSzPts val="1200"/>
              <a:buFont typeface="Roboto Condensed Light"/>
              <a:buAutoNum type="arabicPeriod"/>
              <a:defRPr sz="1400" b="0" i="0" u="none" strike="noStrike" cap="none">
                <a:solidFill>
                  <a:schemeClr val="dk1"/>
                </a:solidFill>
                <a:latin typeface="Roboto"/>
                <a:ea typeface="Roboto"/>
                <a:cs typeface="Roboto"/>
                <a:sym typeface="Roboto"/>
              </a:defRPr>
            </a:lvl4pPr>
            <a:lvl5pPr marL="2286000" marR="0" lvl="4" indent="-304800" algn="l" rtl="0">
              <a:lnSpc>
                <a:spcPct val="115000"/>
              </a:lnSpc>
              <a:spcBef>
                <a:spcPts val="0"/>
              </a:spcBef>
              <a:spcAft>
                <a:spcPts val="0"/>
              </a:spcAft>
              <a:buClr>
                <a:srgbClr val="434343"/>
              </a:buClr>
              <a:buSzPts val="1200"/>
              <a:buFont typeface="Roboto Condensed Light"/>
              <a:buAutoNum type="alphaLcPeriod"/>
              <a:defRPr sz="1400" b="0" i="0" u="none" strike="noStrike" cap="none">
                <a:solidFill>
                  <a:schemeClr val="dk1"/>
                </a:solidFill>
                <a:latin typeface="Roboto"/>
                <a:ea typeface="Roboto"/>
                <a:cs typeface="Roboto"/>
                <a:sym typeface="Roboto"/>
              </a:defRPr>
            </a:lvl5pPr>
            <a:lvl6pPr marL="2743200" marR="0" lvl="5" indent="-304800" algn="l" rtl="0">
              <a:lnSpc>
                <a:spcPct val="115000"/>
              </a:lnSpc>
              <a:spcBef>
                <a:spcPts val="0"/>
              </a:spcBef>
              <a:spcAft>
                <a:spcPts val="0"/>
              </a:spcAft>
              <a:buClr>
                <a:srgbClr val="434343"/>
              </a:buClr>
              <a:buSzPts val="1200"/>
              <a:buFont typeface="Roboto Condensed Light"/>
              <a:buAutoNum type="romanLcPeriod"/>
              <a:defRPr sz="1400" b="0" i="0" u="none" strike="noStrike" cap="none">
                <a:solidFill>
                  <a:schemeClr val="dk1"/>
                </a:solidFill>
                <a:latin typeface="Roboto"/>
                <a:ea typeface="Roboto"/>
                <a:cs typeface="Roboto"/>
                <a:sym typeface="Roboto"/>
              </a:defRPr>
            </a:lvl6pPr>
            <a:lvl7pPr marL="3200400" marR="0" lvl="6" indent="-304800" algn="l" rtl="0">
              <a:lnSpc>
                <a:spcPct val="115000"/>
              </a:lnSpc>
              <a:spcBef>
                <a:spcPts val="0"/>
              </a:spcBef>
              <a:spcAft>
                <a:spcPts val="0"/>
              </a:spcAft>
              <a:buClr>
                <a:srgbClr val="434343"/>
              </a:buClr>
              <a:buSzPts val="1200"/>
              <a:buFont typeface="Roboto Condensed Light"/>
              <a:buAutoNum type="arabicPeriod"/>
              <a:defRPr sz="1400" b="0" i="0" u="none" strike="noStrike" cap="none">
                <a:solidFill>
                  <a:schemeClr val="dk1"/>
                </a:solidFill>
                <a:latin typeface="Roboto"/>
                <a:ea typeface="Roboto"/>
                <a:cs typeface="Roboto"/>
                <a:sym typeface="Roboto"/>
              </a:defRPr>
            </a:lvl7pPr>
            <a:lvl8pPr marL="3657600" marR="0" lvl="7" indent="-304800" algn="l" rtl="0">
              <a:lnSpc>
                <a:spcPct val="115000"/>
              </a:lnSpc>
              <a:spcBef>
                <a:spcPts val="0"/>
              </a:spcBef>
              <a:spcAft>
                <a:spcPts val="0"/>
              </a:spcAft>
              <a:buClr>
                <a:srgbClr val="434343"/>
              </a:buClr>
              <a:buSzPts val="1200"/>
              <a:buFont typeface="Roboto Condensed Light"/>
              <a:buAutoNum type="alphaLcPeriod"/>
              <a:defRPr sz="1400" b="0" i="0" u="none" strike="noStrike" cap="none">
                <a:solidFill>
                  <a:schemeClr val="dk1"/>
                </a:solidFill>
                <a:latin typeface="Roboto"/>
                <a:ea typeface="Roboto"/>
                <a:cs typeface="Roboto"/>
                <a:sym typeface="Roboto"/>
              </a:defRPr>
            </a:lvl8pPr>
            <a:lvl9pPr marL="4114800" marR="0" lvl="8" indent="-304800" algn="l" rtl="0">
              <a:lnSpc>
                <a:spcPct val="115000"/>
              </a:lnSpc>
              <a:spcBef>
                <a:spcPts val="0"/>
              </a:spcBef>
              <a:spcAft>
                <a:spcPts val="0"/>
              </a:spcAft>
              <a:buClr>
                <a:srgbClr val="434343"/>
              </a:buClr>
              <a:buSzPts val="1200"/>
              <a:buFont typeface="Roboto Condensed Light"/>
              <a:buAutoNum type="romanLcPeriod"/>
              <a:defRPr sz="1400" b="0" i="0" u="none" strike="noStrike" cap="none">
                <a:solidFill>
                  <a:schemeClr val="dk1"/>
                </a:solidFill>
                <a:latin typeface="Roboto"/>
                <a:ea typeface="Roboto"/>
                <a:cs typeface="Roboto"/>
                <a:sym typeface="Roboto"/>
              </a:defRPr>
            </a:lvl9pPr>
          </a:lstStyle>
          <a:p>
            <a:pPr marL="0" indent="0">
              <a:buClr>
                <a:schemeClr val="dk1"/>
              </a:buClr>
              <a:buSzPts val="1100"/>
              <a:buNone/>
            </a:pPr>
            <a:r>
              <a:rPr lang="en-GB" sz="1400" dirty="0" err="1"/>
              <a:t>Fbref</a:t>
            </a:r>
            <a:r>
              <a:rPr lang="en-GB" sz="1400" dirty="0"/>
              <a:t> publishes different HTML statistical tables for each team in the championship (2022-2023)</a:t>
            </a:r>
          </a:p>
        </p:txBody>
      </p:sp>
      <p:sp>
        <p:nvSpPr>
          <p:cNvPr id="5" name="Title 1">
            <a:extLst>
              <a:ext uri="{FF2B5EF4-FFF2-40B4-BE49-F238E27FC236}">
                <a16:creationId xmlns:a16="http://schemas.microsoft.com/office/drawing/2014/main" id="{A5119E7C-E9BB-8BF3-A118-3832D43D3FA8}"/>
              </a:ext>
            </a:extLst>
          </p:cNvPr>
          <p:cNvSpPr txBox="1">
            <a:spLocks/>
          </p:cNvSpPr>
          <p:nvPr/>
        </p:nvSpPr>
        <p:spPr>
          <a:xfrm>
            <a:off x="731870" y="280427"/>
            <a:ext cx="7717800" cy="572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1pPr>
            <a:lvl2pPr marR="0" lvl="1"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2pPr>
            <a:lvl3pPr marR="0" lvl="2"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3pPr>
            <a:lvl4pPr marR="0" lvl="3"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4pPr>
            <a:lvl5pPr marR="0" lvl="4"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5pPr>
            <a:lvl6pPr marR="0" lvl="5"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6pPr>
            <a:lvl7pPr marR="0" lvl="6"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7pPr>
            <a:lvl8pPr marR="0" lvl="7"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8pPr>
            <a:lvl9pPr marR="0" lvl="8"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9pPr>
          </a:lstStyle>
          <a:p>
            <a:r>
              <a:rPr lang="it-IT" sz="1200" i="1" dirty="0">
                <a:solidFill>
                  <a:srgbClr val="00B050"/>
                </a:solidFill>
              </a:rPr>
              <a:t>1. DATA COLLECTION - FBREF</a:t>
            </a:r>
            <a:endParaRPr lang="it-IT" i="1" dirty="0">
              <a:solidFill>
                <a:srgbClr val="00B050"/>
              </a:solidFill>
            </a:endParaRPr>
          </a:p>
        </p:txBody>
      </p:sp>
      <p:pic>
        <p:nvPicPr>
          <p:cNvPr id="8" name="Picture 7" descr="Graphical user interface, application&#10;&#10;Description automatically generated">
            <a:extLst>
              <a:ext uri="{FF2B5EF4-FFF2-40B4-BE49-F238E27FC236}">
                <a16:creationId xmlns:a16="http://schemas.microsoft.com/office/drawing/2014/main" id="{66542F55-137A-8649-A60A-98F9E613940F}"/>
              </a:ext>
            </a:extLst>
          </p:cNvPr>
          <p:cNvPicPr>
            <a:picLocks noChangeAspect="1"/>
          </p:cNvPicPr>
          <p:nvPr/>
        </p:nvPicPr>
        <p:blipFill rotWithShape="1">
          <a:blip r:embed="rId4"/>
          <a:srcRect l="377" t="45823" r="3322" b="-1"/>
          <a:stretch/>
        </p:blipFill>
        <p:spPr>
          <a:xfrm>
            <a:off x="169154" y="1787374"/>
            <a:ext cx="8805692" cy="1778769"/>
          </a:xfrm>
          <a:prstGeom prst="rect">
            <a:avLst/>
          </a:prstGeom>
          <a:ln>
            <a:noFill/>
          </a:ln>
          <a:effectLst>
            <a:outerShdw blurRad="292100" dist="139700" dir="2700000" algn="tl" rotWithShape="0">
              <a:srgbClr val="333333">
                <a:alpha val="65000"/>
              </a:srgbClr>
            </a:outerShdw>
          </a:effectLst>
        </p:spPr>
      </p:pic>
      <p:pic>
        <p:nvPicPr>
          <p:cNvPr id="9" name="Graphic 8">
            <a:hlinkClick r:id="rId5"/>
            <a:extLst>
              <a:ext uri="{FF2B5EF4-FFF2-40B4-BE49-F238E27FC236}">
                <a16:creationId xmlns:a16="http://schemas.microsoft.com/office/drawing/2014/main" id="{B9F489EE-FB4E-1F8D-31EF-6B258D719E73}"/>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689880" y="346524"/>
            <a:ext cx="1387348" cy="276446"/>
          </a:xfrm>
          <a:prstGeom prst="rect">
            <a:avLst/>
          </a:prstGeom>
          <a:effectLst>
            <a:outerShdw blurRad="292100" dist="139700" dir="2700000" algn="tl" rotWithShape="0">
              <a:srgbClr val="333333">
                <a:alpha val="65000"/>
              </a:srgbClr>
            </a:outerShdw>
          </a:effectLst>
        </p:spPr>
      </p:pic>
      <p:sp>
        <p:nvSpPr>
          <p:cNvPr id="15" name="Google Shape;1343;p38">
            <a:extLst>
              <a:ext uri="{FF2B5EF4-FFF2-40B4-BE49-F238E27FC236}">
                <a16:creationId xmlns:a16="http://schemas.microsoft.com/office/drawing/2014/main" id="{EA2AEDA6-2CA9-B7DC-FE7C-666AFF71FCEE}"/>
              </a:ext>
            </a:extLst>
          </p:cNvPr>
          <p:cNvSpPr txBox="1">
            <a:spLocks/>
          </p:cNvSpPr>
          <p:nvPr/>
        </p:nvSpPr>
        <p:spPr>
          <a:xfrm>
            <a:off x="685392" y="544550"/>
            <a:ext cx="7717800" cy="572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1pPr>
            <a:lvl2pPr marR="0" lvl="1"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2pPr>
            <a:lvl3pPr marR="0" lvl="2"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3pPr>
            <a:lvl4pPr marR="0" lvl="3"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4pPr>
            <a:lvl5pPr marR="0" lvl="4"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5pPr>
            <a:lvl6pPr marR="0" lvl="5"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6pPr>
            <a:lvl7pPr marR="0" lvl="6"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7pPr>
            <a:lvl8pPr marR="0" lvl="7"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8pPr>
            <a:lvl9pPr marR="0" lvl="8"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9pPr>
          </a:lstStyle>
          <a:p>
            <a:r>
              <a:rPr lang="en-GB" dirty="0"/>
              <a:t>Obtaining </a:t>
            </a:r>
            <a:r>
              <a:rPr lang="en-GB" dirty="0" err="1"/>
              <a:t>FBref</a:t>
            </a:r>
            <a:r>
              <a:rPr lang="en-GB" dirty="0"/>
              <a:t> data</a:t>
            </a:r>
          </a:p>
        </p:txBody>
      </p:sp>
    </p:spTree>
    <p:extLst>
      <p:ext uri="{BB962C8B-B14F-4D97-AF65-F5344CB8AC3E}">
        <p14:creationId xmlns:p14="http://schemas.microsoft.com/office/powerpoint/2010/main" val="17054093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10000" r="-10000"/>
          </a:stretch>
        </a:blipFill>
        <a:effectLst/>
      </p:bgPr>
    </p:bg>
    <p:spTree>
      <p:nvGrpSpPr>
        <p:cNvPr id="1" name="Shape 1342"/>
        <p:cNvGrpSpPr/>
        <p:nvPr/>
      </p:nvGrpSpPr>
      <p:grpSpPr>
        <a:xfrm>
          <a:off x="0" y="0"/>
          <a:ext cx="0" cy="0"/>
          <a:chOff x="0" y="0"/>
          <a:chExt cx="0" cy="0"/>
        </a:xfrm>
      </p:grpSpPr>
      <p:sp>
        <p:nvSpPr>
          <p:cNvPr id="6" name="TextBox 5">
            <a:extLst>
              <a:ext uri="{FF2B5EF4-FFF2-40B4-BE49-F238E27FC236}">
                <a16:creationId xmlns:a16="http://schemas.microsoft.com/office/drawing/2014/main" id="{4140D82F-CB9E-BB3F-8A48-A2B3DB00D127}"/>
              </a:ext>
            </a:extLst>
          </p:cNvPr>
          <p:cNvSpPr txBox="1"/>
          <p:nvPr/>
        </p:nvSpPr>
        <p:spPr>
          <a:xfrm>
            <a:off x="3192493" y="1416709"/>
            <a:ext cx="1856040" cy="738664"/>
          </a:xfrm>
          <a:prstGeom prst="rect">
            <a:avLst/>
          </a:prstGeom>
          <a:noFill/>
        </p:spPr>
        <p:txBody>
          <a:bodyPr wrap="square">
            <a:spAutoFit/>
          </a:bodyPr>
          <a:lstStyle/>
          <a:p>
            <a:pPr marL="285750" indent="-285750">
              <a:buClr>
                <a:schemeClr val="dk1"/>
              </a:buClr>
              <a:buSzPct val="100000"/>
              <a:buFont typeface="Arial" panose="020B0604020202020204" pitchFamily="34" charset="0"/>
              <a:buChar char="•"/>
            </a:pPr>
            <a:r>
              <a:rPr lang="en-GB" dirty="0">
                <a:solidFill>
                  <a:schemeClr val="dk1"/>
                </a:solidFill>
                <a:latin typeface="Roboto"/>
                <a:ea typeface="Roboto"/>
                <a:sym typeface="Roboto"/>
              </a:rPr>
              <a:t>Shots on target</a:t>
            </a:r>
          </a:p>
          <a:p>
            <a:pPr marL="285750" indent="-285750">
              <a:buClr>
                <a:schemeClr val="dk1"/>
              </a:buClr>
              <a:buSzPct val="100000"/>
              <a:buFont typeface="Arial" panose="020B0604020202020204" pitchFamily="34" charset="0"/>
              <a:buChar char="•"/>
            </a:pPr>
            <a:r>
              <a:rPr lang="en-GB" dirty="0">
                <a:solidFill>
                  <a:schemeClr val="dk1"/>
                </a:solidFill>
                <a:latin typeface="Roboto"/>
                <a:ea typeface="Roboto"/>
                <a:sym typeface="Roboto"/>
              </a:rPr>
              <a:t>Total penalties</a:t>
            </a:r>
          </a:p>
          <a:p>
            <a:pPr marL="285750" indent="-285750">
              <a:buClr>
                <a:schemeClr val="dk1"/>
              </a:buClr>
              <a:buSzPct val="100000"/>
              <a:buFont typeface="Arial" panose="020B0604020202020204" pitchFamily="34" charset="0"/>
              <a:buChar char="•"/>
            </a:pPr>
            <a:r>
              <a:rPr lang="en-GB" dirty="0">
                <a:solidFill>
                  <a:schemeClr val="dk1"/>
                </a:solidFill>
                <a:latin typeface="Roboto"/>
                <a:ea typeface="Roboto"/>
                <a:sym typeface="Roboto"/>
              </a:rPr>
              <a:t>Yellow cards</a:t>
            </a:r>
          </a:p>
        </p:txBody>
      </p:sp>
      <p:grpSp>
        <p:nvGrpSpPr>
          <p:cNvPr id="1362" name="Google Shape;1362;p38"/>
          <p:cNvGrpSpPr/>
          <p:nvPr/>
        </p:nvGrpSpPr>
        <p:grpSpPr>
          <a:xfrm rot="1796183">
            <a:off x="-280957" y="4547452"/>
            <a:ext cx="957552" cy="766847"/>
            <a:chOff x="4365025" y="1539800"/>
            <a:chExt cx="121025" cy="96925"/>
          </a:xfrm>
        </p:grpSpPr>
        <p:sp>
          <p:nvSpPr>
            <p:cNvPr id="1363" name="Google Shape;1363;p38"/>
            <p:cNvSpPr/>
            <p:nvPr/>
          </p:nvSpPr>
          <p:spPr>
            <a:xfrm>
              <a:off x="4365025" y="1587950"/>
              <a:ext cx="30125" cy="19500"/>
            </a:xfrm>
            <a:custGeom>
              <a:avLst/>
              <a:gdLst/>
              <a:ahLst/>
              <a:cxnLst/>
              <a:rect l="l" t="t" r="r" b="b"/>
              <a:pathLst>
                <a:path w="1205" h="780" extrusionOk="0">
                  <a:moveTo>
                    <a:pt x="786" y="0"/>
                  </a:moveTo>
                  <a:cubicBezTo>
                    <a:pt x="525" y="3"/>
                    <a:pt x="1" y="135"/>
                    <a:pt x="70" y="487"/>
                  </a:cubicBezTo>
                  <a:cubicBezTo>
                    <a:pt x="112" y="700"/>
                    <a:pt x="344" y="779"/>
                    <a:pt x="555" y="779"/>
                  </a:cubicBezTo>
                  <a:cubicBezTo>
                    <a:pt x="632" y="779"/>
                    <a:pt x="705" y="769"/>
                    <a:pt x="766" y="751"/>
                  </a:cubicBezTo>
                  <a:cubicBezTo>
                    <a:pt x="949" y="699"/>
                    <a:pt x="1204" y="525"/>
                    <a:pt x="1147" y="307"/>
                  </a:cubicBezTo>
                  <a:cubicBezTo>
                    <a:pt x="1115" y="184"/>
                    <a:pt x="929" y="49"/>
                    <a:pt x="78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38"/>
            <p:cNvSpPr/>
            <p:nvPr/>
          </p:nvSpPr>
          <p:spPr>
            <a:xfrm>
              <a:off x="4407850" y="1579225"/>
              <a:ext cx="22750" cy="14925"/>
            </a:xfrm>
            <a:custGeom>
              <a:avLst/>
              <a:gdLst/>
              <a:ahLst/>
              <a:cxnLst/>
              <a:rect l="l" t="t" r="r" b="b"/>
              <a:pathLst>
                <a:path w="910" h="597" extrusionOk="0">
                  <a:moveTo>
                    <a:pt x="581" y="0"/>
                  </a:moveTo>
                  <a:cubicBezTo>
                    <a:pt x="571" y="0"/>
                    <a:pt x="561" y="1"/>
                    <a:pt x="551" y="3"/>
                  </a:cubicBezTo>
                  <a:lnTo>
                    <a:pt x="594" y="8"/>
                  </a:lnTo>
                  <a:cubicBezTo>
                    <a:pt x="1" y="8"/>
                    <a:pt x="140" y="596"/>
                    <a:pt x="475" y="596"/>
                  </a:cubicBezTo>
                  <a:cubicBezTo>
                    <a:pt x="531" y="596"/>
                    <a:pt x="593" y="580"/>
                    <a:pt x="657" y="541"/>
                  </a:cubicBezTo>
                  <a:cubicBezTo>
                    <a:pt x="801" y="455"/>
                    <a:pt x="909" y="343"/>
                    <a:pt x="832" y="180"/>
                  </a:cubicBezTo>
                  <a:cubicBezTo>
                    <a:pt x="788" y="81"/>
                    <a:pt x="686" y="0"/>
                    <a:pt x="58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38"/>
            <p:cNvSpPr/>
            <p:nvPr/>
          </p:nvSpPr>
          <p:spPr>
            <a:xfrm>
              <a:off x="4403900" y="1617025"/>
              <a:ext cx="28200" cy="19700"/>
            </a:xfrm>
            <a:custGeom>
              <a:avLst/>
              <a:gdLst/>
              <a:ahLst/>
              <a:cxnLst/>
              <a:rect l="l" t="t" r="r" b="b"/>
              <a:pathLst>
                <a:path w="1128" h="788" extrusionOk="0">
                  <a:moveTo>
                    <a:pt x="649" y="0"/>
                  </a:moveTo>
                  <a:cubicBezTo>
                    <a:pt x="0" y="101"/>
                    <a:pt x="230" y="788"/>
                    <a:pt x="599" y="788"/>
                  </a:cubicBezTo>
                  <a:cubicBezTo>
                    <a:pt x="681" y="788"/>
                    <a:pt x="770" y="754"/>
                    <a:pt x="858" y="671"/>
                  </a:cubicBezTo>
                  <a:cubicBezTo>
                    <a:pt x="1128" y="416"/>
                    <a:pt x="921" y="141"/>
                    <a:pt x="64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38"/>
            <p:cNvSpPr/>
            <p:nvPr/>
          </p:nvSpPr>
          <p:spPr>
            <a:xfrm>
              <a:off x="4449625" y="1610200"/>
              <a:ext cx="13700" cy="15800"/>
            </a:xfrm>
            <a:custGeom>
              <a:avLst/>
              <a:gdLst/>
              <a:ahLst/>
              <a:cxnLst/>
              <a:rect l="l" t="t" r="r" b="b"/>
              <a:pathLst>
                <a:path w="548" h="632" extrusionOk="0">
                  <a:moveTo>
                    <a:pt x="299" y="0"/>
                  </a:moveTo>
                  <a:cubicBezTo>
                    <a:pt x="274" y="0"/>
                    <a:pt x="251" y="8"/>
                    <a:pt x="230" y="27"/>
                  </a:cubicBezTo>
                  <a:lnTo>
                    <a:pt x="207" y="59"/>
                  </a:lnTo>
                  <a:cubicBezTo>
                    <a:pt x="78" y="248"/>
                    <a:pt x="1" y="468"/>
                    <a:pt x="213" y="632"/>
                  </a:cubicBezTo>
                  <a:cubicBezTo>
                    <a:pt x="359" y="563"/>
                    <a:pt x="548" y="408"/>
                    <a:pt x="519" y="225"/>
                  </a:cubicBezTo>
                  <a:cubicBezTo>
                    <a:pt x="505" y="131"/>
                    <a:pt x="396" y="0"/>
                    <a:pt x="29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38"/>
            <p:cNvSpPr/>
            <p:nvPr/>
          </p:nvSpPr>
          <p:spPr>
            <a:xfrm>
              <a:off x="4388575" y="1553100"/>
              <a:ext cx="24300" cy="10400"/>
            </a:xfrm>
            <a:custGeom>
              <a:avLst/>
              <a:gdLst/>
              <a:ahLst/>
              <a:cxnLst/>
              <a:rect l="l" t="t" r="r" b="b"/>
              <a:pathLst>
                <a:path w="972" h="416" extrusionOk="0">
                  <a:moveTo>
                    <a:pt x="577" y="1"/>
                  </a:moveTo>
                  <a:cubicBezTo>
                    <a:pt x="297" y="1"/>
                    <a:pt x="1" y="289"/>
                    <a:pt x="403" y="400"/>
                  </a:cubicBezTo>
                  <a:cubicBezTo>
                    <a:pt x="440" y="410"/>
                    <a:pt x="477" y="415"/>
                    <a:pt x="514" y="415"/>
                  </a:cubicBezTo>
                  <a:cubicBezTo>
                    <a:pt x="764" y="415"/>
                    <a:pt x="972" y="196"/>
                    <a:pt x="692" y="19"/>
                  </a:cubicBezTo>
                  <a:cubicBezTo>
                    <a:pt x="655" y="6"/>
                    <a:pt x="616" y="1"/>
                    <a:pt x="57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38"/>
            <p:cNvSpPr/>
            <p:nvPr/>
          </p:nvSpPr>
          <p:spPr>
            <a:xfrm>
              <a:off x="4457500" y="1582775"/>
              <a:ext cx="13600" cy="7825"/>
            </a:xfrm>
            <a:custGeom>
              <a:avLst/>
              <a:gdLst/>
              <a:ahLst/>
              <a:cxnLst/>
              <a:rect l="l" t="t" r="r" b="b"/>
              <a:pathLst>
                <a:path w="544" h="313" extrusionOk="0">
                  <a:moveTo>
                    <a:pt x="362" y="1"/>
                  </a:moveTo>
                  <a:cubicBezTo>
                    <a:pt x="264" y="27"/>
                    <a:pt x="1" y="67"/>
                    <a:pt x="35" y="216"/>
                  </a:cubicBezTo>
                  <a:cubicBezTo>
                    <a:pt x="51" y="296"/>
                    <a:pt x="119" y="313"/>
                    <a:pt x="186" y="313"/>
                  </a:cubicBezTo>
                  <a:cubicBezTo>
                    <a:pt x="212" y="313"/>
                    <a:pt x="239" y="310"/>
                    <a:pt x="261" y="307"/>
                  </a:cubicBezTo>
                  <a:cubicBezTo>
                    <a:pt x="345" y="299"/>
                    <a:pt x="516" y="262"/>
                    <a:pt x="534" y="153"/>
                  </a:cubicBezTo>
                  <a:cubicBezTo>
                    <a:pt x="543" y="91"/>
                    <a:pt x="467" y="11"/>
                    <a:pt x="400" y="11"/>
                  </a:cubicBezTo>
                  <a:cubicBezTo>
                    <a:pt x="389" y="11"/>
                    <a:pt x="378" y="13"/>
                    <a:pt x="367" y="18"/>
                  </a:cubicBezTo>
                  <a:lnTo>
                    <a:pt x="36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38"/>
            <p:cNvSpPr/>
            <p:nvPr/>
          </p:nvSpPr>
          <p:spPr>
            <a:xfrm>
              <a:off x="4436600" y="1539800"/>
              <a:ext cx="15925" cy="12850"/>
            </a:xfrm>
            <a:custGeom>
              <a:avLst/>
              <a:gdLst/>
              <a:ahLst/>
              <a:cxnLst/>
              <a:rect l="l" t="t" r="r" b="b"/>
              <a:pathLst>
                <a:path w="637" h="514" extrusionOk="0">
                  <a:moveTo>
                    <a:pt x="473" y="1"/>
                  </a:moveTo>
                  <a:lnTo>
                    <a:pt x="473" y="1"/>
                  </a:lnTo>
                  <a:cubicBezTo>
                    <a:pt x="307" y="21"/>
                    <a:pt x="0" y="196"/>
                    <a:pt x="83" y="405"/>
                  </a:cubicBezTo>
                  <a:cubicBezTo>
                    <a:pt x="115" y="484"/>
                    <a:pt x="170" y="514"/>
                    <a:pt x="230" y="514"/>
                  </a:cubicBezTo>
                  <a:cubicBezTo>
                    <a:pt x="297" y="514"/>
                    <a:pt x="370" y="478"/>
                    <a:pt x="427" y="433"/>
                  </a:cubicBezTo>
                  <a:cubicBezTo>
                    <a:pt x="570" y="319"/>
                    <a:pt x="636" y="113"/>
                    <a:pt x="47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38"/>
            <p:cNvSpPr/>
            <p:nvPr/>
          </p:nvSpPr>
          <p:spPr>
            <a:xfrm>
              <a:off x="4472250" y="1549775"/>
              <a:ext cx="13800" cy="12175"/>
            </a:xfrm>
            <a:custGeom>
              <a:avLst/>
              <a:gdLst/>
              <a:ahLst/>
              <a:cxnLst/>
              <a:rect l="l" t="t" r="r" b="b"/>
              <a:pathLst>
                <a:path w="552" h="487" extrusionOk="0">
                  <a:moveTo>
                    <a:pt x="359" y="0"/>
                  </a:moveTo>
                  <a:lnTo>
                    <a:pt x="359" y="0"/>
                  </a:lnTo>
                  <a:cubicBezTo>
                    <a:pt x="239" y="37"/>
                    <a:pt x="1" y="161"/>
                    <a:pt x="18" y="315"/>
                  </a:cubicBezTo>
                  <a:cubicBezTo>
                    <a:pt x="28" y="414"/>
                    <a:pt x="123" y="487"/>
                    <a:pt x="221" y="487"/>
                  </a:cubicBezTo>
                  <a:cubicBezTo>
                    <a:pt x="239" y="487"/>
                    <a:pt x="258" y="484"/>
                    <a:pt x="276" y="479"/>
                  </a:cubicBezTo>
                  <a:cubicBezTo>
                    <a:pt x="442" y="433"/>
                    <a:pt x="551" y="118"/>
                    <a:pt x="35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 name="Title 1">
            <a:extLst>
              <a:ext uri="{FF2B5EF4-FFF2-40B4-BE49-F238E27FC236}">
                <a16:creationId xmlns:a16="http://schemas.microsoft.com/office/drawing/2014/main" id="{A5119E7C-E9BB-8BF3-A118-3832D43D3FA8}"/>
              </a:ext>
            </a:extLst>
          </p:cNvPr>
          <p:cNvSpPr txBox="1">
            <a:spLocks/>
          </p:cNvSpPr>
          <p:nvPr/>
        </p:nvSpPr>
        <p:spPr>
          <a:xfrm>
            <a:off x="731870" y="280427"/>
            <a:ext cx="7717800" cy="572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1pPr>
            <a:lvl2pPr marR="0" lvl="1"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2pPr>
            <a:lvl3pPr marR="0" lvl="2"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3pPr>
            <a:lvl4pPr marR="0" lvl="3"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4pPr>
            <a:lvl5pPr marR="0" lvl="4"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5pPr>
            <a:lvl6pPr marR="0" lvl="5"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6pPr>
            <a:lvl7pPr marR="0" lvl="6"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7pPr>
            <a:lvl8pPr marR="0" lvl="7"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8pPr>
            <a:lvl9pPr marR="0" lvl="8"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9pPr>
          </a:lstStyle>
          <a:p>
            <a:r>
              <a:rPr lang="it-IT" sz="1200" i="1" dirty="0">
                <a:solidFill>
                  <a:srgbClr val="00B050"/>
                </a:solidFill>
              </a:rPr>
              <a:t>1. DATA COLLECTION - FBREF</a:t>
            </a:r>
            <a:endParaRPr lang="it-IT" i="1" dirty="0">
              <a:solidFill>
                <a:srgbClr val="00B050"/>
              </a:solidFill>
            </a:endParaRPr>
          </a:p>
        </p:txBody>
      </p:sp>
      <p:pic>
        <p:nvPicPr>
          <p:cNvPr id="9" name="Graphic 8">
            <a:hlinkClick r:id="rId4"/>
            <a:extLst>
              <a:ext uri="{FF2B5EF4-FFF2-40B4-BE49-F238E27FC236}">
                <a16:creationId xmlns:a16="http://schemas.microsoft.com/office/drawing/2014/main" id="{B9F489EE-FB4E-1F8D-31EF-6B258D719E7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689880" y="346524"/>
            <a:ext cx="1387348" cy="276446"/>
          </a:xfrm>
          <a:prstGeom prst="rect">
            <a:avLst/>
          </a:prstGeom>
          <a:effectLst>
            <a:outerShdw blurRad="292100" dist="139700" dir="2700000" algn="tl" rotWithShape="0">
              <a:srgbClr val="333333">
                <a:alpha val="65000"/>
              </a:srgbClr>
            </a:outerShdw>
          </a:effectLst>
        </p:spPr>
      </p:pic>
      <p:sp>
        <p:nvSpPr>
          <p:cNvPr id="3" name="TextBox 2">
            <a:extLst>
              <a:ext uri="{FF2B5EF4-FFF2-40B4-BE49-F238E27FC236}">
                <a16:creationId xmlns:a16="http://schemas.microsoft.com/office/drawing/2014/main" id="{33969FD1-3560-2010-6621-4A1C245A744B}"/>
              </a:ext>
            </a:extLst>
          </p:cNvPr>
          <p:cNvSpPr txBox="1"/>
          <p:nvPr/>
        </p:nvSpPr>
        <p:spPr>
          <a:xfrm>
            <a:off x="764677" y="1405041"/>
            <a:ext cx="2250666" cy="738664"/>
          </a:xfrm>
          <a:prstGeom prst="rect">
            <a:avLst/>
          </a:prstGeom>
          <a:noFill/>
        </p:spPr>
        <p:txBody>
          <a:bodyPr wrap="square">
            <a:spAutoFit/>
          </a:bodyPr>
          <a:lstStyle/>
          <a:p>
            <a:pPr marL="285750" indent="-285750">
              <a:buClr>
                <a:schemeClr val="dk1"/>
              </a:buClr>
              <a:buSzPct val="100000"/>
              <a:buFont typeface="Arial" panose="020B0604020202020204" pitchFamily="34" charset="0"/>
              <a:buChar char="•"/>
            </a:pPr>
            <a:r>
              <a:rPr lang="en-GB" dirty="0">
                <a:solidFill>
                  <a:schemeClr val="dk1"/>
                </a:solidFill>
                <a:latin typeface="Roboto"/>
                <a:ea typeface="Roboto"/>
                <a:sym typeface="Roboto"/>
              </a:rPr>
              <a:t>Goals</a:t>
            </a:r>
          </a:p>
          <a:p>
            <a:pPr marL="285750" indent="-285750">
              <a:buClr>
                <a:schemeClr val="dk1"/>
              </a:buClr>
              <a:buSzPct val="100000"/>
              <a:buFont typeface="Arial" panose="020B0604020202020204" pitchFamily="34" charset="0"/>
              <a:buChar char="•"/>
            </a:pPr>
            <a:r>
              <a:rPr lang="en-GB" dirty="0">
                <a:solidFill>
                  <a:schemeClr val="dk1"/>
                </a:solidFill>
                <a:latin typeface="Roboto"/>
                <a:ea typeface="Roboto"/>
                <a:sym typeface="Roboto"/>
              </a:rPr>
              <a:t>Goals on penalty</a:t>
            </a:r>
          </a:p>
          <a:p>
            <a:pPr marL="285750" indent="-285750">
              <a:buClr>
                <a:schemeClr val="dk1"/>
              </a:buClr>
              <a:buSzPct val="100000"/>
              <a:buFont typeface="Arial" panose="020B0604020202020204" pitchFamily="34" charset="0"/>
              <a:buChar char="•"/>
            </a:pPr>
            <a:r>
              <a:rPr lang="en-GB" dirty="0">
                <a:solidFill>
                  <a:schemeClr val="dk1"/>
                </a:solidFill>
                <a:latin typeface="Roboto"/>
                <a:ea typeface="Roboto"/>
                <a:sym typeface="Roboto"/>
              </a:rPr>
              <a:t>Fouls</a:t>
            </a:r>
          </a:p>
        </p:txBody>
      </p:sp>
      <p:sp>
        <p:nvSpPr>
          <p:cNvPr id="7" name="TextBox 6">
            <a:extLst>
              <a:ext uri="{FF2B5EF4-FFF2-40B4-BE49-F238E27FC236}">
                <a16:creationId xmlns:a16="http://schemas.microsoft.com/office/drawing/2014/main" id="{E53E7A7A-BA93-BCE8-3291-EE3ACF3729E3}"/>
              </a:ext>
            </a:extLst>
          </p:cNvPr>
          <p:cNvSpPr txBox="1"/>
          <p:nvPr/>
        </p:nvSpPr>
        <p:spPr>
          <a:xfrm>
            <a:off x="5620308" y="1406178"/>
            <a:ext cx="2899411" cy="738664"/>
          </a:xfrm>
          <a:prstGeom prst="rect">
            <a:avLst/>
          </a:prstGeom>
          <a:noFill/>
        </p:spPr>
        <p:txBody>
          <a:bodyPr wrap="square">
            <a:spAutoFit/>
          </a:bodyPr>
          <a:lstStyle/>
          <a:p>
            <a:pPr marL="285750" indent="-285750">
              <a:buClr>
                <a:schemeClr val="dk1"/>
              </a:buClr>
              <a:buSzPct val="100000"/>
              <a:buFont typeface="Arial" panose="020B0604020202020204" pitchFamily="34" charset="0"/>
              <a:buChar char="•"/>
            </a:pPr>
            <a:r>
              <a:rPr lang="en-GB" dirty="0">
                <a:solidFill>
                  <a:schemeClr val="dk1"/>
                </a:solidFill>
                <a:latin typeface="Roboto"/>
                <a:ea typeface="Roboto"/>
                <a:sym typeface="Roboto"/>
              </a:rPr>
              <a:t>Total shots</a:t>
            </a:r>
          </a:p>
          <a:p>
            <a:pPr marL="285750" indent="-285750">
              <a:buClr>
                <a:schemeClr val="dk1"/>
              </a:buClr>
              <a:buSzPct val="100000"/>
              <a:buFont typeface="Arial" panose="020B0604020202020204" pitchFamily="34" charset="0"/>
              <a:buChar char="•"/>
            </a:pPr>
            <a:r>
              <a:rPr lang="en-GB" dirty="0">
                <a:solidFill>
                  <a:schemeClr val="dk1"/>
                </a:solidFill>
                <a:latin typeface="Roboto"/>
                <a:ea typeface="Roboto"/>
                <a:sym typeface="Roboto"/>
              </a:rPr>
              <a:t>Percentage possession</a:t>
            </a:r>
          </a:p>
          <a:p>
            <a:pPr marL="285750" indent="-285750">
              <a:buClr>
                <a:schemeClr val="dk1"/>
              </a:buClr>
              <a:buSzPct val="100000"/>
              <a:buFont typeface="Arial" panose="020B0604020202020204" pitchFamily="34" charset="0"/>
              <a:buChar char="•"/>
            </a:pPr>
            <a:r>
              <a:rPr lang="en-GB" dirty="0">
                <a:solidFill>
                  <a:schemeClr val="dk1"/>
                </a:solidFill>
                <a:latin typeface="Roboto"/>
                <a:ea typeface="Roboto"/>
                <a:sym typeface="Roboto"/>
              </a:rPr>
              <a:t>Red cards</a:t>
            </a:r>
          </a:p>
        </p:txBody>
      </p:sp>
      <p:sp>
        <p:nvSpPr>
          <p:cNvPr id="13" name="TextBox 12">
            <a:extLst>
              <a:ext uri="{FF2B5EF4-FFF2-40B4-BE49-F238E27FC236}">
                <a16:creationId xmlns:a16="http://schemas.microsoft.com/office/drawing/2014/main" id="{FFA115C9-9B65-66F7-26CB-EB27DA470042}"/>
              </a:ext>
            </a:extLst>
          </p:cNvPr>
          <p:cNvSpPr txBox="1"/>
          <p:nvPr/>
        </p:nvSpPr>
        <p:spPr>
          <a:xfrm>
            <a:off x="3947379" y="2449693"/>
            <a:ext cx="4146754" cy="1169551"/>
          </a:xfrm>
          <a:prstGeom prst="rect">
            <a:avLst/>
          </a:prstGeom>
          <a:noFill/>
        </p:spPr>
        <p:txBody>
          <a:bodyPr wrap="square">
            <a:spAutoFit/>
          </a:bodyPr>
          <a:lstStyle/>
          <a:p>
            <a:r>
              <a:rPr lang="en-GB" dirty="0">
                <a:solidFill>
                  <a:schemeClr val="dk1"/>
                </a:solidFill>
                <a:latin typeface="Roboto"/>
                <a:ea typeface="Roboto"/>
                <a:sym typeface="Roboto"/>
              </a:rPr>
              <a:t>Every championship has its csv dataset with statistics.</a:t>
            </a:r>
          </a:p>
          <a:p>
            <a:endParaRPr lang="en-GB" dirty="0">
              <a:solidFill>
                <a:schemeClr val="dk1"/>
              </a:solidFill>
              <a:latin typeface="Roboto"/>
              <a:ea typeface="Roboto"/>
              <a:sym typeface="Roboto"/>
            </a:endParaRPr>
          </a:p>
          <a:p>
            <a:r>
              <a:rPr lang="en-GB" dirty="0">
                <a:solidFill>
                  <a:schemeClr val="dk1"/>
                </a:solidFill>
                <a:latin typeface="Roboto"/>
                <a:ea typeface="Roboto"/>
                <a:sym typeface="Roboto"/>
              </a:rPr>
              <a:t>These datasets are merged into one dataset “</a:t>
            </a:r>
            <a:r>
              <a:rPr lang="en-GB" dirty="0" err="1">
                <a:solidFill>
                  <a:schemeClr val="dk1"/>
                </a:solidFill>
                <a:latin typeface="Roboto"/>
                <a:ea typeface="Roboto"/>
                <a:sym typeface="Roboto"/>
              </a:rPr>
              <a:t>all_stats.csv</a:t>
            </a:r>
            <a:r>
              <a:rPr lang="en-GB" dirty="0">
                <a:solidFill>
                  <a:schemeClr val="dk1"/>
                </a:solidFill>
                <a:latin typeface="Roboto"/>
                <a:ea typeface="Roboto"/>
                <a:sym typeface="Roboto"/>
              </a:rPr>
              <a:t>”</a:t>
            </a:r>
            <a:endParaRPr lang="it-IT" dirty="0">
              <a:solidFill>
                <a:schemeClr val="dk1"/>
              </a:solidFill>
              <a:latin typeface="Roboto"/>
              <a:ea typeface="Roboto"/>
              <a:sym typeface="Roboto"/>
            </a:endParaRPr>
          </a:p>
        </p:txBody>
      </p:sp>
      <p:pic>
        <p:nvPicPr>
          <p:cNvPr id="10" name="Picture 9">
            <a:extLst>
              <a:ext uri="{FF2B5EF4-FFF2-40B4-BE49-F238E27FC236}">
                <a16:creationId xmlns:a16="http://schemas.microsoft.com/office/drawing/2014/main" id="{058867FF-60F1-C203-FEED-05F964E89C41}"/>
              </a:ext>
            </a:extLst>
          </p:cNvPr>
          <p:cNvPicPr>
            <a:picLocks noChangeAspect="1"/>
          </p:cNvPicPr>
          <p:nvPr/>
        </p:nvPicPr>
        <p:blipFill>
          <a:blip r:embed="rId7"/>
          <a:stretch>
            <a:fillRect/>
          </a:stretch>
        </p:blipFill>
        <p:spPr>
          <a:xfrm>
            <a:off x="764677" y="2485066"/>
            <a:ext cx="3064243" cy="1845510"/>
          </a:xfrm>
          <a:prstGeom prst="rect">
            <a:avLst/>
          </a:prstGeom>
        </p:spPr>
      </p:pic>
      <p:sp>
        <p:nvSpPr>
          <p:cNvPr id="19" name="Google Shape;1344;p38">
            <a:extLst>
              <a:ext uri="{FF2B5EF4-FFF2-40B4-BE49-F238E27FC236}">
                <a16:creationId xmlns:a16="http://schemas.microsoft.com/office/drawing/2014/main" id="{D4F3EF63-5FEF-1626-A840-5E0A446153B2}"/>
              </a:ext>
            </a:extLst>
          </p:cNvPr>
          <p:cNvSpPr txBox="1">
            <a:spLocks/>
          </p:cNvSpPr>
          <p:nvPr/>
        </p:nvSpPr>
        <p:spPr>
          <a:xfrm>
            <a:off x="713100" y="1029101"/>
            <a:ext cx="7839229" cy="108443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accent2"/>
              </a:buClr>
              <a:buSzPts val="1200"/>
              <a:buFont typeface="Roboto"/>
              <a:buAutoNum type="arabicPeriod"/>
              <a:defRPr sz="1200" b="0" i="0" u="none" strike="noStrike" cap="none">
                <a:solidFill>
                  <a:schemeClr val="dk1"/>
                </a:solidFill>
                <a:latin typeface="Roboto"/>
                <a:ea typeface="Roboto"/>
                <a:cs typeface="Roboto"/>
                <a:sym typeface="Roboto"/>
              </a:defRPr>
            </a:lvl1pPr>
            <a:lvl2pPr marL="914400" marR="0" lvl="1" indent="-304800" algn="l" rtl="0">
              <a:lnSpc>
                <a:spcPct val="115000"/>
              </a:lnSpc>
              <a:spcBef>
                <a:spcPts val="0"/>
              </a:spcBef>
              <a:spcAft>
                <a:spcPts val="0"/>
              </a:spcAft>
              <a:buClr>
                <a:srgbClr val="434343"/>
              </a:buClr>
              <a:buSzPts val="1200"/>
              <a:buFont typeface="Roboto Condensed Light"/>
              <a:buAutoNum type="alphaLcPeriod"/>
              <a:defRPr sz="1400" b="0" i="0" u="none" strike="noStrike" cap="none">
                <a:solidFill>
                  <a:schemeClr val="dk1"/>
                </a:solidFill>
                <a:latin typeface="Roboto"/>
                <a:ea typeface="Roboto"/>
                <a:cs typeface="Roboto"/>
                <a:sym typeface="Roboto"/>
              </a:defRPr>
            </a:lvl2pPr>
            <a:lvl3pPr marL="1371600" marR="0" lvl="2" indent="-304800" algn="l" rtl="0">
              <a:lnSpc>
                <a:spcPct val="115000"/>
              </a:lnSpc>
              <a:spcBef>
                <a:spcPts val="0"/>
              </a:spcBef>
              <a:spcAft>
                <a:spcPts val="0"/>
              </a:spcAft>
              <a:buClr>
                <a:srgbClr val="434343"/>
              </a:buClr>
              <a:buSzPts val="1200"/>
              <a:buFont typeface="Roboto Condensed Light"/>
              <a:buAutoNum type="romanLcPeriod"/>
              <a:defRPr sz="1400" b="0" i="0" u="none" strike="noStrike" cap="none">
                <a:solidFill>
                  <a:schemeClr val="dk1"/>
                </a:solidFill>
                <a:latin typeface="Roboto"/>
                <a:ea typeface="Roboto"/>
                <a:cs typeface="Roboto"/>
                <a:sym typeface="Roboto"/>
              </a:defRPr>
            </a:lvl3pPr>
            <a:lvl4pPr marL="1828800" marR="0" lvl="3" indent="-304800" algn="l" rtl="0">
              <a:lnSpc>
                <a:spcPct val="115000"/>
              </a:lnSpc>
              <a:spcBef>
                <a:spcPts val="0"/>
              </a:spcBef>
              <a:spcAft>
                <a:spcPts val="0"/>
              </a:spcAft>
              <a:buClr>
                <a:srgbClr val="434343"/>
              </a:buClr>
              <a:buSzPts val="1200"/>
              <a:buFont typeface="Roboto Condensed Light"/>
              <a:buAutoNum type="arabicPeriod"/>
              <a:defRPr sz="1400" b="0" i="0" u="none" strike="noStrike" cap="none">
                <a:solidFill>
                  <a:schemeClr val="dk1"/>
                </a:solidFill>
                <a:latin typeface="Roboto"/>
                <a:ea typeface="Roboto"/>
                <a:cs typeface="Roboto"/>
                <a:sym typeface="Roboto"/>
              </a:defRPr>
            </a:lvl4pPr>
            <a:lvl5pPr marL="2286000" marR="0" lvl="4" indent="-304800" algn="l" rtl="0">
              <a:lnSpc>
                <a:spcPct val="115000"/>
              </a:lnSpc>
              <a:spcBef>
                <a:spcPts val="0"/>
              </a:spcBef>
              <a:spcAft>
                <a:spcPts val="0"/>
              </a:spcAft>
              <a:buClr>
                <a:srgbClr val="434343"/>
              </a:buClr>
              <a:buSzPts val="1200"/>
              <a:buFont typeface="Roboto Condensed Light"/>
              <a:buAutoNum type="alphaLcPeriod"/>
              <a:defRPr sz="1400" b="0" i="0" u="none" strike="noStrike" cap="none">
                <a:solidFill>
                  <a:schemeClr val="dk1"/>
                </a:solidFill>
                <a:latin typeface="Roboto"/>
                <a:ea typeface="Roboto"/>
                <a:cs typeface="Roboto"/>
                <a:sym typeface="Roboto"/>
              </a:defRPr>
            </a:lvl5pPr>
            <a:lvl6pPr marL="2743200" marR="0" lvl="5" indent="-304800" algn="l" rtl="0">
              <a:lnSpc>
                <a:spcPct val="115000"/>
              </a:lnSpc>
              <a:spcBef>
                <a:spcPts val="0"/>
              </a:spcBef>
              <a:spcAft>
                <a:spcPts val="0"/>
              </a:spcAft>
              <a:buClr>
                <a:srgbClr val="434343"/>
              </a:buClr>
              <a:buSzPts val="1200"/>
              <a:buFont typeface="Roboto Condensed Light"/>
              <a:buAutoNum type="romanLcPeriod"/>
              <a:defRPr sz="1400" b="0" i="0" u="none" strike="noStrike" cap="none">
                <a:solidFill>
                  <a:schemeClr val="dk1"/>
                </a:solidFill>
                <a:latin typeface="Roboto"/>
                <a:ea typeface="Roboto"/>
                <a:cs typeface="Roboto"/>
                <a:sym typeface="Roboto"/>
              </a:defRPr>
            </a:lvl6pPr>
            <a:lvl7pPr marL="3200400" marR="0" lvl="6" indent="-304800" algn="l" rtl="0">
              <a:lnSpc>
                <a:spcPct val="115000"/>
              </a:lnSpc>
              <a:spcBef>
                <a:spcPts val="0"/>
              </a:spcBef>
              <a:spcAft>
                <a:spcPts val="0"/>
              </a:spcAft>
              <a:buClr>
                <a:srgbClr val="434343"/>
              </a:buClr>
              <a:buSzPts val="1200"/>
              <a:buFont typeface="Roboto Condensed Light"/>
              <a:buAutoNum type="arabicPeriod"/>
              <a:defRPr sz="1400" b="0" i="0" u="none" strike="noStrike" cap="none">
                <a:solidFill>
                  <a:schemeClr val="dk1"/>
                </a:solidFill>
                <a:latin typeface="Roboto"/>
                <a:ea typeface="Roboto"/>
                <a:cs typeface="Roboto"/>
                <a:sym typeface="Roboto"/>
              </a:defRPr>
            </a:lvl7pPr>
            <a:lvl8pPr marL="3657600" marR="0" lvl="7" indent="-304800" algn="l" rtl="0">
              <a:lnSpc>
                <a:spcPct val="115000"/>
              </a:lnSpc>
              <a:spcBef>
                <a:spcPts val="0"/>
              </a:spcBef>
              <a:spcAft>
                <a:spcPts val="0"/>
              </a:spcAft>
              <a:buClr>
                <a:srgbClr val="434343"/>
              </a:buClr>
              <a:buSzPts val="1200"/>
              <a:buFont typeface="Roboto Condensed Light"/>
              <a:buAutoNum type="alphaLcPeriod"/>
              <a:defRPr sz="1400" b="0" i="0" u="none" strike="noStrike" cap="none">
                <a:solidFill>
                  <a:schemeClr val="dk1"/>
                </a:solidFill>
                <a:latin typeface="Roboto"/>
                <a:ea typeface="Roboto"/>
                <a:cs typeface="Roboto"/>
                <a:sym typeface="Roboto"/>
              </a:defRPr>
            </a:lvl8pPr>
            <a:lvl9pPr marL="4114800" marR="0" lvl="8" indent="-304800" algn="l" rtl="0">
              <a:lnSpc>
                <a:spcPct val="115000"/>
              </a:lnSpc>
              <a:spcBef>
                <a:spcPts val="0"/>
              </a:spcBef>
              <a:spcAft>
                <a:spcPts val="0"/>
              </a:spcAft>
              <a:buClr>
                <a:srgbClr val="434343"/>
              </a:buClr>
              <a:buSzPts val="1200"/>
              <a:buFont typeface="Roboto Condensed Light"/>
              <a:buAutoNum type="romanLcPeriod"/>
              <a:defRPr sz="1400" b="0" i="0" u="none" strike="noStrike" cap="none">
                <a:solidFill>
                  <a:schemeClr val="dk1"/>
                </a:solidFill>
                <a:latin typeface="Roboto"/>
                <a:ea typeface="Roboto"/>
                <a:cs typeface="Roboto"/>
                <a:sym typeface="Roboto"/>
              </a:defRPr>
            </a:lvl9pPr>
          </a:lstStyle>
          <a:p>
            <a:pPr marL="0" indent="0">
              <a:buClr>
                <a:schemeClr val="dk1"/>
              </a:buClr>
              <a:buSzPts val="1100"/>
              <a:buNone/>
            </a:pPr>
            <a:r>
              <a:rPr lang="en-GB" sz="1400" dirty="0"/>
              <a:t>Features extracted from all those HTML tables:</a:t>
            </a:r>
          </a:p>
        </p:txBody>
      </p:sp>
      <p:sp>
        <p:nvSpPr>
          <p:cNvPr id="23" name="Google Shape;1343;p38">
            <a:extLst>
              <a:ext uri="{FF2B5EF4-FFF2-40B4-BE49-F238E27FC236}">
                <a16:creationId xmlns:a16="http://schemas.microsoft.com/office/drawing/2014/main" id="{7364D503-F3D3-9655-A0EA-E0819A8149F7}"/>
              </a:ext>
            </a:extLst>
          </p:cNvPr>
          <p:cNvSpPr txBox="1">
            <a:spLocks/>
          </p:cNvSpPr>
          <p:nvPr/>
        </p:nvSpPr>
        <p:spPr>
          <a:xfrm>
            <a:off x="685392" y="544550"/>
            <a:ext cx="7717800" cy="572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1pPr>
            <a:lvl2pPr marR="0" lvl="1"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2pPr>
            <a:lvl3pPr marR="0" lvl="2"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3pPr>
            <a:lvl4pPr marR="0" lvl="3"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4pPr>
            <a:lvl5pPr marR="0" lvl="4"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5pPr>
            <a:lvl6pPr marR="0" lvl="5"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6pPr>
            <a:lvl7pPr marR="0" lvl="6"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7pPr>
            <a:lvl8pPr marR="0" lvl="7"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8pPr>
            <a:lvl9pPr marR="0" lvl="8"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9pPr>
          </a:lstStyle>
          <a:p>
            <a:r>
              <a:rPr lang="en-GB" dirty="0"/>
              <a:t>Obtaining </a:t>
            </a:r>
            <a:r>
              <a:rPr lang="en-GB" dirty="0" err="1"/>
              <a:t>FBref</a:t>
            </a:r>
            <a:r>
              <a:rPr lang="en-GB" dirty="0"/>
              <a:t> data</a:t>
            </a:r>
          </a:p>
        </p:txBody>
      </p:sp>
    </p:spTree>
    <p:extLst>
      <p:ext uri="{BB962C8B-B14F-4D97-AF65-F5344CB8AC3E}">
        <p14:creationId xmlns:p14="http://schemas.microsoft.com/office/powerpoint/2010/main" val="24024415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10000" r="-10000"/>
          </a:stretch>
        </a:blipFill>
        <a:effectLst/>
      </p:bgPr>
    </p:bg>
    <p:spTree>
      <p:nvGrpSpPr>
        <p:cNvPr id="1" name="Shape 1342"/>
        <p:cNvGrpSpPr/>
        <p:nvPr/>
      </p:nvGrpSpPr>
      <p:grpSpPr>
        <a:xfrm>
          <a:off x="0" y="0"/>
          <a:ext cx="0" cy="0"/>
          <a:chOff x="0" y="0"/>
          <a:chExt cx="0" cy="0"/>
        </a:xfrm>
      </p:grpSpPr>
      <p:grpSp>
        <p:nvGrpSpPr>
          <p:cNvPr id="1362" name="Google Shape;1362;p38"/>
          <p:cNvGrpSpPr/>
          <p:nvPr/>
        </p:nvGrpSpPr>
        <p:grpSpPr>
          <a:xfrm rot="1796183">
            <a:off x="-280957" y="4547452"/>
            <a:ext cx="957552" cy="766847"/>
            <a:chOff x="4365025" y="1539800"/>
            <a:chExt cx="121025" cy="96925"/>
          </a:xfrm>
        </p:grpSpPr>
        <p:sp>
          <p:nvSpPr>
            <p:cNvPr id="1363" name="Google Shape;1363;p38"/>
            <p:cNvSpPr/>
            <p:nvPr/>
          </p:nvSpPr>
          <p:spPr>
            <a:xfrm>
              <a:off x="4365025" y="1587950"/>
              <a:ext cx="30125" cy="19500"/>
            </a:xfrm>
            <a:custGeom>
              <a:avLst/>
              <a:gdLst/>
              <a:ahLst/>
              <a:cxnLst/>
              <a:rect l="l" t="t" r="r" b="b"/>
              <a:pathLst>
                <a:path w="1205" h="780" extrusionOk="0">
                  <a:moveTo>
                    <a:pt x="786" y="0"/>
                  </a:moveTo>
                  <a:cubicBezTo>
                    <a:pt x="525" y="3"/>
                    <a:pt x="1" y="135"/>
                    <a:pt x="70" y="487"/>
                  </a:cubicBezTo>
                  <a:cubicBezTo>
                    <a:pt x="112" y="700"/>
                    <a:pt x="344" y="779"/>
                    <a:pt x="555" y="779"/>
                  </a:cubicBezTo>
                  <a:cubicBezTo>
                    <a:pt x="632" y="779"/>
                    <a:pt x="705" y="769"/>
                    <a:pt x="766" y="751"/>
                  </a:cubicBezTo>
                  <a:cubicBezTo>
                    <a:pt x="949" y="699"/>
                    <a:pt x="1204" y="525"/>
                    <a:pt x="1147" y="307"/>
                  </a:cubicBezTo>
                  <a:cubicBezTo>
                    <a:pt x="1115" y="184"/>
                    <a:pt x="929" y="49"/>
                    <a:pt x="78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38"/>
            <p:cNvSpPr/>
            <p:nvPr/>
          </p:nvSpPr>
          <p:spPr>
            <a:xfrm>
              <a:off x="4407850" y="1579225"/>
              <a:ext cx="22750" cy="14925"/>
            </a:xfrm>
            <a:custGeom>
              <a:avLst/>
              <a:gdLst/>
              <a:ahLst/>
              <a:cxnLst/>
              <a:rect l="l" t="t" r="r" b="b"/>
              <a:pathLst>
                <a:path w="910" h="597" extrusionOk="0">
                  <a:moveTo>
                    <a:pt x="581" y="0"/>
                  </a:moveTo>
                  <a:cubicBezTo>
                    <a:pt x="571" y="0"/>
                    <a:pt x="561" y="1"/>
                    <a:pt x="551" y="3"/>
                  </a:cubicBezTo>
                  <a:lnTo>
                    <a:pt x="594" y="8"/>
                  </a:lnTo>
                  <a:cubicBezTo>
                    <a:pt x="1" y="8"/>
                    <a:pt x="140" y="596"/>
                    <a:pt x="475" y="596"/>
                  </a:cubicBezTo>
                  <a:cubicBezTo>
                    <a:pt x="531" y="596"/>
                    <a:pt x="593" y="580"/>
                    <a:pt x="657" y="541"/>
                  </a:cubicBezTo>
                  <a:cubicBezTo>
                    <a:pt x="801" y="455"/>
                    <a:pt x="909" y="343"/>
                    <a:pt x="832" y="180"/>
                  </a:cubicBezTo>
                  <a:cubicBezTo>
                    <a:pt x="788" y="81"/>
                    <a:pt x="686" y="0"/>
                    <a:pt x="58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38"/>
            <p:cNvSpPr/>
            <p:nvPr/>
          </p:nvSpPr>
          <p:spPr>
            <a:xfrm>
              <a:off x="4403900" y="1617025"/>
              <a:ext cx="28200" cy="19700"/>
            </a:xfrm>
            <a:custGeom>
              <a:avLst/>
              <a:gdLst/>
              <a:ahLst/>
              <a:cxnLst/>
              <a:rect l="l" t="t" r="r" b="b"/>
              <a:pathLst>
                <a:path w="1128" h="788" extrusionOk="0">
                  <a:moveTo>
                    <a:pt x="649" y="0"/>
                  </a:moveTo>
                  <a:cubicBezTo>
                    <a:pt x="0" y="101"/>
                    <a:pt x="230" y="788"/>
                    <a:pt x="599" y="788"/>
                  </a:cubicBezTo>
                  <a:cubicBezTo>
                    <a:pt x="681" y="788"/>
                    <a:pt x="770" y="754"/>
                    <a:pt x="858" y="671"/>
                  </a:cubicBezTo>
                  <a:cubicBezTo>
                    <a:pt x="1128" y="416"/>
                    <a:pt x="921" y="141"/>
                    <a:pt x="64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38"/>
            <p:cNvSpPr/>
            <p:nvPr/>
          </p:nvSpPr>
          <p:spPr>
            <a:xfrm>
              <a:off x="4449625" y="1610200"/>
              <a:ext cx="13700" cy="15800"/>
            </a:xfrm>
            <a:custGeom>
              <a:avLst/>
              <a:gdLst/>
              <a:ahLst/>
              <a:cxnLst/>
              <a:rect l="l" t="t" r="r" b="b"/>
              <a:pathLst>
                <a:path w="548" h="632" extrusionOk="0">
                  <a:moveTo>
                    <a:pt x="299" y="0"/>
                  </a:moveTo>
                  <a:cubicBezTo>
                    <a:pt x="274" y="0"/>
                    <a:pt x="251" y="8"/>
                    <a:pt x="230" y="27"/>
                  </a:cubicBezTo>
                  <a:lnTo>
                    <a:pt x="207" y="59"/>
                  </a:lnTo>
                  <a:cubicBezTo>
                    <a:pt x="78" y="248"/>
                    <a:pt x="1" y="468"/>
                    <a:pt x="213" y="632"/>
                  </a:cubicBezTo>
                  <a:cubicBezTo>
                    <a:pt x="359" y="563"/>
                    <a:pt x="548" y="408"/>
                    <a:pt x="519" y="225"/>
                  </a:cubicBezTo>
                  <a:cubicBezTo>
                    <a:pt x="505" y="131"/>
                    <a:pt x="396" y="0"/>
                    <a:pt x="29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38"/>
            <p:cNvSpPr/>
            <p:nvPr/>
          </p:nvSpPr>
          <p:spPr>
            <a:xfrm>
              <a:off x="4388575" y="1553100"/>
              <a:ext cx="24300" cy="10400"/>
            </a:xfrm>
            <a:custGeom>
              <a:avLst/>
              <a:gdLst/>
              <a:ahLst/>
              <a:cxnLst/>
              <a:rect l="l" t="t" r="r" b="b"/>
              <a:pathLst>
                <a:path w="972" h="416" extrusionOk="0">
                  <a:moveTo>
                    <a:pt x="577" y="1"/>
                  </a:moveTo>
                  <a:cubicBezTo>
                    <a:pt x="297" y="1"/>
                    <a:pt x="1" y="289"/>
                    <a:pt x="403" y="400"/>
                  </a:cubicBezTo>
                  <a:cubicBezTo>
                    <a:pt x="440" y="410"/>
                    <a:pt x="477" y="415"/>
                    <a:pt x="514" y="415"/>
                  </a:cubicBezTo>
                  <a:cubicBezTo>
                    <a:pt x="764" y="415"/>
                    <a:pt x="972" y="196"/>
                    <a:pt x="692" y="19"/>
                  </a:cubicBezTo>
                  <a:cubicBezTo>
                    <a:pt x="655" y="6"/>
                    <a:pt x="616" y="1"/>
                    <a:pt x="57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38"/>
            <p:cNvSpPr/>
            <p:nvPr/>
          </p:nvSpPr>
          <p:spPr>
            <a:xfrm>
              <a:off x="4457500" y="1582775"/>
              <a:ext cx="13600" cy="7825"/>
            </a:xfrm>
            <a:custGeom>
              <a:avLst/>
              <a:gdLst/>
              <a:ahLst/>
              <a:cxnLst/>
              <a:rect l="l" t="t" r="r" b="b"/>
              <a:pathLst>
                <a:path w="544" h="313" extrusionOk="0">
                  <a:moveTo>
                    <a:pt x="362" y="1"/>
                  </a:moveTo>
                  <a:cubicBezTo>
                    <a:pt x="264" y="27"/>
                    <a:pt x="1" y="67"/>
                    <a:pt x="35" y="216"/>
                  </a:cubicBezTo>
                  <a:cubicBezTo>
                    <a:pt x="51" y="296"/>
                    <a:pt x="119" y="313"/>
                    <a:pt x="186" y="313"/>
                  </a:cubicBezTo>
                  <a:cubicBezTo>
                    <a:pt x="212" y="313"/>
                    <a:pt x="239" y="310"/>
                    <a:pt x="261" y="307"/>
                  </a:cubicBezTo>
                  <a:cubicBezTo>
                    <a:pt x="345" y="299"/>
                    <a:pt x="516" y="262"/>
                    <a:pt x="534" y="153"/>
                  </a:cubicBezTo>
                  <a:cubicBezTo>
                    <a:pt x="543" y="91"/>
                    <a:pt x="467" y="11"/>
                    <a:pt x="400" y="11"/>
                  </a:cubicBezTo>
                  <a:cubicBezTo>
                    <a:pt x="389" y="11"/>
                    <a:pt x="378" y="13"/>
                    <a:pt x="367" y="18"/>
                  </a:cubicBezTo>
                  <a:lnTo>
                    <a:pt x="36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38"/>
            <p:cNvSpPr/>
            <p:nvPr/>
          </p:nvSpPr>
          <p:spPr>
            <a:xfrm>
              <a:off x="4436600" y="1539800"/>
              <a:ext cx="15925" cy="12850"/>
            </a:xfrm>
            <a:custGeom>
              <a:avLst/>
              <a:gdLst/>
              <a:ahLst/>
              <a:cxnLst/>
              <a:rect l="l" t="t" r="r" b="b"/>
              <a:pathLst>
                <a:path w="637" h="514" extrusionOk="0">
                  <a:moveTo>
                    <a:pt x="473" y="1"/>
                  </a:moveTo>
                  <a:lnTo>
                    <a:pt x="473" y="1"/>
                  </a:lnTo>
                  <a:cubicBezTo>
                    <a:pt x="307" y="21"/>
                    <a:pt x="0" y="196"/>
                    <a:pt x="83" y="405"/>
                  </a:cubicBezTo>
                  <a:cubicBezTo>
                    <a:pt x="115" y="484"/>
                    <a:pt x="170" y="514"/>
                    <a:pt x="230" y="514"/>
                  </a:cubicBezTo>
                  <a:cubicBezTo>
                    <a:pt x="297" y="514"/>
                    <a:pt x="370" y="478"/>
                    <a:pt x="427" y="433"/>
                  </a:cubicBezTo>
                  <a:cubicBezTo>
                    <a:pt x="570" y="319"/>
                    <a:pt x="636" y="113"/>
                    <a:pt x="47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38"/>
            <p:cNvSpPr/>
            <p:nvPr/>
          </p:nvSpPr>
          <p:spPr>
            <a:xfrm>
              <a:off x="4472250" y="1549775"/>
              <a:ext cx="13800" cy="12175"/>
            </a:xfrm>
            <a:custGeom>
              <a:avLst/>
              <a:gdLst/>
              <a:ahLst/>
              <a:cxnLst/>
              <a:rect l="l" t="t" r="r" b="b"/>
              <a:pathLst>
                <a:path w="552" h="487" extrusionOk="0">
                  <a:moveTo>
                    <a:pt x="359" y="0"/>
                  </a:moveTo>
                  <a:lnTo>
                    <a:pt x="359" y="0"/>
                  </a:lnTo>
                  <a:cubicBezTo>
                    <a:pt x="239" y="37"/>
                    <a:pt x="1" y="161"/>
                    <a:pt x="18" y="315"/>
                  </a:cubicBezTo>
                  <a:cubicBezTo>
                    <a:pt x="28" y="414"/>
                    <a:pt x="123" y="487"/>
                    <a:pt x="221" y="487"/>
                  </a:cubicBezTo>
                  <a:cubicBezTo>
                    <a:pt x="239" y="487"/>
                    <a:pt x="258" y="484"/>
                    <a:pt x="276" y="479"/>
                  </a:cubicBezTo>
                  <a:cubicBezTo>
                    <a:pt x="442" y="433"/>
                    <a:pt x="551" y="118"/>
                    <a:pt x="35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 name="Title 1">
            <a:extLst>
              <a:ext uri="{FF2B5EF4-FFF2-40B4-BE49-F238E27FC236}">
                <a16:creationId xmlns:a16="http://schemas.microsoft.com/office/drawing/2014/main" id="{A5119E7C-E9BB-8BF3-A118-3832D43D3FA8}"/>
              </a:ext>
            </a:extLst>
          </p:cNvPr>
          <p:cNvSpPr txBox="1">
            <a:spLocks/>
          </p:cNvSpPr>
          <p:nvPr/>
        </p:nvSpPr>
        <p:spPr>
          <a:xfrm>
            <a:off x="731870" y="280427"/>
            <a:ext cx="7717800" cy="572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1pPr>
            <a:lvl2pPr marR="0" lvl="1"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2pPr>
            <a:lvl3pPr marR="0" lvl="2"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3pPr>
            <a:lvl4pPr marR="0" lvl="3"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4pPr>
            <a:lvl5pPr marR="0" lvl="4"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5pPr>
            <a:lvl6pPr marR="0" lvl="5"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6pPr>
            <a:lvl7pPr marR="0" lvl="6"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7pPr>
            <a:lvl8pPr marR="0" lvl="7"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8pPr>
            <a:lvl9pPr marR="0" lvl="8"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9pPr>
          </a:lstStyle>
          <a:p>
            <a:r>
              <a:rPr lang="it-IT" sz="1200" i="1" dirty="0">
                <a:solidFill>
                  <a:srgbClr val="00B050"/>
                </a:solidFill>
              </a:rPr>
              <a:t>1. DATA COLLECTION - FBREF</a:t>
            </a:r>
            <a:endParaRPr lang="it-IT" i="1" dirty="0">
              <a:solidFill>
                <a:srgbClr val="00B050"/>
              </a:solidFill>
            </a:endParaRPr>
          </a:p>
        </p:txBody>
      </p:sp>
      <p:pic>
        <p:nvPicPr>
          <p:cNvPr id="9" name="Graphic 8">
            <a:hlinkClick r:id="rId4"/>
            <a:extLst>
              <a:ext uri="{FF2B5EF4-FFF2-40B4-BE49-F238E27FC236}">
                <a16:creationId xmlns:a16="http://schemas.microsoft.com/office/drawing/2014/main" id="{B9F489EE-FB4E-1F8D-31EF-6B258D719E7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689880" y="346524"/>
            <a:ext cx="1387348" cy="276446"/>
          </a:xfrm>
          <a:prstGeom prst="rect">
            <a:avLst/>
          </a:prstGeom>
          <a:effectLst>
            <a:outerShdw blurRad="292100" dist="139700" dir="2700000" algn="tl" rotWithShape="0">
              <a:srgbClr val="333333">
                <a:alpha val="65000"/>
              </a:srgbClr>
            </a:outerShdw>
          </a:effectLst>
        </p:spPr>
      </p:pic>
      <p:pic>
        <p:nvPicPr>
          <p:cNvPr id="11" name="Picture 10" descr="Table&#10;&#10;Description automatically generated">
            <a:extLst>
              <a:ext uri="{FF2B5EF4-FFF2-40B4-BE49-F238E27FC236}">
                <a16:creationId xmlns:a16="http://schemas.microsoft.com/office/drawing/2014/main" id="{5DD0A543-1199-477B-E66B-ABF0D2AC5413}"/>
              </a:ext>
            </a:extLst>
          </p:cNvPr>
          <p:cNvPicPr>
            <a:picLocks noChangeAspect="1"/>
          </p:cNvPicPr>
          <p:nvPr/>
        </p:nvPicPr>
        <p:blipFill rotWithShape="1">
          <a:blip r:embed="rId7"/>
          <a:srcRect t="493" r="592" b="440"/>
          <a:stretch/>
        </p:blipFill>
        <p:spPr>
          <a:xfrm>
            <a:off x="720263" y="2178948"/>
            <a:ext cx="7726330" cy="2614320"/>
          </a:xfrm>
          <a:prstGeom prst="rect">
            <a:avLst/>
          </a:prstGeom>
          <a:ln>
            <a:noFill/>
          </a:ln>
          <a:effectLst>
            <a:outerShdw blurRad="292100" dist="139700" dir="2700000" algn="tl" rotWithShape="0">
              <a:srgbClr val="333333">
                <a:alpha val="65000"/>
              </a:srgbClr>
            </a:outerShdw>
          </a:effectLst>
        </p:spPr>
      </p:pic>
      <p:sp>
        <p:nvSpPr>
          <p:cNvPr id="15" name="Google Shape;1344;p38">
            <a:extLst>
              <a:ext uri="{FF2B5EF4-FFF2-40B4-BE49-F238E27FC236}">
                <a16:creationId xmlns:a16="http://schemas.microsoft.com/office/drawing/2014/main" id="{6CDF0198-7442-4999-B830-425DF72AB961}"/>
              </a:ext>
            </a:extLst>
          </p:cNvPr>
          <p:cNvSpPr txBox="1">
            <a:spLocks/>
          </p:cNvSpPr>
          <p:nvPr/>
        </p:nvSpPr>
        <p:spPr>
          <a:xfrm>
            <a:off x="713100" y="1029101"/>
            <a:ext cx="7839229" cy="108443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accent2"/>
              </a:buClr>
              <a:buSzPts val="1200"/>
              <a:buFont typeface="Roboto"/>
              <a:buAutoNum type="arabicPeriod"/>
              <a:defRPr sz="1200" b="0" i="0" u="none" strike="noStrike" cap="none">
                <a:solidFill>
                  <a:schemeClr val="dk1"/>
                </a:solidFill>
                <a:latin typeface="Roboto"/>
                <a:ea typeface="Roboto"/>
                <a:cs typeface="Roboto"/>
                <a:sym typeface="Roboto"/>
              </a:defRPr>
            </a:lvl1pPr>
            <a:lvl2pPr marL="914400" marR="0" lvl="1" indent="-304800" algn="l" rtl="0">
              <a:lnSpc>
                <a:spcPct val="115000"/>
              </a:lnSpc>
              <a:spcBef>
                <a:spcPts val="0"/>
              </a:spcBef>
              <a:spcAft>
                <a:spcPts val="0"/>
              </a:spcAft>
              <a:buClr>
                <a:srgbClr val="434343"/>
              </a:buClr>
              <a:buSzPts val="1200"/>
              <a:buFont typeface="Roboto Condensed Light"/>
              <a:buAutoNum type="alphaLcPeriod"/>
              <a:defRPr sz="1400" b="0" i="0" u="none" strike="noStrike" cap="none">
                <a:solidFill>
                  <a:schemeClr val="dk1"/>
                </a:solidFill>
                <a:latin typeface="Roboto"/>
                <a:ea typeface="Roboto"/>
                <a:cs typeface="Roboto"/>
                <a:sym typeface="Roboto"/>
              </a:defRPr>
            </a:lvl2pPr>
            <a:lvl3pPr marL="1371600" marR="0" lvl="2" indent="-304800" algn="l" rtl="0">
              <a:lnSpc>
                <a:spcPct val="115000"/>
              </a:lnSpc>
              <a:spcBef>
                <a:spcPts val="0"/>
              </a:spcBef>
              <a:spcAft>
                <a:spcPts val="0"/>
              </a:spcAft>
              <a:buClr>
                <a:srgbClr val="434343"/>
              </a:buClr>
              <a:buSzPts val="1200"/>
              <a:buFont typeface="Roboto Condensed Light"/>
              <a:buAutoNum type="romanLcPeriod"/>
              <a:defRPr sz="1400" b="0" i="0" u="none" strike="noStrike" cap="none">
                <a:solidFill>
                  <a:schemeClr val="dk1"/>
                </a:solidFill>
                <a:latin typeface="Roboto"/>
                <a:ea typeface="Roboto"/>
                <a:cs typeface="Roboto"/>
                <a:sym typeface="Roboto"/>
              </a:defRPr>
            </a:lvl3pPr>
            <a:lvl4pPr marL="1828800" marR="0" lvl="3" indent="-304800" algn="l" rtl="0">
              <a:lnSpc>
                <a:spcPct val="115000"/>
              </a:lnSpc>
              <a:spcBef>
                <a:spcPts val="0"/>
              </a:spcBef>
              <a:spcAft>
                <a:spcPts val="0"/>
              </a:spcAft>
              <a:buClr>
                <a:srgbClr val="434343"/>
              </a:buClr>
              <a:buSzPts val="1200"/>
              <a:buFont typeface="Roboto Condensed Light"/>
              <a:buAutoNum type="arabicPeriod"/>
              <a:defRPr sz="1400" b="0" i="0" u="none" strike="noStrike" cap="none">
                <a:solidFill>
                  <a:schemeClr val="dk1"/>
                </a:solidFill>
                <a:latin typeface="Roboto"/>
                <a:ea typeface="Roboto"/>
                <a:cs typeface="Roboto"/>
                <a:sym typeface="Roboto"/>
              </a:defRPr>
            </a:lvl4pPr>
            <a:lvl5pPr marL="2286000" marR="0" lvl="4" indent="-304800" algn="l" rtl="0">
              <a:lnSpc>
                <a:spcPct val="115000"/>
              </a:lnSpc>
              <a:spcBef>
                <a:spcPts val="0"/>
              </a:spcBef>
              <a:spcAft>
                <a:spcPts val="0"/>
              </a:spcAft>
              <a:buClr>
                <a:srgbClr val="434343"/>
              </a:buClr>
              <a:buSzPts val="1200"/>
              <a:buFont typeface="Roboto Condensed Light"/>
              <a:buAutoNum type="alphaLcPeriod"/>
              <a:defRPr sz="1400" b="0" i="0" u="none" strike="noStrike" cap="none">
                <a:solidFill>
                  <a:schemeClr val="dk1"/>
                </a:solidFill>
                <a:latin typeface="Roboto"/>
                <a:ea typeface="Roboto"/>
                <a:cs typeface="Roboto"/>
                <a:sym typeface="Roboto"/>
              </a:defRPr>
            </a:lvl5pPr>
            <a:lvl6pPr marL="2743200" marR="0" lvl="5" indent="-304800" algn="l" rtl="0">
              <a:lnSpc>
                <a:spcPct val="115000"/>
              </a:lnSpc>
              <a:spcBef>
                <a:spcPts val="0"/>
              </a:spcBef>
              <a:spcAft>
                <a:spcPts val="0"/>
              </a:spcAft>
              <a:buClr>
                <a:srgbClr val="434343"/>
              </a:buClr>
              <a:buSzPts val="1200"/>
              <a:buFont typeface="Roboto Condensed Light"/>
              <a:buAutoNum type="romanLcPeriod"/>
              <a:defRPr sz="1400" b="0" i="0" u="none" strike="noStrike" cap="none">
                <a:solidFill>
                  <a:schemeClr val="dk1"/>
                </a:solidFill>
                <a:latin typeface="Roboto"/>
                <a:ea typeface="Roboto"/>
                <a:cs typeface="Roboto"/>
                <a:sym typeface="Roboto"/>
              </a:defRPr>
            </a:lvl6pPr>
            <a:lvl7pPr marL="3200400" marR="0" lvl="6" indent="-304800" algn="l" rtl="0">
              <a:lnSpc>
                <a:spcPct val="115000"/>
              </a:lnSpc>
              <a:spcBef>
                <a:spcPts val="0"/>
              </a:spcBef>
              <a:spcAft>
                <a:spcPts val="0"/>
              </a:spcAft>
              <a:buClr>
                <a:srgbClr val="434343"/>
              </a:buClr>
              <a:buSzPts val="1200"/>
              <a:buFont typeface="Roboto Condensed Light"/>
              <a:buAutoNum type="arabicPeriod"/>
              <a:defRPr sz="1400" b="0" i="0" u="none" strike="noStrike" cap="none">
                <a:solidFill>
                  <a:schemeClr val="dk1"/>
                </a:solidFill>
                <a:latin typeface="Roboto"/>
                <a:ea typeface="Roboto"/>
                <a:cs typeface="Roboto"/>
                <a:sym typeface="Roboto"/>
              </a:defRPr>
            </a:lvl7pPr>
            <a:lvl8pPr marL="3657600" marR="0" lvl="7" indent="-304800" algn="l" rtl="0">
              <a:lnSpc>
                <a:spcPct val="115000"/>
              </a:lnSpc>
              <a:spcBef>
                <a:spcPts val="0"/>
              </a:spcBef>
              <a:spcAft>
                <a:spcPts val="0"/>
              </a:spcAft>
              <a:buClr>
                <a:srgbClr val="434343"/>
              </a:buClr>
              <a:buSzPts val="1200"/>
              <a:buFont typeface="Roboto Condensed Light"/>
              <a:buAutoNum type="alphaLcPeriod"/>
              <a:defRPr sz="1400" b="0" i="0" u="none" strike="noStrike" cap="none">
                <a:solidFill>
                  <a:schemeClr val="dk1"/>
                </a:solidFill>
                <a:latin typeface="Roboto"/>
                <a:ea typeface="Roboto"/>
                <a:cs typeface="Roboto"/>
                <a:sym typeface="Roboto"/>
              </a:defRPr>
            </a:lvl8pPr>
            <a:lvl9pPr marL="4114800" marR="0" lvl="8" indent="-304800" algn="l" rtl="0">
              <a:lnSpc>
                <a:spcPct val="115000"/>
              </a:lnSpc>
              <a:spcBef>
                <a:spcPts val="0"/>
              </a:spcBef>
              <a:spcAft>
                <a:spcPts val="0"/>
              </a:spcAft>
              <a:buClr>
                <a:srgbClr val="434343"/>
              </a:buClr>
              <a:buSzPts val="1200"/>
              <a:buFont typeface="Roboto Condensed Light"/>
              <a:buAutoNum type="romanLcPeriod"/>
              <a:defRPr sz="1400" b="0" i="0" u="none" strike="noStrike" cap="none">
                <a:solidFill>
                  <a:schemeClr val="dk1"/>
                </a:solidFill>
                <a:latin typeface="Roboto"/>
                <a:ea typeface="Roboto"/>
                <a:cs typeface="Roboto"/>
                <a:sym typeface="Roboto"/>
              </a:defRPr>
            </a:lvl9pPr>
          </a:lstStyle>
          <a:p>
            <a:pPr marL="0" indent="0">
              <a:buClr>
                <a:schemeClr val="dk1"/>
              </a:buClr>
              <a:buSzPts val="1100"/>
              <a:buNone/>
            </a:pPr>
            <a:r>
              <a:rPr lang="en-GB" sz="1400" dirty="0"/>
              <a:t>There are two records referring the same match in the obtained dataset: it is due to home and away team statistics</a:t>
            </a:r>
          </a:p>
        </p:txBody>
      </p:sp>
      <p:sp>
        <p:nvSpPr>
          <p:cNvPr id="23" name="Google Shape;1343;p38">
            <a:extLst>
              <a:ext uri="{FF2B5EF4-FFF2-40B4-BE49-F238E27FC236}">
                <a16:creationId xmlns:a16="http://schemas.microsoft.com/office/drawing/2014/main" id="{A4C93E17-FAF2-3167-EA3B-B9059862FCBC}"/>
              </a:ext>
            </a:extLst>
          </p:cNvPr>
          <p:cNvSpPr txBox="1">
            <a:spLocks/>
          </p:cNvSpPr>
          <p:nvPr/>
        </p:nvSpPr>
        <p:spPr>
          <a:xfrm>
            <a:off x="685392" y="544550"/>
            <a:ext cx="7717800" cy="572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1pPr>
            <a:lvl2pPr marR="0" lvl="1"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2pPr>
            <a:lvl3pPr marR="0" lvl="2"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3pPr>
            <a:lvl4pPr marR="0" lvl="3"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4pPr>
            <a:lvl5pPr marR="0" lvl="4"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5pPr>
            <a:lvl6pPr marR="0" lvl="5"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6pPr>
            <a:lvl7pPr marR="0" lvl="6"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7pPr>
            <a:lvl8pPr marR="0" lvl="7"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8pPr>
            <a:lvl9pPr marR="0" lvl="8"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9pPr>
          </a:lstStyle>
          <a:p>
            <a:r>
              <a:rPr lang="en-GB" dirty="0"/>
              <a:t>Obtaining </a:t>
            </a:r>
            <a:r>
              <a:rPr lang="en-GB" dirty="0" err="1"/>
              <a:t>FBref</a:t>
            </a:r>
            <a:r>
              <a:rPr lang="en-GB" dirty="0"/>
              <a:t> data</a:t>
            </a:r>
          </a:p>
        </p:txBody>
      </p:sp>
    </p:spTree>
    <p:extLst>
      <p:ext uri="{BB962C8B-B14F-4D97-AF65-F5344CB8AC3E}">
        <p14:creationId xmlns:p14="http://schemas.microsoft.com/office/powerpoint/2010/main" val="34853811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10000" r="-10000"/>
          </a:stretch>
        </a:blipFill>
        <a:effectLst/>
      </p:bgPr>
    </p:bg>
    <p:spTree>
      <p:nvGrpSpPr>
        <p:cNvPr id="1" name="Shape 1342"/>
        <p:cNvGrpSpPr/>
        <p:nvPr/>
      </p:nvGrpSpPr>
      <p:grpSpPr>
        <a:xfrm>
          <a:off x="0" y="0"/>
          <a:ext cx="0" cy="0"/>
          <a:chOff x="0" y="0"/>
          <a:chExt cx="0" cy="0"/>
        </a:xfrm>
      </p:grpSpPr>
      <p:grpSp>
        <p:nvGrpSpPr>
          <p:cNvPr id="1362" name="Google Shape;1362;p38"/>
          <p:cNvGrpSpPr/>
          <p:nvPr/>
        </p:nvGrpSpPr>
        <p:grpSpPr>
          <a:xfrm rot="1796183">
            <a:off x="-280957" y="4547452"/>
            <a:ext cx="957552" cy="766847"/>
            <a:chOff x="4365025" y="1539800"/>
            <a:chExt cx="121025" cy="96925"/>
          </a:xfrm>
        </p:grpSpPr>
        <p:sp>
          <p:nvSpPr>
            <p:cNvPr id="1363" name="Google Shape;1363;p38"/>
            <p:cNvSpPr/>
            <p:nvPr/>
          </p:nvSpPr>
          <p:spPr>
            <a:xfrm>
              <a:off x="4365025" y="1587950"/>
              <a:ext cx="30125" cy="19500"/>
            </a:xfrm>
            <a:custGeom>
              <a:avLst/>
              <a:gdLst/>
              <a:ahLst/>
              <a:cxnLst/>
              <a:rect l="l" t="t" r="r" b="b"/>
              <a:pathLst>
                <a:path w="1205" h="780" extrusionOk="0">
                  <a:moveTo>
                    <a:pt x="786" y="0"/>
                  </a:moveTo>
                  <a:cubicBezTo>
                    <a:pt x="525" y="3"/>
                    <a:pt x="1" y="135"/>
                    <a:pt x="70" y="487"/>
                  </a:cubicBezTo>
                  <a:cubicBezTo>
                    <a:pt x="112" y="700"/>
                    <a:pt x="344" y="779"/>
                    <a:pt x="555" y="779"/>
                  </a:cubicBezTo>
                  <a:cubicBezTo>
                    <a:pt x="632" y="779"/>
                    <a:pt x="705" y="769"/>
                    <a:pt x="766" y="751"/>
                  </a:cubicBezTo>
                  <a:cubicBezTo>
                    <a:pt x="949" y="699"/>
                    <a:pt x="1204" y="525"/>
                    <a:pt x="1147" y="307"/>
                  </a:cubicBezTo>
                  <a:cubicBezTo>
                    <a:pt x="1115" y="184"/>
                    <a:pt x="929" y="49"/>
                    <a:pt x="78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38"/>
            <p:cNvSpPr/>
            <p:nvPr/>
          </p:nvSpPr>
          <p:spPr>
            <a:xfrm>
              <a:off x="4407850" y="1579225"/>
              <a:ext cx="22750" cy="14925"/>
            </a:xfrm>
            <a:custGeom>
              <a:avLst/>
              <a:gdLst/>
              <a:ahLst/>
              <a:cxnLst/>
              <a:rect l="l" t="t" r="r" b="b"/>
              <a:pathLst>
                <a:path w="910" h="597" extrusionOk="0">
                  <a:moveTo>
                    <a:pt x="581" y="0"/>
                  </a:moveTo>
                  <a:cubicBezTo>
                    <a:pt x="571" y="0"/>
                    <a:pt x="561" y="1"/>
                    <a:pt x="551" y="3"/>
                  </a:cubicBezTo>
                  <a:lnTo>
                    <a:pt x="594" y="8"/>
                  </a:lnTo>
                  <a:cubicBezTo>
                    <a:pt x="1" y="8"/>
                    <a:pt x="140" y="596"/>
                    <a:pt x="475" y="596"/>
                  </a:cubicBezTo>
                  <a:cubicBezTo>
                    <a:pt x="531" y="596"/>
                    <a:pt x="593" y="580"/>
                    <a:pt x="657" y="541"/>
                  </a:cubicBezTo>
                  <a:cubicBezTo>
                    <a:pt x="801" y="455"/>
                    <a:pt x="909" y="343"/>
                    <a:pt x="832" y="180"/>
                  </a:cubicBezTo>
                  <a:cubicBezTo>
                    <a:pt x="788" y="81"/>
                    <a:pt x="686" y="0"/>
                    <a:pt x="58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38"/>
            <p:cNvSpPr/>
            <p:nvPr/>
          </p:nvSpPr>
          <p:spPr>
            <a:xfrm>
              <a:off x="4403900" y="1617025"/>
              <a:ext cx="28200" cy="19700"/>
            </a:xfrm>
            <a:custGeom>
              <a:avLst/>
              <a:gdLst/>
              <a:ahLst/>
              <a:cxnLst/>
              <a:rect l="l" t="t" r="r" b="b"/>
              <a:pathLst>
                <a:path w="1128" h="788" extrusionOk="0">
                  <a:moveTo>
                    <a:pt x="649" y="0"/>
                  </a:moveTo>
                  <a:cubicBezTo>
                    <a:pt x="0" y="101"/>
                    <a:pt x="230" y="788"/>
                    <a:pt x="599" y="788"/>
                  </a:cubicBezTo>
                  <a:cubicBezTo>
                    <a:pt x="681" y="788"/>
                    <a:pt x="770" y="754"/>
                    <a:pt x="858" y="671"/>
                  </a:cubicBezTo>
                  <a:cubicBezTo>
                    <a:pt x="1128" y="416"/>
                    <a:pt x="921" y="141"/>
                    <a:pt x="64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38"/>
            <p:cNvSpPr/>
            <p:nvPr/>
          </p:nvSpPr>
          <p:spPr>
            <a:xfrm>
              <a:off x="4449625" y="1610200"/>
              <a:ext cx="13700" cy="15800"/>
            </a:xfrm>
            <a:custGeom>
              <a:avLst/>
              <a:gdLst/>
              <a:ahLst/>
              <a:cxnLst/>
              <a:rect l="l" t="t" r="r" b="b"/>
              <a:pathLst>
                <a:path w="548" h="632" extrusionOk="0">
                  <a:moveTo>
                    <a:pt x="299" y="0"/>
                  </a:moveTo>
                  <a:cubicBezTo>
                    <a:pt x="274" y="0"/>
                    <a:pt x="251" y="8"/>
                    <a:pt x="230" y="27"/>
                  </a:cubicBezTo>
                  <a:lnTo>
                    <a:pt x="207" y="59"/>
                  </a:lnTo>
                  <a:cubicBezTo>
                    <a:pt x="78" y="248"/>
                    <a:pt x="1" y="468"/>
                    <a:pt x="213" y="632"/>
                  </a:cubicBezTo>
                  <a:cubicBezTo>
                    <a:pt x="359" y="563"/>
                    <a:pt x="548" y="408"/>
                    <a:pt x="519" y="225"/>
                  </a:cubicBezTo>
                  <a:cubicBezTo>
                    <a:pt x="505" y="131"/>
                    <a:pt x="396" y="0"/>
                    <a:pt x="29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38"/>
            <p:cNvSpPr/>
            <p:nvPr/>
          </p:nvSpPr>
          <p:spPr>
            <a:xfrm>
              <a:off x="4388575" y="1553100"/>
              <a:ext cx="24300" cy="10400"/>
            </a:xfrm>
            <a:custGeom>
              <a:avLst/>
              <a:gdLst/>
              <a:ahLst/>
              <a:cxnLst/>
              <a:rect l="l" t="t" r="r" b="b"/>
              <a:pathLst>
                <a:path w="972" h="416" extrusionOk="0">
                  <a:moveTo>
                    <a:pt x="577" y="1"/>
                  </a:moveTo>
                  <a:cubicBezTo>
                    <a:pt x="297" y="1"/>
                    <a:pt x="1" y="289"/>
                    <a:pt x="403" y="400"/>
                  </a:cubicBezTo>
                  <a:cubicBezTo>
                    <a:pt x="440" y="410"/>
                    <a:pt x="477" y="415"/>
                    <a:pt x="514" y="415"/>
                  </a:cubicBezTo>
                  <a:cubicBezTo>
                    <a:pt x="764" y="415"/>
                    <a:pt x="972" y="196"/>
                    <a:pt x="692" y="19"/>
                  </a:cubicBezTo>
                  <a:cubicBezTo>
                    <a:pt x="655" y="6"/>
                    <a:pt x="616" y="1"/>
                    <a:pt x="57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38"/>
            <p:cNvSpPr/>
            <p:nvPr/>
          </p:nvSpPr>
          <p:spPr>
            <a:xfrm>
              <a:off x="4457500" y="1582775"/>
              <a:ext cx="13600" cy="7825"/>
            </a:xfrm>
            <a:custGeom>
              <a:avLst/>
              <a:gdLst/>
              <a:ahLst/>
              <a:cxnLst/>
              <a:rect l="l" t="t" r="r" b="b"/>
              <a:pathLst>
                <a:path w="544" h="313" extrusionOk="0">
                  <a:moveTo>
                    <a:pt x="362" y="1"/>
                  </a:moveTo>
                  <a:cubicBezTo>
                    <a:pt x="264" y="27"/>
                    <a:pt x="1" y="67"/>
                    <a:pt x="35" y="216"/>
                  </a:cubicBezTo>
                  <a:cubicBezTo>
                    <a:pt x="51" y="296"/>
                    <a:pt x="119" y="313"/>
                    <a:pt x="186" y="313"/>
                  </a:cubicBezTo>
                  <a:cubicBezTo>
                    <a:pt x="212" y="313"/>
                    <a:pt x="239" y="310"/>
                    <a:pt x="261" y="307"/>
                  </a:cubicBezTo>
                  <a:cubicBezTo>
                    <a:pt x="345" y="299"/>
                    <a:pt x="516" y="262"/>
                    <a:pt x="534" y="153"/>
                  </a:cubicBezTo>
                  <a:cubicBezTo>
                    <a:pt x="543" y="91"/>
                    <a:pt x="467" y="11"/>
                    <a:pt x="400" y="11"/>
                  </a:cubicBezTo>
                  <a:cubicBezTo>
                    <a:pt x="389" y="11"/>
                    <a:pt x="378" y="13"/>
                    <a:pt x="367" y="18"/>
                  </a:cubicBezTo>
                  <a:lnTo>
                    <a:pt x="36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38"/>
            <p:cNvSpPr/>
            <p:nvPr/>
          </p:nvSpPr>
          <p:spPr>
            <a:xfrm>
              <a:off x="4436600" y="1539800"/>
              <a:ext cx="15925" cy="12850"/>
            </a:xfrm>
            <a:custGeom>
              <a:avLst/>
              <a:gdLst/>
              <a:ahLst/>
              <a:cxnLst/>
              <a:rect l="l" t="t" r="r" b="b"/>
              <a:pathLst>
                <a:path w="637" h="514" extrusionOk="0">
                  <a:moveTo>
                    <a:pt x="473" y="1"/>
                  </a:moveTo>
                  <a:lnTo>
                    <a:pt x="473" y="1"/>
                  </a:lnTo>
                  <a:cubicBezTo>
                    <a:pt x="307" y="21"/>
                    <a:pt x="0" y="196"/>
                    <a:pt x="83" y="405"/>
                  </a:cubicBezTo>
                  <a:cubicBezTo>
                    <a:pt x="115" y="484"/>
                    <a:pt x="170" y="514"/>
                    <a:pt x="230" y="514"/>
                  </a:cubicBezTo>
                  <a:cubicBezTo>
                    <a:pt x="297" y="514"/>
                    <a:pt x="370" y="478"/>
                    <a:pt x="427" y="433"/>
                  </a:cubicBezTo>
                  <a:cubicBezTo>
                    <a:pt x="570" y="319"/>
                    <a:pt x="636" y="113"/>
                    <a:pt x="47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38"/>
            <p:cNvSpPr/>
            <p:nvPr/>
          </p:nvSpPr>
          <p:spPr>
            <a:xfrm>
              <a:off x="4472250" y="1549775"/>
              <a:ext cx="13800" cy="12175"/>
            </a:xfrm>
            <a:custGeom>
              <a:avLst/>
              <a:gdLst/>
              <a:ahLst/>
              <a:cxnLst/>
              <a:rect l="l" t="t" r="r" b="b"/>
              <a:pathLst>
                <a:path w="552" h="487" extrusionOk="0">
                  <a:moveTo>
                    <a:pt x="359" y="0"/>
                  </a:moveTo>
                  <a:lnTo>
                    <a:pt x="359" y="0"/>
                  </a:lnTo>
                  <a:cubicBezTo>
                    <a:pt x="239" y="37"/>
                    <a:pt x="1" y="161"/>
                    <a:pt x="18" y="315"/>
                  </a:cubicBezTo>
                  <a:cubicBezTo>
                    <a:pt x="28" y="414"/>
                    <a:pt x="123" y="487"/>
                    <a:pt x="221" y="487"/>
                  </a:cubicBezTo>
                  <a:cubicBezTo>
                    <a:pt x="239" y="487"/>
                    <a:pt x="258" y="484"/>
                    <a:pt x="276" y="479"/>
                  </a:cubicBezTo>
                  <a:cubicBezTo>
                    <a:pt x="442" y="433"/>
                    <a:pt x="551" y="118"/>
                    <a:pt x="35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 name="Title 1">
            <a:extLst>
              <a:ext uri="{FF2B5EF4-FFF2-40B4-BE49-F238E27FC236}">
                <a16:creationId xmlns:a16="http://schemas.microsoft.com/office/drawing/2014/main" id="{A5119E7C-E9BB-8BF3-A118-3832D43D3FA8}"/>
              </a:ext>
            </a:extLst>
          </p:cNvPr>
          <p:cNvSpPr txBox="1">
            <a:spLocks/>
          </p:cNvSpPr>
          <p:nvPr/>
        </p:nvSpPr>
        <p:spPr>
          <a:xfrm>
            <a:off x="731870" y="280427"/>
            <a:ext cx="7717800" cy="572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1pPr>
            <a:lvl2pPr marR="0" lvl="1"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2pPr>
            <a:lvl3pPr marR="0" lvl="2"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3pPr>
            <a:lvl4pPr marR="0" lvl="3"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4pPr>
            <a:lvl5pPr marR="0" lvl="4"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5pPr>
            <a:lvl6pPr marR="0" lvl="5"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6pPr>
            <a:lvl7pPr marR="0" lvl="6"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7pPr>
            <a:lvl8pPr marR="0" lvl="7"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8pPr>
            <a:lvl9pPr marR="0" lvl="8"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9pPr>
          </a:lstStyle>
          <a:p>
            <a:r>
              <a:rPr lang="it-IT" sz="1200" i="1" dirty="0">
                <a:solidFill>
                  <a:srgbClr val="00B050"/>
                </a:solidFill>
              </a:rPr>
              <a:t>2. DATA COLLECTION - FBREF</a:t>
            </a:r>
            <a:endParaRPr lang="it-IT" i="1" dirty="0">
              <a:solidFill>
                <a:srgbClr val="00B050"/>
              </a:solidFill>
            </a:endParaRPr>
          </a:p>
        </p:txBody>
      </p:sp>
      <p:pic>
        <p:nvPicPr>
          <p:cNvPr id="9" name="Graphic 8">
            <a:hlinkClick r:id="rId4"/>
            <a:extLst>
              <a:ext uri="{FF2B5EF4-FFF2-40B4-BE49-F238E27FC236}">
                <a16:creationId xmlns:a16="http://schemas.microsoft.com/office/drawing/2014/main" id="{B9F489EE-FB4E-1F8D-31EF-6B258D719E7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689880" y="346524"/>
            <a:ext cx="1387348" cy="276446"/>
          </a:xfrm>
          <a:prstGeom prst="rect">
            <a:avLst/>
          </a:prstGeom>
          <a:effectLst>
            <a:outerShdw blurRad="292100" dist="139700" dir="2700000" algn="tl" rotWithShape="0">
              <a:srgbClr val="333333">
                <a:alpha val="65000"/>
              </a:srgbClr>
            </a:outerShdw>
          </a:effectLst>
        </p:spPr>
      </p:pic>
      <p:sp>
        <p:nvSpPr>
          <p:cNvPr id="14" name="Google Shape;1344;p38">
            <a:extLst>
              <a:ext uri="{FF2B5EF4-FFF2-40B4-BE49-F238E27FC236}">
                <a16:creationId xmlns:a16="http://schemas.microsoft.com/office/drawing/2014/main" id="{980922C1-A395-6BB4-730E-83A8E1094A76}"/>
              </a:ext>
            </a:extLst>
          </p:cNvPr>
          <p:cNvSpPr txBox="1">
            <a:spLocks/>
          </p:cNvSpPr>
          <p:nvPr/>
        </p:nvSpPr>
        <p:spPr>
          <a:xfrm>
            <a:off x="713100" y="1029101"/>
            <a:ext cx="7839229" cy="108443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accent2"/>
              </a:buClr>
              <a:buSzPts val="1200"/>
              <a:buFont typeface="Roboto"/>
              <a:buAutoNum type="arabicPeriod"/>
              <a:defRPr sz="1200" b="0" i="0" u="none" strike="noStrike" cap="none">
                <a:solidFill>
                  <a:schemeClr val="dk1"/>
                </a:solidFill>
                <a:latin typeface="Roboto"/>
                <a:ea typeface="Roboto"/>
                <a:cs typeface="Roboto"/>
                <a:sym typeface="Roboto"/>
              </a:defRPr>
            </a:lvl1pPr>
            <a:lvl2pPr marL="914400" marR="0" lvl="1" indent="-304800" algn="l" rtl="0">
              <a:lnSpc>
                <a:spcPct val="115000"/>
              </a:lnSpc>
              <a:spcBef>
                <a:spcPts val="0"/>
              </a:spcBef>
              <a:spcAft>
                <a:spcPts val="0"/>
              </a:spcAft>
              <a:buClr>
                <a:srgbClr val="434343"/>
              </a:buClr>
              <a:buSzPts val="1200"/>
              <a:buFont typeface="Roboto Condensed Light"/>
              <a:buAutoNum type="alphaLcPeriod"/>
              <a:defRPr sz="1400" b="0" i="0" u="none" strike="noStrike" cap="none">
                <a:solidFill>
                  <a:schemeClr val="dk1"/>
                </a:solidFill>
                <a:latin typeface="Roboto"/>
                <a:ea typeface="Roboto"/>
                <a:cs typeface="Roboto"/>
                <a:sym typeface="Roboto"/>
              </a:defRPr>
            </a:lvl2pPr>
            <a:lvl3pPr marL="1371600" marR="0" lvl="2" indent="-304800" algn="l" rtl="0">
              <a:lnSpc>
                <a:spcPct val="115000"/>
              </a:lnSpc>
              <a:spcBef>
                <a:spcPts val="0"/>
              </a:spcBef>
              <a:spcAft>
                <a:spcPts val="0"/>
              </a:spcAft>
              <a:buClr>
                <a:srgbClr val="434343"/>
              </a:buClr>
              <a:buSzPts val="1200"/>
              <a:buFont typeface="Roboto Condensed Light"/>
              <a:buAutoNum type="romanLcPeriod"/>
              <a:defRPr sz="1400" b="0" i="0" u="none" strike="noStrike" cap="none">
                <a:solidFill>
                  <a:schemeClr val="dk1"/>
                </a:solidFill>
                <a:latin typeface="Roboto"/>
                <a:ea typeface="Roboto"/>
                <a:cs typeface="Roboto"/>
                <a:sym typeface="Roboto"/>
              </a:defRPr>
            </a:lvl3pPr>
            <a:lvl4pPr marL="1828800" marR="0" lvl="3" indent="-304800" algn="l" rtl="0">
              <a:lnSpc>
                <a:spcPct val="115000"/>
              </a:lnSpc>
              <a:spcBef>
                <a:spcPts val="0"/>
              </a:spcBef>
              <a:spcAft>
                <a:spcPts val="0"/>
              </a:spcAft>
              <a:buClr>
                <a:srgbClr val="434343"/>
              </a:buClr>
              <a:buSzPts val="1200"/>
              <a:buFont typeface="Roboto Condensed Light"/>
              <a:buAutoNum type="arabicPeriod"/>
              <a:defRPr sz="1400" b="0" i="0" u="none" strike="noStrike" cap="none">
                <a:solidFill>
                  <a:schemeClr val="dk1"/>
                </a:solidFill>
                <a:latin typeface="Roboto"/>
                <a:ea typeface="Roboto"/>
                <a:cs typeface="Roboto"/>
                <a:sym typeface="Roboto"/>
              </a:defRPr>
            </a:lvl4pPr>
            <a:lvl5pPr marL="2286000" marR="0" lvl="4" indent="-304800" algn="l" rtl="0">
              <a:lnSpc>
                <a:spcPct val="115000"/>
              </a:lnSpc>
              <a:spcBef>
                <a:spcPts val="0"/>
              </a:spcBef>
              <a:spcAft>
                <a:spcPts val="0"/>
              </a:spcAft>
              <a:buClr>
                <a:srgbClr val="434343"/>
              </a:buClr>
              <a:buSzPts val="1200"/>
              <a:buFont typeface="Roboto Condensed Light"/>
              <a:buAutoNum type="alphaLcPeriod"/>
              <a:defRPr sz="1400" b="0" i="0" u="none" strike="noStrike" cap="none">
                <a:solidFill>
                  <a:schemeClr val="dk1"/>
                </a:solidFill>
                <a:latin typeface="Roboto"/>
                <a:ea typeface="Roboto"/>
                <a:cs typeface="Roboto"/>
                <a:sym typeface="Roboto"/>
              </a:defRPr>
            </a:lvl5pPr>
            <a:lvl6pPr marL="2743200" marR="0" lvl="5" indent="-304800" algn="l" rtl="0">
              <a:lnSpc>
                <a:spcPct val="115000"/>
              </a:lnSpc>
              <a:spcBef>
                <a:spcPts val="0"/>
              </a:spcBef>
              <a:spcAft>
                <a:spcPts val="0"/>
              </a:spcAft>
              <a:buClr>
                <a:srgbClr val="434343"/>
              </a:buClr>
              <a:buSzPts val="1200"/>
              <a:buFont typeface="Roboto Condensed Light"/>
              <a:buAutoNum type="romanLcPeriod"/>
              <a:defRPr sz="1400" b="0" i="0" u="none" strike="noStrike" cap="none">
                <a:solidFill>
                  <a:schemeClr val="dk1"/>
                </a:solidFill>
                <a:latin typeface="Roboto"/>
                <a:ea typeface="Roboto"/>
                <a:cs typeface="Roboto"/>
                <a:sym typeface="Roboto"/>
              </a:defRPr>
            </a:lvl6pPr>
            <a:lvl7pPr marL="3200400" marR="0" lvl="6" indent="-304800" algn="l" rtl="0">
              <a:lnSpc>
                <a:spcPct val="115000"/>
              </a:lnSpc>
              <a:spcBef>
                <a:spcPts val="0"/>
              </a:spcBef>
              <a:spcAft>
                <a:spcPts val="0"/>
              </a:spcAft>
              <a:buClr>
                <a:srgbClr val="434343"/>
              </a:buClr>
              <a:buSzPts val="1200"/>
              <a:buFont typeface="Roboto Condensed Light"/>
              <a:buAutoNum type="arabicPeriod"/>
              <a:defRPr sz="1400" b="0" i="0" u="none" strike="noStrike" cap="none">
                <a:solidFill>
                  <a:schemeClr val="dk1"/>
                </a:solidFill>
                <a:latin typeface="Roboto"/>
                <a:ea typeface="Roboto"/>
                <a:cs typeface="Roboto"/>
                <a:sym typeface="Roboto"/>
              </a:defRPr>
            </a:lvl7pPr>
            <a:lvl8pPr marL="3657600" marR="0" lvl="7" indent="-304800" algn="l" rtl="0">
              <a:lnSpc>
                <a:spcPct val="115000"/>
              </a:lnSpc>
              <a:spcBef>
                <a:spcPts val="0"/>
              </a:spcBef>
              <a:spcAft>
                <a:spcPts val="0"/>
              </a:spcAft>
              <a:buClr>
                <a:srgbClr val="434343"/>
              </a:buClr>
              <a:buSzPts val="1200"/>
              <a:buFont typeface="Roboto Condensed Light"/>
              <a:buAutoNum type="alphaLcPeriod"/>
              <a:defRPr sz="1400" b="0" i="0" u="none" strike="noStrike" cap="none">
                <a:solidFill>
                  <a:schemeClr val="dk1"/>
                </a:solidFill>
                <a:latin typeface="Roboto"/>
                <a:ea typeface="Roboto"/>
                <a:cs typeface="Roboto"/>
                <a:sym typeface="Roboto"/>
              </a:defRPr>
            </a:lvl8pPr>
            <a:lvl9pPr marL="4114800" marR="0" lvl="8" indent="-304800" algn="l" rtl="0">
              <a:lnSpc>
                <a:spcPct val="115000"/>
              </a:lnSpc>
              <a:spcBef>
                <a:spcPts val="0"/>
              </a:spcBef>
              <a:spcAft>
                <a:spcPts val="0"/>
              </a:spcAft>
              <a:buClr>
                <a:srgbClr val="434343"/>
              </a:buClr>
              <a:buSzPts val="1200"/>
              <a:buFont typeface="Roboto Condensed Light"/>
              <a:buAutoNum type="romanLcPeriod"/>
              <a:defRPr sz="1400" b="0" i="0" u="none" strike="noStrike" cap="none">
                <a:solidFill>
                  <a:schemeClr val="dk1"/>
                </a:solidFill>
                <a:latin typeface="Roboto"/>
                <a:ea typeface="Roboto"/>
                <a:cs typeface="Roboto"/>
                <a:sym typeface="Roboto"/>
              </a:defRPr>
            </a:lvl9pPr>
          </a:lstStyle>
          <a:p>
            <a:pPr marL="0" indent="0">
              <a:buClr>
                <a:schemeClr val="dk1"/>
              </a:buClr>
              <a:buSzPts val="1100"/>
              <a:buNone/>
            </a:pPr>
            <a:r>
              <a:rPr lang="en-GB" sz="1400" dirty="0"/>
              <a:t>Each pair of records referring the same match is merged into following 3 steps:</a:t>
            </a:r>
          </a:p>
          <a:p>
            <a:pPr marL="285750" indent="-285750">
              <a:buClr>
                <a:schemeClr val="dk1"/>
              </a:buClr>
              <a:buSzPct val="100000"/>
              <a:buFont typeface="Arial" panose="020B0604020202020204" pitchFamily="34" charset="0"/>
              <a:buChar char="•"/>
            </a:pPr>
            <a:r>
              <a:rPr lang="en-GB" sz="1400" dirty="0"/>
              <a:t>filtering previous statistics of the 2 teams involved in the match</a:t>
            </a:r>
          </a:p>
          <a:p>
            <a:pPr marL="285750" indent="-285750">
              <a:buClr>
                <a:schemeClr val="dk1"/>
              </a:buClr>
              <a:buSzPct val="100000"/>
              <a:buFont typeface="Arial" panose="020B0604020202020204" pitchFamily="34" charset="0"/>
              <a:buChar char="•"/>
            </a:pPr>
            <a:r>
              <a:rPr lang="en-GB" sz="1400" dirty="0"/>
              <a:t>computing the average for each statistic in the previous 5 matches </a:t>
            </a:r>
          </a:p>
          <a:p>
            <a:pPr marL="285750" indent="-285750">
              <a:buClr>
                <a:schemeClr val="dk1"/>
              </a:buClr>
              <a:buSzPct val="100000"/>
              <a:buFont typeface="Arial" panose="020B0604020202020204" pitchFamily="34" charset="0"/>
              <a:buChar char="•"/>
            </a:pPr>
            <a:r>
              <a:rPr lang="en-GB" sz="1400" dirty="0"/>
              <a:t>subtracting features [</a:t>
            </a:r>
            <a:r>
              <a:rPr lang="en-GB" sz="1400" dirty="0" err="1"/>
              <a:t>avg</a:t>
            </a:r>
            <a:r>
              <a:rPr lang="en-GB" sz="1400" dirty="0"/>
              <a:t>(home features) – </a:t>
            </a:r>
            <a:r>
              <a:rPr lang="en-GB" sz="1400" dirty="0" err="1"/>
              <a:t>avg</a:t>
            </a:r>
            <a:r>
              <a:rPr lang="en-GB" sz="1400" dirty="0"/>
              <a:t>(away features)]</a:t>
            </a:r>
          </a:p>
          <a:p>
            <a:pPr marL="285750" indent="-285750">
              <a:buClr>
                <a:schemeClr val="dk1"/>
              </a:buClr>
              <a:buSzPct val="100000"/>
              <a:buFont typeface="Arial" panose="020B0604020202020204" pitchFamily="34" charset="0"/>
              <a:buChar char="•"/>
            </a:pPr>
            <a:endParaRPr lang="en-GB" sz="1400" dirty="0"/>
          </a:p>
          <a:p>
            <a:pPr marL="0" indent="0">
              <a:buClr>
                <a:schemeClr val="dk1"/>
              </a:buClr>
              <a:buSzPct val="100000"/>
              <a:buNone/>
            </a:pPr>
            <a:endParaRPr lang="en-GB" sz="1400" dirty="0"/>
          </a:p>
        </p:txBody>
      </p:sp>
      <p:pic>
        <p:nvPicPr>
          <p:cNvPr id="3" name="Picture 2">
            <a:extLst>
              <a:ext uri="{FF2B5EF4-FFF2-40B4-BE49-F238E27FC236}">
                <a16:creationId xmlns:a16="http://schemas.microsoft.com/office/drawing/2014/main" id="{00F3A1BC-D6C4-AE76-2203-9F8CB2AA8A97}"/>
              </a:ext>
            </a:extLst>
          </p:cNvPr>
          <p:cNvPicPr>
            <a:picLocks noChangeAspect="1"/>
          </p:cNvPicPr>
          <p:nvPr/>
        </p:nvPicPr>
        <p:blipFill rotWithShape="1">
          <a:blip r:embed="rId7"/>
          <a:srcRect l="866" r="618"/>
          <a:stretch/>
        </p:blipFill>
        <p:spPr>
          <a:xfrm>
            <a:off x="764677" y="2179857"/>
            <a:ext cx="7772400" cy="424689"/>
          </a:xfrm>
          <a:prstGeom prst="roundRect">
            <a:avLst>
              <a:gd name="adj" fmla="val 8594"/>
            </a:avLst>
          </a:prstGeom>
          <a:solidFill>
            <a:srgbClr val="FFFFFF">
              <a:shade val="85000"/>
            </a:srgbClr>
          </a:solidFill>
          <a:ln>
            <a:noFill/>
          </a:ln>
          <a:effectLst/>
        </p:spPr>
      </p:pic>
      <p:pic>
        <p:nvPicPr>
          <p:cNvPr id="6" name="Picture 5">
            <a:extLst>
              <a:ext uri="{FF2B5EF4-FFF2-40B4-BE49-F238E27FC236}">
                <a16:creationId xmlns:a16="http://schemas.microsoft.com/office/drawing/2014/main" id="{CFAF819F-EA0B-C7A3-404A-BF083A2AE97A}"/>
              </a:ext>
            </a:extLst>
          </p:cNvPr>
          <p:cNvPicPr>
            <a:picLocks noChangeAspect="1"/>
          </p:cNvPicPr>
          <p:nvPr/>
        </p:nvPicPr>
        <p:blipFill>
          <a:blip r:embed="rId8"/>
          <a:stretch>
            <a:fillRect/>
          </a:stretch>
        </p:blipFill>
        <p:spPr>
          <a:xfrm>
            <a:off x="764677" y="2670868"/>
            <a:ext cx="7772400" cy="1221709"/>
          </a:xfrm>
          <a:prstGeom prst="roundRect">
            <a:avLst>
              <a:gd name="adj" fmla="val 8594"/>
            </a:avLst>
          </a:prstGeom>
          <a:solidFill>
            <a:srgbClr val="FFFFFF">
              <a:shade val="85000"/>
            </a:srgbClr>
          </a:solidFill>
          <a:ln>
            <a:noFill/>
          </a:ln>
          <a:effectLst/>
        </p:spPr>
      </p:pic>
      <p:pic>
        <p:nvPicPr>
          <p:cNvPr id="8" name="Picture 7">
            <a:extLst>
              <a:ext uri="{FF2B5EF4-FFF2-40B4-BE49-F238E27FC236}">
                <a16:creationId xmlns:a16="http://schemas.microsoft.com/office/drawing/2014/main" id="{4477D026-BAE8-61EF-BEEF-EA2357BB285D}"/>
              </a:ext>
            </a:extLst>
          </p:cNvPr>
          <p:cNvPicPr>
            <a:picLocks noChangeAspect="1"/>
          </p:cNvPicPr>
          <p:nvPr/>
        </p:nvPicPr>
        <p:blipFill>
          <a:blip r:embed="rId9"/>
          <a:stretch>
            <a:fillRect/>
          </a:stretch>
        </p:blipFill>
        <p:spPr>
          <a:xfrm>
            <a:off x="764677" y="3912683"/>
            <a:ext cx="7772400" cy="1200235"/>
          </a:xfrm>
          <a:prstGeom prst="roundRect">
            <a:avLst>
              <a:gd name="adj" fmla="val 8594"/>
            </a:avLst>
          </a:prstGeom>
          <a:solidFill>
            <a:srgbClr val="FFFFFF">
              <a:shade val="85000"/>
            </a:srgbClr>
          </a:solidFill>
          <a:ln>
            <a:noFill/>
          </a:ln>
          <a:effectLst/>
        </p:spPr>
      </p:pic>
      <p:sp>
        <p:nvSpPr>
          <p:cNvPr id="13" name="Google Shape;1343;p38">
            <a:extLst>
              <a:ext uri="{FF2B5EF4-FFF2-40B4-BE49-F238E27FC236}">
                <a16:creationId xmlns:a16="http://schemas.microsoft.com/office/drawing/2014/main" id="{C4AED995-B35E-3A4F-2FD8-B898F53871C1}"/>
              </a:ext>
            </a:extLst>
          </p:cNvPr>
          <p:cNvSpPr txBox="1">
            <a:spLocks/>
          </p:cNvSpPr>
          <p:nvPr/>
        </p:nvSpPr>
        <p:spPr>
          <a:xfrm>
            <a:off x="685392" y="544550"/>
            <a:ext cx="7717800" cy="572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1pPr>
            <a:lvl2pPr marR="0" lvl="1"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2pPr>
            <a:lvl3pPr marR="0" lvl="2"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3pPr>
            <a:lvl4pPr marR="0" lvl="3"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4pPr>
            <a:lvl5pPr marR="0" lvl="4"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5pPr>
            <a:lvl6pPr marR="0" lvl="5"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6pPr>
            <a:lvl7pPr marR="0" lvl="6"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7pPr>
            <a:lvl8pPr marR="0" lvl="7"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8pPr>
            <a:lvl9pPr marR="0" lvl="8"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9pPr>
          </a:lstStyle>
          <a:p>
            <a:r>
              <a:rPr lang="en" dirty="0"/>
              <a:t>Processing F</a:t>
            </a:r>
            <a:r>
              <a:rPr lang="en-GB" dirty="0"/>
              <a:t>B</a:t>
            </a:r>
            <a:r>
              <a:rPr lang="en" dirty="0"/>
              <a:t>ref data</a:t>
            </a:r>
            <a:endParaRPr lang="en-GB" dirty="0"/>
          </a:p>
        </p:txBody>
      </p:sp>
    </p:spTree>
    <p:extLst>
      <p:ext uri="{BB962C8B-B14F-4D97-AF65-F5344CB8AC3E}">
        <p14:creationId xmlns:p14="http://schemas.microsoft.com/office/powerpoint/2010/main" val="26869548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10000" r="-10000"/>
          </a:stretch>
        </a:blipFill>
        <a:effectLst/>
      </p:bgPr>
    </p:bg>
    <p:spTree>
      <p:nvGrpSpPr>
        <p:cNvPr id="1" name="Shape 1342"/>
        <p:cNvGrpSpPr/>
        <p:nvPr/>
      </p:nvGrpSpPr>
      <p:grpSpPr>
        <a:xfrm>
          <a:off x="0" y="0"/>
          <a:ext cx="0" cy="0"/>
          <a:chOff x="0" y="0"/>
          <a:chExt cx="0" cy="0"/>
        </a:xfrm>
      </p:grpSpPr>
      <p:grpSp>
        <p:nvGrpSpPr>
          <p:cNvPr id="1362" name="Google Shape;1362;p38"/>
          <p:cNvGrpSpPr/>
          <p:nvPr/>
        </p:nvGrpSpPr>
        <p:grpSpPr>
          <a:xfrm rot="1796183">
            <a:off x="-280957" y="4547452"/>
            <a:ext cx="957552" cy="766847"/>
            <a:chOff x="4365025" y="1539800"/>
            <a:chExt cx="121025" cy="96925"/>
          </a:xfrm>
        </p:grpSpPr>
        <p:sp>
          <p:nvSpPr>
            <p:cNvPr id="1363" name="Google Shape;1363;p38"/>
            <p:cNvSpPr/>
            <p:nvPr/>
          </p:nvSpPr>
          <p:spPr>
            <a:xfrm>
              <a:off x="4365025" y="1587950"/>
              <a:ext cx="30125" cy="19500"/>
            </a:xfrm>
            <a:custGeom>
              <a:avLst/>
              <a:gdLst/>
              <a:ahLst/>
              <a:cxnLst/>
              <a:rect l="l" t="t" r="r" b="b"/>
              <a:pathLst>
                <a:path w="1205" h="780" extrusionOk="0">
                  <a:moveTo>
                    <a:pt x="786" y="0"/>
                  </a:moveTo>
                  <a:cubicBezTo>
                    <a:pt x="525" y="3"/>
                    <a:pt x="1" y="135"/>
                    <a:pt x="70" y="487"/>
                  </a:cubicBezTo>
                  <a:cubicBezTo>
                    <a:pt x="112" y="700"/>
                    <a:pt x="344" y="779"/>
                    <a:pt x="555" y="779"/>
                  </a:cubicBezTo>
                  <a:cubicBezTo>
                    <a:pt x="632" y="779"/>
                    <a:pt x="705" y="769"/>
                    <a:pt x="766" y="751"/>
                  </a:cubicBezTo>
                  <a:cubicBezTo>
                    <a:pt x="949" y="699"/>
                    <a:pt x="1204" y="525"/>
                    <a:pt x="1147" y="307"/>
                  </a:cubicBezTo>
                  <a:cubicBezTo>
                    <a:pt x="1115" y="184"/>
                    <a:pt x="929" y="49"/>
                    <a:pt x="78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38"/>
            <p:cNvSpPr/>
            <p:nvPr/>
          </p:nvSpPr>
          <p:spPr>
            <a:xfrm>
              <a:off x="4407850" y="1579225"/>
              <a:ext cx="22750" cy="14925"/>
            </a:xfrm>
            <a:custGeom>
              <a:avLst/>
              <a:gdLst/>
              <a:ahLst/>
              <a:cxnLst/>
              <a:rect l="l" t="t" r="r" b="b"/>
              <a:pathLst>
                <a:path w="910" h="597" extrusionOk="0">
                  <a:moveTo>
                    <a:pt x="581" y="0"/>
                  </a:moveTo>
                  <a:cubicBezTo>
                    <a:pt x="571" y="0"/>
                    <a:pt x="561" y="1"/>
                    <a:pt x="551" y="3"/>
                  </a:cubicBezTo>
                  <a:lnTo>
                    <a:pt x="594" y="8"/>
                  </a:lnTo>
                  <a:cubicBezTo>
                    <a:pt x="1" y="8"/>
                    <a:pt x="140" y="596"/>
                    <a:pt x="475" y="596"/>
                  </a:cubicBezTo>
                  <a:cubicBezTo>
                    <a:pt x="531" y="596"/>
                    <a:pt x="593" y="580"/>
                    <a:pt x="657" y="541"/>
                  </a:cubicBezTo>
                  <a:cubicBezTo>
                    <a:pt x="801" y="455"/>
                    <a:pt x="909" y="343"/>
                    <a:pt x="832" y="180"/>
                  </a:cubicBezTo>
                  <a:cubicBezTo>
                    <a:pt x="788" y="81"/>
                    <a:pt x="686" y="0"/>
                    <a:pt x="58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38"/>
            <p:cNvSpPr/>
            <p:nvPr/>
          </p:nvSpPr>
          <p:spPr>
            <a:xfrm>
              <a:off x="4403900" y="1617025"/>
              <a:ext cx="28200" cy="19700"/>
            </a:xfrm>
            <a:custGeom>
              <a:avLst/>
              <a:gdLst/>
              <a:ahLst/>
              <a:cxnLst/>
              <a:rect l="l" t="t" r="r" b="b"/>
              <a:pathLst>
                <a:path w="1128" h="788" extrusionOk="0">
                  <a:moveTo>
                    <a:pt x="649" y="0"/>
                  </a:moveTo>
                  <a:cubicBezTo>
                    <a:pt x="0" y="101"/>
                    <a:pt x="230" y="788"/>
                    <a:pt x="599" y="788"/>
                  </a:cubicBezTo>
                  <a:cubicBezTo>
                    <a:pt x="681" y="788"/>
                    <a:pt x="770" y="754"/>
                    <a:pt x="858" y="671"/>
                  </a:cubicBezTo>
                  <a:cubicBezTo>
                    <a:pt x="1128" y="416"/>
                    <a:pt x="921" y="141"/>
                    <a:pt x="64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38"/>
            <p:cNvSpPr/>
            <p:nvPr/>
          </p:nvSpPr>
          <p:spPr>
            <a:xfrm>
              <a:off x="4449625" y="1610200"/>
              <a:ext cx="13700" cy="15800"/>
            </a:xfrm>
            <a:custGeom>
              <a:avLst/>
              <a:gdLst/>
              <a:ahLst/>
              <a:cxnLst/>
              <a:rect l="l" t="t" r="r" b="b"/>
              <a:pathLst>
                <a:path w="548" h="632" extrusionOk="0">
                  <a:moveTo>
                    <a:pt x="299" y="0"/>
                  </a:moveTo>
                  <a:cubicBezTo>
                    <a:pt x="274" y="0"/>
                    <a:pt x="251" y="8"/>
                    <a:pt x="230" y="27"/>
                  </a:cubicBezTo>
                  <a:lnTo>
                    <a:pt x="207" y="59"/>
                  </a:lnTo>
                  <a:cubicBezTo>
                    <a:pt x="78" y="248"/>
                    <a:pt x="1" y="468"/>
                    <a:pt x="213" y="632"/>
                  </a:cubicBezTo>
                  <a:cubicBezTo>
                    <a:pt x="359" y="563"/>
                    <a:pt x="548" y="408"/>
                    <a:pt x="519" y="225"/>
                  </a:cubicBezTo>
                  <a:cubicBezTo>
                    <a:pt x="505" y="131"/>
                    <a:pt x="396" y="0"/>
                    <a:pt x="29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38"/>
            <p:cNvSpPr/>
            <p:nvPr/>
          </p:nvSpPr>
          <p:spPr>
            <a:xfrm>
              <a:off x="4388575" y="1553100"/>
              <a:ext cx="24300" cy="10400"/>
            </a:xfrm>
            <a:custGeom>
              <a:avLst/>
              <a:gdLst/>
              <a:ahLst/>
              <a:cxnLst/>
              <a:rect l="l" t="t" r="r" b="b"/>
              <a:pathLst>
                <a:path w="972" h="416" extrusionOk="0">
                  <a:moveTo>
                    <a:pt x="577" y="1"/>
                  </a:moveTo>
                  <a:cubicBezTo>
                    <a:pt x="297" y="1"/>
                    <a:pt x="1" y="289"/>
                    <a:pt x="403" y="400"/>
                  </a:cubicBezTo>
                  <a:cubicBezTo>
                    <a:pt x="440" y="410"/>
                    <a:pt x="477" y="415"/>
                    <a:pt x="514" y="415"/>
                  </a:cubicBezTo>
                  <a:cubicBezTo>
                    <a:pt x="764" y="415"/>
                    <a:pt x="972" y="196"/>
                    <a:pt x="692" y="19"/>
                  </a:cubicBezTo>
                  <a:cubicBezTo>
                    <a:pt x="655" y="6"/>
                    <a:pt x="616" y="1"/>
                    <a:pt x="57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38"/>
            <p:cNvSpPr/>
            <p:nvPr/>
          </p:nvSpPr>
          <p:spPr>
            <a:xfrm>
              <a:off x="4457500" y="1582775"/>
              <a:ext cx="13600" cy="7825"/>
            </a:xfrm>
            <a:custGeom>
              <a:avLst/>
              <a:gdLst/>
              <a:ahLst/>
              <a:cxnLst/>
              <a:rect l="l" t="t" r="r" b="b"/>
              <a:pathLst>
                <a:path w="544" h="313" extrusionOk="0">
                  <a:moveTo>
                    <a:pt x="362" y="1"/>
                  </a:moveTo>
                  <a:cubicBezTo>
                    <a:pt x="264" y="27"/>
                    <a:pt x="1" y="67"/>
                    <a:pt x="35" y="216"/>
                  </a:cubicBezTo>
                  <a:cubicBezTo>
                    <a:pt x="51" y="296"/>
                    <a:pt x="119" y="313"/>
                    <a:pt x="186" y="313"/>
                  </a:cubicBezTo>
                  <a:cubicBezTo>
                    <a:pt x="212" y="313"/>
                    <a:pt x="239" y="310"/>
                    <a:pt x="261" y="307"/>
                  </a:cubicBezTo>
                  <a:cubicBezTo>
                    <a:pt x="345" y="299"/>
                    <a:pt x="516" y="262"/>
                    <a:pt x="534" y="153"/>
                  </a:cubicBezTo>
                  <a:cubicBezTo>
                    <a:pt x="543" y="91"/>
                    <a:pt x="467" y="11"/>
                    <a:pt x="400" y="11"/>
                  </a:cubicBezTo>
                  <a:cubicBezTo>
                    <a:pt x="389" y="11"/>
                    <a:pt x="378" y="13"/>
                    <a:pt x="367" y="18"/>
                  </a:cubicBezTo>
                  <a:lnTo>
                    <a:pt x="36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38"/>
            <p:cNvSpPr/>
            <p:nvPr/>
          </p:nvSpPr>
          <p:spPr>
            <a:xfrm>
              <a:off x="4436600" y="1539800"/>
              <a:ext cx="15925" cy="12850"/>
            </a:xfrm>
            <a:custGeom>
              <a:avLst/>
              <a:gdLst/>
              <a:ahLst/>
              <a:cxnLst/>
              <a:rect l="l" t="t" r="r" b="b"/>
              <a:pathLst>
                <a:path w="637" h="514" extrusionOk="0">
                  <a:moveTo>
                    <a:pt x="473" y="1"/>
                  </a:moveTo>
                  <a:lnTo>
                    <a:pt x="473" y="1"/>
                  </a:lnTo>
                  <a:cubicBezTo>
                    <a:pt x="307" y="21"/>
                    <a:pt x="0" y="196"/>
                    <a:pt x="83" y="405"/>
                  </a:cubicBezTo>
                  <a:cubicBezTo>
                    <a:pt x="115" y="484"/>
                    <a:pt x="170" y="514"/>
                    <a:pt x="230" y="514"/>
                  </a:cubicBezTo>
                  <a:cubicBezTo>
                    <a:pt x="297" y="514"/>
                    <a:pt x="370" y="478"/>
                    <a:pt x="427" y="433"/>
                  </a:cubicBezTo>
                  <a:cubicBezTo>
                    <a:pt x="570" y="319"/>
                    <a:pt x="636" y="113"/>
                    <a:pt x="47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38"/>
            <p:cNvSpPr/>
            <p:nvPr/>
          </p:nvSpPr>
          <p:spPr>
            <a:xfrm>
              <a:off x="4472250" y="1549775"/>
              <a:ext cx="13800" cy="12175"/>
            </a:xfrm>
            <a:custGeom>
              <a:avLst/>
              <a:gdLst/>
              <a:ahLst/>
              <a:cxnLst/>
              <a:rect l="l" t="t" r="r" b="b"/>
              <a:pathLst>
                <a:path w="552" h="487" extrusionOk="0">
                  <a:moveTo>
                    <a:pt x="359" y="0"/>
                  </a:moveTo>
                  <a:lnTo>
                    <a:pt x="359" y="0"/>
                  </a:lnTo>
                  <a:cubicBezTo>
                    <a:pt x="239" y="37"/>
                    <a:pt x="1" y="161"/>
                    <a:pt x="18" y="315"/>
                  </a:cubicBezTo>
                  <a:cubicBezTo>
                    <a:pt x="28" y="414"/>
                    <a:pt x="123" y="487"/>
                    <a:pt x="221" y="487"/>
                  </a:cubicBezTo>
                  <a:cubicBezTo>
                    <a:pt x="239" y="487"/>
                    <a:pt x="258" y="484"/>
                    <a:pt x="276" y="479"/>
                  </a:cubicBezTo>
                  <a:cubicBezTo>
                    <a:pt x="442" y="433"/>
                    <a:pt x="551" y="118"/>
                    <a:pt x="35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 name="Title 1">
            <a:extLst>
              <a:ext uri="{FF2B5EF4-FFF2-40B4-BE49-F238E27FC236}">
                <a16:creationId xmlns:a16="http://schemas.microsoft.com/office/drawing/2014/main" id="{A5119E7C-E9BB-8BF3-A118-3832D43D3FA8}"/>
              </a:ext>
            </a:extLst>
          </p:cNvPr>
          <p:cNvSpPr txBox="1">
            <a:spLocks/>
          </p:cNvSpPr>
          <p:nvPr/>
        </p:nvSpPr>
        <p:spPr>
          <a:xfrm>
            <a:off x="731870" y="280427"/>
            <a:ext cx="7717800" cy="572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1pPr>
            <a:lvl2pPr marR="0" lvl="1"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2pPr>
            <a:lvl3pPr marR="0" lvl="2"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3pPr>
            <a:lvl4pPr marR="0" lvl="3"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4pPr>
            <a:lvl5pPr marR="0" lvl="4"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5pPr>
            <a:lvl6pPr marR="0" lvl="5"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6pPr>
            <a:lvl7pPr marR="0" lvl="6"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7pPr>
            <a:lvl8pPr marR="0" lvl="7"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8pPr>
            <a:lvl9pPr marR="0" lvl="8"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9pPr>
          </a:lstStyle>
          <a:p>
            <a:r>
              <a:rPr lang="it-IT" sz="1200" i="1" dirty="0">
                <a:solidFill>
                  <a:srgbClr val="00B050"/>
                </a:solidFill>
              </a:rPr>
              <a:t>1. DATA COLLECTION - FOOTBALLPREDICTIONS</a:t>
            </a:r>
            <a:endParaRPr lang="it-IT" i="1" dirty="0">
              <a:solidFill>
                <a:srgbClr val="00B050"/>
              </a:solidFill>
            </a:endParaRPr>
          </a:p>
        </p:txBody>
      </p:sp>
      <p:sp>
        <p:nvSpPr>
          <p:cNvPr id="14" name="Google Shape;1344;p38">
            <a:extLst>
              <a:ext uri="{FF2B5EF4-FFF2-40B4-BE49-F238E27FC236}">
                <a16:creationId xmlns:a16="http://schemas.microsoft.com/office/drawing/2014/main" id="{980922C1-A395-6BB4-730E-83A8E1094A76}"/>
              </a:ext>
            </a:extLst>
          </p:cNvPr>
          <p:cNvSpPr txBox="1">
            <a:spLocks/>
          </p:cNvSpPr>
          <p:nvPr/>
        </p:nvSpPr>
        <p:spPr>
          <a:xfrm>
            <a:off x="713100" y="1029101"/>
            <a:ext cx="7839229" cy="245432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accent2"/>
              </a:buClr>
              <a:buSzPts val="1200"/>
              <a:buFont typeface="Roboto"/>
              <a:buAutoNum type="arabicPeriod"/>
              <a:defRPr sz="1200" b="0" i="0" u="none" strike="noStrike" cap="none">
                <a:solidFill>
                  <a:schemeClr val="dk1"/>
                </a:solidFill>
                <a:latin typeface="Roboto"/>
                <a:ea typeface="Roboto"/>
                <a:cs typeface="Roboto"/>
                <a:sym typeface="Roboto"/>
              </a:defRPr>
            </a:lvl1pPr>
            <a:lvl2pPr marL="914400" marR="0" lvl="1" indent="-304800" algn="l" rtl="0">
              <a:lnSpc>
                <a:spcPct val="115000"/>
              </a:lnSpc>
              <a:spcBef>
                <a:spcPts val="0"/>
              </a:spcBef>
              <a:spcAft>
                <a:spcPts val="0"/>
              </a:spcAft>
              <a:buClr>
                <a:srgbClr val="434343"/>
              </a:buClr>
              <a:buSzPts val="1200"/>
              <a:buFont typeface="Roboto Condensed Light"/>
              <a:buAutoNum type="alphaLcPeriod"/>
              <a:defRPr sz="1400" b="0" i="0" u="none" strike="noStrike" cap="none">
                <a:solidFill>
                  <a:schemeClr val="dk1"/>
                </a:solidFill>
                <a:latin typeface="Roboto"/>
                <a:ea typeface="Roboto"/>
                <a:cs typeface="Roboto"/>
                <a:sym typeface="Roboto"/>
              </a:defRPr>
            </a:lvl2pPr>
            <a:lvl3pPr marL="1371600" marR="0" lvl="2" indent="-304800" algn="l" rtl="0">
              <a:lnSpc>
                <a:spcPct val="115000"/>
              </a:lnSpc>
              <a:spcBef>
                <a:spcPts val="0"/>
              </a:spcBef>
              <a:spcAft>
                <a:spcPts val="0"/>
              </a:spcAft>
              <a:buClr>
                <a:srgbClr val="434343"/>
              </a:buClr>
              <a:buSzPts val="1200"/>
              <a:buFont typeface="Roboto Condensed Light"/>
              <a:buAutoNum type="romanLcPeriod"/>
              <a:defRPr sz="1400" b="0" i="0" u="none" strike="noStrike" cap="none">
                <a:solidFill>
                  <a:schemeClr val="dk1"/>
                </a:solidFill>
                <a:latin typeface="Roboto"/>
                <a:ea typeface="Roboto"/>
                <a:cs typeface="Roboto"/>
                <a:sym typeface="Roboto"/>
              </a:defRPr>
            </a:lvl3pPr>
            <a:lvl4pPr marL="1828800" marR="0" lvl="3" indent="-304800" algn="l" rtl="0">
              <a:lnSpc>
                <a:spcPct val="115000"/>
              </a:lnSpc>
              <a:spcBef>
                <a:spcPts val="0"/>
              </a:spcBef>
              <a:spcAft>
                <a:spcPts val="0"/>
              </a:spcAft>
              <a:buClr>
                <a:srgbClr val="434343"/>
              </a:buClr>
              <a:buSzPts val="1200"/>
              <a:buFont typeface="Roboto Condensed Light"/>
              <a:buAutoNum type="arabicPeriod"/>
              <a:defRPr sz="1400" b="0" i="0" u="none" strike="noStrike" cap="none">
                <a:solidFill>
                  <a:schemeClr val="dk1"/>
                </a:solidFill>
                <a:latin typeface="Roboto"/>
                <a:ea typeface="Roboto"/>
                <a:cs typeface="Roboto"/>
                <a:sym typeface="Roboto"/>
              </a:defRPr>
            </a:lvl4pPr>
            <a:lvl5pPr marL="2286000" marR="0" lvl="4" indent="-304800" algn="l" rtl="0">
              <a:lnSpc>
                <a:spcPct val="115000"/>
              </a:lnSpc>
              <a:spcBef>
                <a:spcPts val="0"/>
              </a:spcBef>
              <a:spcAft>
                <a:spcPts val="0"/>
              </a:spcAft>
              <a:buClr>
                <a:srgbClr val="434343"/>
              </a:buClr>
              <a:buSzPts val="1200"/>
              <a:buFont typeface="Roboto Condensed Light"/>
              <a:buAutoNum type="alphaLcPeriod"/>
              <a:defRPr sz="1400" b="0" i="0" u="none" strike="noStrike" cap="none">
                <a:solidFill>
                  <a:schemeClr val="dk1"/>
                </a:solidFill>
                <a:latin typeface="Roboto"/>
                <a:ea typeface="Roboto"/>
                <a:cs typeface="Roboto"/>
                <a:sym typeface="Roboto"/>
              </a:defRPr>
            </a:lvl5pPr>
            <a:lvl6pPr marL="2743200" marR="0" lvl="5" indent="-304800" algn="l" rtl="0">
              <a:lnSpc>
                <a:spcPct val="115000"/>
              </a:lnSpc>
              <a:spcBef>
                <a:spcPts val="0"/>
              </a:spcBef>
              <a:spcAft>
                <a:spcPts val="0"/>
              </a:spcAft>
              <a:buClr>
                <a:srgbClr val="434343"/>
              </a:buClr>
              <a:buSzPts val="1200"/>
              <a:buFont typeface="Roboto Condensed Light"/>
              <a:buAutoNum type="romanLcPeriod"/>
              <a:defRPr sz="1400" b="0" i="0" u="none" strike="noStrike" cap="none">
                <a:solidFill>
                  <a:schemeClr val="dk1"/>
                </a:solidFill>
                <a:latin typeface="Roboto"/>
                <a:ea typeface="Roboto"/>
                <a:cs typeface="Roboto"/>
                <a:sym typeface="Roboto"/>
              </a:defRPr>
            </a:lvl6pPr>
            <a:lvl7pPr marL="3200400" marR="0" lvl="6" indent="-304800" algn="l" rtl="0">
              <a:lnSpc>
                <a:spcPct val="115000"/>
              </a:lnSpc>
              <a:spcBef>
                <a:spcPts val="0"/>
              </a:spcBef>
              <a:spcAft>
                <a:spcPts val="0"/>
              </a:spcAft>
              <a:buClr>
                <a:srgbClr val="434343"/>
              </a:buClr>
              <a:buSzPts val="1200"/>
              <a:buFont typeface="Roboto Condensed Light"/>
              <a:buAutoNum type="arabicPeriod"/>
              <a:defRPr sz="1400" b="0" i="0" u="none" strike="noStrike" cap="none">
                <a:solidFill>
                  <a:schemeClr val="dk1"/>
                </a:solidFill>
                <a:latin typeface="Roboto"/>
                <a:ea typeface="Roboto"/>
                <a:cs typeface="Roboto"/>
                <a:sym typeface="Roboto"/>
              </a:defRPr>
            </a:lvl7pPr>
            <a:lvl8pPr marL="3657600" marR="0" lvl="7" indent="-304800" algn="l" rtl="0">
              <a:lnSpc>
                <a:spcPct val="115000"/>
              </a:lnSpc>
              <a:spcBef>
                <a:spcPts val="0"/>
              </a:spcBef>
              <a:spcAft>
                <a:spcPts val="0"/>
              </a:spcAft>
              <a:buClr>
                <a:srgbClr val="434343"/>
              </a:buClr>
              <a:buSzPts val="1200"/>
              <a:buFont typeface="Roboto Condensed Light"/>
              <a:buAutoNum type="alphaLcPeriod"/>
              <a:defRPr sz="1400" b="0" i="0" u="none" strike="noStrike" cap="none">
                <a:solidFill>
                  <a:schemeClr val="dk1"/>
                </a:solidFill>
                <a:latin typeface="Roboto"/>
                <a:ea typeface="Roboto"/>
                <a:cs typeface="Roboto"/>
                <a:sym typeface="Roboto"/>
              </a:defRPr>
            </a:lvl8pPr>
            <a:lvl9pPr marL="4114800" marR="0" lvl="8" indent="-304800" algn="l" rtl="0">
              <a:lnSpc>
                <a:spcPct val="115000"/>
              </a:lnSpc>
              <a:spcBef>
                <a:spcPts val="0"/>
              </a:spcBef>
              <a:spcAft>
                <a:spcPts val="0"/>
              </a:spcAft>
              <a:buClr>
                <a:srgbClr val="434343"/>
              </a:buClr>
              <a:buSzPts val="1200"/>
              <a:buFont typeface="Roboto Condensed Light"/>
              <a:buAutoNum type="romanLcPeriod"/>
              <a:defRPr sz="1400" b="0" i="0" u="none" strike="noStrike" cap="none">
                <a:solidFill>
                  <a:schemeClr val="dk1"/>
                </a:solidFill>
                <a:latin typeface="Roboto"/>
                <a:ea typeface="Roboto"/>
                <a:cs typeface="Roboto"/>
                <a:sym typeface="Roboto"/>
              </a:defRPr>
            </a:lvl9pPr>
          </a:lstStyle>
          <a:p>
            <a:pPr marL="0" indent="0">
              <a:buClr>
                <a:schemeClr val="dk1"/>
              </a:buClr>
              <a:buSzPts val="1100"/>
              <a:buNone/>
            </a:pPr>
            <a:endParaRPr lang="en-GB" sz="1600" dirty="0"/>
          </a:p>
        </p:txBody>
      </p:sp>
      <p:sp>
        <p:nvSpPr>
          <p:cNvPr id="21" name="Google Shape;1343;p38">
            <a:extLst>
              <a:ext uri="{FF2B5EF4-FFF2-40B4-BE49-F238E27FC236}">
                <a16:creationId xmlns:a16="http://schemas.microsoft.com/office/drawing/2014/main" id="{669721CF-DADF-F723-A175-BB2D6D10F5FB}"/>
              </a:ext>
            </a:extLst>
          </p:cNvPr>
          <p:cNvSpPr txBox="1">
            <a:spLocks/>
          </p:cNvSpPr>
          <p:nvPr/>
        </p:nvSpPr>
        <p:spPr>
          <a:xfrm>
            <a:off x="685392" y="544550"/>
            <a:ext cx="7717800" cy="572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1pPr>
            <a:lvl2pPr marR="0" lvl="1"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2pPr>
            <a:lvl3pPr marR="0" lvl="2"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3pPr>
            <a:lvl4pPr marR="0" lvl="3"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4pPr>
            <a:lvl5pPr marR="0" lvl="4"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5pPr>
            <a:lvl6pPr marR="0" lvl="5"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6pPr>
            <a:lvl7pPr marR="0" lvl="6"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7pPr>
            <a:lvl8pPr marR="0" lvl="7"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8pPr>
            <a:lvl9pPr marR="0" lvl="8"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9pPr>
          </a:lstStyle>
          <a:p>
            <a:r>
              <a:rPr lang="en-GB" dirty="0"/>
              <a:t>Obtaining </a:t>
            </a:r>
            <a:r>
              <a:rPr lang="en-GB" dirty="0" err="1"/>
              <a:t>FootballPredictions</a:t>
            </a:r>
            <a:r>
              <a:rPr lang="en-GB" dirty="0"/>
              <a:t> data</a:t>
            </a:r>
          </a:p>
        </p:txBody>
      </p:sp>
      <p:sp>
        <p:nvSpPr>
          <p:cNvPr id="24" name="Google Shape;1344;p38">
            <a:extLst>
              <a:ext uri="{FF2B5EF4-FFF2-40B4-BE49-F238E27FC236}">
                <a16:creationId xmlns:a16="http://schemas.microsoft.com/office/drawing/2014/main" id="{05BA04AD-15FC-0589-2D90-448BDDE4EF75}"/>
              </a:ext>
            </a:extLst>
          </p:cNvPr>
          <p:cNvSpPr txBox="1">
            <a:spLocks/>
          </p:cNvSpPr>
          <p:nvPr/>
        </p:nvSpPr>
        <p:spPr>
          <a:xfrm>
            <a:off x="713099" y="1028443"/>
            <a:ext cx="7839229" cy="3451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accent2"/>
              </a:buClr>
              <a:buSzPts val="1200"/>
              <a:buFont typeface="Roboto"/>
              <a:buAutoNum type="arabicPeriod"/>
              <a:defRPr sz="1200" b="0" i="0" u="none" strike="noStrike" cap="none">
                <a:solidFill>
                  <a:schemeClr val="dk1"/>
                </a:solidFill>
                <a:latin typeface="Roboto"/>
                <a:ea typeface="Roboto"/>
                <a:cs typeface="Roboto"/>
                <a:sym typeface="Roboto"/>
              </a:defRPr>
            </a:lvl1pPr>
            <a:lvl2pPr marL="914400" marR="0" lvl="1" indent="-304800" algn="l" rtl="0">
              <a:lnSpc>
                <a:spcPct val="115000"/>
              </a:lnSpc>
              <a:spcBef>
                <a:spcPts val="0"/>
              </a:spcBef>
              <a:spcAft>
                <a:spcPts val="0"/>
              </a:spcAft>
              <a:buClr>
                <a:srgbClr val="434343"/>
              </a:buClr>
              <a:buSzPts val="1200"/>
              <a:buFont typeface="Roboto Condensed Light"/>
              <a:buAutoNum type="alphaLcPeriod"/>
              <a:defRPr sz="1400" b="0" i="0" u="none" strike="noStrike" cap="none">
                <a:solidFill>
                  <a:schemeClr val="dk1"/>
                </a:solidFill>
                <a:latin typeface="Roboto"/>
                <a:ea typeface="Roboto"/>
                <a:cs typeface="Roboto"/>
                <a:sym typeface="Roboto"/>
              </a:defRPr>
            </a:lvl2pPr>
            <a:lvl3pPr marL="1371600" marR="0" lvl="2" indent="-304800" algn="l" rtl="0">
              <a:lnSpc>
                <a:spcPct val="115000"/>
              </a:lnSpc>
              <a:spcBef>
                <a:spcPts val="0"/>
              </a:spcBef>
              <a:spcAft>
                <a:spcPts val="0"/>
              </a:spcAft>
              <a:buClr>
                <a:srgbClr val="434343"/>
              </a:buClr>
              <a:buSzPts val="1200"/>
              <a:buFont typeface="Roboto Condensed Light"/>
              <a:buAutoNum type="romanLcPeriod"/>
              <a:defRPr sz="1400" b="0" i="0" u="none" strike="noStrike" cap="none">
                <a:solidFill>
                  <a:schemeClr val="dk1"/>
                </a:solidFill>
                <a:latin typeface="Roboto"/>
                <a:ea typeface="Roboto"/>
                <a:cs typeface="Roboto"/>
                <a:sym typeface="Roboto"/>
              </a:defRPr>
            </a:lvl3pPr>
            <a:lvl4pPr marL="1828800" marR="0" lvl="3" indent="-304800" algn="l" rtl="0">
              <a:lnSpc>
                <a:spcPct val="115000"/>
              </a:lnSpc>
              <a:spcBef>
                <a:spcPts val="0"/>
              </a:spcBef>
              <a:spcAft>
                <a:spcPts val="0"/>
              </a:spcAft>
              <a:buClr>
                <a:srgbClr val="434343"/>
              </a:buClr>
              <a:buSzPts val="1200"/>
              <a:buFont typeface="Roboto Condensed Light"/>
              <a:buAutoNum type="arabicPeriod"/>
              <a:defRPr sz="1400" b="0" i="0" u="none" strike="noStrike" cap="none">
                <a:solidFill>
                  <a:schemeClr val="dk1"/>
                </a:solidFill>
                <a:latin typeface="Roboto"/>
                <a:ea typeface="Roboto"/>
                <a:cs typeface="Roboto"/>
                <a:sym typeface="Roboto"/>
              </a:defRPr>
            </a:lvl4pPr>
            <a:lvl5pPr marL="2286000" marR="0" lvl="4" indent="-304800" algn="l" rtl="0">
              <a:lnSpc>
                <a:spcPct val="115000"/>
              </a:lnSpc>
              <a:spcBef>
                <a:spcPts val="0"/>
              </a:spcBef>
              <a:spcAft>
                <a:spcPts val="0"/>
              </a:spcAft>
              <a:buClr>
                <a:srgbClr val="434343"/>
              </a:buClr>
              <a:buSzPts val="1200"/>
              <a:buFont typeface="Roboto Condensed Light"/>
              <a:buAutoNum type="alphaLcPeriod"/>
              <a:defRPr sz="1400" b="0" i="0" u="none" strike="noStrike" cap="none">
                <a:solidFill>
                  <a:schemeClr val="dk1"/>
                </a:solidFill>
                <a:latin typeface="Roboto"/>
                <a:ea typeface="Roboto"/>
                <a:cs typeface="Roboto"/>
                <a:sym typeface="Roboto"/>
              </a:defRPr>
            </a:lvl5pPr>
            <a:lvl6pPr marL="2743200" marR="0" lvl="5" indent="-304800" algn="l" rtl="0">
              <a:lnSpc>
                <a:spcPct val="115000"/>
              </a:lnSpc>
              <a:spcBef>
                <a:spcPts val="0"/>
              </a:spcBef>
              <a:spcAft>
                <a:spcPts val="0"/>
              </a:spcAft>
              <a:buClr>
                <a:srgbClr val="434343"/>
              </a:buClr>
              <a:buSzPts val="1200"/>
              <a:buFont typeface="Roboto Condensed Light"/>
              <a:buAutoNum type="romanLcPeriod"/>
              <a:defRPr sz="1400" b="0" i="0" u="none" strike="noStrike" cap="none">
                <a:solidFill>
                  <a:schemeClr val="dk1"/>
                </a:solidFill>
                <a:latin typeface="Roboto"/>
                <a:ea typeface="Roboto"/>
                <a:cs typeface="Roboto"/>
                <a:sym typeface="Roboto"/>
              </a:defRPr>
            </a:lvl6pPr>
            <a:lvl7pPr marL="3200400" marR="0" lvl="6" indent="-304800" algn="l" rtl="0">
              <a:lnSpc>
                <a:spcPct val="115000"/>
              </a:lnSpc>
              <a:spcBef>
                <a:spcPts val="0"/>
              </a:spcBef>
              <a:spcAft>
                <a:spcPts val="0"/>
              </a:spcAft>
              <a:buClr>
                <a:srgbClr val="434343"/>
              </a:buClr>
              <a:buSzPts val="1200"/>
              <a:buFont typeface="Roboto Condensed Light"/>
              <a:buAutoNum type="arabicPeriod"/>
              <a:defRPr sz="1400" b="0" i="0" u="none" strike="noStrike" cap="none">
                <a:solidFill>
                  <a:schemeClr val="dk1"/>
                </a:solidFill>
                <a:latin typeface="Roboto"/>
                <a:ea typeface="Roboto"/>
                <a:cs typeface="Roboto"/>
                <a:sym typeface="Roboto"/>
              </a:defRPr>
            </a:lvl7pPr>
            <a:lvl8pPr marL="3657600" marR="0" lvl="7" indent="-304800" algn="l" rtl="0">
              <a:lnSpc>
                <a:spcPct val="115000"/>
              </a:lnSpc>
              <a:spcBef>
                <a:spcPts val="0"/>
              </a:spcBef>
              <a:spcAft>
                <a:spcPts val="0"/>
              </a:spcAft>
              <a:buClr>
                <a:srgbClr val="434343"/>
              </a:buClr>
              <a:buSzPts val="1200"/>
              <a:buFont typeface="Roboto Condensed Light"/>
              <a:buAutoNum type="alphaLcPeriod"/>
              <a:defRPr sz="1400" b="0" i="0" u="none" strike="noStrike" cap="none">
                <a:solidFill>
                  <a:schemeClr val="dk1"/>
                </a:solidFill>
                <a:latin typeface="Roboto"/>
                <a:ea typeface="Roboto"/>
                <a:cs typeface="Roboto"/>
                <a:sym typeface="Roboto"/>
              </a:defRPr>
            </a:lvl8pPr>
            <a:lvl9pPr marL="4114800" marR="0" lvl="8" indent="-304800" algn="l" rtl="0">
              <a:lnSpc>
                <a:spcPct val="115000"/>
              </a:lnSpc>
              <a:spcBef>
                <a:spcPts val="0"/>
              </a:spcBef>
              <a:spcAft>
                <a:spcPts val="0"/>
              </a:spcAft>
              <a:buClr>
                <a:srgbClr val="434343"/>
              </a:buClr>
              <a:buSzPts val="1200"/>
              <a:buFont typeface="Roboto Condensed Light"/>
              <a:buAutoNum type="romanLcPeriod"/>
              <a:defRPr sz="1400" b="0" i="0" u="none" strike="noStrike" cap="none">
                <a:solidFill>
                  <a:schemeClr val="dk1"/>
                </a:solidFill>
                <a:latin typeface="Roboto"/>
                <a:ea typeface="Roboto"/>
                <a:cs typeface="Roboto"/>
                <a:sym typeface="Roboto"/>
              </a:defRPr>
            </a:lvl9pPr>
          </a:lstStyle>
          <a:p>
            <a:pPr marL="0" indent="0">
              <a:buClr>
                <a:schemeClr val="dk1"/>
              </a:buClr>
              <a:buSzPts val="1100"/>
              <a:buNone/>
            </a:pPr>
            <a:r>
              <a:rPr lang="en-GB" sz="1400" dirty="0" err="1"/>
              <a:t>FootballPredictions</a:t>
            </a:r>
            <a:r>
              <a:rPr lang="en-GB" sz="1400" dirty="0"/>
              <a:t> publishes news for each match reporting the </a:t>
            </a:r>
            <a:r>
              <a:rPr lang="en-GB" sz="1400" dirty="0" err="1"/>
              <a:t>favorite</a:t>
            </a:r>
            <a:r>
              <a:rPr lang="en-GB" sz="1400" dirty="0"/>
              <a:t> team, performances about previous matches, injured players.</a:t>
            </a:r>
          </a:p>
          <a:p>
            <a:pPr marL="0" indent="0">
              <a:buClr>
                <a:schemeClr val="dk1"/>
              </a:buClr>
              <a:buSzPts val="1100"/>
              <a:buNone/>
            </a:pPr>
            <a:endParaRPr lang="en-GB" sz="1400" dirty="0"/>
          </a:p>
          <a:p>
            <a:pPr marL="0" indent="0">
              <a:buClr>
                <a:schemeClr val="dk1"/>
              </a:buClr>
              <a:buSzPts val="1100"/>
              <a:buNone/>
            </a:pPr>
            <a:r>
              <a:rPr lang="en-GB" sz="1400" dirty="0"/>
              <a:t>For each match in the statistical dataset the news of the match are searched in </a:t>
            </a:r>
            <a:r>
              <a:rPr lang="en-GB" sz="1400" dirty="0" err="1"/>
              <a:t>FootballPredictions</a:t>
            </a:r>
            <a:r>
              <a:rPr lang="en-GB" sz="1400" dirty="0"/>
              <a:t> setting the date of the match in the </a:t>
            </a:r>
            <a:r>
              <a:rPr lang="en-GB" sz="1400" dirty="0" err="1"/>
              <a:t>FootballPredictions</a:t>
            </a:r>
            <a:r>
              <a:rPr lang="en-GB" sz="1400" dirty="0"/>
              <a:t> </a:t>
            </a:r>
            <a:r>
              <a:rPr lang="en-GB" sz="1400" dirty="0" err="1"/>
              <a:t>url</a:t>
            </a:r>
            <a:r>
              <a:rPr lang="en-GB" sz="1400" dirty="0"/>
              <a:t>. </a:t>
            </a:r>
          </a:p>
          <a:p>
            <a:pPr marL="0" indent="0">
              <a:buClr>
                <a:schemeClr val="dk1"/>
              </a:buClr>
              <a:buSzPts val="1100"/>
              <a:buNone/>
            </a:pPr>
            <a:r>
              <a:rPr lang="en-GB" sz="1100" dirty="0">
                <a:hlinkClick r:id="rId4"/>
              </a:rPr>
              <a:t>https://footballpredictions.com/footballpredictions/?date=23-10-2022</a:t>
            </a:r>
            <a:endParaRPr lang="en-GB" sz="1100" dirty="0"/>
          </a:p>
          <a:p>
            <a:pPr marL="0" indent="0">
              <a:buClr>
                <a:schemeClr val="dk1"/>
              </a:buClr>
              <a:buSzPts val="1100"/>
              <a:buNone/>
            </a:pPr>
            <a:endParaRPr lang="en-GB" sz="1400" dirty="0"/>
          </a:p>
          <a:p>
            <a:pPr marL="0" indent="0">
              <a:buClr>
                <a:schemeClr val="dk1"/>
              </a:buClr>
              <a:buSzPts val="1100"/>
              <a:buNone/>
            </a:pPr>
            <a:endParaRPr lang="en-GB" sz="1400" dirty="0"/>
          </a:p>
          <a:p>
            <a:pPr marL="0" indent="0">
              <a:buClr>
                <a:schemeClr val="dk1"/>
              </a:buClr>
              <a:buSzPts val="1100"/>
              <a:buNone/>
            </a:pPr>
            <a:r>
              <a:rPr lang="en-GB" sz="1400" dirty="0"/>
              <a:t> </a:t>
            </a:r>
          </a:p>
        </p:txBody>
      </p:sp>
      <p:pic>
        <p:nvPicPr>
          <p:cNvPr id="26" name="Picture 25" descr="Graphical user interface, text, application, email, website&#10;&#10;Description automatically generated">
            <a:extLst>
              <a:ext uri="{FF2B5EF4-FFF2-40B4-BE49-F238E27FC236}">
                <a16:creationId xmlns:a16="http://schemas.microsoft.com/office/drawing/2014/main" id="{C8DA3CF0-390A-ED1C-290D-487474B8CA5A}"/>
              </a:ext>
            </a:extLst>
          </p:cNvPr>
          <p:cNvPicPr>
            <a:picLocks noChangeAspect="1"/>
          </p:cNvPicPr>
          <p:nvPr/>
        </p:nvPicPr>
        <p:blipFill>
          <a:blip r:embed="rId5"/>
          <a:stretch>
            <a:fillRect/>
          </a:stretch>
        </p:blipFill>
        <p:spPr>
          <a:xfrm>
            <a:off x="2455142" y="2723319"/>
            <a:ext cx="4178300" cy="2197100"/>
          </a:xfrm>
          <a:prstGeom prst="rect">
            <a:avLst/>
          </a:prstGeom>
          <a:ln>
            <a:noFill/>
          </a:ln>
          <a:effectLst>
            <a:outerShdw blurRad="292100" dist="139700" dir="2700000" algn="tl" rotWithShape="0">
              <a:srgbClr val="333333">
                <a:alpha val="65000"/>
              </a:srgbClr>
            </a:outerShdw>
          </a:effectLst>
        </p:spPr>
      </p:pic>
      <p:pic>
        <p:nvPicPr>
          <p:cNvPr id="3" name="Picture 10">
            <a:hlinkClick r:id="rId6"/>
            <a:extLst>
              <a:ext uri="{FF2B5EF4-FFF2-40B4-BE49-F238E27FC236}">
                <a16:creationId xmlns:a16="http://schemas.microsoft.com/office/drawing/2014/main" id="{B08B6B8E-0D3F-11DC-3B78-A6C0A9E75AFE}"/>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t="1" r="67002" b="-23964"/>
          <a:stretch/>
        </p:blipFill>
        <p:spPr bwMode="auto">
          <a:xfrm>
            <a:off x="7816973" y="324043"/>
            <a:ext cx="1263366" cy="310152"/>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6" name="Picture 10">
            <a:hlinkClick r:id="rId6"/>
            <a:extLst>
              <a:ext uri="{FF2B5EF4-FFF2-40B4-BE49-F238E27FC236}">
                <a16:creationId xmlns:a16="http://schemas.microsoft.com/office/drawing/2014/main" id="{EEF6F1B4-86F0-44A5-FB6B-25EE1698EFC8}"/>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33028" t="-7094" r="70" b="-23964"/>
          <a:stretch/>
        </p:blipFill>
        <p:spPr bwMode="auto">
          <a:xfrm>
            <a:off x="7816973" y="566777"/>
            <a:ext cx="1263366" cy="161737"/>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8859990"/>
      </p:ext>
    </p:extLst>
  </p:cSld>
  <p:clrMapOvr>
    <a:masterClrMapping/>
  </p:clrMapOvr>
</p:sld>
</file>

<file path=ppt/theme/theme1.xml><?xml version="1.0" encoding="utf-8"?>
<a:theme xmlns:a="http://schemas.openxmlformats.org/drawingml/2006/main" name="Formal Education Pack for Students by Slidesgo">
  <a:themeElements>
    <a:clrScheme name="Simple Light">
      <a:dk1>
        <a:srgbClr val="434343"/>
      </a:dk1>
      <a:lt1>
        <a:srgbClr val="FFFFFF"/>
      </a:lt1>
      <a:dk2>
        <a:srgbClr val="E2E0DF"/>
      </a:dk2>
      <a:lt2>
        <a:srgbClr val="FAFAFA"/>
      </a:lt2>
      <a:accent1>
        <a:srgbClr val="F5E1D0"/>
      </a:accent1>
      <a:accent2>
        <a:srgbClr val="7F8C7D"/>
      </a:accent2>
      <a:accent3>
        <a:srgbClr val="E0D0D3"/>
      </a:accent3>
      <a:accent4>
        <a:srgbClr val="D7DBC2"/>
      </a:accent4>
      <a:accent5>
        <a:srgbClr val="F3F3F3"/>
      </a:accent5>
      <a:accent6>
        <a:srgbClr val="FFFFFF"/>
      </a:accent6>
      <a:hlink>
        <a:srgbClr val="7F8C7D"/>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Simple Light">
    <a:dk1>
      <a:srgbClr val="434343"/>
    </a:dk1>
    <a:lt1>
      <a:srgbClr val="FFFFFF"/>
    </a:lt1>
    <a:dk2>
      <a:srgbClr val="E2E0DF"/>
    </a:dk2>
    <a:lt2>
      <a:srgbClr val="FAFAFA"/>
    </a:lt2>
    <a:accent1>
      <a:srgbClr val="F5E1D0"/>
    </a:accent1>
    <a:accent2>
      <a:srgbClr val="7F8C7D"/>
    </a:accent2>
    <a:accent3>
      <a:srgbClr val="E0D0D3"/>
    </a:accent3>
    <a:accent4>
      <a:srgbClr val="D7DBC2"/>
    </a:accent4>
    <a:accent5>
      <a:srgbClr val="F3F3F3"/>
    </a:accent5>
    <a:accent6>
      <a:srgbClr val="FFFFFF"/>
    </a:accent6>
    <a:hlink>
      <a:srgbClr val="7F8C7D"/>
    </a:hlink>
    <a:folHlink>
      <a:srgbClr val="0097A7"/>
    </a:folHlink>
  </a:clrScheme>
</a:themeOverride>
</file>

<file path=docProps/app.xml><?xml version="1.0" encoding="utf-8"?>
<Properties xmlns="http://schemas.openxmlformats.org/officeDocument/2006/extended-properties" xmlns:vt="http://schemas.openxmlformats.org/officeDocument/2006/docPropsVTypes">
  <Template/>
  <TotalTime>1757</TotalTime>
  <Words>1086</Words>
  <Application>Microsoft Macintosh PowerPoint</Application>
  <PresentationFormat>On-screen Show (16:9)</PresentationFormat>
  <Paragraphs>142</Paragraphs>
  <Slides>18</Slides>
  <Notes>18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Tajawal</vt:lpstr>
      <vt:lpstr>Arial</vt:lpstr>
      <vt:lpstr>Roboto Condensed Light</vt:lpstr>
      <vt:lpstr>Roboto</vt:lpstr>
      <vt:lpstr>Formal Education Pack for Students by Slidesgo</vt:lpstr>
      <vt:lpstr>THE WINNER OF THE NEXT MATCH</vt:lpstr>
      <vt:lpstr>Abstract</vt:lpstr>
      <vt:lpstr>Project steps</vt:lpstr>
      <vt:lpstr>Data collection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 L’archiviazione dei dati</dc:title>
  <cp:lastModifiedBy>Simone Malesardi</cp:lastModifiedBy>
  <cp:revision>474</cp:revision>
  <dcterms:modified xsi:type="dcterms:W3CDTF">2022-12-13T15:02:13Z</dcterms:modified>
</cp:coreProperties>
</file>