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6" r:id="rId10"/>
    <p:sldId id="305" r:id="rId11"/>
    <p:sldId id="28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>
      <p:cViewPr varScale="1">
        <p:scale>
          <a:sx n="113" d="100"/>
          <a:sy n="113" d="100"/>
        </p:scale>
        <p:origin x="5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51040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7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3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50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06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2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50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8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1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663638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Nations Switch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81000" y="3354860"/>
            <a:ext cx="8229600" cy="138496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5B595A"/>
                </a:solidFill>
              </a:rPr>
              <a:t>Instructor:</a:t>
            </a:r>
            <a:r>
              <a:rPr lang="zh-CN" altLang="en-US" sz="2000" dirty="0">
                <a:solidFill>
                  <a:srgbClr val="5B595A"/>
                </a:solidFill>
              </a:rPr>
              <a:t> </a:t>
            </a:r>
            <a:r>
              <a:rPr lang="en-US" altLang="zh-CN" sz="2000" dirty="0">
                <a:solidFill>
                  <a:srgbClr val="5B595A"/>
                </a:solidFill>
              </a:rPr>
              <a:t>Professor</a:t>
            </a:r>
            <a:r>
              <a:rPr lang="zh-CN" altLang="en-US" sz="2000" dirty="0">
                <a:solidFill>
                  <a:srgbClr val="5B595A"/>
                </a:solidFill>
              </a:rPr>
              <a:t> </a:t>
            </a:r>
            <a:r>
              <a:rPr lang="en-US" altLang="zh-CN" sz="2000" dirty="0">
                <a:solidFill>
                  <a:srgbClr val="5B595A"/>
                </a:solidFill>
              </a:rPr>
              <a:t>Jia</a:t>
            </a:r>
            <a:r>
              <a:rPr lang="zh-CN" altLang="en-US" sz="2000" dirty="0">
                <a:solidFill>
                  <a:srgbClr val="5B595A"/>
                </a:solidFill>
              </a:rPr>
              <a:t> </a:t>
            </a:r>
            <a:r>
              <a:rPr lang="en-US" altLang="zh-CN" sz="2000" dirty="0">
                <a:solidFill>
                  <a:srgbClr val="5B595A"/>
                </a:solidFill>
              </a:rPr>
              <a:t>Zhang</a:t>
            </a:r>
            <a:br>
              <a:rPr lang="en" sz="2000" dirty="0">
                <a:solidFill>
                  <a:srgbClr val="5B595A"/>
                </a:solidFill>
              </a:rPr>
            </a:br>
            <a:r>
              <a:rPr lang="en" sz="2000" dirty="0">
                <a:solidFill>
                  <a:srgbClr val="5B595A"/>
                </a:solidFill>
              </a:rPr>
              <a:t>Team </a:t>
            </a:r>
            <a:r>
              <a:rPr lang="en-US" sz="2000" dirty="0">
                <a:solidFill>
                  <a:srgbClr val="5B595A"/>
                </a:solidFill>
              </a:rPr>
              <a:t>7</a:t>
            </a:r>
            <a:r>
              <a:rPr lang="zh-CN" altLang="en-US" sz="2000" dirty="0">
                <a:solidFill>
                  <a:srgbClr val="5B595A"/>
                </a:solidFill>
              </a:rPr>
              <a:t> </a:t>
            </a:r>
            <a:r>
              <a:rPr lang="en" sz="2000" dirty="0">
                <a:solidFill>
                  <a:srgbClr val="5B595A"/>
                </a:solidFill>
              </a:rPr>
              <a:t>– </a:t>
            </a:r>
            <a:r>
              <a:rPr lang="en-US" sz="2000" dirty="0">
                <a:solidFill>
                  <a:srgbClr val="5B595A"/>
                </a:solidFill>
              </a:rPr>
              <a:t>Giancarlo </a:t>
            </a:r>
            <a:r>
              <a:rPr lang="en-US" sz="2000" dirty="0" err="1">
                <a:solidFill>
                  <a:srgbClr val="5B595A"/>
                </a:solidFill>
              </a:rPr>
              <a:t>Rinaldini</a:t>
            </a:r>
            <a:r>
              <a:rPr lang="en-US" sz="2000" dirty="0">
                <a:solidFill>
                  <a:srgbClr val="5B595A"/>
                </a:solidFill>
              </a:rPr>
              <a:t>, </a:t>
            </a:r>
            <a:r>
              <a:rPr lang="en-US" sz="2000" dirty="0" err="1">
                <a:solidFill>
                  <a:srgbClr val="5B595A"/>
                </a:solidFill>
              </a:rPr>
              <a:t>Chenqi</a:t>
            </a:r>
            <a:r>
              <a:rPr lang="en-US" sz="2000" dirty="0">
                <a:solidFill>
                  <a:srgbClr val="5B595A"/>
                </a:solidFill>
              </a:rPr>
              <a:t> Zhang</a:t>
            </a:r>
            <a:endParaRPr lang="en" sz="2000" dirty="0">
              <a:solidFill>
                <a:srgbClr val="5B595A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sz="2000" dirty="0">
              <a:solidFill>
                <a:srgbClr val="5B595A"/>
              </a:solidFill>
            </a:endParaRPr>
          </a:p>
          <a:p>
            <a:pPr algn="r"/>
            <a:r>
              <a:rPr lang="en-US" sz="1600" dirty="0"/>
              <a:t>&lt;</a:t>
            </a:r>
            <a:r>
              <a:rPr lang="en-US" sz="1800" b="1" i="0" dirty="0">
                <a:solidFill>
                  <a:srgbClr val="2D3B45"/>
                </a:solidFill>
                <a:effectLst/>
                <a:latin typeface="Lato Extended"/>
              </a:rPr>
              <a:t>Service Oriented Software Engineering</a:t>
            </a:r>
            <a:r>
              <a:rPr lang="en-US" sz="1600" dirty="0"/>
              <a:t>&gt; (CS 7340), </a:t>
            </a:r>
            <a:r>
              <a:rPr lang="en-US" altLang="zh-CN" sz="1600" dirty="0"/>
              <a:t>Fall2021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D3F1D-5AEE-403B-B10D-2218E0B5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08" y="1352550"/>
            <a:ext cx="2675184" cy="2133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/>
              <a:t>Conclusions and future work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229600" cy="29725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 app is easy to access and contain meaningful functionality. We hope this Nations Switch app will become a useful tool for people who love to get to know other countries and communicate with their people.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add real-time weather information of main cities.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add pictures of landmark buildings of the country.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urther optimize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44926111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25" y="1759712"/>
            <a:ext cx="5213125" cy="26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53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Roadmap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2550"/>
            <a:ext cx="8759825" cy="2772966"/>
          </a:xfrm>
        </p:spPr>
        <p:txBody>
          <a:bodyPr rIns="104933">
            <a:normAutofit lnSpcReduction="10000"/>
          </a:bodyPr>
          <a:lstStyle/>
          <a:p>
            <a:pPr marL="150876" lvl="1" indent="0">
              <a:spcBef>
                <a:spcPts val="0"/>
              </a:spcBef>
              <a:buNone/>
            </a:pPr>
            <a:endParaRPr lang="en-US" sz="20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Introduction</a:t>
            </a:r>
            <a:endParaRPr lang="en-US" sz="2400" dirty="0"/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Motivation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Related work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Design</a:t>
            </a:r>
            <a:endParaRPr lang="en-US" sz="2400" dirty="0"/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System implementation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Demo</a:t>
            </a:r>
            <a:endParaRPr lang="en-US" sz="2400" dirty="0"/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Conclusions and future work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147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/>
              <a:t>Introduce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8229600" cy="273918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“</a:t>
            </a:r>
            <a:r>
              <a:rPr lang="en-US" sz="2000" i="1" dirty="0"/>
              <a:t>Nation Switch</a:t>
            </a:r>
            <a:r>
              <a:rPr lang="en-US" sz="2000" dirty="0"/>
              <a:t>”</a:t>
            </a:r>
            <a:r>
              <a:rPr lang="en-US" altLang="zh-CN" sz="2000" dirty="0"/>
              <a:t>—— A web application.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ynamically display the national flag and other detailed information of the country.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A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Dynamically mark every country which user has chosen on the map according to its geographical location.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Provides an interface linked to translation webpage.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3331893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/>
              <a:t>Motivation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229600" cy="248270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Countless scientific, technological and cultural progresses which are contributed by people's cross-national cooperation and communication.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elp people from all over the work to easily access the information of different countries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A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Make preparations for further cooperation in the future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8172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/>
              <a:t>Related work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713838"/>
            <a:ext cx="8229600" cy="171582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Target the tourism audience that will visit Wikipedia pages and news outlets to learn about travel stops.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A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ave an efficient method of accumulating important travel data such as currency, language, geographical location and quick access to google translate.</a:t>
            </a:r>
            <a:endParaRPr lang="en-US" sz="1800" dirty="0">
              <a:solidFill>
                <a:srgbClr val="00000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62635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/>
              <a:t>Design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229600" cy="302131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login page: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of earth map.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button.</a:t>
            </a:r>
          </a:p>
          <a:p>
            <a:pPr marL="150876" lvl="1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details page: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with country markers.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and detailed information of country.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down list contained all of countries.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button</a:t>
            </a:r>
          </a:p>
        </p:txBody>
      </p:sp>
    </p:spTree>
    <p:extLst>
      <p:ext uri="{BB962C8B-B14F-4D97-AF65-F5344CB8AC3E}">
        <p14:creationId xmlns:p14="http://schemas.microsoft.com/office/powerpoint/2010/main" val="175268220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/>
              <a:t>System implementation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38140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Play framework from 2.7.3 to 2.8.0.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code to adapt the new version of Play according to the Play Migration Guide.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our new login.html and create Mashup for Map API Leaflet.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main page of our web app and create Mashup for Map Leaflet API and REST Countries API separately.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routes file, action function of buttons and scroll down menu in the web page</a:t>
            </a:r>
          </a:p>
        </p:txBody>
      </p:sp>
    </p:spTree>
    <p:extLst>
      <p:ext uri="{BB962C8B-B14F-4D97-AF65-F5344CB8AC3E}">
        <p14:creationId xmlns:p14="http://schemas.microsoft.com/office/powerpoint/2010/main" val="308491230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/>
              <a:t>Demo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3892999"/>
            <a:ext cx="8229600" cy="6832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first quick start page, user can just click GO button to further brow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our web.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62F262-A608-47CC-BC45-655CB115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296670"/>
            <a:ext cx="4876800" cy="24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979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25303" y="285750"/>
            <a:ext cx="8229600" cy="65970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/>
              <a:t>Demo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3127394"/>
            <a:ext cx="8229600" cy="14824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page, user can browse the detailed information of selected countries and the locations of those countries.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always select new countries. The markers on the map and detail information will be dynamically updated.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also can click Translate button to know some basic local language.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09E0E-6B78-4534-AC56-C7F6F02E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3" y="945452"/>
            <a:ext cx="4114800" cy="2125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C1804E-9C44-4519-8E81-26BEA809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103" y="945453"/>
            <a:ext cx="4131457" cy="21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2261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6553</TotalTime>
  <Words>449</Words>
  <Application>Microsoft Office PowerPoint</Application>
  <PresentationFormat>On-screen Show (16:9)</PresentationFormat>
  <Paragraphs>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 Extended</vt:lpstr>
      <vt:lpstr>Arial</vt:lpstr>
      <vt:lpstr>Calibri</vt:lpstr>
      <vt:lpstr>Calibri Light</vt:lpstr>
      <vt:lpstr>Cambria</vt:lpstr>
      <vt:lpstr>Times New Roman</vt:lpstr>
      <vt:lpstr>Wingdings</vt:lpstr>
      <vt:lpstr>Retrospect</vt:lpstr>
      <vt:lpstr>Nations Switch</vt:lpstr>
      <vt:lpstr>Roadmap</vt:lpstr>
      <vt:lpstr>Introduce</vt:lpstr>
      <vt:lpstr>Motivation</vt:lpstr>
      <vt:lpstr>Related work</vt:lpstr>
      <vt:lpstr>Design</vt:lpstr>
      <vt:lpstr>System implementation</vt:lpstr>
      <vt:lpstr>Demo</vt:lpstr>
      <vt:lpstr>Demo</vt:lpstr>
      <vt:lpstr>Conclusions and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Delivery Network Simulator</dc:title>
  <dc:creator>Jia</dc:creator>
  <cp:lastModifiedBy>张 Malex</cp:lastModifiedBy>
  <cp:revision>47</cp:revision>
  <dcterms:modified xsi:type="dcterms:W3CDTF">2021-12-13T04:32:11Z</dcterms:modified>
</cp:coreProperties>
</file>