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5D6389-D646-42F0-8AE2-6561EDAFA78D}">
  <a:tblStyle styleId="{005D6389-D646-42F0-8AE2-6561EDAFA78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font" Target="fonts/GillSans-bold.fntdata"/><Relationship Id="rId10" Type="http://schemas.openxmlformats.org/officeDocument/2006/relationships/slide" Target="slides/slide2.xml"/><Relationship Id="rId21" Type="http://schemas.openxmlformats.org/officeDocument/2006/relationships/font" Target="fonts/GillSans-regular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4ee7f4f0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74ee7f4f0_2_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Welcome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Presentation of the results of first exercice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74ee7f4f0_2_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74ee7f4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74ee7f4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74ee7f4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74ee7f4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74ee7f4f0_2_2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874ee7f4f0_2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4ee7f4f0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874ee7f4f0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Often the price of group tickets per person is way cheaper then a ticket for one single person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Here we have the example of Bavaria ticket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Our idea:  Web application where one can publish a group ticket and share the price with people that are interested in the same activity.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74ee7f4f0_2_1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4ee7f4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74ee7f4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4ee7f4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4ee7f4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4ee7f4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4ee7f4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4ee7f4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4ee7f4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74ee7f4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74ee7f4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74ee7f4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74ee7f4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4ee7f4f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4ee7f4f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bg>
      <p:bgPr>
        <a:solidFill>
          <a:schemeClr val="accen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C55A1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3" type="body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4" type="body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C55A1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/>
          <p:nvPr>
            <p:ph idx="2" type="pic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7" name="Google Shape;67;p15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tr" sz="1100"/>
              <a:t>SEBA MASTER - WEB APPLICATION ENGINEERING </a:t>
            </a:r>
            <a:endParaRPr sz="1100"/>
          </a:p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tr" sz="2100"/>
              <a:t>Exercise II:  Technical Description &amp; Design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tr" sz="2100"/>
              <a:t>Presented by:  Team 52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Model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1673402" y="290378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5" y="37075"/>
            <a:ext cx="4532874" cy="490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075" y="37075"/>
            <a:ext cx="4399774" cy="23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63" y="2401775"/>
            <a:ext cx="2442600" cy="26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1673352" y="2125980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tr" sz="1100"/>
              <a:t>THANK YOU</a:t>
            </a:r>
            <a:endParaRPr sz="1100"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234070" y="3207489"/>
            <a:ext cx="1497230" cy="6091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 sz="1100"/>
              <a:t>Q&amp;A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tr" sz="1100"/>
              <a:t>BUSINESS IDEA RECAP</a:t>
            </a:r>
            <a:endParaRPr sz="1100"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4102" y="1975069"/>
            <a:ext cx="5572864" cy="28274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tr" sz="1500"/>
              <a:t>G</a:t>
            </a:r>
            <a:r>
              <a:rPr lang="tr" sz="1500"/>
              <a:t>roup tickets are cheaper per person than single tickets!</a:t>
            </a:r>
            <a:br>
              <a:rPr lang="tr" sz="1500"/>
            </a:br>
            <a:endParaRPr sz="1500"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tr" sz="1500"/>
              <a:t>Our idea: </a:t>
            </a:r>
            <a:br>
              <a:rPr lang="tr" sz="1500"/>
            </a:br>
            <a:r>
              <a:rPr lang="tr" sz="1500"/>
              <a:t> Web application where one can publish a group ticket and share the price with people that are interested in the same activity.</a:t>
            </a:r>
            <a:endParaRPr sz="1100"/>
          </a:p>
          <a:p>
            <a:pPr indent="-17780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tr" sz="1400"/>
              <a:t>e.g : public transport, festivals, events…</a:t>
            </a:r>
            <a:endParaRPr sz="1100"/>
          </a:p>
          <a:p>
            <a:pPr indent="-8890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5771794" y="204917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{005D6389-D646-42F0-8AE2-6561EDAFA78D}</a:tableStyleId>
              </a:tblPr>
              <a:tblGrid>
                <a:gridCol w="1948125"/>
                <a:gridCol w="859025"/>
              </a:tblGrid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26 €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4472C4"/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17 €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4472C4">
                        <a:alpha val="49803"/>
                      </a:srgbClr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14 €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4472C4"/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12,5 €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4472C4">
                        <a:alpha val="49803"/>
                      </a:srgbClr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11,6 €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pSp>
        <p:nvGrpSpPr>
          <p:cNvPr id="154" name="Google Shape;154;p28"/>
          <p:cNvGrpSpPr/>
          <p:nvPr/>
        </p:nvGrpSpPr>
        <p:grpSpPr>
          <a:xfrm>
            <a:off x="5823553" y="2036230"/>
            <a:ext cx="1765026" cy="2308975"/>
            <a:chOff x="1889673" y="2744158"/>
            <a:chExt cx="2593789" cy="3516160"/>
          </a:xfrm>
        </p:grpSpPr>
        <p:pic>
          <p:nvPicPr>
            <p:cNvPr descr="Homme" id="155" name="Google Shape;15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1741" y="2744158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6" name="Google Shape;15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1029" y="348068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7" name="Google Shape;15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4309" y="3483545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8" name="Google Shape;15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1741" y="2761411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54512" y="4170805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0" name="Google Shape;16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1766" y="417278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1" name="Google Shape;16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1794" y="4188426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2" name="Google Shape;16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89673" y="5592360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3" name="Google Shape;16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100" y="490791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4" name="Google Shape;16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6422" y="490791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5" name="Google Shape;16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9758" y="489039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6" name="Google Shape;16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9643" y="488478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7" name="Google Shape;16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5873" y="558919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8" name="Google Shape;16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65056" y="5580766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9" name="Google Shape;16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69011" y="559272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70" name="Google Shape;17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6150" y="559272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8"/>
          <p:cNvSpPr txBox="1"/>
          <p:nvPr/>
        </p:nvSpPr>
        <p:spPr>
          <a:xfrm>
            <a:off x="6190127" y="4447897"/>
            <a:ext cx="21690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Bavaria Ticket price / person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Use Cases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2" y="162738"/>
            <a:ext cx="8259475" cy="481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62" y="163350"/>
            <a:ext cx="8258400" cy="48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1" y="163350"/>
            <a:ext cx="8258400" cy="48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1" y="163350"/>
            <a:ext cx="8258400" cy="48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MockUp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1673402" y="290378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13" y="377026"/>
            <a:ext cx="7803475" cy="43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i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li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