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9A634D-4ABC-4E1B-B4DB-EAD01D9779E1}">
  <a:tblStyle styleId="{419A634D-4ABC-4E1B-B4DB-EAD01D9779E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font" Target="fonts/GillSans-bold.fntdata"/><Relationship Id="rId10" Type="http://schemas.openxmlformats.org/officeDocument/2006/relationships/slide" Target="slides/slide2.xml"/><Relationship Id="rId21" Type="http://schemas.openxmlformats.org/officeDocument/2006/relationships/font" Target="fonts/GillSans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e7f4f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74ee7f4f0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of the results of first 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74ee7f4f0_2_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4ee7f4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4ee7f4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4ee7f4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4ee7f4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4ee7f4f0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74ee7f4f0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ee7f4f0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74ee7f4f0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Often the price of group tickets per person is way cheaper then a ticket for one single person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Here we have the example of Bavaria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idea:  Web application where one can publish a group ticket and share the price with people that are interested in the same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74ee7f4f0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4ee7f4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4ee7f4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4ee7f4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4ee7f4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4ee7f4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4ee7f4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4ee7f4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4ee7f4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4ee7f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4ee7f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4ee7f4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4ee7f4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4ee7f4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4ee7f4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tr" sz="1100"/>
              <a:t>SEBA MASTER - WEB APPLICATION ENGINEERING </a:t>
            </a:r>
            <a:endParaRPr sz="1100"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Exercise II:  Technical Description &amp; Design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Presented by:  Team 52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Model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37075"/>
            <a:ext cx="4532874" cy="49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75" y="37075"/>
            <a:ext cx="4399774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63" y="2401775"/>
            <a:ext cx="2442600" cy="2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1673352" y="2125980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THANK YOU</a:t>
            </a:r>
            <a:endParaRPr sz="11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234070" y="3207489"/>
            <a:ext cx="1497230" cy="609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 sz="1100"/>
              <a:t>Q&amp;A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BUSINESS IDEA RECAP</a:t>
            </a:r>
            <a:endParaRPr sz="11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4102" y="1975069"/>
            <a:ext cx="5572864" cy="2827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G</a:t>
            </a:r>
            <a:r>
              <a:rPr lang="tr" sz="1500"/>
              <a:t>roup tickets are cheaper per person than single tickets!</a:t>
            </a:r>
            <a:br>
              <a:rPr lang="tr" sz="1500"/>
            </a:br>
            <a:endParaRPr sz="1500"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Our idea: </a:t>
            </a:r>
            <a:br>
              <a:rPr lang="tr" sz="1500"/>
            </a:br>
            <a:r>
              <a:rPr lang="tr" sz="1500"/>
              <a:t> Web application where one can publish a group ticket and share the price with people that are interested in the same activity.</a:t>
            </a:r>
            <a:endParaRPr sz="1100"/>
          </a:p>
          <a:p>
            <a:pPr indent="-1778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tr" sz="1400"/>
              <a:t>e.g : public transport, festivals, events…</a:t>
            </a:r>
            <a:endParaRPr sz="1100"/>
          </a:p>
          <a:p>
            <a:pPr indent="-889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771794" y="20491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{419A634D-4ABC-4E1B-B4DB-EAD01D9779E1}</a:tableStyleId>
              </a:tblPr>
              <a:tblGrid>
                <a:gridCol w="1948125"/>
                <a:gridCol w="859025"/>
              </a:tblGrid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26 €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17 €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14 €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12,5 €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11,6 €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pSp>
        <p:nvGrpSpPr>
          <p:cNvPr id="154" name="Google Shape;154;p28"/>
          <p:cNvGrpSpPr/>
          <p:nvPr/>
        </p:nvGrpSpPr>
        <p:grpSpPr>
          <a:xfrm>
            <a:off x="5823553" y="2036230"/>
            <a:ext cx="1765026" cy="2308975"/>
            <a:chOff x="1889673" y="2744158"/>
            <a:chExt cx="2593789" cy="3516160"/>
          </a:xfrm>
        </p:grpSpPr>
        <p:pic>
          <p:nvPicPr>
            <p:cNvPr descr="Homme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44158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6" name="Google Shape;1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1029" y="348068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7" name="Google Shape;15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4309" y="348354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8" name="Google Shape;15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61411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4512" y="417080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0" name="Google Shape;1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1766" y="417278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1" name="Google Shape;16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1794" y="418842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2" name="Google Shape;16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9673" y="5592360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3" name="Google Shape;16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100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4" name="Google Shape;16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6422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5" name="Google Shape;1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9758" y="48903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6" name="Google Shape;16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9643" y="488478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7" name="Google Shape;16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5873" y="55891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8" name="Google Shape;16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5056" y="558076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011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70" name="Google Shape;17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6150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8"/>
          <p:cNvSpPr txBox="1"/>
          <p:nvPr/>
        </p:nvSpPr>
        <p:spPr>
          <a:xfrm>
            <a:off x="6190127" y="4447897"/>
            <a:ext cx="2169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Bavaria Ticket price / person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2" y="162738"/>
            <a:ext cx="8259475" cy="48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2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MockUp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13" y="377026"/>
            <a:ext cx="7803475" cy="43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