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1" r:id="rId5"/>
    <p:sldMasterId id="2147483672" r:id="rId6"/>
    <p:sldMasterId id="2147483673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</p:sldIdLst>
  <p:sldSz cy="5143500" cx="9144000"/>
  <p:notesSz cx="6858000" cy="9144000"/>
  <p:embeddedFontLst>
    <p:embeddedFont>
      <p:font typeface="Gill Sans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610DA520-109A-47EE-8D77-8C09DBB3F4CA}">
  <a:tblStyle styleId="{610DA520-109A-47EE-8D77-8C09DBB3F4CA}" styleName="Table_0">
    <a:wholeTbl>
      <a:tcTxStyle b="off" i="off">
        <a:font>
          <a:latin typeface="Gill Sans MT"/>
          <a:ea typeface="Gill Sans MT"/>
          <a:cs typeface="Gill Sans MT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BF1E8"/>
          </a:solidFill>
        </a:fill>
      </a:tcStyle>
    </a:wholeTbl>
    <a:band1H>
      <a:tcTxStyle/>
      <a:tcStyle>
        <a:fill>
          <a:solidFill>
            <a:srgbClr val="D4E2CE"/>
          </a:solidFill>
        </a:fill>
      </a:tcStyle>
    </a:band1H>
    <a:band2H>
      <a:tcTxStyle/>
    </a:band2H>
    <a:band1V>
      <a:tcTxStyle/>
      <a:tcStyle>
        <a:fill>
          <a:solidFill>
            <a:srgbClr val="D4E2CE"/>
          </a:solidFill>
        </a:fill>
      </a:tcStyle>
    </a:band1V>
    <a:band2V>
      <a:tcTxStyle/>
    </a:band2V>
    <a:la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fill>
          <a:solidFill>
            <a:schemeClr val="accent6"/>
          </a:solidFill>
        </a:fill>
      </a:tcStyle>
    </a:lastCol>
    <a:fir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fill>
          <a:solidFill>
            <a:schemeClr val="accent6"/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6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6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GillSans-bold.fntdata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1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5" Type="http://schemas.openxmlformats.org/officeDocument/2006/relationships/slideMaster" Target="slideMasters/slideMaster1.xml"/><Relationship Id="rId19" Type="http://schemas.openxmlformats.org/officeDocument/2006/relationships/font" Target="fonts/GillSans-regular.fntdata"/><Relationship Id="rId6" Type="http://schemas.openxmlformats.org/officeDocument/2006/relationships/slideMaster" Target="slideMasters/slideMaster2.xml"/><Relationship Id="rId18" Type="http://schemas.openxmlformats.org/officeDocument/2006/relationships/slide" Target="slides/slide10.xml"/><Relationship Id="rId7" Type="http://schemas.openxmlformats.org/officeDocument/2006/relationships/slideMaster" Target="slideMasters/slideMaster3.xml"/><Relationship Id="rId8" Type="http://schemas.openxmlformats.org/officeDocument/2006/relationships/notesMaster" Target="notesMasters/notesMaster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874ee7f4f0_2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g874ee7f4f0_2_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Welcome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Presentation of the results of first exercice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874ee7f4f0_2_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74ee7f4f0_2_27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g874ee7f4f0_2_27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874ee7f4f0_2_1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g874ee7f4f0_2_1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Often the price of group tickets per person is way cheaper then a ticket for one single person</a:t>
            </a:r>
            <a:endParaRPr/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Here we have the example of Bavaria ticket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Our idea:  Web application where one can publish a group ticket and share the price with people that are interested in the same activity.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874ee7f4f0_2_1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874ee7f4f0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874ee7f4f0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874ee7f4f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874ee7f4f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874ee7f4f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874ee7f4f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874ee7f4f0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874ee7f4f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874ee7f4f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874ee7f4f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874ee7f4f0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874ee7f4f0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874ee7f4f0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874ee7f4f0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e de titre" type="title">
  <p:cSld name="TITLE">
    <p:bg>
      <p:bgPr>
        <a:solidFill>
          <a:schemeClr val="accent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1200150" y="1790058"/>
            <a:ext cx="6743700" cy="123444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37150" lIns="205725" spcFirstLastPara="1" rIns="205725" wrap="square" tIns="13715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900"/>
              <a:buFont typeface="Gill Sans"/>
              <a:buNone/>
              <a:defRPr sz="29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2021395" y="3264408"/>
            <a:ext cx="5101209" cy="9299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EFEFE"/>
                </a:solidFill>
              </a:defRPr>
            </a:lvl1pPr>
            <a:lvl2pPr lvl="1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/>
          <p:nvPr>
            <p:ph idx="12" type="sldNum"/>
          </p:nvPr>
        </p:nvSpPr>
        <p:spPr>
          <a:xfrm>
            <a:off x="8069191" y="4663440"/>
            <a:ext cx="274320" cy="27432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34275" lIns="13700" spcFirstLastPara="1" rIns="13700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et contenu" type="obj">
  <p:cSld name="OBJEC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1673352" y="723519"/>
            <a:ext cx="5797296" cy="89154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1673352" y="1978533"/>
            <a:ext cx="5797296" cy="232648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6"/>
          <p:cNvSpPr/>
          <p:nvPr>
            <p:ph idx="12" type="sldNum"/>
          </p:nvPr>
        </p:nvSpPr>
        <p:spPr>
          <a:xfrm>
            <a:off x="8069191" y="4663440"/>
            <a:ext cx="274320" cy="27432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34275" lIns="13700" spcFirstLastPara="1" rIns="13700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e de titre" type="title">
  <p:cSld name="TITLE">
    <p:bg>
      <p:bgPr>
        <a:solidFill>
          <a:schemeClr val="accent2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ctrTitle"/>
          </p:nvPr>
        </p:nvSpPr>
        <p:spPr>
          <a:xfrm>
            <a:off x="1200150" y="1790058"/>
            <a:ext cx="6743700" cy="123444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37150" lIns="205725" spcFirstLastPara="1" rIns="205725" wrap="square" tIns="13715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900"/>
              <a:buFont typeface="Gill Sans"/>
              <a:buNone/>
              <a:defRPr sz="29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subTitle"/>
          </p:nvPr>
        </p:nvSpPr>
        <p:spPr>
          <a:xfrm>
            <a:off x="2021395" y="3264408"/>
            <a:ext cx="5101209" cy="9299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EFEFE"/>
                </a:solidFill>
              </a:defRPr>
            </a:lvl1pPr>
            <a:lvl2pPr lvl="1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77" name="Google Shape;77;p17"/>
          <p:cNvSpPr txBox="1"/>
          <p:nvPr>
            <p:ph idx="10" type="dt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1" type="ftr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7"/>
          <p:cNvSpPr/>
          <p:nvPr>
            <p:ph idx="12" type="sldNum"/>
          </p:nvPr>
        </p:nvSpPr>
        <p:spPr>
          <a:xfrm>
            <a:off x="8069191" y="4663440"/>
            <a:ext cx="274320" cy="27432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34275" lIns="13700" spcFirstLastPara="1" rIns="13700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de section" type="secHead">
  <p:cSld name="SECTION_HEADER">
    <p:bg>
      <p:bgPr>
        <a:solidFill>
          <a:schemeClr val="accen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title"/>
          </p:nvPr>
        </p:nvSpPr>
        <p:spPr>
          <a:xfrm>
            <a:off x="1200150" y="1790058"/>
            <a:ext cx="6743700" cy="123444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37150" lIns="205725" spcFirstLastPara="1" rIns="205725" wrap="square" tIns="13715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900"/>
              <a:buFont typeface="Gill Sans"/>
              <a:buNone/>
              <a:defRPr sz="29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" type="body"/>
          </p:nvPr>
        </p:nvSpPr>
        <p:spPr>
          <a:xfrm>
            <a:off x="2021395" y="3264349"/>
            <a:ext cx="5101209" cy="948812"/>
          </a:xfrm>
          <a:prstGeom prst="rect">
            <a:avLst/>
          </a:prstGeom>
          <a:noFill/>
          <a:ln>
            <a:noFill/>
          </a:ln>
        </p:spPr>
        <p:txBody>
          <a:bodyPr anchorCtr="1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00"/>
              <a:buNone/>
              <a:defRPr sz="15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00"/>
              <a:buNone/>
              <a:defRPr sz="15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18"/>
          <p:cNvSpPr txBox="1"/>
          <p:nvPr>
            <p:ph idx="10" type="dt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1" type="ftr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p18"/>
          <p:cNvSpPr/>
          <p:nvPr>
            <p:ph idx="12" type="sldNum"/>
          </p:nvPr>
        </p:nvSpPr>
        <p:spPr>
          <a:xfrm>
            <a:off x="8069191" y="4663440"/>
            <a:ext cx="274320" cy="27432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34275" lIns="13700" spcFirstLastPara="1" rIns="13700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eux contenus" type="twoObj">
  <p:cSld name="TWO_OBJECTS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/>
          <p:nvPr>
            <p:ph type="title"/>
          </p:nvPr>
        </p:nvSpPr>
        <p:spPr>
          <a:xfrm>
            <a:off x="1673352" y="723519"/>
            <a:ext cx="5797296" cy="89154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9"/>
          <p:cNvSpPr txBox="1"/>
          <p:nvPr>
            <p:ph idx="1" type="body"/>
          </p:nvPr>
        </p:nvSpPr>
        <p:spPr>
          <a:xfrm>
            <a:off x="1186434" y="1978533"/>
            <a:ext cx="3203828" cy="232648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89" name="Google Shape;89;p19"/>
          <p:cNvSpPr txBox="1"/>
          <p:nvPr>
            <p:ph idx="2" type="body"/>
          </p:nvPr>
        </p:nvSpPr>
        <p:spPr>
          <a:xfrm>
            <a:off x="4753736" y="1978533"/>
            <a:ext cx="3202685" cy="232648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90" name="Google Shape;90;p19"/>
          <p:cNvSpPr txBox="1"/>
          <p:nvPr>
            <p:ph idx="10" type="dt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1" name="Google Shape;91;p19"/>
          <p:cNvSpPr txBox="1"/>
          <p:nvPr>
            <p:ph idx="11" type="ftr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9"/>
          <p:cNvSpPr/>
          <p:nvPr>
            <p:ph idx="12" type="sldNum"/>
          </p:nvPr>
        </p:nvSpPr>
        <p:spPr>
          <a:xfrm>
            <a:off x="8069191" y="4663440"/>
            <a:ext cx="274320" cy="27432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34275" lIns="13700" spcFirstLastPara="1" rIns="13700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ison" type="twoTxTwoObj">
  <p:cSld name="TWO_OBJECTS_WITH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>
            <p:ph idx="1" type="body"/>
          </p:nvPr>
        </p:nvSpPr>
        <p:spPr>
          <a:xfrm>
            <a:off x="1187577" y="1735075"/>
            <a:ext cx="3202686" cy="528065"/>
          </a:xfrm>
          <a:prstGeom prst="rect">
            <a:avLst/>
          </a:prstGeom>
          <a:noFill/>
          <a:ln>
            <a:noFill/>
          </a:ln>
        </p:spPr>
        <p:txBody>
          <a:bodyPr anchorCtr="1" anchor="b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0" sz="1400" cap="none">
                <a:solidFill>
                  <a:srgbClr val="C55A1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1" sz="1400"/>
            </a:lvl2pPr>
            <a:lvl3pPr indent="-2286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95" name="Google Shape;95;p20"/>
          <p:cNvSpPr txBox="1"/>
          <p:nvPr>
            <p:ph idx="2" type="body"/>
          </p:nvPr>
        </p:nvSpPr>
        <p:spPr>
          <a:xfrm>
            <a:off x="1187577" y="2357438"/>
            <a:ext cx="3202686" cy="194758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96" name="Google Shape;96;p20"/>
          <p:cNvSpPr txBox="1"/>
          <p:nvPr>
            <p:ph idx="3" type="body"/>
          </p:nvPr>
        </p:nvSpPr>
        <p:spPr>
          <a:xfrm>
            <a:off x="4753737" y="2357438"/>
            <a:ext cx="3190113" cy="194758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indent="-3048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5pPr>
            <a:lvl6pPr indent="-3175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4" type="body"/>
          </p:nvPr>
        </p:nvSpPr>
        <p:spPr>
          <a:xfrm>
            <a:off x="4753737" y="1735075"/>
            <a:ext cx="3202686" cy="528065"/>
          </a:xfrm>
          <a:prstGeom prst="rect">
            <a:avLst/>
          </a:prstGeom>
          <a:noFill/>
          <a:ln>
            <a:noFill/>
          </a:ln>
        </p:spPr>
        <p:txBody>
          <a:bodyPr anchorCtr="1" anchor="b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0" sz="1400" cap="none">
                <a:solidFill>
                  <a:srgbClr val="C55A1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1" sz="1400"/>
            </a:lvl2pPr>
            <a:lvl3pPr indent="-2286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98" name="Google Shape;98;p20"/>
          <p:cNvSpPr txBox="1"/>
          <p:nvPr>
            <p:ph idx="10" type="dt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9" name="Google Shape;99;p20"/>
          <p:cNvSpPr txBox="1"/>
          <p:nvPr>
            <p:ph idx="11" type="ftr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0" name="Google Shape;100;p20"/>
          <p:cNvSpPr/>
          <p:nvPr>
            <p:ph idx="12" type="sldNum"/>
          </p:nvPr>
        </p:nvSpPr>
        <p:spPr>
          <a:xfrm>
            <a:off x="8069191" y="4663440"/>
            <a:ext cx="274320" cy="27432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34275" lIns="13700" spcFirstLastPara="1" rIns="13700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  <p:sp>
        <p:nvSpPr>
          <p:cNvPr id="101" name="Google Shape;101;p20"/>
          <p:cNvSpPr txBox="1"/>
          <p:nvPr>
            <p:ph type="title"/>
          </p:nvPr>
        </p:nvSpPr>
        <p:spPr>
          <a:xfrm>
            <a:off x="1673352" y="723519"/>
            <a:ext cx="5797296" cy="89154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seul" type="titleOnly">
  <p:cSld name="TITLE_ONLY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1673352" y="723519"/>
            <a:ext cx="5797296" cy="89154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0" type="dt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1" type="ftr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6" name="Google Shape;106;p21"/>
          <p:cNvSpPr/>
          <p:nvPr>
            <p:ph idx="12" type="sldNum"/>
          </p:nvPr>
        </p:nvSpPr>
        <p:spPr>
          <a:xfrm>
            <a:off x="8069191" y="4663440"/>
            <a:ext cx="274320" cy="27432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34275" lIns="13700" spcFirstLastPara="1" rIns="13700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ide" type="blank">
  <p:cSld name="BLANK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idx="10" type="dt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9" name="Google Shape;109;p22"/>
          <p:cNvSpPr txBox="1"/>
          <p:nvPr>
            <p:ph idx="11" type="ftr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0" name="Google Shape;110;p22"/>
          <p:cNvSpPr/>
          <p:nvPr>
            <p:ph idx="12" type="sldNum"/>
          </p:nvPr>
        </p:nvSpPr>
        <p:spPr>
          <a:xfrm>
            <a:off x="8069191" y="4663440"/>
            <a:ext cx="274320" cy="27432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34275" lIns="13700" spcFirstLastPara="1" rIns="13700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u avec légende" type="objTx">
  <p:cSld name="OBJECT_WITH_CAPTION_TEX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3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3"/>
          <p:cNvSpPr txBox="1"/>
          <p:nvPr>
            <p:ph type="title"/>
          </p:nvPr>
        </p:nvSpPr>
        <p:spPr>
          <a:xfrm>
            <a:off x="603504" y="1682871"/>
            <a:ext cx="3364992" cy="856123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37150" lIns="137150" spcFirstLastPara="1" rIns="137150" wrap="square" tIns="13715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700"/>
              <a:buFont typeface="Gill Sans"/>
              <a:buNone/>
              <a:defRPr sz="17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4" name="Google Shape;114;p23"/>
          <p:cNvSpPr txBox="1"/>
          <p:nvPr>
            <p:ph idx="1" type="body"/>
          </p:nvPr>
        </p:nvSpPr>
        <p:spPr>
          <a:xfrm>
            <a:off x="5052060" y="603504"/>
            <a:ext cx="3611880" cy="393649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048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dk1"/>
                </a:solidFill>
              </a:defRPr>
            </a:lvl2pPr>
            <a:lvl3pPr indent="-3048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dk1"/>
                </a:solidFill>
              </a:defRPr>
            </a:lvl3pPr>
            <a:lvl4pPr indent="-3048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indent="-3048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indent="-3048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9pPr>
          </a:lstStyle>
          <a:p/>
        </p:txBody>
      </p:sp>
      <p:sp>
        <p:nvSpPr>
          <p:cNvPr id="115" name="Google Shape;115;p23"/>
          <p:cNvSpPr txBox="1"/>
          <p:nvPr>
            <p:ph idx="2" type="body"/>
          </p:nvPr>
        </p:nvSpPr>
        <p:spPr>
          <a:xfrm>
            <a:off x="836676" y="2662438"/>
            <a:ext cx="2846070" cy="1645527"/>
          </a:xfrm>
          <a:prstGeom prst="rect">
            <a:avLst/>
          </a:prstGeom>
          <a:noFill/>
          <a:ln>
            <a:noFill/>
          </a:ln>
        </p:spPr>
        <p:txBody>
          <a:bodyPr anchorCtr="1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 sz="1100"/>
            </a:lvl2pPr>
            <a:lvl3pPr indent="-2286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900"/>
              <a:buNone/>
              <a:defRPr sz="900"/>
            </a:lvl3pPr>
            <a:lvl4pPr indent="-2286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4pPr>
            <a:lvl5pPr indent="-2286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5pPr>
            <a:lvl6pPr indent="-2286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6pPr>
            <a:lvl7pPr indent="-2286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7pPr>
            <a:lvl8pPr indent="-2286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8pPr>
            <a:lvl9pPr indent="-22860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603504" y="4677156"/>
            <a:ext cx="3843598" cy="24003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3"/>
          <p:cNvSpPr/>
          <p:nvPr>
            <p:ph idx="12" type="sldNum"/>
          </p:nvPr>
        </p:nvSpPr>
        <p:spPr>
          <a:xfrm>
            <a:off x="8069191" y="4663440"/>
            <a:ext cx="274320" cy="27432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34275" lIns="13700" spcFirstLastPara="1" rIns="13700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avec légende" type="picTx">
  <p:cSld name="PICTURE_WITH_CAPTION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/>
          <p:nvPr/>
        </p:nvSpPr>
        <p:spPr>
          <a:xfrm>
            <a:off x="0" y="0"/>
            <a:ext cx="4571999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4"/>
          <p:cNvSpPr txBox="1"/>
          <p:nvPr>
            <p:ph type="title"/>
          </p:nvPr>
        </p:nvSpPr>
        <p:spPr>
          <a:xfrm>
            <a:off x="606392" y="1682871"/>
            <a:ext cx="3371248" cy="85098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37150" lIns="137150" spcFirstLastPara="1" rIns="137150" wrap="square" tIns="13715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700"/>
              <a:buFont typeface="Gill Sans"/>
              <a:buNone/>
              <a:defRPr sz="17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2" name="Google Shape;122;p24"/>
          <p:cNvSpPr/>
          <p:nvPr>
            <p:ph idx="2" type="pic"/>
          </p:nvPr>
        </p:nvSpPr>
        <p:spPr>
          <a:xfrm>
            <a:off x="4571999" y="0"/>
            <a:ext cx="4576573" cy="51435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3" name="Google Shape;123;p24"/>
          <p:cNvSpPr txBox="1"/>
          <p:nvPr>
            <p:ph idx="1" type="body"/>
          </p:nvPr>
        </p:nvSpPr>
        <p:spPr>
          <a:xfrm>
            <a:off x="836676" y="2662438"/>
            <a:ext cx="2846070" cy="1645528"/>
          </a:xfrm>
          <a:prstGeom prst="rect">
            <a:avLst/>
          </a:prstGeom>
          <a:noFill/>
          <a:ln>
            <a:noFill/>
          </a:ln>
        </p:spPr>
        <p:txBody>
          <a:bodyPr anchorCtr="1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 sz="1100"/>
            </a:lvl2pPr>
            <a:lvl3pPr indent="-2286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900"/>
              <a:buNone/>
              <a:defRPr sz="900"/>
            </a:lvl3pPr>
            <a:lvl4pPr indent="-2286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4pPr>
            <a:lvl5pPr indent="-2286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5pPr>
            <a:lvl6pPr indent="-2286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6pPr>
            <a:lvl7pPr indent="-2286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7pPr>
            <a:lvl8pPr indent="-2286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8pPr>
            <a:lvl9pPr indent="-22860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124" name="Google Shape;124;p24"/>
          <p:cNvSpPr txBox="1"/>
          <p:nvPr>
            <p:ph idx="10" type="dt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5" name="Google Shape;125;p24"/>
          <p:cNvSpPr txBox="1"/>
          <p:nvPr>
            <p:ph idx="11" type="ftr"/>
          </p:nvPr>
        </p:nvSpPr>
        <p:spPr>
          <a:xfrm>
            <a:off x="603504" y="4677156"/>
            <a:ext cx="3843598" cy="24003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6" name="Google Shape;126;p24"/>
          <p:cNvSpPr/>
          <p:nvPr>
            <p:ph idx="12" type="sldNum"/>
          </p:nvPr>
        </p:nvSpPr>
        <p:spPr>
          <a:xfrm>
            <a:off x="8069191" y="4663440"/>
            <a:ext cx="274320" cy="27432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34275" lIns="13700" spcFirstLastPara="1" rIns="13700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et texte vertical" type="vertTx">
  <p:cSld name="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type="title"/>
          </p:nvPr>
        </p:nvSpPr>
        <p:spPr>
          <a:xfrm>
            <a:off x="1673352" y="723519"/>
            <a:ext cx="5797296" cy="89154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9" name="Google Shape;129;p25"/>
          <p:cNvSpPr txBox="1"/>
          <p:nvPr>
            <p:ph idx="1" type="body"/>
          </p:nvPr>
        </p:nvSpPr>
        <p:spPr>
          <a:xfrm rot="5400000">
            <a:off x="3408756" y="243129"/>
            <a:ext cx="2326487" cy="579729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30" name="Google Shape;130;p25"/>
          <p:cNvSpPr txBox="1"/>
          <p:nvPr>
            <p:ph idx="10" type="dt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1" name="Google Shape;131;p25"/>
          <p:cNvSpPr txBox="1"/>
          <p:nvPr>
            <p:ph idx="11" type="ftr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2" name="Google Shape;132;p25"/>
          <p:cNvSpPr/>
          <p:nvPr>
            <p:ph idx="12" type="sldNum"/>
          </p:nvPr>
        </p:nvSpPr>
        <p:spPr>
          <a:xfrm>
            <a:off x="8069191" y="4663440"/>
            <a:ext cx="274320" cy="27432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34275" lIns="13700" spcFirstLastPara="1" rIns="13700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vertical et texte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type="title"/>
          </p:nvPr>
        </p:nvSpPr>
        <p:spPr>
          <a:xfrm rot="5400000">
            <a:off x="5108007" y="2084772"/>
            <a:ext cx="3737610" cy="973956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5" name="Google Shape;135;p26"/>
          <p:cNvSpPr txBox="1"/>
          <p:nvPr>
            <p:ph idx="1" type="body"/>
          </p:nvPr>
        </p:nvSpPr>
        <p:spPr>
          <a:xfrm rot="5400000">
            <a:off x="2128980" y="247317"/>
            <a:ext cx="3737610" cy="464886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36" name="Google Shape;136;p26"/>
          <p:cNvSpPr txBox="1"/>
          <p:nvPr>
            <p:ph idx="10" type="dt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7" name="Google Shape;137;p26"/>
          <p:cNvSpPr txBox="1"/>
          <p:nvPr>
            <p:ph idx="11" type="ftr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8" name="Google Shape;138;p26"/>
          <p:cNvSpPr/>
          <p:nvPr>
            <p:ph idx="12" type="sldNum"/>
          </p:nvPr>
        </p:nvSpPr>
        <p:spPr>
          <a:xfrm>
            <a:off x="8069191" y="4663440"/>
            <a:ext cx="274320" cy="27432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34275" lIns="13700" spcFirstLastPara="1" rIns="13700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1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1673352" y="723519"/>
            <a:ext cx="5797296" cy="89154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100"/>
              <a:buFont typeface="Gill Sans"/>
              <a:buNone/>
              <a:defRPr b="0" i="0" sz="21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1673352" y="1978533"/>
            <a:ext cx="5797296" cy="232648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5" name="Google Shape;55;p13"/>
          <p:cNvSpPr/>
          <p:nvPr>
            <p:ph idx="12" type="sldNum"/>
          </p:nvPr>
        </p:nvSpPr>
        <p:spPr>
          <a:xfrm>
            <a:off x="8069191" y="4663440"/>
            <a:ext cx="274320" cy="27432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34275" lIns="13700" spcFirstLastPara="1" rIns="13700" wrap="square" tIns="34275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2F2F2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1673352" y="723519"/>
            <a:ext cx="5797296" cy="89154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100"/>
              <a:buFont typeface="Gill Sans"/>
              <a:buNone/>
              <a:defRPr b="0" i="0" sz="21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1673352" y="1978533"/>
            <a:ext cx="5797296" cy="232648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7" name="Google Shape;67;p15"/>
          <p:cNvSpPr/>
          <p:nvPr>
            <p:ph idx="12" type="sldNum"/>
          </p:nvPr>
        </p:nvSpPr>
        <p:spPr>
          <a:xfrm>
            <a:off x="8069191" y="4663440"/>
            <a:ext cx="274320" cy="27432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34275" lIns="13700" spcFirstLastPara="1" rIns="13700" wrap="square" tIns="34275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472C4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type="ctrTitle"/>
          </p:nvPr>
        </p:nvSpPr>
        <p:spPr>
          <a:xfrm>
            <a:off x="1200150" y="1790058"/>
            <a:ext cx="6743700" cy="123444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37150" lIns="205725" spcFirstLastPara="1" rIns="205725" wrap="square" tIns="13715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900"/>
              <a:buFont typeface="Gill Sans"/>
              <a:buNone/>
            </a:pPr>
            <a:r>
              <a:rPr lang="tr" sz="1100"/>
              <a:t>SEBA MASTER - WEB APPLICATION ENGINEERING </a:t>
            </a:r>
            <a:endParaRPr sz="1100"/>
          </a:p>
        </p:txBody>
      </p:sp>
      <p:sp>
        <p:nvSpPr>
          <p:cNvPr id="145" name="Google Shape;145;p27"/>
          <p:cNvSpPr txBox="1"/>
          <p:nvPr>
            <p:ph idx="1" type="subTitle"/>
          </p:nvPr>
        </p:nvSpPr>
        <p:spPr>
          <a:xfrm>
            <a:off x="2021395" y="3264408"/>
            <a:ext cx="5101209" cy="9299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tr" sz="2100"/>
              <a:t>Exercise II:  Technical Description &amp; Design</a:t>
            </a:r>
            <a:endParaRPr sz="1100"/>
          </a:p>
          <a:p>
            <a:pPr indent="0" lvl="0" mar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</a:pPr>
            <a:r>
              <a:rPr lang="tr" sz="2100"/>
              <a:t>Presented by:  Team 52</a:t>
            </a:r>
            <a:endParaRPr sz="1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472C4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6"/>
          <p:cNvSpPr txBox="1"/>
          <p:nvPr>
            <p:ph type="title"/>
          </p:nvPr>
        </p:nvSpPr>
        <p:spPr>
          <a:xfrm>
            <a:off x="1673352" y="2125980"/>
            <a:ext cx="5797296" cy="89154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100"/>
              <a:buFont typeface="Gill Sans"/>
              <a:buNone/>
            </a:pPr>
            <a:r>
              <a:rPr lang="tr" sz="1100"/>
              <a:t>THANK YOU</a:t>
            </a:r>
            <a:endParaRPr sz="1100"/>
          </a:p>
        </p:txBody>
      </p:sp>
      <p:sp>
        <p:nvSpPr>
          <p:cNvPr id="223" name="Google Shape;223;p36"/>
          <p:cNvSpPr txBox="1"/>
          <p:nvPr>
            <p:ph idx="1" type="body"/>
          </p:nvPr>
        </p:nvSpPr>
        <p:spPr>
          <a:xfrm>
            <a:off x="4234070" y="3207489"/>
            <a:ext cx="1497230" cy="60913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tr" sz="1100"/>
              <a:t>Q&amp;A</a:t>
            </a:r>
            <a:endParaRPr sz="1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/>
          <p:nvPr>
            <p:ph type="title"/>
          </p:nvPr>
        </p:nvSpPr>
        <p:spPr>
          <a:xfrm>
            <a:off x="1673352" y="723519"/>
            <a:ext cx="5797296" cy="89154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100"/>
              <a:buFont typeface="Gill Sans"/>
              <a:buNone/>
            </a:pPr>
            <a:r>
              <a:rPr lang="tr" sz="1100"/>
              <a:t>BUSINESS IDEA RECAP</a:t>
            </a:r>
            <a:endParaRPr sz="1100"/>
          </a:p>
        </p:txBody>
      </p:sp>
      <p:sp>
        <p:nvSpPr>
          <p:cNvPr id="152" name="Google Shape;152;p28"/>
          <p:cNvSpPr txBox="1"/>
          <p:nvPr>
            <p:ph idx="1" type="body"/>
          </p:nvPr>
        </p:nvSpPr>
        <p:spPr>
          <a:xfrm>
            <a:off x="314102" y="1975069"/>
            <a:ext cx="5572864" cy="282746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1450" lvl="0" marL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tr" sz="1500"/>
              <a:t>G</a:t>
            </a:r>
            <a:r>
              <a:rPr lang="tr" sz="1500"/>
              <a:t>roup tickets are cheaper per person than single tickets!</a:t>
            </a:r>
            <a:br>
              <a:rPr lang="tr" sz="1500"/>
            </a:br>
            <a:endParaRPr sz="1500"/>
          </a:p>
          <a:p>
            <a:pPr indent="-171450" lvl="0" marL="177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00"/>
              <a:buChar char="•"/>
            </a:pPr>
            <a:r>
              <a:rPr lang="tr" sz="1500"/>
              <a:t>Our idea: </a:t>
            </a:r>
            <a:br>
              <a:rPr lang="tr" sz="1500"/>
            </a:br>
            <a:r>
              <a:rPr lang="tr" sz="1500"/>
              <a:t> Web application where one can publish a group ticket and share the price with people that are interested in the same activity.</a:t>
            </a:r>
            <a:endParaRPr sz="1100"/>
          </a:p>
          <a:p>
            <a:pPr indent="-177800" lvl="1" marL="3429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tr" sz="1400"/>
              <a:t>e.g : public transport, festivals, events…</a:t>
            </a:r>
            <a:endParaRPr sz="1100"/>
          </a:p>
          <a:p>
            <a:pPr indent="-88900" lvl="1" marL="3429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</p:txBody>
      </p:sp>
      <p:graphicFrame>
        <p:nvGraphicFramePr>
          <p:cNvPr id="153" name="Google Shape;153;p28"/>
          <p:cNvGraphicFramePr/>
          <p:nvPr/>
        </p:nvGraphicFramePr>
        <p:xfrm>
          <a:off x="5771794" y="2049170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{610DA520-109A-47EE-8D77-8C09DBB3F4CA}</a:tableStyleId>
              </a:tblPr>
              <a:tblGrid>
                <a:gridCol w="1948125"/>
                <a:gridCol w="859025"/>
              </a:tblGrid>
              <a:tr h="462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500"/>
                        <a:t>26 €</a:t>
                      </a:r>
                      <a:endParaRPr sz="1100"/>
                    </a:p>
                  </a:txBody>
                  <a:tcPr marT="34300" marB="34300" marR="68600" marL="68600">
                    <a:solidFill>
                      <a:srgbClr val="4472C4"/>
                    </a:solidFill>
                  </a:tcPr>
                </a:tc>
              </a:tr>
              <a:tr h="462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>
                    <a:solidFill>
                      <a:srgbClr val="4472C4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500"/>
                        <a:t>17 €</a:t>
                      </a:r>
                      <a:endParaRPr sz="1100"/>
                    </a:p>
                  </a:txBody>
                  <a:tcPr marT="34300" marB="34300" marR="68600" marL="68600">
                    <a:solidFill>
                      <a:srgbClr val="4472C4">
                        <a:alpha val="49803"/>
                      </a:srgbClr>
                    </a:solidFill>
                  </a:tcPr>
                </a:tc>
              </a:tr>
              <a:tr h="462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500"/>
                        <a:t>14 €</a:t>
                      </a:r>
                      <a:endParaRPr sz="1100"/>
                    </a:p>
                  </a:txBody>
                  <a:tcPr marT="34300" marB="34300" marR="68600" marL="68600">
                    <a:solidFill>
                      <a:srgbClr val="4472C4"/>
                    </a:solidFill>
                  </a:tcPr>
                </a:tc>
              </a:tr>
              <a:tr h="462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>
                    <a:solidFill>
                      <a:srgbClr val="4472C4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500"/>
                        <a:t>12,5 €</a:t>
                      </a:r>
                      <a:endParaRPr sz="1100"/>
                    </a:p>
                  </a:txBody>
                  <a:tcPr marT="34300" marB="34300" marR="68600" marL="68600">
                    <a:solidFill>
                      <a:srgbClr val="4472C4">
                        <a:alpha val="49803"/>
                      </a:srgbClr>
                    </a:solidFill>
                  </a:tcPr>
                </a:tc>
              </a:tr>
              <a:tr h="462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500"/>
                        <a:t>11,6 €</a:t>
                      </a:r>
                      <a:endParaRPr sz="1100"/>
                    </a:p>
                  </a:txBody>
                  <a:tcPr marT="34300" marB="34300" marR="68600" marL="68600">
                    <a:solidFill>
                      <a:srgbClr val="4472C4"/>
                    </a:solidFill>
                  </a:tcPr>
                </a:tc>
              </a:tr>
            </a:tbl>
          </a:graphicData>
        </a:graphic>
      </p:graphicFrame>
      <p:grpSp>
        <p:nvGrpSpPr>
          <p:cNvPr id="154" name="Google Shape;154;p28"/>
          <p:cNvGrpSpPr/>
          <p:nvPr/>
        </p:nvGrpSpPr>
        <p:grpSpPr>
          <a:xfrm>
            <a:off x="5823553" y="2036230"/>
            <a:ext cx="1765026" cy="2308975"/>
            <a:chOff x="1889673" y="2744158"/>
            <a:chExt cx="2593789" cy="3516160"/>
          </a:xfrm>
        </p:grpSpPr>
        <p:pic>
          <p:nvPicPr>
            <p:cNvPr descr="Homme" id="155" name="Google Shape;155;p2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811741" y="2744158"/>
              <a:ext cx="667589" cy="6675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omme" id="156" name="Google Shape;156;p2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111029" y="3480682"/>
              <a:ext cx="667589" cy="6675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omme" id="157" name="Google Shape;157;p2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614309" y="3483545"/>
              <a:ext cx="667589" cy="6675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omme" id="158" name="Google Shape;158;p2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811741" y="2761411"/>
              <a:ext cx="667589" cy="6675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omme" id="159" name="Google Shape;159;p2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354512" y="4170805"/>
              <a:ext cx="667589" cy="6675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omme" id="160" name="Google Shape;160;p2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851766" y="4172783"/>
              <a:ext cx="667589" cy="6675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omme" id="161" name="Google Shape;161;p2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371794" y="4188426"/>
              <a:ext cx="667589" cy="6675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omme" id="162" name="Google Shape;162;p2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889673" y="5592360"/>
              <a:ext cx="667589" cy="6675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omme" id="163" name="Google Shape;163;p2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600100" y="4907912"/>
              <a:ext cx="667589" cy="6675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omme" id="164" name="Google Shape;164;p2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096422" y="4907912"/>
              <a:ext cx="667589" cy="6675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omme" id="165" name="Google Shape;165;p2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089758" y="4890393"/>
              <a:ext cx="667589" cy="6675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omme" id="166" name="Google Shape;166;p2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619643" y="4884789"/>
              <a:ext cx="667589" cy="6675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omme" id="167" name="Google Shape;167;p2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815873" y="5589193"/>
              <a:ext cx="667589" cy="6675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omme" id="168" name="Google Shape;168;p2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365056" y="5580766"/>
              <a:ext cx="667589" cy="6675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omme" id="169" name="Google Shape;169;p2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869011" y="5592729"/>
              <a:ext cx="667589" cy="6675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omme" id="170" name="Google Shape;170;p2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376150" y="5592729"/>
              <a:ext cx="667589" cy="66758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1" name="Google Shape;171;p28"/>
          <p:cNvSpPr txBox="1"/>
          <p:nvPr/>
        </p:nvSpPr>
        <p:spPr>
          <a:xfrm>
            <a:off x="6190127" y="4447897"/>
            <a:ext cx="216900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tr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Bavaria Ticket price / person</a:t>
            </a:r>
            <a:endParaRPr sz="1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472C4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/>
          <p:nvPr>
            <p:ph type="title"/>
          </p:nvPr>
        </p:nvSpPr>
        <p:spPr>
          <a:xfrm>
            <a:off x="1673402" y="2125944"/>
            <a:ext cx="5797200" cy="891600"/>
          </a:xfrm>
          <a:prstGeom prst="rect">
            <a:avLst/>
          </a:prstGeom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Use Cases</a:t>
            </a:r>
            <a:endParaRPr/>
          </a:p>
        </p:txBody>
      </p:sp>
      <p:sp>
        <p:nvSpPr>
          <p:cNvPr id="177" name="Google Shape;177;p29"/>
          <p:cNvSpPr txBox="1"/>
          <p:nvPr>
            <p:ph idx="1" type="body"/>
          </p:nvPr>
        </p:nvSpPr>
        <p:spPr>
          <a:xfrm>
            <a:off x="1673402" y="2721658"/>
            <a:ext cx="5797200" cy="2326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472C4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0"/>
          <p:cNvSpPr txBox="1"/>
          <p:nvPr>
            <p:ph idx="1" type="body"/>
          </p:nvPr>
        </p:nvSpPr>
        <p:spPr>
          <a:xfrm>
            <a:off x="1673352" y="1978533"/>
            <a:ext cx="5797200" cy="2326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3" name="Google Shape;18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262" y="162738"/>
            <a:ext cx="8259475" cy="4818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472C4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1"/>
          <p:cNvSpPr txBox="1"/>
          <p:nvPr>
            <p:ph type="title"/>
          </p:nvPr>
        </p:nvSpPr>
        <p:spPr>
          <a:xfrm>
            <a:off x="1673352" y="723519"/>
            <a:ext cx="5797200" cy="891600"/>
          </a:xfrm>
          <a:prstGeom prst="rect">
            <a:avLst/>
          </a:prstGeom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31"/>
          <p:cNvSpPr txBox="1"/>
          <p:nvPr>
            <p:ph idx="1" type="body"/>
          </p:nvPr>
        </p:nvSpPr>
        <p:spPr>
          <a:xfrm>
            <a:off x="1673352" y="1978533"/>
            <a:ext cx="5797200" cy="2326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0" name="Google Shape;19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762" y="163350"/>
            <a:ext cx="8258400" cy="481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472C4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2"/>
          <p:cNvSpPr txBox="1"/>
          <p:nvPr>
            <p:ph type="title"/>
          </p:nvPr>
        </p:nvSpPr>
        <p:spPr>
          <a:xfrm>
            <a:off x="1673352" y="723519"/>
            <a:ext cx="5797200" cy="891600"/>
          </a:xfrm>
          <a:prstGeom prst="rect">
            <a:avLst/>
          </a:prstGeom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32"/>
          <p:cNvSpPr txBox="1"/>
          <p:nvPr>
            <p:ph idx="1" type="body"/>
          </p:nvPr>
        </p:nvSpPr>
        <p:spPr>
          <a:xfrm>
            <a:off x="1673352" y="1978533"/>
            <a:ext cx="5797200" cy="2326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7" name="Google Shape;19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811" y="163350"/>
            <a:ext cx="8258400" cy="481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472C4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3"/>
          <p:cNvSpPr txBox="1"/>
          <p:nvPr>
            <p:ph type="title"/>
          </p:nvPr>
        </p:nvSpPr>
        <p:spPr>
          <a:xfrm>
            <a:off x="1673352" y="723519"/>
            <a:ext cx="5797200" cy="891600"/>
          </a:xfrm>
          <a:prstGeom prst="rect">
            <a:avLst/>
          </a:prstGeom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33"/>
          <p:cNvSpPr txBox="1"/>
          <p:nvPr>
            <p:ph idx="1" type="body"/>
          </p:nvPr>
        </p:nvSpPr>
        <p:spPr>
          <a:xfrm>
            <a:off x="1673352" y="1978533"/>
            <a:ext cx="5797200" cy="2326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4" name="Google Shape;20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811" y="163350"/>
            <a:ext cx="8258400" cy="481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472C4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4"/>
          <p:cNvSpPr txBox="1"/>
          <p:nvPr>
            <p:ph type="title"/>
          </p:nvPr>
        </p:nvSpPr>
        <p:spPr>
          <a:xfrm>
            <a:off x="1673402" y="2125944"/>
            <a:ext cx="5797200" cy="891600"/>
          </a:xfrm>
          <a:prstGeom prst="rect">
            <a:avLst/>
          </a:prstGeom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MockUp</a:t>
            </a:r>
            <a:endParaRPr/>
          </a:p>
        </p:txBody>
      </p:sp>
      <p:sp>
        <p:nvSpPr>
          <p:cNvPr id="210" name="Google Shape;210;p34"/>
          <p:cNvSpPr txBox="1"/>
          <p:nvPr>
            <p:ph idx="1" type="body"/>
          </p:nvPr>
        </p:nvSpPr>
        <p:spPr>
          <a:xfrm>
            <a:off x="1673402" y="2903783"/>
            <a:ext cx="5797200" cy="2326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472C4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5"/>
          <p:cNvSpPr txBox="1"/>
          <p:nvPr>
            <p:ph type="title"/>
          </p:nvPr>
        </p:nvSpPr>
        <p:spPr>
          <a:xfrm>
            <a:off x="1673352" y="723519"/>
            <a:ext cx="5797200" cy="891600"/>
          </a:xfrm>
          <a:prstGeom prst="rect">
            <a:avLst/>
          </a:prstGeom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5"/>
          <p:cNvSpPr txBox="1"/>
          <p:nvPr>
            <p:ph idx="1" type="body"/>
          </p:nvPr>
        </p:nvSpPr>
        <p:spPr>
          <a:xfrm>
            <a:off x="1673352" y="1978533"/>
            <a:ext cx="5797200" cy="2326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7" name="Google Shape;21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213" y="377026"/>
            <a:ext cx="7803475" cy="4389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lis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olis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