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  <p:sldMasterId id="2147483673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4" r:id="rId9"/>
    <p:sldId id="261" r:id="rId10"/>
    <p:sldId id="262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Gill Sans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6FCA0A-8D9B-40A2-9645-7C92E2DE4F55}">
  <a:tblStyle styleId="{C36FCA0A-8D9B-40A2-9645-7C92E2DE4F55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74ee7f4f0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874ee7f4f0_2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Welcome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Presentation of the results of first exercice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874ee7f4f0_2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74ee7f4f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74ee7f4f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74ee7f4f0_2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874ee7f4f0_2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4ee7f4f0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874ee7f4f0_2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Often the price of group tickets per person is way cheaper then a ticket for one single person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Here we have the example of Bavaria ticket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Our idea:  Web application where one can publish a group ticket and share the price with people that are interested in the same activity.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874ee7f4f0_2_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74ee7f4f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74ee7f4f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74ee7f4f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74ee7f4f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74ee7f4f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74ee7f4f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74ee7f4f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74ee7f4f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4ee7f4f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4ee7f4f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74ee7f4f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74ee7f4f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74ee7f4f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74ee7f4f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bg>
      <p:bgPr>
        <a:solidFill>
          <a:schemeClr val="accen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05725" tIns="137150" rIns="205725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bg>
      <p:bgPr>
        <a:solidFill>
          <a:schemeClr val="accent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05725" tIns="137150" rIns="205725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05725" tIns="137150" rIns="205725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2021395" y="3264349"/>
            <a:ext cx="5101209" cy="94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1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1186434" y="1978533"/>
            <a:ext cx="3203828" cy="232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4753736" y="1978533"/>
            <a:ext cx="3202685" cy="232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cap="none">
                <a:solidFill>
                  <a:srgbClr val="C55A1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1187577" y="2357438"/>
            <a:ext cx="3202686" cy="1947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3"/>
          </p:nvPr>
        </p:nvSpPr>
        <p:spPr>
          <a:xfrm>
            <a:off x="4753737" y="2357438"/>
            <a:ext cx="3190113" cy="1947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4"/>
          </p:nvPr>
        </p:nvSpPr>
        <p:spPr>
          <a:xfrm>
            <a:off x="475373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cap="none">
                <a:solidFill>
                  <a:srgbClr val="C55A1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‹Nr.›</a:t>
            </a:fld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03504" y="1682871"/>
            <a:ext cx="3364992" cy="85612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  <a:defRPr sz="17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5052060" y="603504"/>
            <a:ext cx="3611880" cy="393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2"/>
          </p:nvPr>
        </p:nvSpPr>
        <p:spPr>
          <a:xfrm>
            <a:off x="836676" y="2662438"/>
            <a:ext cx="2846070" cy="164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/>
          <p:nvPr/>
        </p:nvSpPr>
        <p:spPr>
          <a:xfrm>
            <a:off x="0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606392" y="1682871"/>
            <a:ext cx="3371248" cy="8509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  <a:defRPr sz="17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>
            <a:spLocks noGrp="1"/>
          </p:cNvSpPr>
          <p:nvPr>
            <p:ph type="pic" idx="2"/>
          </p:nvPr>
        </p:nvSpPr>
        <p:spPr>
          <a:xfrm>
            <a:off x="4571999" y="0"/>
            <a:ext cx="4576573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836676" y="2662438"/>
            <a:ext cx="2846070" cy="164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 rot="5400000">
            <a:off x="3408756" y="243129"/>
            <a:ext cx="2326487" cy="579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 rot="5400000">
            <a:off x="5108007" y="2084772"/>
            <a:ext cx="3737610" cy="973956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 rot="5400000">
            <a:off x="2128980" y="247317"/>
            <a:ext cx="3737610" cy="464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sz="21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sz="21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05725" tIns="137150" rIns="205725" bIns="137150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</a:pPr>
            <a:r>
              <a:rPr lang="tr" sz="1100"/>
              <a:t>SEBA MASTER - WEB APPLICATION ENGINEERING </a:t>
            </a:r>
            <a:endParaRPr sz="1100"/>
          </a:p>
        </p:txBody>
      </p:sp>
      <p:sp>
        <p:nvSpPr>
          <p:cNvPr id="145" name="Google Shape;145;p27"/>
          <p:cNvSpPr txBox="1">
            <a:spLocks noGrp="1"/>
          </p:cNvSpPr>
          <p:nvPr>
            <p:ph type="subTitle" idx="1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tr" sz="2100"/>
              <a:t>Exercise II:  Technical Description &amp; Design</a:t>
            </a:r>
            <a:endParaRPr sz="1100"/>
          </a:p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tr" sz="2100"/>
              <a:t>Presented by:  Team 52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5" y="37075"/>
            <a:ext cx="4532874" cy="490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075" y="37075"/>
            <a:ext cx="4399774" cy="23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3663" y="2401775"/>
            <a:ext cx="2442600" cy="26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1673352" y="2125980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tr" sz="1100"/>
              <a:t>THANK YOU</a:t>
            </a:r>
            <a:endParaRPr sz="1100"/>
          </a:p>
        </p:txBody>
      </p:sp>
      <p:sp>
        <p:nvSpPr>
          <p:cNvPr id="235" name="Google Shape;235;p38"/>
          <p:cNvSpPr txBox="1">
            <a:spLocks noGrp="1"/>
          </p:cNvSpPr>
          <p:nvPr>
            <p:ph type="body" idx="1"/>
          </p:nvPr>
        </p:nvSpPr>
        <p:spPr>
          <a:xfrm>
            <a:off x="4234070" y="3207489"/>
            <a:ext cx="1497230" cy="60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" sz="1100"/>
              <a:t>Q&amp;A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tr" sz="1100"/>
              <a:t>BUSINESS IDEA RECAP</a:t>
            </a:r>
            <a:endParaRPr sz="1100"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314102" y="1975069"/>
            <a:ext cx="5572864" cy="2827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tr" sz="1500"/>
              <a:t>Group tickets are cheaper per person than single tickets!</a:t>
            </a:r>
            <a:br>
              <a:rPr lang="tr" sz="1500"/>
            </a:br>
            <a:endParaRPr sz="1500"/>
          </a:p>
          <a:p>
            <a:pPr marL="177800" lvl="0" indent="-171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tr" sz="1500"/>
              <a:t>Our idea: </a:t>
            </a:r>
            <a:br>
              <a:rPr lang="tr" sz="1500"/>
            </a:br>
            <a:r>
              <a:rPr lang="tr" sz="1500"/>
              <a:t> Web application where one can publish a group ticket and share the price with people that are interested in the same activity.</a:t>
            </a:r>
            <a:endParaRPr sz="1100"/>
          </a:p>
          <a:p>
            <a:pPr marL="342900" lvl="1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tr" sz="1400"/>
              <a:t>e.g : public transport, festivals, events…</a:t>
            </a:r>
            <a:endParaRPr sz="1100"/>
          </a:p>
          <a:p>
            <a:pPr marL="342900" lvl="1" indent="-88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400"/>
          </a:p>
        </p:txBody>
      </p:sp>
      <p:graphicFrame>
        <p:nvGraphicFramePr>
          <p:cNvPr id="153" name="Google Shape;153;p28"/>
          <p:cNvGraphicFramePr/>
          <p:nvPr/>
        </p:nvGraphicFramePr>
        <p:xfrm>
          <a:off x="5771794" y="2049170"/>
          <a:ext cx="2807150" cy="2312250"/>
        </p:xfrm>
        <a:graphic>
          <a:graphicData uri="http://schemas.openxmlformats.org/drawingml/2006/table">
            <a:tbl>
              <a:tblPr bandRow="1">
                <a:noFill/>
                <a:tableStyleId>{C36FCA0A-8D9B-40A2-9645-7C92E2DE4F55}</a:tableStyleId>
              </a:tblPr>
              <a:tblGrid>
                <a:gridCol w="194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500"/>
                        <a:t>26 €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>
                    <a:solidFill>
                      <a:srgbClr val="4472C4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500"/>
                        <a:t>17 €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4472C4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500"/>
                        <a:t>14 €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>
                    <a:solidFill>
                      <a:srgbClr val="4472C4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500"/>
                        <a:t>12,5 €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4472C4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500"/>
                        <a:t>11,6 €</a:t>
                      </a:r>
                      <a:endParaRPr sz="1100"/>
                    </a:p>
                  </a:txBody>
                  <a:tcPr marL="68600" marR="68600" marT="34300" marB="34300"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4" name="Google Shape;154;p28"/>
          <p:cNvGrpSpPr/>
          <p:nvPr/>
        </p:nvGrpSpPr>
        <p:grpSpPr>
          <a:xfrm>
            <a:off x="5823553" y="2036230"/>
            <a:ext cx="1765026" cy="2308975"/>
            <a:chOff x="1889673" y="2744158"/>
            <a:chExt cx="2593789" cy="3516160"/>
          </a:xfrm>
        </p:grpSpPr>
        <p:pic>
          <p:nvPicPr>
            <p:cNvPr id="155" name="Google Shape;155;p28" descr="Homm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11741" y="2744158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28" descr="Homm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111029" y="3480682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28" descr="Homm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14309" y="3483545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8" descr="Homm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11741" y="2761411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8" descr="Homm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54512" y="4170805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28" descr="Homm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51766" y="4172783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8" descr="Homm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71794" y="4188426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8" descr="Homm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89673" y="5592360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28" descr="Homm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00100" y="4907912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8" descr="Homm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96422" y="4907912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8" descr="Homm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89758" y="4890393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8" descr="Homm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19643" y="4884789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28" descr="Homm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15873" y="5589193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8" descr="Homm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65056" y="5580766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8" descr="Homm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69011" y="5592729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28" descr="Homm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76150" y="5592729"/>
              <a:ext cx="667589" cy="66758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28"/>
          <p:cNvSpPr txBox="1"/>
          <p:nvPr/>
        </p:nvSpPr>
        <p:spPr>
          <a:xfrm>
            <a:off x="6190127" y="4447897"/>
            <a:ext cx="216900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Bavaria Ticket price / person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1673402" y="2125944"/>
            <a:ext cx="5797200" cy="891600"/>
          </a:xfrm>
          <a:prstGeom prst="rect">
            <a:avLst/>
          </a:prstGeom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Use Cases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00" cy="2326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700" y="139963"/>
            <a:ext cx="7380600" cy="486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00" cy="2326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999" y="139950"/>
            <a:ext cx="7379999" cy="48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5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00" cy="2326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50" y="364662"/>
            <a:ext cx="7847400" cy="441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00" cy="2326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2" y="139950"/>
            <a:ext cx="7379999" cy="48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00" cy="891600"/>
          </a:xfrm>
          <a:prstGeom prst="rect">
            <a:avLst/>
          </a:prstGeom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00" cy="2326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952" y="139950"/>
            <a:ext cx="7379999" cy="48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1673402" y="2125944"/>
            <a:ext cx="5797200" cy="891600"/>
          </a:xfrm>
          <a:prstGeom prst="rect">
            <a:avLst/>
          </a:prstGeom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Data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li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li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Bildschirmpräsentation (16:9)</PresentationFormat>
  <Paragraphs>24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Gill Sans</vt:lpstr>
      <vt:lpstr>Arial</vt:lpstr>
      <vt:lpstr>Simple Light</vt:lpstr>
      <vt:lpstr>Colis</vt:lpstr>
      <vt:lpstr>Colis</vt:lpstr>
      <vt:lpstr>SEBA MASTER - WEB APPLICATION ENGINEERING </vt:lpstr>
      <vt:lpstr>BUSINESS IDEA RECAP</vt:lpstr>
      <vt:lpstr>Use Cases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Data Model</vt:lpstr>
      <vt:lpstr>PowerPoint-Präsentation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SEBA MASTER - WEB APPLICATION ENGINEERING </dc:title>
  <cp:lastModifiedBy>ga42mip</cp:lastModifiedBy>
  <cp:revision>2</cp:revision>
  <dcterms:modified xsi:type="dcterms:W3CDTF">2020-05-24T11:22:51Z</dcterms:modified>
</cp:coreProperties>
</file>