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2B97-EF0B-4C1F-9C99-3EC9AC866B65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6D73-B0C5-45E6-9180-7498D4AB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66D73-B0C5-45E6-9180-7498D4AB28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5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ADCD1-51AC-03C3-3C5C-9772BC17F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31F70-D3A2-C5D6-CEBB-7E04EBE6A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746B7-4D78-7DB0-5175-D0D73F57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ACAD6-423A-E317-4E2E-7FDB26E5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D5165-17BC-1F90-BFE5-D85CAE1C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91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4473B-72DD-432A-1825-C763B371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B3BE9-65E7-8C4C-A28C-52A6260D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1E770-9D2C-E952-4933-DB2D26CA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EB425-7045-53E5-9926-3F30A587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1109B-0219-DFFD-7F71-694B490B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4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58AC25-9CE2-6644-EB0E-021D119E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C5DF13-D92E-CE17-2A71-E1D3488C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930B8-794D-B89A-AD66-029EF98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DC930-DC08-1602-4499-D5B42C64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6F6CA-81A5-5B43-26B3-299E1F3A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07A2F-C769-73E5-816E-A617EBE3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F22F2-9B28-FFA4-8A33-E044A3A6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3038E-2918-1E49-466B-579C9599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38D5E-0CAB-6F46-504F-96290ED5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8C308-7EEC-C4D3-9474-5BC32533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2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E88AF-4555-3DA8-9034-623CBB3A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221C1-14C2-1D50-3486-3CB5807F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A99F9-9883-0A2E-E543-C762D2A3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41B70-8731-7741-A6B9-B335D7D7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3140C-029B-7E23-16A0-466B12CF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0BA0A-13BB-2050-0086-F4576D3E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3A6BD-7553-B698-839D-0CB049ED7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A515A-DE5C-3DF9-1A23-E794383A8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BB9FA-494D-E7AC-8E14-D9AA75C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852726-FB00-4D18-53DB-62DE2E2D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D3ADA-5A30-10F2-3FCF-1CDA227D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BD495-0BAA-3CCC-4131-4AC96957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7D178-D3E0-A558-BD35-0041ADA9A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DE3DD-C474-BCD9-FF30-05657213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F9034D-2D0B-0EC7-76C9-F703DC1C8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903C0-5F9F-E384-7FD2-406EB91BE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4D59DD-93C8-1663-EEE6-104A871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153D9-764E-DC18-2CBF-6677B30E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98C769-6157-44D5-2DBA-B0513EBE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64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35AAD-1397-3102-AC9C-683E51DD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89993-35F2-0775-6F55-4136529F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F3EEA4-F19C-88C0-07F3-78BF6656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001C86-96CD-94F6-94F3-0AA1F0D6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6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52BB1-E303-CABC-30AE-C3894DE0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C8C3F6-B1DE-9837-71A5-CB03875D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0364C1-C742-81DC-F8FD-29B7ABDD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9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26296-9096-567C-B624-2B3D52DD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75D24-1CB6-E1E0-80A8-5D6CD46A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81191-8EAF-B249-04CF-7F61E4452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46B95-4952-E322-BA2D-1FC933D4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2D929-3A4D-2644-0D97-CE67BAAE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1A307F-9C88-CB35-022D-12DCACA7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D083B-2495-045D-117F-8897528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73F585-F39E-4BAF-DB05-ADBB96B7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E36C-B398-576E-1300-7D304A77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BF881-65B4-97C4-CF9F-FC14C025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669A4-4977-469C-1AA9-05D9E5E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A4F2B-1231-A3E8-39C4-9CB0690D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CAC60-5780-8521-52D6-A8169D7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A309C-4494-03A7-18D7-D5ABBD370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07C07-2D32-D9BB-EC4D-5B61F9C2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B4EE-C05E-4F91-9172-36BDF7A0969D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E6E8C-596E-B1B1-9BE8-F8A46CC1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1F841-61C3-9AEE-B8B1-4121E9A89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4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4A6A33-6C83-DB8B-DF9D-66DE4E5FD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66" y="4736588"/>
            <a:ext cx="1743075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562520-90BA-E063-8FAD-04754350F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66" y="5308556"/>
            <a:ext cx="1743075" cy="389514"/>
          </a:xfrm>
          <a:prstGeom prst="rect">
            <a:avLst/>
          </a:prstGeom>
        </p:spPr>
      </p:pic>
      <p:pic>
        <p:nvPicPr>
          <p:cNvPr id="9" name="그림 8" descr="폰트, 그린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D0A744-69FC-6815-EB3E-0ECFC1C06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265" y="5869121"/>
            <a:ext cx="1743075" cy="464820"/>
          </a:xfrm>
          <a:prstGeom prst="rect">
            <a:avLst/>
          </a:prstGeom>
        </p:spPr>
      </p:pic>
      <p:pic>
        <p:nvPicPr>
          <p:cNvPr id="1028" name="Picture 4" descr="MySQL - 나무위키">
            <a:extLst>
              <a:ext uri="{FF2B5EF4-FFF2-40B4-BE49-F238E27FC236}">
                <a16:creationId xmlns:a16="http://schemas.microsoft.com/office/drawing/2014/main" id="{385E27D4-AE7E-4058-F2CE-03B4A3CB6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04" y="1226666"/>
            <a:ext cx="1400434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C91F84B-8508-3128-4857-3446DCD16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146" y="3081337"/>
            <a:ext cx="1133854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act 래 워드마크 로고 - 소셜 미디어 및 로고 아이콘">
            <a:extLst>
              <a:ext uri="{FF2B5EF4-FFF2-40B4-BE49-F238E27FC236}">
                <a16:creationId xmlns:a16="http://schemas.microsoft.com/office/drawing/2014/main" id="{CD989788-AB24-F48E-D572-D0FC6BEA5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58" y="1553105"/>
            <a:ext cx="952502" cy="9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lutter - 나무위키">
            <a:extLst>
              <a:ext uri="{FF2B5EF4-FFF2-40B4-BE49-F238E27FC236}">
                <a16:creationId xmlns:a16="http://schemas.microsoft.com/office/drawing/2014/main" id="{F6D2F973-0F1F-A8EE-07AF-9B860803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95" y="4654438"/>
            <a:ext cx="1843121" cy="53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26859E-4478-E0C3-6803-4D408D197B0D}"/>
              </a:ext>
            </a:extLst>
          </p:cNvPr>
          <p:cNvSpPr txBox="1"/>
          <p:nvPr/>
        </p:nvSpPr>
        <p:spPr>
          <a:xfrm>
            <a:off x="7486265" y="4263259"/>
            <a:ext cx="18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간편로그인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4447E-1D7D-AE0F-E736-428AE7A3FE73}"/>
              </a:ext>
            </a:extLst>
          </p:cNvPr>
          <p:cNvSpPr txBox="1"/>
          <p:nvPr/>
        </p:nvSpPr>
        <p:spPr>
          <a:xfrm>
            <a:off x="5174439" y="2747965"/>
            <a:ext cx="18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F7FC5-5689-1A93-4A76-CBDF5A645593}"/>
              </a:ext>
            </a:extLst>
          </p:cNvPr>
          <p:cNvSpPr txBox="1"/>
          <p:nvPr/>
        </p:nvSpPr>
        <p:spPr>
          <a:xfrm>
            <a:off x="8491094" y="857334"/>
            <a:ext cx="18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2BC0B-E343-CB8D-E5C9-F9A152282627}"/>
              </a:ext>
            </a:extLst>
          </p:cNvPr>
          <p:cNvSpPr txBox="1"/>
          <p:nvPr/>
        </p:nvSpPr>
        <p:spPr>
          <a:xfrm>
            <a:off x="1504594" y="4197731"/>
            <a:ext cx="18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72B4F-41C1-982F-7D99-DF227A95CE1E}"/>
              </a:ext>
            </a:extLst>
          </p:cNvPr>
          <p:cNvSpPr txBox="1"/>
          <p:nvPr/>
        </p:nvSpPr>
        <p:spPr>
          <a:xfrm>
            <a:off x="1504594" y="1143468"/>
            <a:ext cx="184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AF164-A446-D0F9-1F52-2CCF2DE6512D}"/>
              </a:ext>
            </a:extLst>
          </p:cNvPr>
          <p:cNvSpPr txBox="1"/>
          <p:nvPr/>
        </p:nvSpPr>
        <p:spPr>
          <a:xfrm>
            <a:off x="9462676" y="4263259"/>
            <a:ext cx="224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STT </a:t>
            </a:r>
            <a:r>
              <a:rPr lang="ko-KR" altLang="en-US" dirty="0"/>
              <a:t>변환 모델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9EAB6-D387-539A-19EB-DBA7D3A59604}"/>
              </a:ext>
            </a:extLst>
          </p:cNvPr>
          <p:cNvSpPr txBox="1"/>
          <p:nvPr/>
        </p:nvSpPr>
        <p:spPr>
          <a:xfrm>
            <a:off x="8706707" y="3564325"/>
            <a:ext cx="23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화행검사 모델 </a:t>
            </a:r>
            <a:r>
              <a:rPr lang="en-US" altLang="ko-KR" dirty="0"/>
              <a:t>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6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채민호</dc:creator>
  <cp:lastModifiedBy>채민호</cp:lastModifiedBy>
  <cp:revision>5</cp:revision>
  <dcterms:created xsi:type="dcterms:W3CDTF">2025-08-27T00:46:00Z</dcterms:created>
  <dcterms:modified xsi:type="dcterms:W3CDTF">2025-08-27T03:30:57Z</dcterms:modified>
</cp:coreProperties>
</file>