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25199975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9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92B97-EF0B-4C1F-9C99-3EC9AC866B65}" type="datetimeFigureOut">
              <a:rPr lang="ko-KR" altLang="en-US" smtClean="0"/>
              <a:t>2025-08-30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68413" y="1143000"/>
            <a:ext cx="43211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66D73-B0C5-45E6-9180-7498D4AB2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903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73585" rtl="0" eaLnBrk="1" latinLnBrk="1" hangingPunct="1">
      <a:defRPr sz="2721" kern="1200">
        <a:solidFill>
          <a:schemeClr val="tx1"/>
        </a:solidFill>
        <a:latin typeface="+mn-lt"/>
        <a:ea typeface="+mn-ea"/>
        <a:cs typeface="+mn-cs"/>
      </a:defRPr>
    </a:lvl1pPr>
    <a:lvl2pPr marL="1036792" algn="l" defTabSz="2073585" rtl="0" eaLnBrk="1" latinLnBrk="1" hangingPunct="1">
      <a:defRPr sz="2721" kern="1200">
        <a:solidFill>
          <a:schemeClr val="tx1"/>
        </a:solidFill>
        <a:latin typeface="+mn-lt"/>
        <a:ea typeface="+mn-ea"/>
        <a:cs typeface="+mn-cs"/>
      </a:defRPr>
    </a:lvl2pPr>
    <a:lvl3pPr marL="2073585" algn="l" defTabSz="2073585" rtl="0" eaLnBrk="1" latinLnBrk="1" hangingPunct="1">
      <a:defRPr sz="2721" kern="1200">
        <a:solidFill>
          <a:schemeClr val="tx1"/>
        </a:solidFill>
        <a:latin typeface="+mn-lt"/>
        <a:ea typeface="+mn-ea"/>
        <a:cs typeface="+mn-cs"/>
      </a:defRPr>
    </a:lvl3pPr>
    <a:lvl4pPr marL="3110377" algn="l" defTabSz="2073585" rtl="0" eaLnBrk="1" latinLnBrk="1" hangingPunct="1">
      <a:defRPr sz="2721" kern="1200">
        <a:solidFill>
          <a:schemeClr val="tx1"/>
        </a:solidFill>
        <a:latin typeface="+mn-lt"/>
        <a:ea typeface="+mn-ea"/>
        <a:cs typeface="+mn-cs"/>
      </a:defRPr>
    </a:lvl4pPr>
    <a:lvl5pPr marL="4147170" algn="l" defTabSz="2073585" rtl="0" eaLnBrk="1" latinLnBrk="1" hangingPunct="1">
      <a:defRPr sz="2721" kern="1200">
        <a:solidFill>
          <a:schemeClr val="tx1"/>
        </a:solidFill>
        <a:latin typeface="+mn-lt"/>
        <a:ea typeface="+mn-ea"/>
        <a:cs typeface="+mn-cs"/>
      </a:defRPr>
    </a:lvl5pPr>
    <a:lvl6pPr marL="5183962" algn="l" defTabSz="2073585" rtl="0" eaLnBrk="1" latinLnBrk="1" hangingPunct="1">
      <a:defRPr sz="2721" kern="1200">
        <a:solidFill>
          <a:schemeClr val="tx1"/>
        </a:solidFill>
        <a:latin typeface="+mn-lt"/>
        <a:ea typeface="+mn-ea"/>
        <a:cs typeface="+mn-cs"/>
      </a:defRPr>
    </a:lvl6pPr>
    <a:lvl7pPr marL="6220755" algn="l" defTabSz="2073585" rtl="0" eaLnBrk="1" latinLnBrk="1" hangingPunct="1">
      <a:defRPr sz="2721" kern="1200">
        <a:solidFill>
          <a:schemeClr val="tx1"/>
        </a:solidFill>
        <a:latin typeface="+mn-lt"/>
        <a:ea typeface="+mn-ea"/>
        <a:cs typeface="+mn-cs"/>
      </a:defRPr>
    </a:lvl7pPr>
    <a:lvl8pPr marL="7257547" algn="l" defTabSz="2073585" rtl="0" eaLnBrk="1" latinLnBrk="1" hangingPunct="1">
      <a:defRPr sz="2721" kern="1200">
        <a:solidFill>
          <a:schemeClr val="tx1"/>
        </a:solidFill>
        <a:latin typeface="+mn-lt"/>
        <a:ea typeface="+mn-ea"/>
        <a:cs typeface="+mn-cs"/>
      </a:defRPr>
    </a:lvl8pPr>
    <a:lvl9pPr marL="8294340" algn="l" defTabSz="2073585" rtl="0" eaLnBrk="1" latinLnBrk="1" hangingPunct="1">
      <a:defRPr sz="272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68413" y="1143000"/>
            <a:ext cx="43211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66D73-B0C5-45E6-9180-7498D4AB289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059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998" y="2945943"/>
            <a:ext cx="21419979" cy="6266897"/>
          </a:xfrm>
        </p:spPr>
        <p:txBody>
          <a:bodyPr anchor="b"/>
          <a:lstStyle>
            <a:lvl1pPr algn="ctr">
              <a:defRPr sz="1574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997" y="9454516"/>
            <a:ext cx="18899981" cy="4345992"/>
          </a:xfrm>
        </p:spPr>
        <p:txBody>
          <a:bodyPr/>
          <a:lstStyle>
            <a:lvl1pPr marL="0" indent="0" algn="ctr">
              <a:buNone/>
              <a:defRPr sz="6300"/>
            </a:lvl1pPr>
            <a:lvl2pPr marL="1200059" indent="0" algn="ctr">
              <a:buNone/>
              <a:defRPr sz="5250"/>
            </a:lvl2pPr>
            <a:lvl3pPr marL="2400117" indent="0" algn="ctr">
              <a:buNone/>
              <a:defRPr sz="4725"/>
            </a:lvl3pPr>
            <a:lvl4pPr marL="3600176" indent="0" algn="ctr">
              <a:buNone/>
              <a:defRPr sz="4200"/>
            </a:lvl4pPr>
            <a:lvl5pPr marL="4800234" indent="0" algn="ctr">
              <a:buNone/>
              <a:defRPr sz="4200"/>
            </a:lvl5pPr>
            <a:lvl6pPr marL="6000293" indent="0" algn="ctr">
              <a:buNone/>
              <a:defRPr sz="4200"/>
            </a:lvl6pPr>
            <a:lvl7pPr marL="7200351" indent="0" algn="ctr">
              <a:buNone/>
              <a:defRPr sz="4200"/>
            </a:lvl7pPr>
            <a:lvl8pPr marL="8400410" indent="0" algn="ctr">
              <a:buNone/>
              <a:defRPr sz="4200"/>
            </a:lvl8pPr>
            <a:lvl9pPr marL="9600468" indent="0" algn="ctr">
              <a:buNone/>
              <a:defRPr sz="4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B4EE-C05E-4F91-9172-36BDF7A0969D}" type="datetimeFigureOut">
              <a:rPr lang="ko-KR" altLang="en-US" smtClean="0"/>
              <a:t>2025-08-30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FA79-49D1-4902-80DD-1420BA16CA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381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B4EE-C05E-4F91-9172-36BDF7A0969D}" type="datetimeFigureOut">
              <a:rPr lang="ko-KR" altLang="en-US" smtClean="0"/>
              <a:t>2025-08-30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FA79-49D1-4902-80DD-1420BA16CA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276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033733" y="958369"/>
            <a:ext cx="5433745" cy="1525473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2500" y="958369"/>
            <a:ext cx="15986234" cy="1525473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B4EE-C05E-4F91-9172-36BDF7A0969D}" type="datetimeFigureOut">
              <a:rPr lang="ko-KR" altLang="en-US" smtClean="0"/>
              <a:t>2025-08-30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FA79-49D1-4902-80DD-1420BA16CA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459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B4EE-C05E-4F91-9172-36BDF7A0969D}" type="datetimeFigureOut">
              <a:rPr lang="ko-KR" altLang="en-US" smtClean="0"/>
              <a:t>2025-08-30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FA79-49D1-4902-80DD-1420BA16CA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111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375" y="4487671"/>
            <a:ext cx="21734978" cy="7487774"/>
          </a:xfrm>
        </p:spPr>
        <p:txBody>
          <a:bodyPr anchor="b"/>
          <a:lstStyle>
            <a:lvl1pPr>
              <a:defRPr sz="1574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9375" y="12046282"/>
            <a:ext cx="21734978" cy="3937644"/>
          </a:xfrm>
        </p:spPr>
        <p:txBody>
          <a:bodyPr/>
          <a:lstStyle>
            <a:lvl1pPr marL="0" indent="0">
              <a:buNone/>
              <a:defRPr sz="6300">
                <a:solidFill>
                  <a:schemeClr val="tx1">
                    <a:tint val="82000"/>
                  </a:schemeClr>
                </a:solidFill>
              </a:defRPr>
            </a:lvl1pPr>
            <a:lvl2pPr marL="1200059" indent="0">
              <a:buNone/>
              <a:defRPr sz="5250">
                <a:solidFill>
                  <a:schemeClr val="tx1">
                    <a:tint val="82000"/>
                  </a:schemeClr>
                </a:solidFill>
              </a:defRPr>
            </a:lvl2pPr>
            <a:lvl3pPr marL="2400117" indent="0">
              <a:buNone/>
              <a:defRPr sz="4725">
                <a:solidFill>
                  <a:schemeClr val="tx1">
                    <a:tint val="82000"/>
                  </a:schemeClr>
                </a:solidFill>
              </a:defRPr>
            </a:lvl3pPr>
            <a:lvl4pPr marL="3600176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4pPr>
            <a:lvl5pPr marL="4800234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5pPr>
            <a:lvl6pPr marL="6000293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6pPr>
            <a:lvl7pPr marL="7200351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7pPr>
            <a:lvl8pPr marL="8400410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8pPr>
            <a:lvl9pPr marL="9600468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B4EE-C05E-4F91-9172-36BDF7A0969D}" type="datetimeFigureOut">
              <a:rPr lang="ko-KR" altLang="en-US" smtClean="0"/>
              <a:t>2025-08-30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FA79-49D1-4902-80DD-1420BA16CA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088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2498" y="4791843"/>
            <a:ext cx="10709989" cy="1142125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57488" y="4791843"/>
            <a:ext cx="10709989" cy="1142125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B4EE-C05E-4F91-9172-36BDF7A0969D}" type="datetimeFigureOut">
              <a:rPr lang="ko-KR" altLang="en-US" smtClean="0"/>
              <a:t>2025-08-30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FA79-49D1-4902-80DD-1420BA16CA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6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1" y="958373"/>
            <a:ext cx="21734978" cy="347929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5783" y="4412664"/>
            <a:ext cx="10660769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5783" y="6575242"/>
            <a:ext cx="10660769" cy="967119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757489" y="4412664"/>
            <a:ext cx="10713272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57489" y="6575242"/>
            <a:ext cx="10713272" cy="967119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B4EE-C05E-4F91-9172-36BDF7A0969D}" type="datetimeFigureOut">
              <a:rPr lang="ko-KR" altLang="en-US" smtClean="0"/>
              <a:t>2025-08-30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FA79-49D1-4902-80DD-1420BA16CA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151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B4EE-C05E-4F91-9172-36BDF7A0969D}" type="datetimeFigureOut">
              <a:rPr lang="ko-KR" altLang="en-US" smtClean="0"/>
              <a:t>2025-08-30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FA79-49D1-4902-80DD-1420BA16CA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50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B4EE-C05E-4F91-9172-36BDF7A0969D}" type="datetimeFigureOut">
              <a:rPr lang="ko-KR" altLang="en-US" smtClean="0"/>
              <a:t>2025-08-30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FA79-49D1-4902-80DD-1420BA16CA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582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0" y="1200044"/>
            <a:ext cx="8127648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3272" y="2591766"/>
            <a:ext cx="12757487" cy="12792138"/>
          </a:xfrm>
        </p:spPr>
        <p:txBody>
          <a:bodyPr/>
          <a:lstStyle>
            <a:lvl1pPr>
              <a:defRPr sz="8399"/>
            </a:lvl1pPr>
            <a:lvl2pPr>
              <a:defRPr sz="7349"/>
            </a:lvl2pPr>
            <a:lvl3pPr>
              <a:defRPr sz="6300"/>
            </a:lvl3pPr>
            <a:lvl4pPr>
              <a:defRPr sz="5250"/>
            </a:lvl4pPr>
            <a:lvl5pPr>
              <a:defRPr sz="5250"/>
            </a:lvl5pPr>
            <a:lvl6pPr>
              <a:defRPr sz="5250"/>
            </a:lvl6pPr>
            <a:lvl7pPr>
              <a:defRPr sz="5250"/>
            </a:lvl7pPr>
            <a:lvl8pPr>
              <a:defRPr sz="5250"/>
            </a:lvl8pPr>
            <a:lvl9pPr>
              <a:defRPr sz="52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0" y="5400199"/>
            <a:ext cx="8127648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B4EE-C05E-4F91-9172-36BDF7A0969D}" type="datetimeFigureOut">
              <a:rPr lang="ko-KR" altLang="en-US" smtClean="0"/>
              <a:t>2025-08-30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FA79-49D1-4902-80DD-1420BA16CA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426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0" y="1200044"/>
            <a:ext cx="8127648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713272" y="2591766"/>
            <a:ext cx="12757487" cy="12792138"/>
          </a:xfrm>
        </p:spPr>
        <p:txBody>
          <a:bodyPr anchor="t"/>
          <a:lstStyle>
            <a:lvl1pPr marL="0" indent="0">
              <a:buNone/>
              <a:defRPr sz="8399"/>
            </a:lvl1pPr>
            <a:lvl2pPr marL="1200059" indent="0">
              <a:buNone/>
              <a:defRPr sz="7349"/>
            </a:lvl2pPr>
            <a:lvl3pPr marL="2400117" indent="0">
              <a:buNone/>
              <a:defRPr sz="6300"/>
            </a:lvl3pPr>
            <a:lvl4pPr marL="3600176" indent="0">
              <a:buNone/>
              <a:defRPr sz="5250"/>
            </a:lvl4pPr>
            <a:lvl5pPr marL="4800234" indent="0">
              <a:buNone/>
              <a:defRPr sz="5250"/>
            </a:lvl5pPr>
            <a:lvl6pPr marL="6000293" indent="0">
              <a:buNone/>
              <a:defRPr sz="5250"/>
            </a:lvl6pPr>
            <a:lvl7pPr marL="7200351" indent="0">
              <a:buNone/>
              <a:defRPr sz="5250"/>
            </a:lvl7pPr>
            <a:lvl8pPr marL="8400410" indent="0">
              <a:buNone/>
              <a:defRPr sz="5250"/>
            </a:lvl8pPr>
            <a:lvl9pPr marL="9600468" indent="0">
              <a:buNone/>
              <a:defRPr sz="525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0" y="5400199"/>
            <a:ext cx="8127648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B4EE-C05E-4F91-9172-36BDF7A0969D}" type="datetimeFigureOut">
              <a:rPr lang="ko-KR" altLang="en-US" smtClean="0"/>
              <a:t>2025-08-30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FA79-49D1-4902-80DD-1420BA16CA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632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2499" y="958373"/>
            <a:ext cx="21734978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99" y="4791843"/>
            <a:ext cx="21734978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2498" y="16683952"/>
            <a:ext cx="566999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A9B4EE-C05E-4F91-9172-36BDF7A0969D}" type="datetimeFigureOut">
              <a:rPr lang="ko-KR" altLang="en-US" smtClean="0"/>
              <a:t>2025-08-30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47492" y="16683952"/>
            <a:ext cx="8504992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797483" y="16683952"/>
            <a:ext cx="566999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E5FA79-49D1-4902-80DD-1420BA16CA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123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00117" rtl="0" eaLnBrk="1" latinLnBrk="1" hangingPunct="1">
        <a:lnSpc>
          <a:spcPct val="90000"/>
        </a:lnSpc>
        <a:spcBef>
          <a:spcPct val="0"/>
        </a:spcBef>
        <a:buNone/>
        <a:defRPr sz="115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29" indent="-600029" algn="l" defTabSz="2400117" rtl="0" eaLnBrk="1" latinLnBrk="1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7349" kern="1200">
          <a:solidFill>
            <a:schemeClr val="tx1"/>
          </a:solidFill>
          <a:latin typeface="+mn-lt"/>
          <a:ea typeface="+mn-ea"/>
          <a:cs typeface="+mn-cs"/>
        </a:defRPr>
      </a:lvl1pPr>
      <a:lvl2pPr marL="1800088" indent="-600029" algn="l" defTabSz="240011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3000146" indent="-600029" algn="l" defTabSz="240011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5250" kern="1200">
          <a:solidFill>
            <a:schemeClr val="tx1"/>
          </a:solidFill>
          <a:latin typeface="+mn-lt"/>
          <a:ea typeface="+mn-ea"/>
          <a:cs typeface="+mn-cs"/>
        </a:defRPr>
      </a:lvl3pPr>
      <a:lvl4pPr marL="4200205" indent="-600029" algn="l" defTabSz="240011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5400264" indent="-600029" algn="l" defTabSz="240011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600322" indent="-600029" algn="l" defTabSz="240011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800381" indent="-600029" algn="l" defTabSz="240011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9000439" indent="-600029" algn="l" defTabSz="240011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10200498" indent="-600029" algn="l" defTabSz="240011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1pPr>
      <a:lvl2pPr marL="1200059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400117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3pPr>
      <a:lvl4pPr marL="3600176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4800234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000293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200351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8400410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9600468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DAFDCE0A-A4E5-997C-111E-293B0D7534C2}"/>
              </a:ext>
            </a:extLst>
          </p:cNvPr>
          <p:cNvGrpSpPr/>
          <p:nvPr/>
        </p:nvGrpSpPr>
        <p:grpSpPr>
          <a:xfrm>
            <a:off x="1410831" y="2483600"/>
            <a:ext cx="22828131" cy="12435557"/>
            <a:chOff x="9014790" y="6670590"/>
            <a:chExt cx="8961510" cy="4881756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C4150006-CB8B-79C7-2C87-80AB67792035}"/>
                </a:ext>
              </a:extLst>
            </p:cNvPr>
            <p:cNvGrpSpPr/>
            <p:nvPr/>
          </p:nvGrpSpPr>
          <p:grpSpPr>
            <a:xfrm>
              <a:off x="11062063" y="6684704"/>
              <a:ext cx="1715476" cy="2452770"/>
              <a:chOff x="1801787" y="1994140"/>
              <a:chExt cx="2215270" cy="3155325"/>
            </a:xfrm>
          </p:grpSpPr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90B199B4-6D8B-8A41-38D9-31A5517A5D94}"/>
                  </a:ext>
                </a:extLst>
              </p:cNvPr>
              <p:cNvSpPr/>
              <p:nvPr/>
            </p:nvSpPr>
            <p:spPr>
              <a:xfrm>
                <a:off x="1801787" y="2396454"/>
                <a:ext cx="1843121" cy="2753011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8E72B4F-41C1-982F-7D99-DF227A95CE1E}"/>
                  </a:ext>
                </a:extLst>
              </p:cNvPr>
              <p:cNvSpPr txBox="1"/>
              <p:nvPr/>
            </p:nvSpPr>
            <p:spPr>
              <a:xfrm>
                <a:off x="2173936" y="1994140"/>
                <a:ext cx="1843121" cy="3264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600" dirty="0" err="1"/>
                  <a:t>프론트엔드</a:t>
                </a:r>
                <a:endParaRPr lang="en-US" altLang="ko-KR" sz="3600" dirty="0"/>
              </a:p>
            </p:txBody>
          </p:sp>
          <p:pic>
            <p:nvPicPr>
              <p:cNvPr id="1026" name="Picture 2" descr="Flutter] 기본 위젯 4 개 : 이미지, 텍스트, 아이콘, 박스">
                <a:extLst>
                  <a:ext uri="{FF2B5EF4-FFF2-40B4-BE49-F238E27FC236}">
                    <a16:creationId xmlns:a16="http://schemas.microsoft.com/office/drawing/2014/main" id="{EA2DFCB9-79B3-4467-BED1-48B73C2F09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60150" y="4064343"/>
                <a:ext cx="679774" cy="682808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/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4">
                <a:extLst>
                  <a:ext uri="{FF2B5EF4-FFF2-40B4-BE49-F238E27FC236}">
                    <a16:creationId xmlns:a16="http://schemas.microsoft.com/office/drawing/2014/main" id="{314255C7-3041-D209-1282-80BC75CF78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18466" y="2723404"/>
                <a:ext cx="763142" cy="679774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/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BD2B46DE-0071-632B-7F83-72CE942828D6}"/>
                </a:ext>
              </a:extLst>
            </p:cNvPr>
            <p:cNvGrpSpPr/>
            <p:nvPr/>
          </p:nvGrpSpPr>
          <p:grpSpPr>
            <a:xfrm>
              <a:off x="13281512" y="9355237"/>
              <a:ext cx="1882784" cy="2197109"/>
              <a:chOff x="6619064" y="4099716"/>
              <a:chExt cx="2431323" cy="2826434"/>
            </a:xfrm>
          </p:grpSpPr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B752D741-12C5-296A-3313-497F3377475B}"/>
                  </a:ext>
                </a:extLst>
              </p:cNvPr>
              <p:cNvSpPr/>
              <p:nvPr/>
            </p:nvSpPr>
            <p:spPr>
              <a:xfrm>
                <a:off x="6619064" y="4496150"/>
                <a:ext cx="2431323" cy="24300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D26859E-4478-E0C3-6803-4D408D197B0D}"/>
                  </a:ext>
                </a:extLst>
              </p:cNvPr>
              <p:cNvSpPr txBox="1"/>
              <p:nvPr/>
            </p:nvSpPr>
            <p:spPr>
              <a:xfrm>
                <a:off x="7001166" y="4099716"/>
                <a:ext cx="1843119" cy="3264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600" dirty="0"/>
                  <a:t>간편로그인 </a:t>
                </a:r>
                <a:r>
                  <a:rPr lang="en-US" altLang="ko-KR" sz="3600" dirty="0"/>
                  <a:t>API</a:t>
                </a:r>
                <a:endParaRPr lang="ko-KR" altLang="en-US" sz="3600" dirty="0"/>
              </a:p>
            </p:txBody>
          </p:sp>
          <p:pic>
            <p:nvPicPr>
              <p:cNvPr id="1030" name="Picture 6">
                <a:extLst>
                  <a:ext uri="{FF2B5EF4-FFF2-40B4-BE49-F238E27FC236}">
                    <a16:creationId xmlns:a16="http://schemas.microsoft.com/office/drawing/2014/main" id="{B8376C6C-9DEE-FEED-4F34-5D1004B96F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74646" y="5890324"/>
                <a:ext cx="679774" cy="6797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그림 16" descr="그래픽, 로고, 상징, 폰트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849FA22E-B1A0-5FEF-529A-D1FB5FFFD9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97368" y="5020234"/>
                <a:ext cx="679775" cy="679775"/>
              </a:xfrm>
              <a:prstGeom prst="rect">
                <a:avLst/>
              </a:prstGeom>
            </p:spPr>
          </p:pic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1561BB3B-C011-4D54-6F58-1FAECA076C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54923" y="4998782"/>
                <a:ext cx="679774" cy="679774"/>
              </a:xfrm>
              <a:prstGeom prst="rect">
                <a:avLst/>
              </a:prstGeom>
            </p:spPr>
          </p:pic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5A78BAEE-FA09-0433-94FC-3573B0D3566F}"/>
                </a:ext>
              </a:extLst>
            </p:cNvPr>
            <p:cNvGrpSpPr/>
            <p:nvPr/>
          </p:nvGrpSpPr>
          <p:grpSpPr>
            <a:xfrm>
              <a:off x="13574466" y="6684704"/>
              <a:ext cx="1870049" cy="1700724"/>
              <a:chOff x="4362835" y="835978"/>
              <a:chExt cx="2414877" cy="2187868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334447E-1D7D-AE0F-E736-428AE7A3FE73}"/>
                  </a:ext>
                </a:extLst>
              </p:cNvPr>
              <p:cNvSpPr txBox="1"/>
              <p:nvPr/>
            </p:nvSpPr>
            <p:spPr>
              <a:xfrm>
                <a:off x="4934591" y="835978"/>
                <a:ext cx="1843121" cy="3264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600" dirty="0"/>
                  <a:t>서버</a:t>
                </a:r>
              </a:p>
            </p:txBody>
          </p:sp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6218C985-F666-91B7-E233-3446E6F6EF7F}"/>
                  </a:ext>
                </a:extLst>
              </p:cNvPr>
              <p:cNvSpPr/>
              <p:nvPr/>
            </p:nvSpPr>
            <p:spPr>
              <a:xfrm>
                <a:off x="4362835" y="1180646"/>
                <a:ext cx="1843121" cy="18432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23" name="Picture 8">
                <a:extLst>
                  <a:ext uri="{FF2B5EF4-FFF2-40B4-BE49-F238E27FC236}">
                    <a16:creationId xmlns:a16="http://schemas.microsoft.com/office/drawing/2014/main" id="{F57B6BD2-CE06-812D-1C12-6212CE01D2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45154" y="1771561"/>
                <a:ext cx="1078482" cy="661369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/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BBF0B287-64D9-6DA7-6BB6-3881ABDF4E6E}"/>
                </a:ext>
              </a:extLst>
            </p:cNvPr>
            <p:cNvGrpSpPr/>
            <p:nvPr/>
          </p:nvGrpSpPr>
          <p:grpSpPr>
            <a:xfrm>
              <a:off x="15987221" y="6670590"/>
              <a:ext cx="1609281" cy="1710654"/>
              <a:chOff x="6355246" y="823203"/>
              <a:chExt cx="2078136" cy="2200643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1F1491E-2C71-87EE-EE7C-77474AD2132B}"/>
                  </a:ext>
                </a:extLst>
              </p:cNvPr>
              <p:cNvSpPr txBox="1"/>
              <p:nvPr/>
            </p:nvSpPr>
            <p:spPr>
              <a:xfrm>
                <a:off x="6590260" y="823203"/>
                <a:ext cx="1843122" cy="3264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600" dirty="0"/>
                  <a:t>데이터베이스</a:t>
                </a: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A0FF55BE-E60D-F8D2-8440-18F705D8B5B8}"/>
                  </a:ext>
                </a:extLst>
              </p:cNvPr>
              <p:cNvSpPr/>
              <p:nvPr/>
            </p:nvSpPr>
            <p:spPr>
              <a:xfrm>
                <a:off x="6355246" y="1180646"/>
                <a:ext cx="1843121" cy="18432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1028" name="Picture 4" descr="MySQL - 나무위키">
                <a:extLst>
                  <a:ext uri="{FF2B5EF4-FFF2-40B4-BE49-F238E27FC236}">
                    <a16:creationId xmlns:a16="http://schemas.microsoft.com/office/drawing/2014/main" id="{385E27D4-AE7E-4058-F2CE-03B4A3CB6A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91516" y="1743818"/>
                <a:ext cx="970679" cy="660204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/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B815005C-5F6D-9852-F0DD-7A0BF87F7088}"/>
                </a:ext>
              </a:extLst>
            </p:cNvPr>
            <p:cNvGrpSpPr/>
            <p:nvPr/>
          </p:nvGrpSpPr>
          <p:grpSpPr>
            <a:xfrm>
              <a:off x="15820065" y="9331493"/>
              <a:ext cx="2156235" cy="2187870"/>
              <a:chOff x="4667892" y="3440885"/>
              <a:chExt cx="2784443" cy="2814549"/>
            </a:xfrm>
          </p:grpSpPr>
          <p:sp>
            <p:nvSpPr>
              <p:cNvPr id="49" name="사각형: 둥근 모서리 48">
                <a:extLst>
                  <a:ext uri="{FF2B5EF4-FFF2-40B4-BE49-F238E27FC236}">
                    <a16:creationId xmlns:a16="http://schemas.microsoft.com/office/drawing/2014/main" id="{510DEDE6-1EDB-42A6-93F7-AE462A4DA26E}"/>
                  </a:ext>
                </a:extLst>
              </p:cNvPr>
              <p:cNvSpPr/>
              <p:nvPr/>
            </p:nvSpPr>
            <p:spPr>
              <a:xfrm>
                <a:off x="4667892" y="3825434"/>
                <a:ext cx="2431323" cy="24300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0DAF164-A446-D0F9-1F52-2CCF2DE6512D}"/>
                  </a:ext>
                </a:extLst>
              </p:cNvPr>
              <p:cNvSpPr txBox="1"/>
              <p:nvPr/>
            </p:nvSpPr>
            <p:spPr>
              <a:xfrm>
                <a:off x="5123730" y="5082173"/>
                <a:ext cx="2249246" cy="3264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dirty="0"/>
                  <a:t>STT </a:t>
                </a:r>
                <a:r>
                  <a:rPr lang="ko-KR" altLang="en-US" sz="3600" dirty="0"/>
                  <a:t>변환 모델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DF9EAB6-D387-539A-19EB-DBA7D3A59604}"/>
                  </a:ext>
                </a:extLst>
              </p:cNvPr>
              <p:cNvSpPr txBox="1"/>
              <p:nvPr/>
            </p:nvSpPr>
            <p:spPr>
              <a:xfrm>
                <a:off x="5129060" y="5476309"/>
                <a:ext cx="2323275" cy="3264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600" dirty="0"/>
                  <a:t>화행검사 모델</a:t>
                </a:r>
              </a:p>
            </p:txBody>
          </p:sp>
          <p:pic>
            <p:nvPicPr>
              <p:cNvPr id="47" name="Picture 8" descr="03-1. Google Colab 기초 - 인문 데이터 분석 - 디지털인문학 시리즈">
                <a:extLst>
                  <a:ext uri="{FF2B5EF4-FFF2-40B4-BE49-F238E27FC236}">
                    <a16:creationId xmlns:a16="http://schemas.microsoft.com/office/drawing/2014/main" id="{601861A4-7CFE-EF2D-7C0A-7C83F5F40E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18762" y="4275378"/>
                <a:ext cx="1500280" cy="661366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/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562C6E0-4375-4620-E184-6663A790D487}"/>
                  </a:ext>
                </a:extLst>
              </p:cNvPr>
              <p:cNvSpPr txBox="1"/>
              <p:nvPr/>
            </p:nvSpPr>
            <p:spPr>
              <a:xfrm>
                <a:off x="5469889" y="3440885"/>
                <a:ext cx="1843121" cy="3264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600" dirty="0"/>
                  <a:t>모델링</a:t>
                </a:r>
              </a:p>
            </p:txBody>
          </p:sp>
        </p:grpSp>
        <p:cxnSp>
          <p:nvCxnSpPr>
            <p:cNvPr id="1024" name="직선 화살표 연결선 1023">
              <a:extLst>
                <a:ext uri="{FF2B5EF4-FFF2-40B4-BE49-F238E27FC236}">
                  <a16:creationId xmlns:a16="http://schemas.microsoft.com/office/drawing/2014/main" id="{CF115596-5ECE-9216-4220-533D254EF770}"/>
                </a:ext>
              </a:extLst>
            </p:cNvPr>
            <p:cNvCxnSpPr/>
            <p:nvPr/>
          </p:nvCxnSpPr>
          <p:spPr>
            <a:xfrm>
              <a:off x="14288109" y="9064088"/>
              <a:ext cx="0" cy="204742"/>
            </a:xfrm>
            <a:prstGeom prst="straightConnector1">
              <a:avLst/>
            </a:prstGeom>
            <a:ln w="1016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직선 화살표 연결선 1026">
              <a:extLst>
                <a:ext uri="{FF2B5EF4-FFF2-40B4-BE49-F238E27FC236}">
                  <a16:creationId xmlns:a16="http://schemas.microsoft.com/office/drawing/2014/main" id="{AF2BDBF6-5853-7C4A-35E7-04F54E49F372}"/>
                </a:ext>
              </a:extLst>
            </p:cNvPr>
            <p:cNvCxnSpPr>
              <a:cxnSpLocks/>
            </p:cNvCxnSpPr>
            <p:nvPr/>
          </p:nvCxnSpPr>
          <p:spPr>
            <a:xfrm>
              <a:off x="16761455" y="8960396"/>
              <a:ext cx="0" cy="308434"/>
            </a:xfrm>
            <a:prstGeom prst="straightConnector1">
              <a:avLst/>
            </a:prstGeom>
            <a:ln w="1016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1" name="직선 연결선 1030">
              <a:extLst>
                <a:ext uri="{FF2B5EF4-FFF2-40B4-BE49-F238E27FC236}">
                  <a16:creationId xmlns:a16="http://schemas.microsoft.com/office/drawing/2014/main" id="{8C9B252B-61CC-49B8-3B72-819F75727FBC}"/>
                </a:ext>
              </a:extLst>
            </p:cNvPr>
            <p:cNvCxnSpPr/>
            <p:nvPr/>
          </p:nvCxnSpPr>
          <p:spPr>
            <a:xfrm>
              <a:off x="14288109" y="8960396"/>
              <a:ext cx="2473346" cy="0"/>
            </a:xfrm>
            <a:prstGeom prst="line">
              <a:avLst/>
            </a:prstGeom>
            <a:ln w="1016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직선 화살표 연결선 1034">
              <a:extLst>
                <a:ext uri="{FF2B5EF4-FFF2-40B4-BE49-F238E27FC236}">
                  <a16:creationId xmlns:a16="http://schemas.microsoft.com/office/drawing/2014/main" id="{FC1AED74-3076-626B-7047-2D4DD9E548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8109" y="8507786"/>
              <a:ext cx="0" cy="556302"/>
            </a:xfrm>
            <a:prstGeom prst="straightConnector1">
              <a:avLst/>
            </a:prstGeom>
            <a:ln w="1016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1" name="직선 화살표 연결선 1040">
              <a:extLst>
                <a:ext uri="{FF2B5EF4-FFF2-40B4-BE49-F238E27FC236}">
                  <a16:creationId xmlns:a16="http://schemas.microsoft.com/office/drawing/2014/main" id="{264B7687-6900-DD2D-20F3-4F9E2B8F0575}"/>
                </a:ext>
              </a:extLst>
            </p:cNvPr>
            <p:cNvCxnSpPr>
              <a:cxnSpLocks/>
            </p:cNvCxnSpPr>
            <p:nvPr/>
          </p:nvCxnSpPr>
          <p:spPr>
            <a:xfrm>
              <a:off x="15140693" y="7664845"/>
              <a:ext cx="655768" cy="0"/>
            </a:xfrm>
            <a:prstGeom prst="straightConnector1">
              <a:avLst/>
            </a:prstGeom>
            <a:ln w="101600"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7" name="직선 화살표 연결선 1046">
              <a:extLst>
                <a:ext uri="{FF2B5EF4-FFF2-40B4-BE49-F238E27FC236}">
                  <a16:creationId xmlns:a16="http://schemas.microsoft.com/office/drawing/2014/main" id="{9B5DDAD3-5721-1436-7E06-3165C600532F}"/>
                </a:ext>
              </a:extLst>
            </p:cNvPr>
            <p:cNvCxnSpPr>
              <a:cxnSpLocks/>
            </p:cNvCxnSpPr>
            <p:nvPr/>
          </p:nvCxnSpPr>
          <p:spPr>
            <a:xfrm>
              <a:off x="12682306" y="7664845"/>
              <a:ext cx="655768" cy="0"/>
            </a:xfrm>
            <a:prstGeom prst="straightConnector1">
              <a:avLst/>
            </a:prstGeom>
            <a:ln w="101600"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1" name="그룹 1050">
              <a:extLst>
                <a:ext uri="{FF2B5EF4-FFF2-40B4-BE49-F238E27FC236}">
                  <a16:creationId xmlns:a16="http://schemas.microsoft.com/office/drawing/2014/main" id="{9397D25B-C067-6078-9E29-61EFA07551C2}"/>
                </a:ext>
              </a:extLst>
            </p:cNvPr>
            <p:cNvGrpSpPr/>
            <p:nvPr/>
          </p:nvGrpSpPr>
          <p:grpSpPr>
            <a:xfrm>
              <a:off x="9014790" y="7159124"/>
              <a:ext cx="1648810" cy="1400227"/>
              <a:chOff x="2071646" y="1537893"/>
              <a:chExt cx="1648810" cy="1400227"/>
            </a:xfrm>
          </p:grpSpPr>
          <p:sp>
            <p:nvSpPr>
              <p:cNvPr id="1049" name="TextBox 1048">
                <a:extLst>
                  <a:ext uri="{FF2B5EF4-FFF2-40B4-BE49-F238E27FC236}">
                    <a16:creationId xmlns:a16="http://schemas.microsoft.com/office/drawing/2014/main" id="{C4680419-A7DF-6B72-A864-722A3E5D967F}"/>
                  </a:ext>
                </a:extLst>
              </p:cNvPr>
              <p:cNvSpPr txBox="1"/>
              <p:nvPr/>
            </p:nvSpPr>
            <p:spPr>
              <a:xfrm>
                <a:off x="2293167" y="1537893"/>
                <a:ext cx="1427289" cy="253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600" dirty="0"/>
                  <a:t>사용자</a:t>
                </a:r>
                <a:endParaRPr lang="en-US" altLang="ko-KR" sz="3600" dirty="0"/>
              </a:p>
            </p:txBody>
          </p:sp>
          <p:pic>
            <p:nvPicPr>
              <p:cNvPr id="1050" name="Picture 10" descr="사람 - 무료 사회적인개 아이콘">
                <a:extLst>
                  <a:ext uri="{FF2B5EF4-FFF2-40B4-BE49-F238E27FC236}">
                    <a16:creationId xmlns:a16="http://schemas.microsoft.com/office/drawing/2014/main" id="{984B668D-A196-3734-EEFF-A67395FFD1A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71646" y="1838466"/>
                <a:ext cx="1099654" cy="10996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052" name="직선 화살표 연결선 1051">
              <a:extLst>
                <a:ext uri="{FF2B5EF4-FFF2-40B4-BE49-F238E27FC236}">
                  <a16:creationId xmlns:a16="http://schemas.microsoft.com/office/drawing/2014/main" id="{2F49052E-43A5-F350-0CE8-4D99EF32765C}"/>
                </a:ext>
              </a:extLst>
            </p:cNvPr>
            <p:cNvCxnSpPr>
              <a:cxnSpLocks/>
            </p:cNvCxnSpPr>
            <p:nvPr/>
          </p:nvCxnSpPr>
          <p:spPr>
            <a:xfrm>
              <a:off x="10185773" y="7928095"/>
              <a:ext cx="655768" cy="0"/>
            </a:xfrm>
            <a:prstGeom prst="straightConnector1">
              <a:avLst/>
            </a:prstGeom>
            <a:ln w="101600"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3692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416</TotalTime>
  <Words>13</Words>
  <Application>Microsoft Office PowerPoint</Application>
  <PresentationFormat>사용자 지정</PresentationFormat>
  <Paragraphs>9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Aptos</vt:lpstr>
      <vt:lpstr>Aptos Display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채민호</dc:creator>
  <cp:lastModifiedBy>채민호</cp:lastModifiedBy>
  <cp:revision>8</cp:revision>
  <cp:lastPrinted>2025-08-30T08:32:14Z</cp:lastPrinted>
  <dcterms:created xsi:type="dcterms:W3CDTF">2025-08-27T00:46:00Z</dcterms:created>
  <dcterms:modified xsi:type="dcterms:W3CDTF">2025-08-30T08:46:16Z</dcterms:modified>
</cp:coreProperties>
</file>