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303" r:id="rId3"/>
    <p:sldId id="300" r:id="rId4"/>
    <p:sldId id="299" r:id="rId5"/>
    <p:sldId id="306" r:id="rId6"/>
    <p:sldId id="305" r:id="rId7"/>
    <p:sldId id="301" r:id="rId8"/>
    <p:sldId id="302" r:id="rId9"/>
    <p:sldId id="307" r:id="rId10"/>
    <p:sldId id="308" r:id="rId11"/>
    <p:sldId id="313" r:id="rId12"/>
    <p:sldId id="314" r:id="rId13"/>
    <p:sldId id="315" r:id="rId14"/>
    <p:sldId id="309" r:id="rId15"/>
    <p:sldId id="310" r:id="rId16"/>
    <p:sldId id="311" r:id="rId17"/>
    <p:sldId id="312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</p:sldIdLst>
  <p:sldSz cx="9906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TxStyle>
        <a:font>
          <a:latin typeface=""/>
          <a:ea typeface=""/>
          <a:cs typeface=""/>
        </a:font>
      </a:tcTxStyle>
      <a:tcStyle>
        <a:tcBdr/>
        <a:fill>
          <a:solidFill>
            <a:srgbClr val="CFD5EA"/>
          </a:solidFill>
        </a:fill>
      </a:tcStyle>
    </a:band1H>
    <a:band2H>
      <a:tcTxStyle>
        <a:font>
          <a:latin typeface=""/>
          <a:ea typeface=""/>
          <a:cs typeface=""/>
        </a:font>
      </a:tcTxStyle>
      <a:tcStyle>
        <a:tcBdr/>
      </a:tcStyle>
    </a:band2H>
    <a:band1V>
      <a:tcTxStyle>
        <a:font>
          <a:latin typeface=""/>
          <a:ea typeface=""/>
          <a:cs typeface=""/>
        </a:font>
      </a:tcTxStyle>
      <a:tcStyle>
        <a:tcBdr/>
        <a:fill>
          <a:solidFill>
            <a:srgbClr val="CFD5EA"/>
          </a:solidFill>
        </a:fill>
      </a:tcStyle>
    </a:band1V>
    <a:band2V>
      <a:tcTxStyle>
        <a:font>
          <a:latin typeface=""/>
          <a:ea typeface=""/>
          <a:cs typeface=""/>
        </a:font>
      </a:tcTxStyle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649DF26-E43F-265E-3FA0-B7179EE4FA6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4767BB-657D-4D86-E060-691399DFA47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fld id="{0D999163-486C-4228-8B24-1D5848FCBEA4}" type="datetime1">
              <a:rPr lang="en-US"/>
              <a:pPr lvl="0"/>
              <a:t>2025-08-22</a:t>
            </a:fld>
            <a:endParaRPr 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6E400684-8594-32E9-E48B-CE7C3D2627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BAC1F26A-C5DC-F172-ECC8-78686680115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46215D-6AD3-90BA-F903-758585600B7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871AF4-8D08-4F7B-5380-3AA3321336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fld id="{4BECC55B-71B1-47A9-910C-B9B22328F5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1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200" cap="none" spc="0" baseline="0">
        <a:solidFill>
          <a:srgbClr val="000000"/>
        </a:solidFill>
        <a:uFillTx/>
        <a:latin typeface="맑은 고딕"/>
        <a:ea typeface="맑은 고딕" pitchFamily="34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200" cap="none" spc="0" baseline="0">
        <a:solidFill>
          <a:srgbClr val="000000"/>
        </a:solidFill>
        <a:uFillTx/>
        <a:latin typeface="맑은 고딕"/>
        <a:ea typeface="맑은 고딕" pitchFamily="34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200" cap="none" spc="0" baseline="0">
        <a:solidFill>
          <a:srgbClr val="000000"/>
        </a:solidFill>
        <a:uFillTx/>
        <a:latin typeface="맑은 고딕"/>
        <a:ea typeface="맑은 고딕" pitchFamily="34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200" cap="none" spc="0" baseline="0">
        <a:solidFill>
          <a:srgbClr val="000000"/>
        </a:solidFill>
        <a:uFillTx/>
        <a:latin typeface="맑은 고딕"/>
        <a:ea typeface="맑은 고딕" pitchFamily="34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200" cap="none" spc="0" baseline="0">
        <a:solidFill>
          <a:srgbClr val="000000"/>
        </a:solidFill>
        <a:uFillTx/>
        <a:latin typeface="맑은 고딕"/>
        <a:ea typeface="맑은 고딕" pitchFamily="34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F753480-0368-A751-1092-A00024C4E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11202" y="744541"/>
            <a:ext cx="5372100" cy="3719514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4A09011-EBE5-A57B-235D-836F3023E8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9428C7-E1C0-17F2-F685-E610B60685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B5BD70A-73FD-4FCA-92A7-8A2082AFBA71}" type="slidenum"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2ABBE4C-F364-E3D6-B0C5-2CDD853EB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11202" y="744541"/>
            <a:ext cx="5372100" cy="3719514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E2F8E4-1F50-A575-7F95-BE7763298F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7761D4-A875-0BF1-C663-F30F92C7A0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4C830166-E785-4350-9E31-B4E90C94EE88}" type="slidenum"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F550B88-B43A-CEB3-BEF1-373D442C60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11202" y="744541"/>
            <a:ext cx="5372100" cy="3719514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EC5E382-8D67-C539-378A-B6B672E55D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9B44D4-FA89-5252-3BB8-1F2FBA299D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DAF3D26-FE7D-4EDE-8264-32936A271DC6}" type="slidenum"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78B466-8141-7882-E7F5-6CE688D723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11202" y="744541"/>
            <a:ext cx="5372100" cy="3719514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5496613-C6A2-E740-48AF-2A7C8D8C0B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48FA0F-4742-DEBA-CD5A-48A0DCDD10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E74CC40-6A12-4C34-BDF5-714FE7EAB1ED}" type="slidenum"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630CE24-4CF2-0555-87E4-7954352566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11202" y="744541"/>
            <a:ext cx="5372100" cy="3719514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3CA0B7-1942-DA72-DDA6-1E31477892E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60BD73-41D7-144D-C6E0-30A6ED834E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E0CDA7A0-1918-4E46-A020-807CA330B596}" type="slidenum"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11F7-BC69-562C-4422-E8D56D2F4C1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42950" y="1122361"/>
            <a:ext cx="8420096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4232C-3CFC-BA3B-0132-66659B1F09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38253" y="3602041"/>
            <a:ext cx="74295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ko-KR"/>
              <a:t>클릭하여 마스터 부제목 스타일 편집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4C2D9-CCB3-F0E8-FE2D-BC2F91B7717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21C578-449E-4B7D-B5F5-4349F0DC5300}" type="datetime1">
              <a:rPr lang="en-US"/>
              <a:pPr lvl="0"/>
              <a:t>2025-08-22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6AA5D-FC30-D4AB-E8FA-B0ADE93E6E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D91BC-23FF-93C0-16F1-FA48907CCD0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0DEC27-F09A-4497-B5CC-19D9F5462C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107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2295-AF8A-A571-20A5-D97C40048E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6D883-ECD9-5481-61DE-FB6E454B835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50162-4319-C4BC-D2D6-7E04304FAB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0A48A5-D29B-444C-BA21-96DB2AF7D68F}" type="datetime1">
              <a:rPr lang="en-US"/>
              <a:pPr lvl="0"/>
              <a:t>2025-08-22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4B4BB-E2DC-DA0A-A388-D3EA0E8AE7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4E0A2-4D7A-7631-FE40-A9A49EB287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15F8DF-3C8C-46E4-9ACF-A4CF8EFB24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B0FB7-D30C-2F68-E21E-26D544E3D99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088977" y="365129"/>
            <a:ext cx="2135983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F9994-135F-17EA-CD85-36A8A4E66A7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81035" y="365129"/>
            <a:ext cx="6284122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F90B8-C87E-A35D-2013-2F464AC0CA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44EA0E-2388-4ABD-8352-DC1F72DDDF84}" type="datetime1">
              <a:rPr lang="en-US"/>
              <a:pPr lvl="0"/>
              <a:t>2025-08-22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2280E-4247-408B-E8C5-6B462D1703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4BF9C-C6BE-B878-164B-8564E25086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B6570B-E727-434A-99AE-725E3130A8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9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B3CC-3764-A07A-130C-B15FD7B9ED4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065F1-BE33-6B4C-D5E9-B13CBD6C12E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957D2-B428-8E23-A6F4-B2DFCAAA53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B5C7FF-68EB-4954-B74A-5C1F12655D6B}" type="datetime1">
              <a:rPr lang="en-US"/>
              <a:pPr lvl="0"/>
              <a:t>2025-08-22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6EDD-1BE6-A35B-51C8-B2D5293CDE9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9D88C-C085-9130-4F8C-DAD3A179A3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D0AA14-05E5-4713-944C-C58968EE80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8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C99F-DE6D-ADC7-42FF-0FAD234ADF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5878" y="1709735"/>
            <a:ext cx="8543925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CAE34-043E-B46D-BD9C-0F5713F4F1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878" y="4589465"/>
            <a:ext cx="8543925" cy="1500182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7939-AAC6-8168-7AC3-8481814C9C2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EB8890-CCE4-4FFC-AEAA-A17ADC967882}" type="datetime1">
              <a:rPr lang="en-US"/>
              <a:pPr lvl="0"/>
              <a:t>2025-08-22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EABB0-42C4-8B9B-3BC5-AC307985622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C26E7-9AA4-D8CB-3AA8-D965BFE7C3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EF223F-C82E-48B8-AF6D-7281403636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0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A23A-683C-58CA-A8CB-1D39B58F86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CFE42-552C-99DE-5747-8111E160F95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1035" y="1825627"/>
            <a:ext cx="421005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99DDA-100C-7199-C80B-D7574D614C7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14917" y="1825627"/>
            <a:ext cx="421005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BA692-99B8-6AF7-FBBF-CB8749B379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ECBE93-4149-4E28-B81F-117074EF00B1}" type="datetime1">
              <a:rPr lang="en-US"/>
              <a:pPr lvl="0"/>
              <a:t>2025-08-22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6A226-7086-A5A3-75C9-927313C6A0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E8756-001F-539E-222C-AC694B002B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D192A4-2526-4497-919C-D2AE88EF89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9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D5D3-490D-FDA5-71C6-A31A06A92A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2325" y="365129"/>
            <a:ext cx="8543925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42DFA-FEDD-370E-7DF7-DE4309E588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2325" y="1681160"/>
            <a:ext cx="419070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D97BD-714C-EEB9-485C-B2BAF3B8E4C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82325" y="2505071"/>
            <a:ext cx="419070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E4C9F-9548-57C0-BA49-720B21B002B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14917" y="1681160"/>
            <a:ext cx="421134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3866-5BB9-3873-E196-6F0EBE8887D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14917" y="2505071"/>
            <a:ext cx="421134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CACE5-7390-DDD7-188F-E4034E305E9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FD42E7-CE5C-45E1-BA62-07BA880449AC}" type="datetime1">
              <a:rPr lang="en-US"/>
              <a:pPr lvl="0"/>
              <a:t>2025-08-22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51DA7-7967-135F-9AA6-AF52BA1648C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D5078-7EDD-D2C0-B825-26BAF47C38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B83A9A-EB30-427D-9327-49277F69A4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1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D8C3-86A1-AA55-BED7-83EDF0D12E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47A63-1FDB-0115-6BF5-FF6EB0D84A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84D9FC-1DA3-4BA5-B509-B9501FC3E911}" type="datetime1">
              <a:rPr lang="en-US"/>
              <a:pPr lvl="0"/>
              <a:t>2025-08-22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2AD1E-DEE0-6053-028D-2DF90155B5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EFA0A-CE8D-FCAF-4EDE-A8FFDC3305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05A956-E05D-4699-B3C2-60D3FF6071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5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01B4D-B916-0478-8951-1B24EC09DDE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8B3CC4-F70C-4C78-A34D-56DAEFC8A5F7}" type="datetime1">
              <a:rPr lang="en-US"/>
              <a:pPr lvl="0"/>
              <a:t>2025-08-22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E1AA0-8359-047A-D96A-7C3CD904D66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65E13-8159-9CDE-51F5-D8C5CA77067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F80B13-D11B-443D-BFD7-AB1F4DDE20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2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23AF-3944-A7FA-B744-3FA9104676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2325" y="457200"/>
            <a:ext cx="3194941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B583A-8CC9-D3D3-27EF-433BBCCC00D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11342" y="987423"/>
            <a:ext cx="5014917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2F68C-A47F-F6AE-2F08-E3D42BE1B63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82325" y="2057400"/>
            <a:ext cx="3194941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F2F52-1276-EB54-2E55-D9A149A1C6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DE9578-5EA2-412F-A285-717F893C50B1}" type="datetime1">
              <a:rPr lang="en-US"/>
              <a:pPr lvl="0"/>
              <a:t>2025-08-22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BC27C-DD1D-2E31-632A-70C4775A15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13DC8-224A-73BA-AC1A-8911A19E2A6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BD88C3-B936-4EF5-8AF3-0196115942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2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C6BC-AAB2-DECC-C89B-8B6A51D15A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2325" y="457200"/>
            <a:ext cx="3194941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72D9F7-4C49-88AD-485C-2AB0635B506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11342" y="987423"/>
            <a:ext cx="5014917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ko-KR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19562-B3DA-56AE-DE5C-742F747983F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82325" y="2057400"/>
            <a:ext cx="3194941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D2653-3E09-3DAD-DA01-4DE475B41A6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7C11F2-6F8D-467A-A198-69F3EB49F7C3}" type="datetime1">
              <a:rPr lang="en-US"/>
              <a:pPr lvl="0"/>
              <a:t>2025-08-22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384C5-DA46-98B2-6EEC-C1105479C05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13959-685D-87CE-C2A3-6A99C07B23C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4A8A79-1371-413C-B702-D1AE7F8BDC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8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41BE6-DCF5-66C1-3550-8EA53B3562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1035" y="365129"/>
            <a:ext cx="8543925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F6E3E-3AC2-A723-0A4A-337D90AA59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1035" y="1825627"/>
            <a:ext cx="8543925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E08FB-E388-22D5-6A25-435F259C1FB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81035" y="6356351"/>
            <a:ext cx="222885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맑은 고딕" pitchFamily="34"/>
              </a:defRPr>
            </a:lvl1pPr>
          </a:lstStyle>
          <a:p>
            <a:pPr lvl="0"/>
            <a:fld id="{45846EF7-D871-4F8A-B808-A66F92B0BAD6}" type="datetime1">
              <a:rPr lang="en-US"/>
              <a:pPr lvl="0"/>
              <a:t>2025-08-22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87EFD-346F-BBF0-CA24-1E1549C645C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281360" y="6356351"/>
            <a:ext cx="3343274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맑은 고딕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32B4-E93A-1C2C-148F-F2D6ECA5CBB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996110" y="6356351"/>
            <a:ext cx="222885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맑은 고딕" pitchFamily="34"/>
              </a:defRPr>
            </a:lvl1pPr>
          </a:lstStyle>
          <a:p>
            <a:pPr lvl="0"/>
            <a:fld id="{4D544A6E-D09F-4970-B4F3-AE0D4874D4E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200" cap="none" spc="0" baseline="0">
          <a:solidFill>
            <a:srgbClr val="000000"/>
          </a:solidFill>
          <a:uFillTx/>
          <a:latin typeface="Calibri Light"/>
          <a:ea typeface="맑은 고딕" pitchFamily="34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ko-KR" sz="2800" b="0" i="0" u="none" strike="noStrike" kern="1200" cap="none" spc="0" baseline="0">
          <a:solidFill>
            <a:srgbClr val="000000"/>
          </a:solidFill>
          <a:uFillTx/>
          <a:latin typeface="Calibri"/>
          <a:ea typeface="맑은 고딕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400" b="0" i="0" u="none" strike="noStrike" kern="1200" cap="none" spc="0" baseline="0">
          <a:solidFill>
            <a:srgbClr val="000000"/>
          </a:solidFill>
          <a:uFillTx/>
          <a:latin typeface="Calibri"/>
          <a:ea typeface="맑은 고딕" pitchFamily="34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000" b="0" i="0" u="none" strike="noStrike" kern="1200" cap="none" spc="0" baseline="0">
          <a:solidFill>
            <a:srgbClr val="000000"/>
          </a:solidFill>
          <a:uFillTx/>
          <a:latin typeface="Calibri"/>
          <a:ea typeface="맑은 고딕" pitchFamily="34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Calibri"/>
          <a:ea typeface="맑은 고딕" pitchFamily="34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Calibri"/>
          <a:ea typeface="맑은 고딕" pitchFamily="34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7CCF9D1F-D5B1-4192-7018-96164284E5AA}"/>
              </a:ext>
            </a:extLst>
          </p:cNvPr>
          <p:cNvSpPr/>
          <p:nvPr/>
        </p:nvSpPr>
        <p:spPr>
          <a:xfrm>
            <a:off x="0" y="-69668"/>
            <a:ext cx="9905996" cy="5117284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654AA319-4A06-0903-C098-E8A0406F80B1}"/>
              </a:ext>
            </a:extLst>
          </p:cNvPr>
          <p:cNvSpPr txBox="1"/>
          <p:nvPr/>
        </p:nvSpPr>
        <p:spPr>
          <a:xfrm>
            <a:off x="612391" y="1270933"/>
            <a:ext cx="7904731" cy="153888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20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과제명</a:t>
            </a:r>
            <a:r>
              <a:rPr lang="en-US" sz="20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 (</a:t>
            </a:r>
            <a:r>
              <a:rPr lang="ko-KR" sz="20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말해봄</a:t>
            </a:r>
            <a:r>
              <a:rPr lang="en-US" sz="20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20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부제</a:t>
            </a:r>
            <a:r>
              <a:rPr lang="en-US" sz="20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 (</a:t>
            </a:r>
            <a:r>
              <a:rPr lang="ko-KR" sz="20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음성 분석 기반 인지능력 분석 및 향상을 위한 훈련 플랫폼 제작</a:t>
            </a:r>
            <a:r>
              <a:rPr lang="en-US" sz="20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Web </a:t>
            </a:r>
            <a:r>
              <a:rPr lang="ko-KR" sz="5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화면설계서</a:t>
            </a:r>
            <a:endParaRPr lang="en-US" sz="5400" b="1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cxnSp>
        <p:nvCxnSpPr>
          <p:cNvPr id="4" name="직선 연결선 6">
            <a:extLst>
              <a:ext uri="{FF2B5EF4-FFF2-40B4-BE49-F238E27FC236}">
                <a16:creationId xmlns:a16="http://schemas.microsoft.com/office/drawing/2014/main" id="{9129888E-DF72-2485-354C-51ABC03BEEF6}"/>
              </a:ext>
            </a:extLst>
          </p:cNvPr>
          <p:cNvCxnSpPr/>
          <p:nvPr/>
        </p:nvCxnSpPr>
        <p:spPr>
          <a:xfrm>
            <a:off x="713067" y="939564"/>
            <a:ext cx="411059" cy="0"/>
          </a:xfrm>
          <a:prstGeom prst="straightConnector1">
            <a:avLst/>
          </a:prstGeom>
          <a:noFill/>
          <a:ln w="38103" cap="flat">
            <a:solidFill>
              <a:srgbClr val="FFFFFF"/>
            </a:solidFill>
            <a:prstDash val="solid"/>
            <a:miter/>
          </a:ln>
        </p:spPr>
      </p:cxnSp>
      <p:sp>
        <p:nvSpPr>
          <p:cNvPr id="5" name="TextBox 7">
            <a:extLst>
              <a:ext uri="{FF2B5EF4-FFF2-40B4-BE49-F238E27FC236}">
                <a16:creationId xmlns:a16="http://schemas.microsoft.com/office/drawing/2014/main" id="{BF2DAC18-FF55-B0D4-C0F4-A75A623F6375}"/>
              </a:ext>
            </a:extLst>
          </p:cNvPr>
          <p:cNvSpPr txBox="1"/>
          <p:nvPr/>
        </p:nvSpPr>
        <p:spPr>
          <a:xfrm>
            <a:off x="3442789" y="5859740"/>
            <a:ext cx="5949068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팀명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: </a:t>
            </a:r>
            <a:r>
              <a:rPr lang="ko-K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밥먹고합시다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팀원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: </a:t>
            </a: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채민호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/ </a:t>
            </a: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이하늘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/ </a:t>
            </a: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구하정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/ </a:t>
            </a: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장강욱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/ </a:t>
            </a: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한태민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/ </a:t>
            </a: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서한이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E9EE0E23-D433-52C1-63F9-C4BB33C73115}"/>
              </a:ext>
            </a:extLst>
          </p:cNvPr>
          <p:cNvSpPr txBox="1"/>
          <p:nvPr/>
        </p:nvSpPr>
        <p:spPr>
          <a:xfrm>
            <a:off x="592366" y="6136739"/>
            <a:ext cx="134844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2024. 00. 00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B19BC294-3246-38AD-A793-76158FEC878E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0E12F977-7F96-0EAB-E83A-A28E760FF38F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4F813490-27F2-0601-34F3-6E44D5605AB0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7CEB9B50-4409-3885-8AE4-6B2462DA2EA7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01F6217A-D7C0-ADB7-7D81-F6208F20FD77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0303275D-431D-0ED7-6F0A-9F20D9B54E4B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53E03727-40AA-D475-0B56-F736F9B4DC12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FAB3B588-A372-2143-5CFE-41D1184A2B6C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872D9647-0A26-99A8-7005-A99D00B5D34E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533A4528-43ED-650F-3911-98F31E8C9932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A8C79803-25FD-EBF2-AB2E-4D0797F21952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B138855F-42FF-E7A4-958B-677D4CFA5478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974A746C-8A4E-4CA0-0190-E080F82310F2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5E5B2FA7-EACE-33FF-57E2-BD41B40F8D36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F7C08372-A661-1412-C28F-BCDDC2325A24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A0FC5C89-4810-6DC8-505E-F251E3768131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A0261562-C20D-08BB-C9B9-7F7A717F7C77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E9F065E8-75CA-C62E-8A29-1E500896FD65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C2125C94-3B03-2C6D-D15F-CDF9A7C8A51C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B572A207-770D-97A0-B76D-DD7B9FCF7050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0C0B1C00-372B-92FF-C1D5-3AA68843E474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8F197AF9-C7B3-3C72-F22F-01EC3C2F8475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6A9074CD-9CFF-0607-7271-48017549EB99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4D3FFEB7-0BBD-659E-A5B4-15B5FB098C14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2EA8601F-0854-F575-D8F2-6EE9DAAF652A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  <p:pic>
        <p:nvPicPr>
          <p:cNvPr id="27" name="그림 9">
            <a:extLst>
              <a:ext uri="{FF2B5EF4-FFF2-40B4-BE49-F238E27FC236}">
                <a16:creationId xmlns:a16="http://schemas.microsoft.com/office/drawing/2014/main" id="{2E718B03-9301-A51F-DFBC-C7B1AF79F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680"/>
            <a:ext cx="9905996" cy="59126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D713C294-B5AC-7C80-A6AB-00D4C2CE7720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020036D7-8495-9C21-BF2A-CEEB4BBEEFA0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2E64234C-D8B0-4F04-8F53-87CDB37D50BA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E9576228-A568-9D57-1A2A-06CC08FB4FF5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B7AA7C71-AA2A-1E62-0533-B807DE3CA1A6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F8ED7BEB-AFE1-0F9A-B929-1268F3A5118E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E6145514-405B-EB7A-8A9C-3ECA1FD5620F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FD7C7877-A1EF-25C9-1CBE-7D6780E694C7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E246E0C0-31F2-05DE-4AC7-B8CFA7779F2F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CC82EDC8-00C8-B319-17F3-DC2F612C2B31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A9ECE8E5-06C4-5C28-5191-D9DF96560DF9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C464CEE7-51A1-0252-F017-90449E20E0E6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8283A9B1-4170-80DB-EE93-5168EDC5A078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9CBA1ED9-C83D-ECC0-DD8F-61DED6D41401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5D527DFE-295B-E6E7-8AB7-A9BE72A120AB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FF0B32F1-C6E6-1CCF-B43D-FEE2111CEEEC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23629CC9-A053-1EC5-F696-5CE5C19C005F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4064B07D-3A5F-6BDD-3B4F-29393FFAF56B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8F276F55-DB6D-F648-47C7-EB232ACACCDD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63570F6A-5B60-5307-5AD6-BC925AEDBA2C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CE4E2689-1E80-5EA2-0A18-051ACD23D942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20933576-66A7-E4BA-5690-77E0CF0D4E3D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CA224EBF-8390-E383-56A6-B911A98A84DB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A9F2F496-3432-7EC2-99EE-4E82B0B457A9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AB906D63-F774-DF7D-DA77-3A6CB6D179F4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  <p:pic>
        <p:nvPicPr>
          <p:cNvPr id="27" name="그림 9">
            <a:extLst>
              <a:ext uri="{FF2B5EF4-FFF2-40B4-BE49-F238E27FC236}">
                <a16:creationId xmlns:a16="http://schemas.microsoft.com/office/drawing/2014/main" id="{1DBD8FBC-610E-7AE8-B0B3-FF7F2D9A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680"/>
            <a:ext cx="9905996" cy="59126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B83EEF9E-4B34-06E7-24FD-B41E86621963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C3D5E55F-0AD8-F876-25F5-5835968012B9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D8D7CB6D-4865-1154-E4A3-1A9F21BCFFAA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66F8B02E-8D8E-C874-2793-27F7727E8335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37102165-1567-2493-F292-B130E666D637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94A8FDB1-43FE-FEC2-316D-7A2410650A45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0F13CA06-0DA9-7C17-4E0A-3C77BE0D9522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6DDB6F60-F450-5A1E-8EAC-DE377C7C8613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50154333-166B-0C74-BE6F-5B49DE524B58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F94BCB48-D250-5B9A-DFAA-BACA42806EC6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7D15805B-D413-4EE5-04AA-60ECD3076173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CFDCF9B7-C0A7-34F4-BB71-136E82D3B84A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0547F770-73EB-407C-6D1D-627011F10AFE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F1AC1F70-EB61-FFC3-93E4-2A8DF98E0BAA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2BA9097A-6BB1-378B-2228-933A1B719207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72A2A3B0-C68E-0A5E-EE18-D2707D1D0B2B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5FA31813-B212-1E7B-4ED0-4F9608283E81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6887D7D5-7C75-73DF-49F5-41377C883B0E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0443AE96-2F36-AD28-C0F4-7BEFAFFFCF0D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AD106CFC-A142-F983-6E42-6B3D61AC820C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036C83B5-1720-9BEB-2A6D-80AFE2C570D9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BF67838A-CD40-CEFA-788B-8B3487286D5B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DE8325EA-8C6C-7B7A-A84F-47B770869FD6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CA04BC09-D95A-F5FD-8744-0645EE062DDB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33672741-37DB-21A4-5B7F-C16033208DE8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  <p:pic>
        <p:nvPicPr>
          <p:cNvPr id="27" name="그림 9">
            <a:extLst>
              <a:ext uri="{FF2B5EF4-FFF2-40B4-BE49-F238E27FC236}">
                <a16:creationId xmlns:a16="http://schemas.microsoft.com/office/drawing/2014/main" id="{6C2A91D5-CA80-E8AD-CB77-94E294AFF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680"/>
            <a:ext cx="9905996" cy="59126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A62267A2-D14A-4674-B0A9-CB8D5430FC14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F5283B42-36A1-EB6F-3119-5997BBD1E324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309C6D3D-83B2-233A-C3C3-ED4B25A0A88D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37ACFF72-F52A-F248-2A34-FC0888C26A5F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4EE3347D-1D1E-ACB0-93D9-BA5E03AA22DF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D21B4FB0-82B7-A29C-AA7A-A86DD59DB6FE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180313A1-699A-ABE9-D6E6-DDB5F630C050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9D42A20A-9DB4-B674-B0CA-888958619EDC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3469E565-0895-0D90-3DDE-A6CEE4F45AE8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8BB2F633-D789-E147-173A-B28F7FBDAE8A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C91205F5-DD52-3444-70B5-EEE75D814CA6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DF10E29D-450A-7BA2-CB06-A331B07EF020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762674EE-F3FE-09D1-A0F2-5D6B10D47372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1604F72D-63D2-341A-F6D5-010810161DAD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B53D0967-48BC-5A15-CC4C-89C141BBF725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5DEB96CA-620A-3E23-A5C3-68CB3892160A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41FCDC08-9EDD-24A8-3726-A05535A8B5DF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415C45C5-57DD-F7D5-6156-BD01AD94F690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A9688065-15AB-EC53-E5D4-FEBA331ECA5E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36EA9C47-7365-3BC0-DCCD-9285D54FCDAB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AAFF448C-0A2D-B220-90FE-CF51AE97AED0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AE2BB3E9-C15B-BDA9-30A4-05153B0659D3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87281647-9506-A39A-014D-0C2E2DC19969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512A5EBE-6288-B84C-0726-275B22F85078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B60574CC-E6BE-86A9-911E-7F666570D165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  <p:pic>
        <p:nvPicPr>
          <p:cNvPr id="27" name="그림 11">
            <a:extLst>
              <a:ext uri="{FF2B5EF4-FFF2-40B4-BE49-F238E27FC236}">
                <a16:creationId xmlns:a16="http://schemas.microsoft.com/office/drawing/2014/main" id="{95BCAE63-4DBC-0AA0-4E55-DF669B066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680"/>
            <a:ext cx="9905996" cy="59126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D35B7EED-853A-E353-0E60-9B0CC23121D2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0653E976-1266-CAB2-426C-175516DBF5AC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C764209B-029F-BDDF-BCC7-03EE6FB186C7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A6C87820-B4F7-1864-8130-4A96A96B9B6F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7BFE2A4-458B-395F-D8F9-FE13F402B77A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3EA90251-639D-0BDC-D43E-EA259A44CAE3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02676A4E-E4D8-452C-140C-7C34B8EEF7FD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63A0E217-737F-6ADB-DB07-787FF7B522FF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55D7492C-0952-C68E-BABE-7657EBE7889D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41D6C87F-AF50-C8DF-33F8-2EFE454DE8EB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D8CFA9A6-4CFB-C6BE-D4DD-90FADEABE98F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9BEDDFFB-F57B-970B-60F2-13DE7120AE3B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6E2353D7-3224-C559-D8A3-4412E39248F6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FEC60415-9B3C-6FE7-EFF9-6DE843A1E40A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92364CA5-6327-E16D-20BD-4333B0EBB4AC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0E30C46C-F600-4A80-9CB6-58EEB0FA5ED0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B7A5D011-D715-3F83-D365-FC3331E79BD8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DDBC3591-E969-81D0-488C-F0DB4A9A8B33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A05716ED-C27C-338A-8075-72DA112FBDED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68405FB3-F63B-350C-6AC9-124AFC33180F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D0E635FA-B57A-6000-E59F-2D9119263FC4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1B014F2E-B994-ED11-9920-2DD5AB595DDE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27320AC9-FB65-B195-6C7F-E48B16B11B2D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ED5909AE-9B84-190B-C52F-93148DFD5EEA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B898496C-CAF7-F078-51E7-AEBAB68BDFC3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  <p:pic>
        <p:nvPicPr>
          <p:cNvPr id="27" name="그림 10">
            <a:extLst>
              <a:ext uri="{FF2B5EF4-FFF2-40B4-BE49-F238E27FC236}">
                <a16:creationId xmlns:a16="http://schemas.microsoft.com/office/drawing/2014/main" id="{41364B74-02E9-E63D-B30A-AFD258F36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680"/>
            <a:ext cx="9905996" cy="59126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A7CC40D7-0768-2569-840E-0061B67B0D22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442CCEA2-14C9-9638-989F-F5B76882678C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08CBF2DB-3327-EC2F-AC77-6AB94BAFDB4D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2EA89AB9-A58B-DA14-B43B-FEDC5AA1FF79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656338BE-7B0A-B519-02B0-46698379ED02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ABD6F81E-7AE5-956C-2BC1-1CCFED21D3D4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10A50795-7352-FF2A-7C34-F6923DB0D5CF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19A88B3F-67E0-B8AF-A4D0-155EE277F946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12246359-5987-6A15-C0F7-9961DDA12FEA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2BCB56C0-9C21-D288-0491-7449D3BF7827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D2B70FC2-AEBC-B8C5-100F-9FDAA3B3035E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7C3E0270-7B96-3C75-9181-691EFD5BAF5D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F7C3AE82-20C7-75E4-9D28-34F4C127F46B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06082D56-5787-F66D-CDB6-C04344D4C694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A46B6ADE-9963-4A21-C230-1C6BB3C4BE2B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A9C82918-DB64-F0A6-7978-D2FFB62D4183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1DE419B2-8A33-B6C7-265F-8E524A358D4F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2B1B47DE-B45B-D6F6-9A42-325B7BFB568D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1BCFE47C-B49A-7A4F-3E9F-1DCA81AB75E4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DB51538D-C568-5182-DC3C-1651478817E9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55A1EDEF-104E-A0FF-3626-4B8DEDE898FA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DC595541-F20C-B27F-1EC0-5BF3CC151DB3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778B803C-A2D9-7FC2-287C-33DCCE60044A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C271B5A0-BA1E-78B2-4464-43D71C0DCDC7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583F6C09-2107-1E78-2B84-3D3C8DDF43B5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  <p:pic>
        <p:nvPicPr>
          <p:cNvPr id="27" name="그림 10">
            <a:extLst>
              <a:ext uri="{FF2B5EF4-FFF2-40B4-BE49-F238E27FC236}">
                <a16:creationId xmlns:a16="http://schemas.microsoft.com/office/drawing/2014/main" id="{CA1FBFE7-D05B-8E96-0526-8525A9F62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680"/>
            <a:ext cx="9905996" cy="59126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E663172C-C6F6-4779-09CD-818ABF2F745C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AB03B2CA-79C8-86A6-422B-0B40D135C8B0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C2E90DF5-14E4-492C-0794-7AEF1679DF56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E8BDF3DF-8ECC-1210-9C23-49C7CB7F6137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7894C457-AF40-9577-BA06-DE76A53D1A9C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BEB68543-1BC9-A38A-7FF4-E3B84F74FAF5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542BCE28-5F7E-1AD8-B215-795841C838AB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7B75ECD0-3C62-588B-9C17-5658852062FB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E947EE96-5354-D7C3-FC48-08AFAB6E81A0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6CD5B1BE-B5C6-3991-9E02-E86AE1EDCC32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D72A499A-26BC-560E-A1A3-28933BF8463D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91F210B1-C0A4-2956-411C-C675006172B1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9AEB48FE-850F-9F6D-2BEB-CC1445219F7E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1FFC343C-9422-E224-19B2-2386683921E6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311BDB41-6387-ECCC-AD99-84AACFA55CED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886AB22F-84E4-1A9E-D51A-AB711972225A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D11756C7-F079-381F-7678-7C4C35B1B626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9DCCA2C8-A993-26A4-94FD-B6B401C6F202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BCBAAFEE-8653-8C29-0CCA-7CEA10A271D6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23B3ADB0-FD5D-3B0F-19A2-A3413D4264EE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2BD1EE82-140F-4220-2CED-3AFDA23C9204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CE31C9A2-C02C-1990-7507-A68824E64BB2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647813E6-91CD-5FAA-3CBE-4B84B36D5830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DEA498E4-C648-2C7A-32D1-6318469CB0AD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082F0C12-2237-85E3-8D2C-65F2522F6238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  <p:pic>
        <p:nvPicPr>
          <p:cNvPr id="27" name="그림 9">
            <a:extLst>
              <a:ext uri="{FF2B5EF4-FFF2-40B4-BE49-F238E27FC236}">
                <a16:creationId xmlns:a16="http://schemas.microsoft.com/office/drawing/2014/main" id="{369CC142-C7B0-0D81-5AEB-A8BE72FB7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680"/>
            <a:ext cx="9905996" cy="59126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4A80DFE4-6363-5C10-1AB1-40EB1C9ABE53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B553C6DE-B0FC-328E-C1F0-00DD1172DC11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DF3E2C53-D10B-F523-BF43-6E9D03057D9C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F2F39471-28D7-85A1-BF9C-51FBB11EF68A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F529029C-3217-3073-300F-D30C031ED6F3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BBB7448D-6F86-24FD-CCAB-BCB61AA9BE6D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36EEC551-5D2E-1F51-5F7B-D5C0E6EDBF98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119326AF-D3B6-8C6E-9632-8EFE7358BB86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CB7CF37F-F348-F9CD-E2C1-B4D2F889ACB0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473F8530-3F95-81BE-648B-7EA540C810A7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E48AC577-67C4-8397-B54F-E7B2266676B3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CAFC375E-59E7-DC45-F721-0A7A32F71406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70562E25-716F-8E64-92A0-35D0554DAAE3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783C162F-681B-ADF8-A177-614A0F9E46B2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B8359879-325D-0BB1-68B9-66E7BEC2B7F0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973CE7A7-5B70-3BAD-04C3-764AF7C37338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6E343C90-E675-E1C2-975B-94145005A0CF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57A5D9CB-28C2-83C5-8EF4-70CA5DCD9142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1C759269-32FD-C75B-581E-FD111D35E7CE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485E16F9-1D86-7FBD-C84A-22FDF1609C67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052D8C16-D602-6BB1-34DF-ABE28F49DA81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DFCC9AFE-8022-DDF1-6DB9-2108258606A6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758BB09C-BD58-5701-F2B0-85143FB170EA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B802FED8-E269-7287-F45F-1664458C2A7C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9AD0C6A6-6A67-E7AF-087C-98EB2D55BF05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  <p:pic>
        <p:nvPicPr>
          <p:cNvPr id="27" name="그림 9">
            <a:extLst>
              <a:ext uri="{FF2B5EF4-FFF2-40B4-BE49-F238E27FC236}">
                <a16:creationId xmlns:a16="http://schemas.microsoft.com/office/drawing/2014/main" id="{7B2B6F93-12DA-52CD-39FF-F86EC1C42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680"/>
            <a:ext cx="9905996" cy="59126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A92D04D7-D9BC-8CC2-3FA6-A10B5DC49A4E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8DACD937-9D32-17A6-2ABE-22720039D610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E8B762DF-71C1-541E-7AA8-CFE172E20E52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8CEA9525-BD8E-F16B-CAC9-AEEC4E8D4ED7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AF7DC2C5-D573-8A98-0A48-C2FA193FB8AD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40283375-2618-2975-2AB3-A20962D19591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A6D4ECDC-916E-747C-259A-A02BFB9EEDFC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64B0D384-4DB7-3053-9C21-F147950C36E6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488A1B37-6949-F737-0544-6D2944421AD1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7E378717-E659-D9C0-D7F8-8CC2962AD088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A00E03F9-DA36-9203-7AA0-72EEEE044C51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C6743A27-7AAE-03D6-F283-8DB7256F7368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7949D96F-FDB7-9E10-D9B8-D8DE3B9032B6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7EFEF2F8-55A6-DEAB-5C56-9E35913BB77D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D6D2546D-A674-4AE9-463A-BAB524A590E9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F4BA67F0-1720-CA3F-61E5-357F8B453603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84561FF6-BAE9-EB9C-A086-13698018B617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5A0BB82F-5925-D102-BB5A-6CB9B258213F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BEA0D1DC-13EE-BA13-8720-18FD8F0A59A3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67297702-AFEF-BB71-DDF0-E103421C7E9F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F97DF63B-DEC3-9896-9DEC-363F7D913DE4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2C4EBF87-AC21-FD3E-5519-B8628C878DB1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A02E09E7-E1C6-5821-0988-8402A7BFB828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D550AD8A-9D0E-8245-8007-A025E7A3B96B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5D0B8737-3621-A4D3-8813-5C9322FC5168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  <p:pic>
        <p:nvPicPr>
          <p:cNvPr id="27" name="그림 9">
            <a:extLst>
              <a:ext uri="{FF2B5EF4-FFF2-40B4-BE49-F238E27FC236}">
                <a16:creationId xmlns:a16="http://schemas.microsoft.com/office/drawing/2014/main" id="{B5FB6629-F302-B343-197F-93269C312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680"/>
            <a:ext cx="9905996" cy="59126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75E64719-BC6E-A7A7-D0FF-239EE0AACC94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BA47D10F-C6DE-9C72-4C7F-D142B9FDE014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5F9390E6-FCA6-EBE7-B392-97FCBB89AA21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5A8C764E-0C1D-C30B-5BE7-8E16703D7955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6C43DDC8-8FC1-9742-C29A-F2FDB13215F1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6F699225-62EF-CA46-FD17-D764FC4E5D19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AE480750-4171-8D82-FF58-FD469297074E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FAC2BD16-627E-8423-FC5A-9C8A30B5C382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568FE949-6519-A249-888E-5CC56367C5F3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F4004BB6-1B01-8FC4-181B-C7129DFC9766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23AFBB1F-9481-6D8C-F8F2-69281C5D2C2B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1D29895C-2DB2-2F4E-7825-21C56DADEDC3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0DEAB488-615B-A510-EC85-0B43126F1ECD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947FE3E1-2117-ED92-1B8B-0FEB65657F26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112BA879-A036-5F08-DEA4-7EE3D9FB4D0A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187F2D0A-AA91-DE59-B097-6E65D36AA2B2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8C8371EE-D739-C718-BF2C-9BFA2B4524D2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DFF8CDCE-2258-31AE-007F-DC14C9CADAC4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E46A7636-7217-48F4-6D9D-BC4ECA79A722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34F5896D-48BA-A17A-7249-77664D77E0A0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58B6B910-857C-B1F3-02FB-8F4D33142AE6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162CEFDB-289C-B81F-7576-56F6C1FF2808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D57F334E-0E59-1339-EFAE-B3559A7BA2DA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FC23C60F-6B62-A9C5-916F-18A6676FD4B7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26BBDBA4-EF94-60DE-6963-EEED13E5FAB3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  <p:pic>
        <p:nvPicPr>
          <p:cNvPr id="27" name="그림 9">
            <a:extLst>
              <a:ext uri="{FF2B5EF4-FFF2-40B4-BE49-F238E27FC236}">
                <a16:creationId xmlns:a16="http://schemas.microsoft.com/office/drawing/2014/main" id="{85E1EA7C-FA92-EA09-5A6D-6937C412E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680"/>
            <a:ext cx="9905996" cy="59126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0">
            <a:extLst>
              <a:ext uri="{FF2B5EF4-FFF2-40B4-BE49-F238E27FC236}">
                <a16:creationId xmlns:a16="http://schemas.microsoft.com/office/drawing/2014/main" id="{6C233A5C-71B2-0FF4-5296-D24CAC693A91}"/>
              </a:ext>
            </a:extLst>
          </p:cNvPr>
          <p:cNvSpPr txBox="1"/>
          <p:nvPr/>
        </p:nvSpPr>
        <p:spPr>
          <a:xfrm>
            <a:off x="422452" y="408444"/>
            <a:ext cx="1826139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변경이력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  <p:cxnSp>
        <p:nvCxnSpPr>
          <p:cNvPr id="3" name="직선 연결선 41">
            <a:extLst>
              <a:ext uri="{FF2B5EF4-FFF2-40B4-BE49-F238E27FC236}">
                <a16:creationId xmlns:a16="http://schemas.microsoft.com/office/drawing/2014/main" id="{CCEE1B04-E00A-7492-7ECD-575C4638A3FE}"/>
              </a:ext>
            </a:extLst>
          </p:cNvPr>
          <p:cNvCxnSpPr/>
          <p:nvPr/>
        </p:nvCxnSpPr>
        <p:spPr>
          <a:xfrm>
            <a:off x="553669" y="1098962"/>
            <a:ext cx="8732940" cy="0"/>
          </a:xfrm>
          <a:prstGeom prst="straightConnector1">
            <a:avLst/>
          </a:prstGeom>
          <a:noFill/>
          <a:ln w="19046" cap="flat">
            <a:solidFill>
              <a:srgbClr val="7F7F7F"/>
            </a:solidFill>
            <a:prstDash val="solid"/>
            <a:miter/>
          </a:ln>
        </p:spPr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DA9C22-36C1-3CD3-4F98-77FA42564F19}"/>
              </a:ext>
            </a:extLst>
          </p:cNvPr>
          <p:cNvGraphicFramePr>
            <a:graphicFrameLocks noGrp="1"/>
          </p:cNvGraphicFramePr>
          <p:nvPr/>
        </p:nvGraphicFramePr>
        <p:xfrm>
          <a:off x="553669" y="1443416"/>
          <a:ext cx="8732940" cy="280437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17930">
                  <a:extLst>
                    <a:ext uri="{9D8B030D-6E8A-4147-A177-3AD203B41FA5}">
                      <a16:colId xmlns:a16="http://schemas.microsoft.com/office/drawing/2014/main" val="3284942096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639371460"/>
                    </a:ext>
                  </a:extLst>
                </a:gridCol>
                <a:gridCol w="4419596">
                  <a:extLst>
                    <a:ext uri="{9D8B030D-6E8A-4147-A177-3AD203B41FA5}">
                      <a16:colId xmlns:a16="http://schemas.microsoft.com/office/drawing/2014/main" val="3137758918"/>
                    </a:ext>
                  </a:extLst>
                </a:gridCol>
                <a:gridCol w="1247643">
                  <a:extLst>
                    <a:ext uri="{9D8B030D-6E8A-4147-A177-3AD203B41FA5}">
                      <a16:colId xmlns:a16="http://schemas.microsoft.com/office/drawing/2014/main" val="2896702058"/>
                    </a:ext>
                  </a:extLst>
                </a:gridCol>
                <a:gridCol w="1247643">
                  <a:extLst>
                    <a:ext uri="{9D8B030D-6E8A-4147-A177-3AD203B41FA5}">
                      <a16:colId xmlns:a16="http://schemas.microsoft.com/office/drawing/2014/main" val="350277365"/>
                    </a:ext>
                  </a:extLst>
                </a:gridCol>
              </a:tblGrid>
              <a:tr h="235009">
                <a:tc>
                  <a:txBody>
                    <a:bodyPr/>
                    <a:lstStyle/>
                    <a:p>
                      <a:pPr lvl="0" algn="ctr"/>
                      <a:r>
                        <a:rPr lang="ko-KR" sz="1600" b="1"/>
                        <a:t>버전</a:t>
                      </a: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sz="1600" b="1"/>
                        <a:t>작성일자</a:t>
                      </a:r>
                    </a:p>
                  </a:txBody>
                  <a:tcPr anchor="ctr"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sz="1600" b="1"/>
                        <a:t>수정사항</a:t>
                      </a:r>
                    </a:p>
                  </a:txBody>
                  <a:tcPr anchor="ctr"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sz="1600" b="1"/>
                        <a:t>작성자</a:t>
                      </a:r>
                    </a:p>
                  </a:txBody>
                  <a:tcPr anchor="ctr"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sz="1600" b="1"/>
                        <a:t>검수자</a:t>
                      </a:r>
                      <a:endParaRPr lang="en-US" sz="1600" b="1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731014"/>
                  </a:ext>
                </a:extLst>
              </a:tr>
              <a:tr h="390183">
                <a:tc>
                  <a:txBody>
                    <a:bodyPr/>
                    <a:lstStyle/>
                    <a:p>
                      <a:pPr lvl="0" algn="ctr"/>
                      <a:r>
                        <a:rPr lang="en-US" sz="1400">
                          <a:solidFill>
                            <a:srgbClr val="AFABAB"/>
                          </a:solidFill>
                        </a:rPr>
                        <a:t>0.1</a:t>
                      </a: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400">
                          <a:solidFill>
                            <a:srgbClr val="AFABAB"/>
                          </a:solidFill>
                        </a:rPr>
                        <a:t>2023.00.00</a:t>
                      </a: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400">
                          <a:solidFill>
                            <a:srgbClr val="AFABAB"/>
                          </a:solidFill>
                        </a:rPr>
                        <a:t>- </a:t>
                      </a:r>
                      <a:r>
                        <a:rPr lang="ko-KR" sz="1400">
                          <a:solidFill>
                            <a:srgbClr val="AFABAB"/>
                          </a:solidFill>
                        </a:rPr>
                        <a:t>로그인</a:t>
                      </a:r>
                      <a:r>
                        <a:rPr lang="en-US" sz="1400">
                          <a:solidFill>
                            <a:srgbClr val="AFABAB"/>
                          </a:solidFill>
                        </a:rPr>
                        <a:t>, </a:t>
                      </a:r>
                      <a:r>
                        <a:rPr lang="ko-KR" sz="1400">
                          <a:solidFill>
                            <a:srgbClr val="AFABAB"/>
                          </a:solidFill>
                        </a:rPr>
                        <a:t>회원가입 화면 설계</a:t>
                      </a:r>
                      <a:r>
                        <a:rPr lang="en-US" sz="1400">
                          <a:solidFill>
                            <a:srgbClr val="AFABAB"/>
                          </a:solidFill>
                        </a:rPr>
                        <a:t> 1</a:t>
                      </a:r>
                      <a:r>
                        <a:rPr lang="ko-KR" sz="1400">
                          <a:solidFill>
                            <a:srgbClr val="AFABAB"/>
                          </a:solidFill>
                        </a:rPr>
                        <a:t>차 배포</a:t>
                      </a:r>
                      <a:endParaRPr lang="en-US" sz="1400">
                        <a:solidFill>
                          <a:srgbClr val="AFABAB"/>
                        </a:solidFill>
                      </a:endParaRP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sz="1400">
                          <a:solidFill>
                            <a:srgbClr val="AFABAB"/>
                          </a:solidFill>
                        </a:rPr>
                        <a:t>홍</a:t>
                      </a:r>
                      <a:r>
                        <a:rPr lang="en-US" sz="1400">
                          <a:solidFill>
                            <a:srgbClr val="AFABAB"/>
                          </a:solidFill>
                        </a:rPr>
                        <a:t>O</a:t>
                      </a:r>
                      <a:r>
                        <a:rPr lang="ko-KR" sz="1400">
                          <a:solidFill>
                            <a:srgbClr val="AFABAB"/>
                          </a:solidFill>
                        </a:rPr>
                        <a:t>동</a:t>
                      </a: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sz="1400">
                          <a:solidFill>
                            <a:srgbClr val="AFABAB"/>
                          </a:solidFill>
                        </a:rPr>
                        <a:t>김</a:t>
                      </a:r>
                      <a:r>
                        <a:rPr lang="en-US" sz="1400">
                          <a:solidFill>
                            <a:srgbClr val="AFABAB"/>
                          </a:solidFill>
                        </a:rPr>
                        <a:t>O</a:t>
                      </a:r>
                      <a:r>
                        <a:rPr lang="ko-KR" sz="1400">
                          <a:solidFill>
                            <a:srgbClr val="AFABAB"/>
                          </a:solidFill>
                        </a:rPr>
                        <a:t>수</a:t>
                      </a: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676505"/>
                  </a:ext>
                </a:extLst>
              </a:tr>
              <a:tr h="390183">
                <a:tc>
                  <a:txBody>
                    <a:bodyPr/>
                    <a:lstStyle/>
                    <a:p>
                      <a:pPr lvl="0" algn="ctr"/>
                      <a:r>
                        <a:rPr lang="en-US" sz="1400">
                          <a:solidFill>
                            <a:srgbClr val="AFABAB"/>
                          </a:solidFill>
                        </a:rPr>
                        <a:t>0.2</a:t>
                      </a: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400">
                          <a:solidFill>
                            <a:srgbClr val="AFABAB"/>
                          </a:solidFill>
                        </a:rPr>
                        <a:t>2023.00.00</a:t>
                      </a: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400">
                          <a:solidFill>
                            <a:srgbClr val="AFABAB"/>
                          </a:solidFill>
                        </a:rPr>
                        <a:t>- </a:t>
                      </a:r>
                      <a:r>
                        <a:rPr lang="ko-KR" sz="1400">
                          <a:solidFill>
                            <a:srgbClr val="AFABAB"/>
                          </a:solidFill>
                        </a:rPr>
                        <a:t>게시판 화면 설계</a:t>
                      </a:r>
                      <a:r>
                        <a:rPr lang="en-US" sz="1400">
                          <a:solidFill>
                            <a:srgbClr val="AFABAB"/>
                          </a:solidFill>
                        </a:rPr>
                        <a:t> </a:t>
                      </a:r>
                    </a:p>
                    <a:p>
                      <a:pPr lvl="0" algn="l"/>
                      <a:r>
                        <a:rPr lang="en-US" sz="1400">
                          <a:solidFill>
                            <a:srgbClr val="AFABAB"/>
                          </a:solidFill>
                        </a:rPr>
                        <a:t>- </a:t>
                      </a:r>
                      <a:r>
                        <a:rPr lang="ko-KR" sz="1400">
                          <a:solidFill>
                            <a:srgbClr val="AFABAB"/>
                          </a:solidFill>
                        </a:rPr>
                        <a:t>로그인 화면 버튼 디자인 수정</a:t>
                      </a:r>
                      <a:endParaRPr lang="en-US" sz="1400">
                        <a:solidFill>
                          <a:srgbClr val="AFABAB"/>
                        </a:solidFill>
                      </a:endParaRP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sz="1400">
                          <a:solidFill>
                            <a:srgbClr val="AFABAB"/>
                          </a:solidFill>
                        </a:rPr>
                        <a:t>홍</a:t>
                      </a:r>
                      <a:r>
                        <a:rPr lang="en-US" sz="1400">
                          <a:solidFill>
                            <a:srgbClr val="AFABAB"/>
                          </a:solidFill>
                        </a:rPr>
                        <a:t>O</a:t>
                      </a:r>
                      <a:r>
                        <a:rPr lang="ko-KR" sz="1400">
                          <a:solidFill>
                            <a:srgbClr val="AFABAB"/>
                          </a:solidFill>
                        </a:rPr>
                        <a:t>동</a:t>
                      </a: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sz="1400">
                          <a:solidFill>
                            <a:srgbClr val="AFABAB"/>
                          </a:solidFill>
                        </a:rPr>
                        <a:t>김</a:t>
                      </a:r>
                      <a:r>
                        <a:rPr lang="en-US" sz="1400">
                          <a:solidFill>
                            <a:srgbClr val="AFABAB"/>
                          </a:solidFill>
                        </a:rPr>
                        <a:t>O</a:t>
                      </a:r>
                      <a:r>
                        <a:rPr lang="ko-KR" sz="1400">
                          <a:solidFill>
                            <a:srgbClr val="AFABAB"/>
                          </a:solidFill>
                        </a:rPr>
                        <a:t>미</a:t>
                      </a: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916291"/>
                  </a:ext>
                </a:extLst>
              </a:tr>
              <a:tr h="390183"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675957"/>
                  </a:ext>
                </a:extLst>
              </a:tr>
              <a:tr h="390183"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518849"/>
                  </a:ext>
                </a:extLst>
              </a:tr>
              <a:tr h="390183"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691623"/>
                  </a:ext>
                </a:extLst>
              </a:tr>
              <a:tr h="390183"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90553"/>
                  </a:ext>
                </a:extLst>
              </a:tr>
            </a:tbl>
          </a:graphicData>
        </a:graphic>
      </p:graphicFrame>
      <p:sp>
        <p:nvSpPr>
          <p:cNvPr id="5" name="TextBox 3">
            <a:extLst>
              <a:ext uri="{FF2B5EF4-FFF2-40B4-BE49-F238E27FC236}">
                <a16:creationId xmlns:a16="http://schemas.microsoft.com/office/drawing/2014/main" id="{118AAC83-35B2-C968-212A-C4262811E7E0}"/>
              </a:ext>
            </a:extLst>
          </p:cNvPr>
          <p:cNvSpPr txBox="1"/>
          <p:nvPr/>
        </p:nvSpPr>
        <p:spPr>
          <a:xfrm>
            <a:off x="553669" y="4374050"/>
            <a:ext cx="7580677" cy="2308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작성방법</a:t>
            </a: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1.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화면설계서가 수정될 때마다 버전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작성자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수정사항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수정날짜를 작성하여 이력을 작성해야 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2.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버전은 화면설계서가 수정될 때마다 작성해야 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2.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수정사항은 과거버전 대비 어떠한 내용이 달라졌는지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(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추가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/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수정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/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삭제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)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를 작성해야 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3.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작성자는 화면설계내용을 작성한 사람이다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4.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검수자는 화면설계에 대해 문제가 없는지 점검하는 사람이다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5.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현재 문서를 제출할 경우 현재 작성방법에 대한 내용은 모두 지우고 제출해야 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2DDB232F-3F4C-C703-54BD-E7BB250FF670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0DFC29CA-5A08-FFDA-1BC7-03A1EA5F36A2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66AA53E2-10F9-37F6-E7B7-88FE95420CC8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B1FF0B0E-BEF3-8ECF-2D4E-5BC61D841C91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E34DAABF-D7FD-47E9-3F13-653DB45F74F7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7AE1AC45-A0C9-C263-A962-5899A236D754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74B9A2D4-51B4-4167-4119-B2413573F593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A78C867B-66DE-E282-F15A-DD9482D46F1E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44EB2C91-99B5-9829-D2E0-5065B40B5B42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0410DE6E-2857-D69D-6257-13A3C58C47CA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FA3D2E48-485B-5060-D922-E3CD9D403131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898DE36B-BE0A-3182-986C-74EE91F0BE11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77781A43-AB4D-D0ED-AA75-AE723A91E2C9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94654C92-ED13-BB50-42FD-7899A22D29B2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6510F123-4516-AA4B-4CE1-065E8AE53055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83DA5F6B-82AD-9141-21A1-28738B31536A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DAD03EBC-F660-2B84-A677-FDE168B587EC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5D21560E-D9BD-2776-0B54-5CB244D16A57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CEA3F967-9171-7DDD-1858-6C9424BC82B6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FA5D54B4-16D7-A5D1-5C39-29D1D3698B45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38605C3F-C381-0910-5C09-CEE5CE358680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72EC02F9-6156-E1FE-69BC-DDA71FED7572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08690984-1505-79B3-3983-6F985581F794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3345164D-FD5F-E5EF-A3C2-18F2B5207894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47E8F835-FE37-35B6-E427-734DA4A27517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  <p:pic>
        <p:nvPicPr>
          <p:cNvPr id="27" name="그림 9">
            <a:extLst>
              <a:ext uri="{FF2B5EF4-FFF2-40B4-BE49-F238E27FC236}">
                <a16:creationId xmlns:a16="http://schemas.microsoft.com/office/drawing/2014/main" id="{27137807-1EEF-1B8F-3569-C50A54C5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680"/>
            <a:ext cx="9905996" cy="59126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E12F423D-E009-AF99-2366-354A6CB4B372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FE003899-8ADB-6DCD-7560-C14BD72509A6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7DE77E1A-A335-40B2-A484-F91C244BB2DA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DAA76961-6C70-9D4B-7568-7BAC1EC2069E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F8D3B0C5-45E2-6EBE-5E24-584DEEE94E9B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91D86A27-C836-2465-046E-D85F17A051F8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F556ADEA-725F-C121-8194-0F18B710BCEC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3B0D977B-8356-C8B0-3693-5C23EB5EA6DE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D926BA21-89FE-95EF-D441-66D06441DCCB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1BD4DB28-8427-83E8-F2A0-895DB9279107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3B23E2DA-92A7-C822-E506-B7603963B5CB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3221D255-AF28-D820-2F6E-8E8B89FD9D07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648DAEE0-B22E-8429-ED16-B18B1E6297AB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59D0C307-AE4C-1F7C-E4AE-FAA6292111A4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1F251240-A028-6BF8-85B8-D1A1B33F49E1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45360095-9B37-F39A-ED93-746CED679FAB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8D9A0C4F-AEB1-4E45-2105-6DFFE7B7E757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28CAEBD1-6085-8D9D-32CE-EE695039EBA2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FF1D24E8-B825-15C1-B696-CF07612FA02B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F35902D3-606E-CBDE-0F4B-88F2497B08F5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9E50BFC0-19C9-D9A4-20DC-B30AAB4E3EC3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A4078CAB-25EB-CAA2-4CCA-9EE327978FC7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8E81A8AB-184F-DE3D-8BDC-D4B7BE0B9A9D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00B7D1C9-BBF5-6E69-B45E-3F8BAB3A0B86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116428D7-E172-49A4-27C3-F1CC0528B88A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  <p:pic>
        <p:nvPicPr>
          <p:cNvPr id="27" name="그림 9">
            <a:extLst>
              <a:ext uri="{FF2B5EF4-FFF2-40B4-BE49-F238E27FC236}">
                <a16:creationId xmlns:a16="http://schemas.microsoft.com/office/drawing/2014/main" id="{89706CB8-5C43-0A04-D0E8-003990AC4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680"/>
            <a:ext cx="9905996" cy="59126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069113C6-A9C2-956E-A49A-1AAF5EC0C4D6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F6A368E3-7E08-2463-DE80-E82D8AED0F8F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5A7D1679-6453-2D26-9ED3-D384E94CABE1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F2C1AAE6-3FDF-DBBC-BADA-78BA8FB92A59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C0F3B5AD-4022-EE68-5444-785E6AA335B6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04163423-48CD-B7F2-2AA4-B22FC0D0E9AB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4DB7CA93-1D82-A111-5E8C-660B1C3C6EE0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CB90BD6A-E7F8-33B2-6BC2-0F66A75B340F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273AB11B-EE32-30B1-5C61-ABFC7A53BD99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E303AB91-F6EA-0678-C6EC-782192D9D6D6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37AA98FB-F954-EE31-D8D3-CF996A93FC6D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870535B0-341F-6C6C-9470-7123EE48E3B8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67289B56-0C54-AE88-7505-EE9C80B4AB4B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2F3203F9-9456-B0BC-A59F-736D1578BAD8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F84E7378-D992-28FE-828F-29F94514A1C3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A62E86F2-7940-1D11-197B-4C5F88D9B9D0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958D09F0-CB0B-360C-CAC4-E66943D64679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40CD0F96-61B5-4A09-405F-80F48D694AA1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811A6BB6-73C5-A9B8-B24F-891DC49D9623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2736A16D-D0D1-EC6B-1DA8-3162C37FFB4F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4CAB98EF-3ACB-B402-D6C0-FFD884B833E9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1F7F062F-B06A-ACCD-BDDC-63E266BAA0DC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326EE95B-AC03-3D4F-AD12-8700AF227BBF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577BB94F-C2D1-D3D9-E1F7-C866B23EC93B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B876EA9C-17DB-D603-BA55-80810347FA41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A17A06F3-9F48-C6BC-B766-4131B7D747D6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5E5F5DE1-6B99-6253-9CD5-869D0914E7A1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4358CDA0-F24D-5D7C-1495-F6CAA4597EE1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A0D8D4D8-C047-D7B5-3729-B0E49ACDBF24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D6F3D2BC-C8A4-D709-7DFB-85DCBF684283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1ADF750D-27B6-DA2C-916E-E525A92F10AE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22E8B742-16D0-4803-FD68-CF8FAC096CB3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7706AEAD-A45C-510D-9617-AEA9D28E2A4A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B9209813-9E2D-9C5D-5C7E-5F15F64AB27E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744A6B82-130C-76AE-A103-A10607C5A3B7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90AE934A-B727-4602-A68E-4052DB628E03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CB5EA35E-7C80-EC8E-7988-3B1E4F9076A9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84468EE2-F8A7-5942-2E47-54A07A69C7C7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38A32FF1-CDB9-08FF-18BC-801256E0D7BC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FC1FE40A-9A77-10CF-99F2-9AAFEE38DFEA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6DDE014B-6BF6-31AF-EEDB-2F9B2ACE3347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5DD5F1F5-1AED-1E9E-0B26-283E2E4B0E3E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39FD2C0B-5D91-991D-9D79-86637852FBF2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C42B515C-578B-E868-C851-F956A71DEFA2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D64ECA71-9DD2-C40B-2C2B-0C85E4DB1BAD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074DCE06-972A-41D8-453E-A6730BC77405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676570FB-7F5A-A6EC-26D7-79A37854F4DE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587BE504-205F-2EEA-DFE7-1C4DA7A22291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F66B4670-FBB4-3C34-94D9-4154A4AD2A1F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3E686271-2EDB-2E5C-A6F2-9FFF77D20E27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CBB6A3EC-9469-B082-A899-9BC522D64ED7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A39BFA63-AF77-7CEE-8E2B-6E07352C77DB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2E4A6825-A176-0333-294D-24000CB1CF48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2121E031-E751-A8C2-9542-534B2193DC78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A803B271-9AA6-EFDF-B344-78608DE181A7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38A33712-8F6E-3284-C8E7-F0A1EA1C8F74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A7096F73-6FF4-8370-422B-C8EFD07EB7BC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B2969FD9-DDA3-5AAA-8795-2C877AA6F610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7B918F78-FA5C-669A-635B-36A1B8532A1A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CE2CA9E8-4B8C-A205-9353-31E7FE3EDEE4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9717C32C-6BE3-E5EC-6A62-0970E6D92762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F6243C0D-F446-C3B7-B829-81EB5AD0BD0E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2C835472-A5BF-8138-B510-60477DDFFDE7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A6D343F5-834C-833A-4168-77F0F1307671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8F6F91C2-AF17-C4EE-3C4A-83DDB8DA98FC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18985ACA-D1C1-B96D-0ED6-BED01DD3F57F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96E16A3E-B6A1-6AD2-DB96-AB84BDE64EC8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59DC9392-7011-54CC-338F-A7764F4628EC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3CF6E6AA-3622-EBD1-F4E5-04F4733012EE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1D92C4EC-6AFC-1C57-3ED5-7D1E92D78B3A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7EDD72D5-9650-4F3F-6722-7C912C9722C4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D13CC9AF-89C5-8422-53C9-8124D0886B2A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51C1E02F-B6CD-33B4-F5FE-EFBF13BA86AE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B6E568A9-4150-4AC2-4865-9BA71E41A780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BA8588BE-B808-D44F-01B1-ED8E9B0E2226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09FD70D5-BF73-EB24-2932-A6591F41C23A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F7DA3890-D47E-7F95-B05C-369F3256581B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C69B89B5-AC42-09EE-736D-05FE5E97DAD0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EEFF3261-6BCF-3BB5-EAAD-71386E14FF5D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C98266FC-0D56-8981-54F3-3E16F52862A4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1289D92B-0164-55C9-8A43-E24BAA326312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75D9B7E2-171F-8F69-CAC2-131E585189FA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8485A45D-1A4C-5144-08AE-89B6248E97D5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90D7D958-E3E7-0B8C-2FB6-A096EAE30D9A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B0F54C47-2516-A174-2DFF-584963E75EDF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C3F01C85-5B13-4A41-9F58-EF4F6D5AD563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BBA16888-36F2-F7ED-956F-2EB892047780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B72F61CC-2F87-14B8-18ED-3EE849B83203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4167DA3C-1A0B-7E9B-36C3-AA178E11A58E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44DB52BF-E616-DB3D-94AC-463C85398026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72295F38-1346-EC99-61D1-582BBD374425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E54A7553-E583-B758-1CE1-1AACAC4A6AA2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7CC5ED36-C00C-35FD-8D98-9ECF9BBF55CB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5D75E3FB-8FC9-FFBE-9672-DDF646CE0F3E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A62D65D1-A25E-07FA-17CB-AC59C2F923CC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5B4F0C4E-23AB-BC1C-693A-CF81047C7023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971449A6-019D-D9A2-4807-52E5922BDA53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D19A535D-5F57-EC68-A833-1238E13C561F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5C812179-C8EB-F611-E265-F9A856BAA49F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6E6908C4-82A2-CA19-2862-2C79B2A3DD6A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E6447EE9-F862-B07B-386C-E73C1EF2FF7A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8647DC46-650C-D384-3CA2-5F34F4FE5190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8F348DA9-BDB2-567D-BD8C-C9DE4FD07C3A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9F9523CE-EDB7-201D-C890-20876146FA9C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077FEB94-188C-5E21-666C-EAAB47385E58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308D2C41-7446-E047-8E8C-CB37C4DD79B4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1A18728E-B9CF-7571-6A63-6A2F8ED0FCF0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008A9F95-8C2E-6D5A-EB60-56CA75519DC6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4982846E-08E3-D3C3-9679-5F1CC107D5F1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C1BCA136-4446-F67A-37A8-D7E424D90710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D8D3CFEC-D962-AC18-C3B9-CE3F622D5706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E08B859F-29C7-D4F7-4A9E-2E3EAAC55F6D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47588A59-FE4D-472C-387D-945F37DA4589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2AEF5137-CE08-21F6-1590-64376B377422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0C324C25-70D9-0D18-9188-1F095D057630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F38CD085-01E1-3BED-EC98-B4E72C6547FD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FD283BA5-E781-EE21-8E1A-0C3AB38D2C2F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C4F5CD65-8C7F-9DB2-ED56-95204F7304B8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0E130023-9454-C0F4-6D07-2D07EF194471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EF7765B4-E1C6-D6EA-A7E3-36688722B60A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E7B059DC-E3C2-AA08-4E33-DEEF62BD7349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9CB88A85-1488-3211-8DED-BA6ACC83E50E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E58B4F5D-36C3-03B6-AF5B-7942DC4AE5E5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D8BF0CE5-43A8-E923-0D18-0C6898849DD1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3D156284-5DB2-E221-EF0E-14891CBF3D10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2A3ABAF5-F440-D2B8-0764-0EFF54073DEE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382572D0-FD62-BAEF-7BC7-85EA906860F8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FF26136B-C4CB-344C-526C-B2B65E048C8A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13987728-D361-358B-4097-CDC2A1569C3C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341D0D36-D574-AA48-1BF9-A7FD6006C5ED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856D3143-B74E-ADCE-49D9-5B577B25DA07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3E33745D-85C0-20B2-0E8A-3A4744F08034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E0644E18-FE7B-A5DC-8CD4-F171AF70A762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ACA1BDD9-EC20-CDB6-9287-1917F3172CF7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FEAE40A0-0F49-2C8B-0E4E-1728CAC17076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0C7F4498-088F-6C1C-8EB2-5F85C3445191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3CFFDBBB-189B-0C6D-CD17-E1F98241301E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D11AE28F-9F1B-6D5D-8CAF-44CF939F7443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1A1626A7-B65C-E150-98A8-195AE5E482F9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494BEE96-5E01-4124-C5DB-5266E636364B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8D0B4D84-0BE9-7528-45E5-5D7E9D3DE901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AC70E737-FD89-B0EE-70C3-C0B4132DBA46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E317EEC1-9B8A-BD32-6A28-39A9FDFD378C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D9F835A1-2C94-E272-4E87-0A3C0E9A87CF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9A572068-0CEA-816B-AA1D-1B088B78AD5B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88B8FE1F-2C75-9500-4E8E-B58190C67970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DFFEF72D-D874-9A01-DC22-A2076DDB1EDD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0291DD05-F960-6DC0-3056-CDE1088B762E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FE4270E7-C66A-4920-D279-F24C6CD44EEF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34DAF0B8-E80D-55BC-369A-EB75B0CEFC9D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DFD18F76-FE7C-B13F-DA1D-2ABDEF9D9EDF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07373C2B-28CD-139C-E598-90D6D930F4C5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DD9FFAC0-F4CE-E188-5566-1705C0465630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2B94C25E-996C-F3B4-43DD-145E05315CA6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CFDFAC0B-5F07-F2F1-690B-15CCB21BC4C0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48E4E800-F11F-3344-222C-8FD923963457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28DC9D78-6808-CB07-9882-C4F25643733A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EBF43786-FC5D-A178-883D-AB99D2F9B3A3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9F050F1F-B3B6-6FD5-4910-916873CA2D97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26D4501A-9335-DAEE-EE58-F5FAC5EF0161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8A9C7F1B-6635-8744-D0A2-C6446C82AB76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14FCB53D-C4AA-2776-295A-46E2421B795B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64ECBB2D-3A26-89D8-738C-7DA31CB6CF8D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E3A8E489-106B-9BDF-C229-ADF3D68B42D9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9279A220-9C94-0F7D-B237-638A135401AB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ACBFECBD-DF80-63C3-C814-D41AA5C692ED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86272BAE-998E-4752-1FAB-2E75A547A10A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D09FF871-4BF7-06A9-6192-8A3451620590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D7B47F6D-AF3B-F357-B532-1C76489CE7F3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40DC84D2-3CF7-1511-0449-7B31EFC03F35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1C1C33BB-FAA2-695E-3DB3-FF7F55651898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719BC600-B829-02E3-2ECD-50246B5A3930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5D37DCB1-F9C9-0765-3539-DFD44EBE8EAF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56BD51FB-EF90-3A9F-AC63-A46D25FEA1BF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CB315511-DF10-CE9A-46AB-EC8C9EFA2649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74">
            <a:extLst>
              <a:ext uri="{FF2B5EF4-FFF2-40B4-BE49-F238E27FC236}">
                <a16:creationId xmlns:a16="http://schemas.microsoft.com/office/drawing/2014/main" id="{60D59993-8F02-2C5E-63F2-D5CD35B75C2A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rot="5400000" flipH="1" flipV="1">
            <a:off x="2711874" y="1037704"/>
            <a:ext cx="700358" cy="3781890"/>
          </a:xfrm>
          <a:prstGeom prst="bentConnector3">
            <a:avLst>
              <a:gd name="adj1" fmla="val 50000"/>
            </a:avLst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" name="연결선: 꺾임 75">
            <a:extLst>
              <a:ext uri="{FF2B5EF4-FFF2-40B4-BE49-F238E27FC236}">
                <a16:creationId xmlns:a16="http://schemas.microsoft.com/office/drawing/2014/main" id="{6FE32F48-DC48-4394-0CC2-EF6611CDCA1B}"/>
              </a:ext>
            </a:extLst>
          </p:cNvPr>
          <p:cNvCxnSpPr>
            <a:stCxn id="16" idx="0"/>
            <a:endCxn id="10" idx="2"/>
          </p:cNvCxnSpPr>
          <p:nvPr/>
        </p:nvCxnSpPr>
        <p:spPr>
          <a:xfrm rot="16200000" flipV="1">
            <a:off x="6460910" y="1070558"/>
            <a:ext cx="700358" cy="3716181"/>
          </a:xfrm>
          <a:prstGeom prst="bentConnector3">
            <a:avLst>
              <a:gd name="adj1" fmla="val 50000"/>
            </a:avLst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" name="직선 연결선 79">
            <a:extLst>
              <a:ext uri="{FF2B5EF4-FFF2-40B4-BE49-F238E27FC236}">
                <a16:creationId xmlns:a16="http://schemas.microsoft.com/office/drawing/2014/main" id="{6CF86132-6D47-7FAE-B9B1-CC09832C294B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2659376" y="2926957"/>
            <a:ext cx="6373" cy="1668799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5" name="직선 연결선 80">
            <a:extLst>
              <a:ext uri="{FF2B5EF4-FFF2-40B4-BE49-F238E27FC236}">
                <a16:creationId xmlns:a16="http://schemas.microsoft.com/office/drawing/2014/main" id="{A42A88D2-75B5-B9CD-FD09-385CC3810094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4159532" y="2926957"/>
            <a:ext cx="10972" cy="1668799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6" name="직선 연결선 81">
            <a:extLst>
              <a:ext uri="{FF2B5EF4-FFF2-40B4-BE49-F238E27FC236}">
                <a16:creationId xmlns:a16="http://schemas.microsoft.com/office/drawing/2014/main" id="{4A5285FC-9DDC-64E4-B3A4-1E3CDDC5F720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5657731" y="2926957"/>
            <a:ext cx="1947" cy="2197121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7" name="직선 연결선 86">
            <a:extLst>
              <a:ext uri="{FF2B5EF4-FFF2-40B4-BE49-F238E27FC236}">
                <a16:creationId xmlns:a16="http://schemas.microsoft.com/office/drawing/2014/main" id="{01F94F0E-FAE3-FE1F-8A12-CCCED36A6C4B}"/>
              </a:ext>
            </a:extLst>
          </p:cNvPr>
          <p:cNvCxnSpPr>
            <a:stCxn id="15" idx="0"/>
          </p:cNvCxnSpPr>
          <p:nvPr/>
        </p:nvCxnSpPr>
        <p:spPr>
          <a:xfrm flipV="1">
            <a:off x="7169563" y="2926957"/>
            <a:ext cx="0" cy="351871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8" name="TextBox 40">
            <a:extLst>
              <a:ext uri="{FF2B5EF4-FFF2-40B4-BE49-F238E27FC236}">
                <a16:creationId xmlns:a16="http://schemas.microsoft.com/office/drawing/2014/main" id="{E9EDF272-53A6-BD86-0E6A-D1B1DFF1EF3D}"/>
              </a:ext>
            </a:extLst>
          </p:cNvPr>
          <p:cNvSpPr txBox="1"/>
          <p:nvPr/>
        </p:nvSpPr>
        <p:spPr>
          <a:xfrm>
            <a:off x="422452" y="408444"/>
            <a:ext cx="1919115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메뉴 구성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  <p:cxnSp>
        <p:nvCxnSpPr>
          <p:cNvPr id="9" name="직선 연결선 41">
            <a:extLst>
              <a:ext uri="{FF2B5EF4-FFF2-40B4-BE49-F238E27FC236}">
                <a16:creationId xmlns:a16="http://schemas.microsoft.com/office/drawing/2014/main" id="{C1511B9B-F59F-11B7-D7F7-DD767113D1AD}"/>
              </a:ext>
            </a:extLst>
          </p:cNvPr>
          <p:cNvCxnSpPr/>
          <p:nvPr/>
        </p:nvCxnSpPr>
        <p:spPr>
          <a:xfrm>
            <a:off x="553669" y="1098962"/>
            <a:ext cx="8732940" cy="0"/>
          </a:xfrm>
          <a:prstGeom prst="straightConnector1">
            <a:avLst/>
          </a:prstGeom>
          <a:noFill/>
          <a:ln w="19046" cap="flat">
            <a:solidFill>
              <a:srgbClr val="7F7F7F"/>
            </a:solidFill>
            <a:prstDash val="solid"/>
            <a:miter/>
          </a:ln>
        </p:spPr>
      </p:cxnSp>
      <p:sp>
        <p:nvSpPr>
          <p:cNvPr id="10" name="직사각형 1">
            <a:extLst>
              <a:ext uri="{FF2B5EF4-FFF2-40B4-BE49-F238E27FC236}">
                <a16:creationId xmlns:a16="http://schemas.microsoft.com/office/drawing/2014/main" id="{B0AB620D-707D-0644-B850-78BB97BA80B4}"/>
              </a:ext>
            </a:extLst>
          </p:cNvPr>
          <p:cNvSpPr/>
          <p:nvPr/>
        </p:nvSpPr>
        <p:spPr>
          <a:xfrm>
            <a:off x="4173678" y="2210909"/>
            <a:ext cx="1558640" cy="367561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Hello Ziny</a:t>
            </a:r>
          </a:p>
        </p:txBody>
      </p:sp>
      <p:sp>
        <p:nvSpPr>
          <p:cNvPr id="11" name="직사각형 3">
            <a:extLst>
              <a:ext uri="{FF2B5EF4-FFF2-40B4-BE49-F238E27FC236}">
                <a16:creationId xmlns:a16="http://schemas.microsoft.com/office/drawing/2014/main" id="{277F7A9C-1A86-F108-058B-BD10C9642028}"/>
              </a:ext>
            </a:extLst>
          </p:cNvPr>
          <p:cNvSpPr/>
          <p:nvPr/>
        </p:nvSpPr>
        <p:spPr>
          <a:xfrm>
            <a:off x="553669" y="3278828"/>
            <a:ext cx="1234878" cy="300334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메인화면</a:t>
            </a:r>
            <a:endParaRPr lang="en-US" sz="10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12" name="직사각형 4">
            <a:extLst>
              <a:ext uri="{FF2B5EF4-FFF2-40B4-BE49-F238E27FC236}">
                <a16:creationId xmlns:a16="http://schemas.microsoft.com/office/drawing/2014/main" id="{649B1C26-33FA-790B-4E0C-C31F9FE0416A}"/>
              </a:ext>
            </a:extLst>
          </p:cNvPr>
          <p:cNvSpPr/>
          <p:nvPr/>
        </p:nvSpPr>
        <p:spPr>
          <a:xfrm>
            <a:off x="2048310" y="3278828"/>
            <a:ext cx="1234878" cy="300334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동시통역</a:t>
            </a:r>
            <a:endParaRPr lang="en-US" sz="10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13" name="직사각형 5">
            <a:extLst>
              <a:ext uri="{FF2B5EF4-FFF2-40B4-BE49-F238E27FC236}">
                <a16:creationId xmlns:a16="http://schemas.microsoft.com/office/drawing/2014/main" id="{E6E29317-2857-0249-5C96-6761C5E8D71E}"/>
              </a:ext>
            </a:extLst>
          </p:cNvPr>
          <p:cNvSpPr/>
          <p:nvPr/>
        </p:nvSpPr>
        <p:spPr>
          <a:xfrm>
            <a:off x="3553065" y="3278828"/>
            <a:ext cx="1234878" cy="300334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채팅</a:t>
            </a:r>
            <a:endParaRPr lang="en-US" sz="10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14" name="직사각형 6">
            <a:extLst>
              <a:ext uri="{FF2B5EF4-FFF2-40B4-BE49-F238E27FC236}">
                <a16:creationId xmlns:a16="http://schemas.microsoft.com/office/drawing/2014/main" id="{40DA7EE7-6D97-EBE1-F5FE-1DC7558F23AF}"/>
              </a:ext>
            </a:extLst>
          </p:cNvPr>
          <p:cNvSpPr/>
          <p:nvPr/>
        </p:nvSpPr>
        <p:spPr>
          <a:xfrm>
            <a:off x="5042239" y="3278828"/>
            <a:ext cx="1234878" cy="300334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주변추천 명소</a:t>
            </a:r>
          </a:p>
        </p:txBody>
      </p:sp>
      <p:sp>
        <p:nvSpPr>
          <p:cNvPr id="15" name="직사각형 7">
            <a:extLst>
              <a:ext uri="{FF2B5EF4-FFF2-40B4-BE49-F238E27FC236}">
                <a16:creationId xmlns:a16="http://schemas.microsoft.com/office/drawing/2014/main" id="{24062E4D-D1FA-F4B5-9509-A96D4CBF7E87}"/>
              </a:ext>
            </a:extLst>
          </p:cNvPr>
          <p:cNvSpPr/>
          <p:nvPr/>
        </p:nvSpPr>
        <p:spPr>
          <a:xfrm>
            <a:off x="6552124" y="3278828"/>
            <a:ext cx="1234878" cy="300334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SNS</a:t>
            </a:r>
            <a:r>
              <a:rPr lang="ko-KR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검색</a:t>
            </a:r>
          </a:p>
        </p:txBody>
      </p:sp>
      <p:sp>
        <p:nvSpPr>
          <p:cNvPr id="16" name="직사각형 16">
            <a:extLst>
              <a:ext uri="{FF2B5EF4-FFF2-40B4-BE49-F238E27FC236}">
                <a16:creationId xmlns:a16="http://schemas.microsoft.com/office/drawing/2014/main" id="{D8E51D2E-DA8A-CEE1-8917-13E2F42C3D0E}"/>
              </a:ext>
            </a:extLst>
          </p:cNvPr>
          <p:cNvSpPr/>
          <p:nvPr/>
        </p:nvSpPr>
        <p:spPr>
          <a:xfrm>
            <a:off x="8051740" y="3278828"/>
            <a:ext cx="1234878" cy="300334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환경설정</a:t>
            </a:r>
          </a:p>
        </p:txBody>
      </p:sp>
      <p:sp>
        <p:nvSpPr>
          <p:cNvPr id="17" name="직사각형 17">
            <a:extLst>
              <a:ext uri="{FF2B5EF4-FFF2-40B4-BE49-F238E27FC236}">
                <a16:creationId xmlns:a16="http://schemas.microsoft.com/office/drawing/2014/main" id="{1651E570-7257-D7C9-76F9-A3278D37AE75}"/>
              </a:ext>
            </a:extLst>
          </p:cNvPr>
          <p:cNvSpPr/>
          <p:nvPr/>
        </p:nvSpPr>
        <p:spPr>
          <a:xfrm>
            <a:off x="2048310" y="3720144"/>
            <a:ext cx="1234878" cy="30033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90D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음성입력</a:t>
            </a:r>
          </a:p>
        </p:txBody>
      </p:sp>
      <p:sp>
        <p:nvSpPr>
          <p:cNvPr id="18" name="직사각형 18">
            <a:extLst>
              <a:ext uri="{FF2B5EF4-FFF2-40B4-BE49-F238E27FC236}">
                <a16:creationId xmlns:a16="http://schemas.microsoft.com/office/drawing/2014/main" id="{79C7B4E5-CD62-83F5-BF09-D1ADE6A207F4}"/>
              </a:ext>
            </a:extLst>
          </p:cNvPr>
          <p:cNvSpPr/>
          <p:nvPr/>
        </p:nvSpPr>
        <p:spPr>
          <a:xfrm>
            <a:off x="2048310" y="4156002"/>
            <a:ext cx="1234878" cy="30033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90D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텍스트입력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19" name="직사각형 25">
            <a:extLst>
              <a:ext uri="{FF2B5EF4-FFF2-40B4-BE49-F238E27FC236}">
                <a16:creationId xmlns:a16="http://schemas.microsoft.com/office/drawing/2014/main" id="{EE73F51A-18FF-AB2F-8FEC-0A2368798A8B}"/>
              </a:ext>
            </a:extLst>
          </p:cNvPr>
          <p:cNvSpPr/>
          <p:nvPr/>
        </p:nvSpPr>
        <p:spPr>
          <a:xfrm>
            <a:off x="2048310" y="4595756"/>
            <a:ext cx="1234878" cy="30033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90D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동시통역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20" name="직사각형 28">
            <a:extLst>
              <a:ext uri="{FF2B5EF4-FFF2-40B4-BE49-F238E27FC236}">
                <a16:creationId xmlns:a16="http://schemas.microsoft.com/office/drawing/2014/main" id="{9E7135C7-BEEC-C773-E22E-F1F97C9552EB}"/>
              </a:ext>
            </a:extLst>
          </p:cNvPr>
          <p:cNvSpPr/>
          <p:nvPr/>
        </p:nvSpPr>
        <p:spPr>
          <a:xfrm>
            <a:off x="3553065" y="3717420"/>
            <a:ext cx="1234878" cy="30033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90D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대화상태선택</a:t>
            </a:r>
          </a:p>
        </p:txBody>
      </p:sp>
      <p:sp>
        <p:nvSpPr>
          <p:cNvPr id="21" name="직사각형 29">
            <a:extLst>
              <a:ext uri="{FF2B5EF4-FFF2-40B4-BE49-F238E27FC236}">
                <a16:creationId xmlns:a16="http://schemas.microsoft.com/office/drawing/2014/main" id="{2A925628-5AAA-8E6E-85BA-F7566636F582}"/>
              </a:ext>
            </a:extLst>
          </p:cNvPr>
          <p:cNvSpPr/>
          <p:nvPr/>
        </p:nvSpPr>
        <p:spPr>
          <a:xfrm>
            <a:off x="3553065" y="4156002"/>
            <a:ext cx="1234878" cy="30033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90D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음성입력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22" name="직사각형 31">
            <a:extLst>
              <a:ext uri="{FF2B5EF4-FFF2-40B4-BE49-F238E27FC236}">
                <a16:creationId xmlns:a16="http://schemas.microsoft.com/office/drawing/2014/main" id="{A8B50E4D-EA7F-3F2E-D168-163A54B5E9D3}"/>
              </a:ext>
            </a:extLst>
          </p:cNvPr>
          <p:cNvSpPr/>
          <p:nvPr/>
        </p:nvSpPr>
        <p:spPr>
          <a:xfrm>
            <a:off x="3553065" y="4595756"/>
            <a:ext cx="1234878" cy="30033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90D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텍스트입력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23" name="직사각형 32">
            <a:extLst>
              <a:ext uri="{FF2B5EF4-FFF2-40B4-BE49-F238E27FC236}">
                <a16:creationId xmlns:a16="http://schemas.microsoft.com/office/drawing/2014/main" id="{6E3A5E3C-3401-809D-2427-C6FB539E6352}"/>
              </a:ext>
            </a:extLst>
          </p:cNvPr>
          <p:cNvSpPr/>
          <p:nvPr/>
        </p:nvSpPr>
        <p:spPr>
          <a:xfrm>
            <a:off x="5042239" y="3720144"/>
            <a:ext cx="1234878" cy="30033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90D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관광명소</a:t>
            </a:r>
          </a:p>
        </p:txBody>
      </p:sp>
      <p:sp>
        <p:nvSpPr>
          <p:cNvPr id="24" name="직사각형 33">
            <a:extLst>
              <a:ext uri="{FF2B5EF4-FFF2-40B4-BE49-F238E27FC236}">
                <a16:creationId xmlns:a16="http://schemas.microsoft.com/office/drawing/2014/main" id="{6F507BF0-EA2F-6EDA-A1FD-B3428A4E9986}"/>
              </a:ext>
            </a:extLst>
          </p:cNvPr>
          <p:cNvSpPr/>
          <p:nvPr/>
        </p:nvSpPr>
        <p:spPr>
          <a:xfrm>
            <a:off x="5042239" y="5124078"/>
            <a:ext cx="1234878" cy="30033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90D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음식점</a:t>
            </a:r>
          </a:p>
        </p:txBody>
      </p:sp>
      <p:sp>
        <p:nvSpPr>
          <p:cNvPr id="25" name="직사각형 50">
            <a:extLst>
              <a:ext uri="{FF2B5EF4-FFF2-40B4-BE49-F238E27FC236}">
                <a16:creationId xmlns:a16="http://schemas.microsoft.com/office/drawing/2014/main" id="{ED5247D4-3831-54AE-06A4-81D575420C3B}"/>
              </a:ext>
            </a:extLst>
          </p:cNvPr>
          <p:cNvSpPr/>
          <p:nvPr/>
        </p:nvSpPr>
        <p:spPr>
          <a:xfrm>
            <a:off x="8051740" y="3720144"/>
            <a:ext cx="1234878" cy="30033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90D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언어선택</a:t>
            </a:r>
          </a:p>
        </p:txBody>
      </p:sp>
      <p:sp>
        <p:nvSpPr>
          <p:cNvPr id="26" name="직사각형 51">
            <a:extLst>
              <a:ext uri="{FF2B5EF4-FFF2-40B4-BE49-F238E27FC236}">
                <a16:creationId xmlns:a16="http://schemas.microsoft.com/office/drawing/2014/main" id="{13BC8EE8-3DCB-8AA6-346A-716AF495B7A7}"/>
              </a:ext>
            </a:extLst>
          </p:cNvPr>
          <p:cNvSpPr/>
          <p:nvPr/>
        </p:nvSpPr>
        <p:spPr>
          <a:xfrm>
            <a:off x="8051740" y="4156002"/>
            <a:ext cx="1234878" cy="30033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90D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서비스이용방법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27" name="직사각형 69">
            <a:extLst>
              <a:ext uri="{FF2B5EF4-FFF2-40B4-BE49-F238E27FC236}">
                <a16:creationId xmlns:a16="http://schemas.microsoft.com/office/drawing/2014/main" id="{50C39B65-97AF-C806-D44F-1DE19C99EB4A}"/>
              </a:ext>
            </a:extLst>
          </p:cNvPr>
          <p:cNvSpPr/>
          <p:nvPr/>
        </p:nvSpPr>
        <p:spPr>
          <a:xfrm>
            <a:off x="5720769" y="5477786"/>
            <a:ext cx="1440180" cy="825117"/>
          </a:xfrm>
          <a:prstGeom prst="rect">
            <a:avLst/>
          </a:prstGeom>
          <a:solidFill>
            <a:srgbClr val="0090D0">
              <a:alpha val="10000"/>
            </a:srgbClr>
          </a:solidFill>
          <a:ln w="28575" cap="flat">
            <a:solidFill>
              <a:srgbClr val="0090D0"/>
            </a:solidFill>
            <a:custDash>
              <a:ds d="100000" sp="100000"/>
            </a:custDash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28" name="직사각형 57">
            <a:extLst>
              <a:ext uri="{FF2B5EF4-FFF2-40B4-BE49-F238E27FC236}">
                <a16:creationId xmlns:a16="http://schemas.microsoft.com/office/drawing/2014/main" id="{9524E2C1-1FD8-6581-B8E5-83CA363E433A}"/>
              </a:ext>
            </a:extLst>
          </p:cNvPr>
          <p:cNvSpPr/>
          <p:nvPr/>
        </p:nvSpPr>
        <p:spPr>
          <a:xfrm>
            <a:off x="5817623" y="5551843"/>
            <a:ext cx="1234878" cy="30033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90D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쇼핑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29" name="직사각형 58">
            <a:extLst>
              <a:ext uri="{FF2B5EF4-FFF2-40B4-BE49-F238E27FC236}">
                <a16:creationId xmlns:a16="http://schemas.microsoft.com/office/drawing/2014/main" id="{14B02FDF-13E6-1388-CA72-EAA9C29947C1}"/>
              </a:ext>
            </a:extLst>
          </p:cNvPr>
          <p:cNvSpPr/>
          <p:nvPr/>
        </p:nvSpPr>
        <p:spPr>
          <a:xfrm>
            <a:off x="5817623" y="5920822"/>
            <a:ext cx="1234878" cy="30033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90D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쿠폰이벤트</a:t>
            </a:r>
          </a:p>
        </p:txBody>
      </p:sp>
      <p:sp>
        <p:nvSpPr>
          <p:cNvPr id="30" name="직사각형 70">
            <a:extLst>
              <a:ext uri="{FF2B5EF4-FFF2-40B4-BE49-F238E27FC236}">
                <a16:creationId xmlns:a16="http://schemas.microsoft.com/office/drawing/2014/main" id="{746C1F78-60C7-D317-0FD0-E32ED503A341}"/>
              </a:ext>
            </a:extLst>
          </p:cNvPr>
          <p:cNvSpPr/>
          <p:nvPr/>
        </p:nvSpPr>
        <p:spPr>
          <a:xfrm>
            <a:off x="5720769" y="4068778"/>
            <a:ext cx="1440180" cy="825117"/>
          </a:xfrm>
          <a:prstGeom prst="rect">
            <a:avLst/>
          </a:prstGeom>
          <a:solidFill>
            <a:srgbClr val="0090D0">
              <a:alpha val="10000"/>
            </a:srgbClr>
          </a:solidFill>
          <a:ln w="28575" cap="flat">
            <a:solidFill>
              <a:srgbClr val="0090D0"/>
            </a:solidFill>
            <a:custDash>
              <a:ds d="100000" sp="100000"/>
            </a:custDash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1" name="직사각형 66">
            <a:extLst>
              <a:ext uri="{FF2B5EF4-FFF2-40B4-BE49-F238E27FC236}">
                <a16:creationId xmlns:a16="http://schemas.microsoft.com/office/drawing/2014/main" id="{06632A80-DDE4-3542-6728-6450C12E60DB}"/>
              </a:ext>
            </a:extLst>
          </p:cNvPr>
          <p:cNvSpPr/>
          <p:nvPr/>
        </p:nvSpPr>
        <p:spPr>
          <a:xfrm>
            <a:off x="5823420" y="4142835"/>
            <a:ext cx="1234878" cy="30033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90D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숙박</a:t>
            </a:r>
          </a:p>
        </p:txBody>
      </p:sp>
      <p:sp>
        <p:nvSpPr>
          <p:cNvPr id="32" name="직사각형 67">
            <a:extLst>
              <a:ext uri="{FF2B5EF4-FFF2-40B4-BE49-F238E27FC236}">
                <a16:creationId xmlns:a16="http://schemas.microsoft.com/office/drawing/2014/main" id="{0E8EE0DE-C1D1-3BC3-B559-3954ED4E58B8}"/>
              </a:ext>
            </a:extLst>
          </p:cNvPr>
          <p:cNvSpPr/>
          <p:nvPr/>
        </p:nvSpPr>
        <p:spPr>
          <a:xfrm>
            <a:off x="5823420" y="4511814"/>
            <a:ext cx="1234878" cy="30033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90D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문화공연</a:t>
            </a:r>
          </a:p>
        </p:txBody>
      </p:sp>
      <p:grpSp>
        <p:nvGrpSpPr>
          <p:cNvPr id="33" name="그룹 95">
            <a:extLst>
              <a:ext uri="{FF2B5EF4-FFF2-40B4-BE49-F238E27FC236}">
                <a16:creationId xmlns:a16="http://schemas.microsoft.com/office/drawing/2014/main" id="{4358E59F-C842-1600-9CE5-8AD7FC989EDB}"/>
              </a:ext>
            </a:extLst>
          </p:cNvPr>
          <p:cNvGrpSpPr/>
          <p:nvPr/>
        </p:nvGrpSpPr>
        <p:grpSpPr>
          <a:xfrm>
            <a:off x="8051740" y="1193977"/>
            <a:ext cx="1238060" cy="1434702"/>
            <a:chOff x="8051740" y="1193977"/>
            <a:chExt cx="1238060" cy="1434702"/>
          </a:xfrm>
        </p:grpSpPr>
        <p:sp>
          <p:nvSpPr>
            <p:cNvPr id="34" name="직사각형 89">
              <a:extLst>
                <a:ext uri="{FF2B5EF4-FFF2-40B4-BE49-F238E27FC236}">
                  <a16:creationId xmlns:a16="http://schemas.microsoft.com/office/drawing/2014/main" id="{C4C4A874-8520-4AE7-583D-B8F647635B0D}"/>
                </a:ext>
              </a:extLst>
            </p:cNvPr>
            <p:cNvSpPr/>
            <p:nvPr/>
          </p:nvSpPr>
          <p:spPr>
            <a:xfrm>
              <a:off x="8054922" y="1535524"/>
              <a:ext cx="1234878" cy="300334"/>
            </a:xfrm>
            <a:prstGeom prst="rect">
              <a:avLst/>
            </a:prstGeom>
            <a:solidFill>
              <a:srgbClr val="A6A6A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0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메인메뉴이름</a:t>
              </a:r>
              <a:endParaRPr lang="en-US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  <p:sp>
          <p:nvSpPr>
            <p:cNvPr id="35" name="직사각형 90">
              <a:extLst>
                <a:ext uri="{FF2B5EF4-FFF2-40B4-BE49-F238E27FC236}">
                  <a16:creationId xmlns:a16="http://schemas.microsoft.com/office/drawing/2014/main" id="{9E2DB0A1-D897-5B1D-83B7-7C9B9D818829}"/>
                </a:ext>
              </a:extLst>
            </p:cNvPr>
            <p:cNvSpPr/>
            <p:nvPr/>
          </p:nvSpPr>
          <p:spPr>
            <a:xfrm>
              <a:off x="8054913" y="1877071"/>
              <a:ext cx="1234878" cy="300334"/>
            </a:xfrm>
            <a:prstGeom prst="rect">
              <a:avLst/>
            </a:prstGeom>
            <a:solidFill>
              <a:srgbClr val="FFFFFF"/>
            </a:solidFill>
            <a:ln w="12701" cap="flat">
              <a:solidFill>
                <a:srgbClr val="0090D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맑은 고딕" pitchFamily="34"/>
                </a:rPr>
                <a:t>서브메뉴이름</a:t>
              </a:r>
              <a:endPara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endParaRPr>
            </a:p>
          </p:txBody>
        </p:sp>
        <p:sp>
          <p:nvSpPr>
            <p:cNvPr id="36" name="직사각형 91">
              <a:extLst>
                <a:ext uri="{FF2B5EF4-FFF2-40B4-BE49-F238E27FC236}">
                  <a16:creationId xmlns:a16="http://schemas.microsoft.com/office/drawing/2014/main" id="{01FC4D2F-D46C-1E2F-BFF4-6C36A0EC4082}"/>
                </a:ext>
              </a:extLst>
            </p:cNvPr>
            <p:cNvSpPr/>
            <p:nvPr/>
          </p:nvSpPr>
          <p:spPr>
            <a:xfrm>
              <a:off x="8051740" y="2218617"/>
              <a:ext cx="1234878" cy="410062"/>
            </a:xfrm>
            <a:prstGeom prst="rect">
              <a:avLst/>
            </a:prstGeom>
            <a:solidFill>
              <a:srgbClr val="0090D0">
                <a:alpha val="10000"/>
              </a:srgbClr>
            </a:solidFill>
            <a:ln w="28575" cap="flat">
              <a:solidFill>
                <a:srgbClr val="0090D0"/>
              </a:solidFill>
              <a:custDash>
                <a:ds d="100000" sp="100000"/>
              </a:custDash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맑은 고딕" pitchFamily="34"/>
                </a:rPr>
                <a:t>서브메뉴 내 메뉴이름</a:t>
              </a:r>
            </a:p>
          </p:txBody>
        </p:sp>
        <p:sp>
          <p:nvSpPr>
            <p:cNvPr id="37" name="직사각형 94">
              <a:extLst>
                <a:ext uri="{FF2B5EF4-FFF2-40B4-BE49-F238E27FC236}">
                  <a16:creationId xmlns:a16="http://schemas.microsoft.com/office/drawing/2014/main" id="{9A963F01-B70E-33B8-CBF1-99374DCC2FA9}"/>
                </a:ext>
              </a:extLst>
            </p:cNvPr>
            <p:cNvSpPr/>
            <p:nvPr/>
          </p:nvSpPr>
          <p:spPr>
            <a:xfrm>
              <a:off x="8054913" y="1193977"/>
              <a:ext cx="1231696" cy="300334"/>
            </a:xfrm>
            <a:prstGeom prst="rect">
              <a:avLst/>
            </a:pr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0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프로젝트명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9B36141F-C82A-239A-60B7-47792316F857}"/>
              </a:ext>
            </a:extLst>
          </p:cNvPr>
          <p:cNvSpPr txBox="1"/>
          <p:nvPr/>
        </p:nvSpPr>
        <p:spPr>
          <a:xfrm>
            <a:off x="422452" y="408444"/>
            <a:ext cx="4156908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플로우 차트 표준 기호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  <p:cxnSp>
        <p:nvCxnSpPr>
          <p:cNvPr id="3" name="직선 연결선 5">
            <a:extLst>
              <a:ext uri="{FF2B5EF4-FFF2-40B4-BE49-F238E27FC236}">
                <a16:creationId xmlns:a16="http://schemas.microsoft.com/office/drawing/2014/main" id="{2A94AFC0-3A9A-2A50-8C7B-83699C0826A6}"/>
              </a:ext>
            </a:extLst>
          </p:cNvPr>
          <p:cNvCxnSpPr/>
          <p:nvPr/>
        </p:nvCxnSpPr>
        <p:spPr>
          <a:xfrm>
            <a:off x="553669" y="1098962"/>
            <a:ext cx="8732940" cy="0"/>
          </a:xfrm>
          <a:prstGeom prst="straightConnector1">
            <a:avLst/>
          </a:prstGeom>
          <a:noFill/>
          <a:ln w="19046" cap="flat">
            <a:solidFill>
              <a:srgbClr val="7F7F7F"/>
            </a:solidFill>
            <a:prstDash val="solid"/>
            <a:miter/>
          </a:ln>
        </p:spPr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7AFA135-82B1-52E6-B081-ECDEC6221A75}"/>
              </a:ext>
            </a:extLst>
          </p:cNvPr>
          <p:cNvGraphicFramePr>
            <a:graphicFrameLocks noGrp="1"/>
          </p:cNvGraphicFramePr>
          <p:nvPr/>
        </p:nvGraphicFramePr>
        <p:xfrm>
          <a:off x="553669" y="1443416"/>
          <a:ext cx="8732940" cy="47311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141899">
                  <a:extLst>
                    <a:ext uri="{9D8B030D-6E8A-4147-A177-3AD203B41FA5}">
                      <a16:colId xmlns:a16="http://schemas.microsoft.com/office/drawing/2014/main" val="4207862734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166976920"/>
                    </a:ext>
                  </a:extLst>
                </a:gridCol>
                <a:gridCol w="4905106">
                  <a:extLst>
                    <a:ext uri="{9D8B030D-6E8A-4147-A177-3AD203B41FA5}">
                      <a16:colId xmlns:a16="http://schemas.microsoft.com/office/drawing/2014/main" val="3867976165"/>
                    </a:ext>
                  </a:extLst>
                </a:gridCol>
              </a:tblGrid>
              <a:tr h="375864">
                <a:tc>
                  <a:txBody>
                    <a:bodyPr/>
                    <a:lstStyle/>
                    <a:p>
                      <a:pPr lvl="0" algn="ctr"/>
                      <a:r>
                        <a:rPr lang="ko-KR" sz="1600" b="1"/>
                        <a:t>기호</a:t>
                      </a: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sz="1600" b="1"/>
                        <a:t>이름</a:t>
                      </a:r>
                    </a:p>
                  </a:txBody>
                  <a:tcPr anchor="ctr"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sz="1600" b="1"/>
                        <a:t>설명</a:t>
                      </a:r>
                    </a:p>
                  </a:txBody>
                  <a:tcPr anchor="ctr"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169542"/>
                  </a:ext>
                </a:extLst>
              </a:tr>
              <a:tr h="725887">
                <a:tc>
                  <a:txBody>
                    <a:bodyPr/>
                    <a:lstStyle/>
                    <a:p>
                      <a:pPr lvl="0" algn="ctr"/>
                      <a:endParaRPr lang="en-US" sz="1400">
                        <a:solidFill>
                          <a:srgbClr val="AFABAB"/>
                        </a:solidFill>
                      </a:endParaRP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>
                        <a:solidFill>
                          <a:srgbClr val="AFABAB"/>
                        </a:solidFill>
                      </a:endParaRP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400">
                        <a:solidFill>
                          <a:srgbClr val="AFABAB"/>
                        </a:solidFill>
                      </a:endParaRP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462633"/>
                  </a:ext>
                </a:extLst>
              </a:tr>
              <a:tr h="725887">
                <a:tc>
                  <a:txBody>
                    <a:bodyPr/>
                    <a:lstStyle/>
                    <a:p>
                      <a:pPr lvl="0" algn="ctr"/>
                      <a:endParaRPr lang="en-US" sz="1400">
                        <a:solidFill>
                          <a:srgbClr val="AFABAB"/>
                        </a:solidFill>
                      </a:endParaRP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>
                        <a:solidFill>
                          <a:srgbClr val="AFABAB"/>
                        </a:solidFill>
                      </a:endParaRP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400">
                        <a:solidFill>
                          <a:srgbClr val="AFABAB"/>
                        </a:solidFill>
                      </a:endParaRP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519145"/>
                  </a:ext>
                </a:extLst>
              </a:tr>
              <a:tr h="725887"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453942"/>
                  </a:ext>
                </a:extLst>
              </a:tr>
              <a:tr h="725887"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547066"/>
                  </a:ext>
                </a:extLst>
              </a:tr>
              <a:tr h="725887"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592135"/>
                  </a:ext>
                </a:extLst>
              </a:tr>
              <a:tr h="725887"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097126"/>
                  </a:ext>
                </a:extLst>
              </a:tr>
            </a:tbl>
          </a:graphicData>
        </a:graphic>
      </p:graphicFrame>
      <p:sp>
        <p:nvSpPr>
          <p:cNvPr id="5" name="사각형: 둥근 모서리 32">
            <a:extLst>
              <a:ext uri="{FF2B5EF4-FFF2-40B4-BE49-F238E27FC236}">
                <a16:creationId xmlns:a16="http://schemas.microsoft.com/office/drawing/2014/main" id="{E4C93B10-A1E1-57A2-462A-0CDEAD45B1BA}"/>
              </a:ext>
            </a:extLst>
          </p:cNvPr>
          <p:cNvSpPr/>
          <p:nvPr/>
        </p:nvSpPr>
        <p:spPr>
          <a:xfrm>
            <a:off x="1083948" y="1918338"/>
            <a:ext cx="1135383" cy="535308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시작</a:t>
            </a: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/</a:t>
            </a:r>
            <a:r>
              <a:rPr lang="ko-K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끝</a:t>
            </a:r>
          </a:p>
        </p:txBody>
      </p:sp>
      <p:sp>
        <p:nvSpPr>
          <p:cNvPr id="6" name="직사각형 34">
            <a:extLst>
              <a:ext uri="{FF2B5EF4-FFF2-40B4-BE49-F238E27FC236}">
                <a16:creationId xmlns:a16="http://schemas.microsoft.com/office/drawing/2014/main" id="{97D4E130-0BDC-C48C-C1F8-CAEBFD304589}"/>
              </a:ext>
            </a:extLst>
          </p:cNvPr>
          <p:cNvSpPr/>
          <p:nvPr/>
        </p:nvSpPr>
        <p:spPr>
          <a:xfrm>
            <a:off x="898205" y="2634614"/>
            <a:ext cx="1506858" cy="535308"/>
          </a:xfrm>
          <a:prstGeom prst="rect">
            <a:avLst/>
          </a:prstGeom>
          <a:solidFill>
            <a:srgbClr val="E6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프로세스</a:t>
            </a:r>
          </a:p>
        </p:txBody>
      </p:sp>
      <p:sp>
        <p:nvSpPr>
          <p:cNvPr id="7" name="평행 사변형 38">
            <a:extLst>
              <a:ext uri="{FF2B5EF4-FFF2-40B4-BE49-F238E27FC236}">
                <a16:creationId xmlns:a16="http://schemas.microsoft.com/office/drawing/2014/main" id="{A9548C9E-A89E-6382-2378-CB09E4EF60A0}"/>
              </a:ext>
            </a:extLst>
          </p:cNvPr>
          <p:cNvSpPr/>
          <p:nvPr/>
        </p:nvSpPr>
        <p:spPr>
          <a:xfrm>
            <a:off x="902969" y="4087413"/>
            <a:ext cx="1502094" cy="535308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360"/>
              <a:gd name="f10" fmla="+- 0 0 -90"/>
              <a:gd name="f11" fmla="+- 0 0 -180"/>
              <a:gd name="f12" fmla="+- 0 0 -27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5 f17 1"/>
              <a:gd name="f26" fmla="*/ f18 1 f3"/>
              <a:gd name="f27" fmla="*/ f19 1 f3"/>
              <a:gd name="f28" fmla="*/ f20 1 f3"/>
              <a:gd name="f29" fmla="*/ f21 1 f3"/>
              <a:gd name="f30" fmla="*/ f22 1 21600"/>
              <a:gd name="f31" fmla="*/ f23 1 21600"/>
              <a:gd name="f32" fmla="*/ 21600 f22 1"/>
              <a:gd name="f33" fmla="*/ 21600 f23 1"/>
              <a:gd name="f34" fmla="+- f26 0 f2"/>
              <a:gd name="f35" fmla="+- f27 0 f2"/>
              <a:gd name="f36" fmla="+- f28 0 f2"/>
              <a:gd name="f37" fmla="+- f29 0 f2"/>
              <a:gd name="f38" fmla="min f31 f30"/>
              <a:gd name="f39" fmla="*/ f32 1 f24"/>
              <a:gd name="f40" fmla="*/ f33 1 f24"/>
              <a:gd name="f41" fmla="val f39"/>
              <a:gd name="f42" fmla="val f40"/>
              <a:gd name="f43" fmla="*/ f16 f38 1"/>
              <a:gd name="f44" fmla="+- f42 0 f16"/>
              <a:gd name="f45" fmla="+- f41 0 f16"/>
              <a:gd name="f46" fmla="*/ f42 f38 1"/>
              <a:gd name="f47" fmla="*/ f41 f38 1"/>
              <a:gd name="f48" fmla="*/ f44 1 2"/>
              <a:gd name="f49" fmla="*/ f45 1 2"/>
              <a:gd name="f50" fmla="min f45 f44"/>
              <a:gd name="f51" fmla="*/ 100000 f45 1"/>
              <a:gd name="f52" fmla="+- f16 f48 0"/>
              <a:gd name="f53" fmla="+- f16 f49 0"/>
              <a:gd name="f54" fmla="*/ f51 1 f50"/>
              <a:gd name="f55" fmla="*/ f50 f17 1"/>
              <a:gd name="f56" fmla="*/ f55 1 200000"/>
              <a:gd name="f57" fmla="*/ f55 1 100000"/>
              <a:gd name="f58" fmla="*/ f25 1 f54"/>
              <a:gd name="f59" fmla="*/ f44 f53 1"/>
              <a:gd name="f60" fmla="*/ f53 f38 1"/>
              <a:gd name="f61" fmla="*/ f52 f38 1"/>
              <a:gd name="f62" fmla="+- f41 0 f56"/>
              <a:gd name="f63" fmla="+- f41 0 f57"/>
              <a:gd name="f64" fmla="+- 1 f58 0"/>
              <a:gd name="f65" fmla="*/ f59 1 f57"/>
              <a:gd name="f66" fmla="*/ f57 f38 1"/>
              <a:gd name="f67" fmla="*/ f56 f38 1"/>
              <a:gd name="f68" fmla="*/ f63 1 2"/>
              <a:gd name="f69" fmla="*/ f64 1 12"/>
              <a:gd name="f70" fmla="val f65"/>
              <a:gd name="f71" fmla="*/ f63 f38 1"/>
              <a:gd name="f72" fmla="*/ f62 f38 1"/>
              <a:gd name="f73" fmla="+- f41 0 f68"/>
              <a:gd name="f74" fmla="*/ f69 f45 1"/>
              <a:gd name="f75" fmla="*/ f69 f44 1"/>
              <a:gd name="f76" fmla="+- f42 0 f70"/>
              <a:gd name="f77" fmla="*/ f68 f38 1"/>
              <a:gd name="f78" fmla="*/ f70 f38 1"/>
              <a:gd name="f79" fmla="+- f41 0 f74"/>
              <a:gd name="f80" fmla="+- f42 0 f75"/>
              <a:gd name="f81" fmla="*/ f74 f38 1"/>
              <a:gd name="f82" fmla="*/ f75 f38 1"/>
              <a:gd name="f83" fmla="*/ f76 f38 1"/>
              <a:gd name="f84" fmla="*/ f73 f38 1"/>
              <a:gd name="f85" fmla="*/ f79 f38 1"/>
              <a:gd name="f86" fmla="*/ f80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60" y="f83"/>
              </a:cxn>
              <a:cxn ang="f34">
                <a:pos x="f84" y="f43"/>
              </a:cxn>
              <a:cxn ang="f35">
                <a:pos x="f72" y="f61"/>
              </a:cxn>
              <a:cxn ang="f36">
                <a:pos x="f77" y="f46"/>
              </a:cxn>
              <a:cxn ang="f36">
                <a:pos x="f60" y="f78"/>
              </a:cxn>
              <a:cxn ang="f37">
                <a:pos x="f67" y="f61"/>
              </a:cxn>
            </a:cxnLst>
            <a:rect l="f81" t="f82" r="f85" b="f86"/>
            <a:pathLst>
              <a:path>
                <a:moveTo>
                  <a:pt x="f43" y="f46"/>
                </a:moveTo>
                <a:lnTo>
                  <a:pt x="f66" y="f43"/>
                </a:lnTo>
                <a:lnTo>
                  <a:pt x="f47" y="f43"/>
                </a:lnTo>
                <a:lnTo>
                  <a:pt x="f71" y="f46"/>
                </a:lnTo>
                <a:close/>
              </a:path>
            </a:pathLst>
          </a:custGeom>
          <a:solidFill>
            <a:srgbClr val="E6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</a:t>
            </a:r>
          </a:p>
        </p:txBody>
      </p:sp>
      <p:sp>
        <p:nvSpPr>
          <p:cNvPr id="8" name="순서도: 문서 40">
            <a:extLst>
              <a:ext uri="{FF2B5EF4-FFF2-40B4-BE49-F238E27FC236}">
                <a16:creationId xmlns:a16="http://schemas.microsoft.com/office/drawing/2014/main" id="{8C01A428-E969-A3C9-5AF3-3C6FB67BD309}"/>
              </a:ext>
            </a:extLst>
          </p:cNvPr>
          <p:cNvSpPr/>
          <p:nvPr/>
        </p:nvSpPr>
        <p:spPr>
          <a:xfrm>
            <a:off x="902969" y="4798698"/>
            <a:ext cx="1502094" cy="58540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22"/>
              <a:gd name="f8" fmla="val 10800"/>
              <a:gd name="f9" fmla="val 23922"/>
              <a:gd name="f10" fmla="val 20172"/>
              <a:gd name="f11" fmla="+- 0 0 -180"/>
              <a:gd name="f12" fmla="*/ f3 1 21600"/>
              <a:gd name="f13" fmla="*/ f4 1 21600"/>
              <a:gd name="f14" fmla="val f5"/>
              <a:gd name="f15" fmla="val f6"/>
              <a:gd name="f16" fmla="*/ f11 f0 1"/>
              <a:gd name="f17" fmla="+- f15 0 f14"/>
              <a:gd name="f18" fmla="*/ f16 1 f2"/>
              <a:gd name="f19" fmla="*/ f17 1 2"/>
              <a:gd name="f20" fmla="*/ f17 1 21600"/>
              <a:gd name="f21" fmla="*/ f17 17322 1"/>
              <a:gd name="f22" fmla="*/ f17 20172 1"/>
              <a:gd name="f23" fmla="+- f18 0 f1"/>
              <a:gd name="f24" fmla="+- f14 f19 0"/>
              <a:gd name="f25" fmla="*/ f21 1 21600"/>
              <a:gd name="f26" fmla="*/ f22 1 21600"/>
              <a:gd name="f27" fmla="*/ f14 1 f20"/>
              <a:gd name="f28" fmla="*/ f15 1 f20"/>
              <a:gd name="f29" fmla="*/ f24 1 f20"/>
              <a:gd name="f30" fmla="*/ f26 1 f20"/>
              <a:gd name="f31" fmla="*/ f25 1 f20"/>
              <a:gd name="f32" fmla="*/ f27 f12 1"/>
              <a:gd name="f33" fmla="*/ f28 f12 1"/>
              <a:gd name="f34" fmla="*/ f27 f13 1"/>
              <a:gd name="f35" fmla="*/ f31 f13 1"/>
              <a:gd name="f36" fmla="*/ f29 f12 1"/>
              <a:gd name="f37" fmla="*/ f30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6" y="f37"/>
              </a:cxn>
            </a:cxnLst>
            <a:rect l="f32" t="f34" r="f33" b="f35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7"/>
                  <a:pt x="f8" y="f9"/>
                  <a:pt x="f5" y="f10"/>
                </a:cubicBezTo>
                <a:close/>
              </a:path>
            </a:pathLst>
          </a:custGeom>
          <a:solidFill>
            <a:srgbClr val="E6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출력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/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문서</a:t>
            </a:r>
          </a:p>
        </p:txBody>
      </p:sp>
      <p:sp>
        <p:nvSpPr>
          <p:cNvPr id="9" name="순서도: 판단 43">
            <a:extLst>
              <a:ext uri="{FF2B5EF4-FFF2-40B4-BE49-F238E27FC236}">
                <a16:creationId xmlns:a16="http://schemas.microsoft.com/office/drawing/2014/main" id="{4E2C6AEC-0BCE-296F-05FA-FB9D2FC119B4}"/>
              </a:ext>
            </a:extLst>
          </p:cNvPr>
          <p:cNvSpPr/>
          <p:nvPr/>
        </p:nvSpPr>
        <p:spPr>
          <a:xfrm>
            <a:off x="865827" y="3373185"/>
            <a:ext cx="1571625" cy="535308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6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non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판단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  <p:cxnSp>
        <p:nvCxnSpPr>
          <p:cNvPr id="10" name="직선 화살표 연결선 48">
            <a:extLst>
              <a:ext uri="{FF2B5EF4-FFF2-40B4-BE49-F238E27FC236}">
                <a16:creationId xmlns:a16="http://schemas.microsoft.com/office/drawing/2014/main" id="{C99198DD-D1AE-1091-4BFB-B90BACACBC5C}"/>
              </a:ext>
            </a:extLst>
          </p:cNvPr>
          <p:cNvCxnSpPr/>
          <p:nvPr/>
        </p:nvCxnSpPr>
        <p:spPr>
          <a:xfrm>
            <a:off x="898205" y="5819771"/>
            <a:ext cx="1506859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11" name="TextBox 49">
            <a:extLst>
              <a:ext uri="{FF2B5EF4-FFF2-40B4-BE49-F238E27FC236}">
                <a16:creationId xmlns:a16="http://schemas.microsoft.com/office/drawing/2014/main" id="{A82BE69D-3EFD-0822-ACFE-0B70F5660298}"/>
              </a:ext>
            </a:extLst>
          </p:cNvPr>
          <p:cNvSpPr txBox="1"/>
          <p:nvPr/>
        </p:nvSpPr>
        <p:spPr>
          <a:xfrm>
            <a:off x="2749600" y="1922928"/>
            <a:ext cx="1584271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시작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/</a:t>
            </a: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끝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(Start/End)</a:t>
            </a:r>
          </a:p>
        </p:txBody>
      </p:sp>
      <p:sp>
        <p:nvSpPr>
          <p:cNvPr id="12" name="TextBox 51">
            <a:extLst>
              <a:ext uri="{FF2B5EF4-FFF2-40B4-BE49-F238E27FC236}">
                <a16:creationId xmlns:a16="http://schemas.microsoft.com/office/drawing/2014/main" id="{BF7B999D-A465-4789-D71A-DCD5D4DA38A3}"/>
              </a:ext>
            </a:extLst>
          </p:cNvPr>
          <p:cNvSpPr txBox="1"/>
          <p:nvPr/>
        </p:nvSpPr>
        <p:spPr>
          <a:xfrm>
            <a:off x="2749600" y="2647069"/>
            <a:ext cx="1584271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처리 프로세스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(Process)</a:t>
            </a:r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86C43EC7-7F3D-E0BF-D8FB-0211817EAD4D}"/>
              </a:ext>
            </a:extLst>
          </p:cNvPr>
          <p:cNvSpPr txBox="1"/>
          <p:nvPr/>
        </p:nvSpPr>
        <p:spPr>
          <a:xfrm>
            <a:off x="2749600" y="3372682"/>
            <a:ext cx="1584271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판단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/</a:t>
            </a: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결정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(Decision)</a:t>
            </a:r>
          </a:p>
        </p:txBody>
      </p:sp>
      <p:sp>
        <p:nvSpPr>
          <p:cNvPr id="14" name="TextBox 56">
            <a:extLst>
              <a:ext uri="{FF2B5EF4-FFF2-40B4-BE49-F238E27FC236}">
                <a16:creationId xmlns:a16="http://schemas.microsoft.com/office/drawing/2014/main" id="{2380FA03-DB05-794F-61DE-44B58E726655}"/>
              </a:ext>
            </a:extLst>
          </p:cNvPr>
          <p:cNvSpPr txBox="1"/>
          <p:nvPr/>
        </p:nvSpPr>
        <p:spPr>
          <a:xfrm>
            <a:off x="2749600" y="4098295"/>
            <a:ext cx="1584271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입출력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/</a:t>
            </a: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데이터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(Input/Data)</a:t>
            </a:r>
          </a:p>
        </p:txBody>
      </p:sp>
      <p:sp>
        <p:nvSpPr>
          <p:cNvPr id="15" name="TextBox 57">
            <a:extLst>
              <a:ext uri="{FF2B5EF4-FFF2-40B4-BE49-F238E27FC236}">
                <a16:creationId xmlns:a16="http://schemas.microsoft.com/office/drawing/2014/main" id="{277850AD-9130-C581-8D26-E0C824251D74}"/>
              </a:ext>
            </a:extLst>
          </p:cNvPr>
          <p:cNvSpPr txBox="1"/>
          <p:nvPr/>
        </p:nvSpPr>
        <p:spPr>
          <a:xfrm>
            <a:off x="2749600" y="4823908"/>
            <a:ext cx="1584271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출력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/</a:t>
            </a: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문서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(Document)</a:t>
            </a:r>
          </a:p>
        </p:txBody>
      </p:sp>
      <p:sp>
        <p:nvSpPr>
          <p:cNvPr id="16" name="TextBox 59">
            <a:extLst>
              <a:ext uri="{FF2B5EF4-FFF2-40B4-BE49-F238E27FC236}">
                <a16:creationId xmlns:a16="http://schemas.microsoft.com/office/drawing/2014/main" id="{02259428-4EDB-2D98-B8BA-8C6EF1DFAF7D}"/>
              </a:ext>
            </a:extLst>
          </p:cNvPr>
          <p:cNvSpPr txBox="1"/>
          <p:nvPr/>
        </p:nvSpPr>
        <p:spPr>
          <a:xfrm>
            <a:off x="2749600" y="5549521"/>
            <a:ext cx="1584271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화살표</a:t>
            </a:r>
            <a:b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</a:b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(Flow Arrow)</a:t>
            </a:r>
          </a:p>
        </p:txBody>
      </p:sp>
      <p:sp>
        <p:nvSpPr>
          <p:cNvPr id="17" name="TextBox 61">
            <a:extLst>
              <a:ext uri="{FF2B5EF4-FFF2-40B4-BE49-F238E27FC236}">
                <a16:creationId xmlns:a16="http://schemas.microsoft.com/office/drawing/2014/main" id="{5E10E74D-9A0D-840A-BD43-38D413113D8E}"/>
              </a:ext>
            </a:extLst>
          </p:cNvPr>
          <p:cNvSpPr txBox="1"/>
          <p:nvPr/>
        </p:nvSpPr>
        <p:spPr>
          <a:xfrm>
            <a:off x="4415253" y="2045284"/>
            <a:ext cx="4776368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Flow Chart</a:t>
            </a: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의 시작과 끝을 표시한다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18" name="TextBox 62">
            <a:extLst>
              <a:ext uri="{FF2B5EF4-FFF2-40B4-BE49-F238E27FC236}">
                <a16:creationId xmlns:a16="http://schemas.microsoft.com/office/drawing/2014/main" id="{D747A3E9-1B89-8573-7A0C-CCE3DD686717}"/>
              </a:ext>
            </a:extLst>
          </p:cNvPr>
          <p:cNvSpPr txBox="1"/>
          <p:nvPr/>
        </p:nvSpPr>
        <p:spPr>
          <a:xfrm>
            <a:off x="4415253" y="2557732"/>
            <a:ext cx="4776368" cy="7386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모든 처리 과정을 표시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 </a:t>
            </a: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기호 내에 처리 내용을 기입한다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ex) </a:t>
            </a: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고객이 입력한 검색어 결과를 표시한다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(</a:t>
            </a: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페이지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) </a:t>
            </a: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구분하는 용도로도 사용한다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19" name="TextBox 64">
            <a:extLst>
              <a:ext uri="{FF2B5EF4-FFF2-40B4-BE49-F238E27FC236}">
                <a16:creationId xmlns:a16="http://schemas.microsoft.com/office/drawing/2014/main" id="{21A2019A-2B43-567D-2BE4-3915FC47ADDC}"/>
              </a:ext>
            </a:extLst>
          </p:cNvPr>
          <p:cNvSpPr txBox="1"/>
          <p:nvPr/>
        </p:nvSpPr>
        <p:spPr>
          <a:xfrm>
            <a:off x="4415253" y="3486945"/>
            <a:ext cx="4776368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조건에 따라 분기되는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Case</a:t>
            </a: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를 표시한다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20" name="TextBox 65">
            <a:extLst>
              <a:ext uri="{FF2B5EF4-FFF2-40B4-BE49-F238E27FC236}">
                <a16:creationId xmlns:a16="http://schemas.microsoft.com/office/drawing/2014/main" id="{14E1007E-ECA3-0A3D-A786-A557FC01293D}"/>
              </a:ext>
            </a:extLst>
          </p:cNvPr>
          <p:cNvSpPr txBox="1"/>
          <p:nvPr/>
        </p:nvSpPr>
        <p:spPr>
          <a:xfrm>
            <a:off x="4415253" y="4201174"/>
            <a:ext cx="4776368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모든 종류의 입력과 출력을 표시한다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21" name="TextBox 66">
            <a:extLst>
              <a:ext uri="{FF2B5EF4-FFF2-40B4-BE49-F238E27FC236}">
                <a16:creationId xmlns:a16="http://schemas.microsoft.com/office/drawing/2014/main" id="{B8C953E5-D64F-3EBC-C7E3-E4806000DE43}"/>
              </a:ext>
            </a:extLst>
          </p:cNvPr>
          <p:cNvSpPr txBox="1"/>
          <p:nvPr/>
        </p:nvSpPr>
        <p:spPr>
          <a:xfrm>
            <a:off x="4415253" y="4931633"/>
            <a:ext cx="4776368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액션이후 표시되는 문구를 나타낼 때 많이 사용한다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22" name="TextBox 68">
            <a:extLst>
              <a:ext uri="{FF2B5EF4-FFF2-40B4-BE49-F238E27FC236}">
                <a16:creationId xmlns:a16="http://schemas.microsoft.com/office/drawing/2014/main" id="{A104E76E-A034-8361-F9C2-94B490310E52}"/>
              </a:ext>
            </a:extLst>
          </p:cNvPr>
          <p:cNvSpPr txBox="1"/>
          <p:nvPr/>
        </p:nvSpPr>
        <p:spPr>
          <a:xfrm>
            <a:off x="4415253" y="5657246"/>
            <a:ext cx="4776368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각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</a:t>
            </a: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기호간의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</a:t>
            </a: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연결관계를 나타낸다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3059A2EF-EB47-5E95-EC4A-FB952240E84F}"/>
              </a:ext>
            </a:extLst>
          </p:cNvPr>
          <p:cNvSpPr txBox="1"/>
          <p:nvPr/>
        </p:nvSpPr>
        <p:spPr>
          <a:xfrm>
            <a:off x="422452" y="408444"/>
            <a:ext cx="5480986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플로우 차트 그리는 기본 규칙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  <p:cxnSp>
        <p:nvCxnSpPr>
          <p:cNvPr id="3" name="직선 연결선 5">
            <a:extLst>
              <a:ext uri="{FF2B5EF4-FFF2-40B4-BE49-F238E27FC236}">
                <a16:creationId xmlns:a16="http://schemas.microsoft.com/office/drawing/2014/main" id="{EC05F81B-011C-4B6C-9BD3-B7353B8F3C29}"/>
              </a:ext>
            </a:extLst>
          </p:cNvPr>
          <p:cNvCxnSpPr/>
          <p:nvPr/>
        </p:nvCxnSpPr>
        <p:spPr>
          <a:xfrm>
            <a:off x="553669" y="1098962"/>
            <a:ext cx="8732940" cy="0"/>
          </a:xfrm>
          <a:prstGeom prst="straightConnector1">
            <a:avLst/>
          </a:prstGeom>
          <a:noFill/>
          <a:ln w="19046" cap="flat">
            <a:solidFill>
              <a:srgbClr val="7F7F7F"/>
            </a:solidFill>
            <a:prstDash val="solid"/>
            <a:miter/>
          </a:ln>
        </p:spPr>
      </p:cxnSp>
      <p:sp>
        <p:nvSpPr>
          <p:cNvPr id="4" name="TextBox 1">
            <a:extLst>
              <a:ext uri="{FF2B5EF4-FFF2-40B4-BE49-F238E27FC236}">
                <a16:creationId xmlns:a16="http://schemas.microsoft.com/office/drawing/2014/main" id="{28F3E1B9-9B9C-6AEF-FA4E-0A4A2FBB196A}"/>
              </a:ext>
            </a:extLst>
          </p:cNvPr>
          <p:cNvSpPr txBox="1"/>
          <p:nvPr/>
        </p:nvSpPr>
        <p:spPr>
          <a:xfrm>
            <a:off x="553669" y="1338974"/>
            <a:ext cx="8732940" cy="193899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1. </a:t>
            </a:r>
            <a:r>
              <a:rPr lang="ko-KR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다이어그램의 정해진</a:t>
            </a: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</a:t>
            </a:r>
            <a:r>
              <a:rPr lang="ko-KR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용도체</a:t>
            </a: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</a:t>
            </a:r>
            <a:r>
              <a:rPr lang="ko-KR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맞춰 작성한다</a:t>
            </a: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2.</a:t>
            </a:r>
            <a:r>
              <a:rPr lang="ko-KR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순서는 왼쪽에서 오른쪽 위에서 아래로 하며 별도의 케이스가 있다면 </a:t>
            </a: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   </a:t>
            </a:r>
            <a:r>
              <a:rPr lang="ko-KR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화살표를 통해 순서를 표시한다</a:t>
            </a: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3. </a:t>
            </a:r>
            <a:r>
              <a:rPr lang="ko-KR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취소 케이스의 경우 구분이 가도록 아래쪽으로 그리는 것이 좋다</a:t>
            </a: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9F0717AC-F49D-49CB-DC91-81885BA52A47}"/>
              </a:ext>
            </a:extLst>
          </p:cNvPr>
          <p:cNvSpPr txBox="1"/>
          <p:nvPr/>
        </p:nvSpPr>
        <p:spPr>
          <a:xfrm>
            <a:off x="422452" y="408444"/>
            <a:ext cx="563488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플로우 차트</a:t>
            </a:r>
            <a:r>
              <a:rPr lang="en-US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(</a:t>
            </a:r>
            <a:r>
              <a:rPr lang="ko-KR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  <a:r>
              <a:rPr lang="en-US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/</a:t>
            </a:r>
            <a:r>
              <a:rPr lang="ko-KR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로그인</a:t>
            </a:r>
            <a:r>
              <a:rPr lang="en-US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)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  <p:cxnSp>
        <p:nvCxnSpPr>
          <p:cNvPr id="3" name="직선 연결선 5">
            <a:extLst>
              <a:ext uri="{FF2B5EF4-FFF2-40B4-BE49-F238E27FC236}">
                <a16:creationId xmlns:a16="http://schemas.microsoft.com/office/drawing/2014/main" id="{F250484F-3089-BCB4-6AEF-2A41D05FF188}"/>
              </a:ext>
            </a:extLst>
          </p:cNvPr>
          <p:cNvCxnSpPr/>
          <p:nvPr/>
        </p:nvCxnSpPr>
        <p:spPr>
          <a:xfrm>
            <a:off x="553669" y="1098962"/>
            <a:ext cx="8732940" cy="0"/>
          </a:xfrm>
          <a:prstGeom prst="straightConnector1">
            <a:avLst/>
          </a:prstGeom>
          <a:noFill/>
          <a:ln w="19046" cap="flat">
            <a:solidFill>
              <a:srgbClr val="7F7F7F"/>
            </a:solidFill>
            <a:prstDash val="solid"/>
            <a:miter/>
          </a:ln>
        </p:spPr>
      </p:cxnSp>
      <p:sp>
        <p:nvSpPr>
          <p:cNvPr id="4" name="직사각형 23">
            <a:extLst>
              <a:ext uri="{FF2B5EF4-FFF2-40B4-BE49-F238E27FC236}">
                <a16:creationId xmlns:a16="http://schemas.microsoft.com/office/drawing/2014/main" id="{6FDB63C1-29F3-3790-F068-821A2742E883}"/>
              </a:ext>
            </a:extLst>
          </p:cNvPr>
          <p:cNvSpPr/>
          <p:nvPr/>
        </p:nvSpPr>
        <p:spPr>
          <a:xfrm>
            <a:off x="6006858" y="2568330"/>
            <a:ext cx="1211067" cy="403908"/>
          </a:xfrm>
          <a:prstGeom prst="rect">
            <a:avLst/>
          </a:prstGeom>
          <a:solidFill>
            <a:srgbClr val="E6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로그인 폼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5" name="사각형: 둥근 모서리 28">
            <a:extLst>
              <a:ext uri="{FF2B5EF4-FFF2-40B4-BE49-F238E27FC236}">
                <a16:creationId xmlns:a16="http://schemas.microsoft.com/office/drawing/2014/main" id="{79F243A2-A237-0843-9B49-820C2CCA4E4F}"/>
              </a:ext>
            </a:extLst>
          </p:cNvPr>
          <p:cNvSpPr/>
          <p:nvPr/>
        </p:nvSpPr>
        <p:spPr>
          <a:xfrm>
            <a:off x="4342970" y="1300734"/>
            <a:ext cx="1104137" cy="488737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회원가입</a:t>
            </a:r>
            <a:endParaRPr lang="en-US" sz="10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6" name="순서도: 판단 29">
            <a:extLst>
              <a:ext uri="{FF2B5EF4-FFF2-40B4-BE49-F238E27FC236}">
                <a16:creationId xmlns:a16="http://schemas.microsoft.com/office/drawing/2014/main" id="{73CEDC86-300C-BB0B-43D1-4EEABD805AF4}"/>
              </a:ext>
            </a:extLst>
          </p:cNvPr>
          <p:cNvSpPr/>
          <p:nvPr/>
        </p:nvSpPr>
        <p:spPr>
          <a:xfrm>
            <a:off x="4263481" y="2119707"/>
            <a:ext cx="1263124" cy="403917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6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non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유무</a:t>
            </a:r>
          </a:p>
        </p:txBody>
      </p:sp>
      <p:sp>
        <p:nvSpPr>
          <p:cNvPr id="7" name="직사각형 30">
            <a:extLst>
              <a:ext uri="{FF2B5EF4-FFF2-40B4-BE49-F238E27FC236}">
                <a16:creationId xmlns:a16="http://schemas.microsoft.com/office/drawing/2014/main" id="{798DFE77-723C-D20A-9475-70498EECFE34}"/>
              </a:ext>
            </a:extLst>
          </p:cNvPr>
          <p:cNvSpPr/>
          <p:nvPr/>
        </p:nvSpPr>
        <p:spPr>
          <a:xfrm>
            <a:off x="2573523" y="2568330"/>
            <a:ext cx="1211067" cy="403908"/>
          </a:xfrm>
          <a:prstGeom prst="rect">
            <a:avLst/>
          </a:prstGeom>
          <a:solidFill>
            <a:srgbClr val="E6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폼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8" name="평행 사변형 32">
            <a:extLst>
              <a:ext uri="{FF2B5EF4-FFF2-40B4-BE49-F238E27FC236}">
                <a16:creationId xmlns:a16="http://schemas.microsoft.com/office/drawing/2014/main" id="{6353B5C7-02EF-94B0-91AF-B1AE265EEA88}"/>
              </a:ext>
            </a:extLst>
          </p:cNvPr>
          <p:cNvSpPr/>
          <p:nvPr/>
        </p:nvSpPr>
        <p:spPr>
          <a:xfrm>
            <a:off x="2575435" y="3520970"/>
            <a:ext cx="1207236" cy="403908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360"/>
              <a:gd name="f10" fmla="+- 0 0 -90"/>
              <a:gd name="f11" fmla="+- 0 0 -180"/>
              <a:gd name="f12" fmla="+- 0 0 -27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5 f17 1"/>
              <a:gd name="f26" fmla="*/ f18 1 f3"/>
              <a:gd name="f27" fmla="*/ f19 1 f3"/>
              <a:gd name="f28" fmla="*/ f20 1 f3"/>
              <a:gd name="f29" fmla="*/ f21 1 f3"/>
              <a:gd name="f30" fmla="*/ f22 1 21600"/>
              <a:gd name="f31" fmla="*/ f23 1 21600"/>
              <a:gd name="f32" fmla="*/ 21600 f22 1"/>
              <a:gd name="f33" fmla="*/ 21600 f23 1"/>
              <a:gd name="f34" fmla="+- f26 0 f2"/>
              <a:gd name="f35" fmla="+- f27 0 f2"/>
              <a:gd name="f36" fmla="+- f28 0 f2"/>
              <a:gd name="f37" fmla="+- f29 0 f2"/>
              <a:gd name="f38" fmla="min f31 f30"/>
              <a:gd name="f39" fmla="*/ f32 1 f24"/>
              <a:gd name="f40" fmla="*/ f33 1 f24"/>
              <a:gd name="f41" fmla="val f39"/>
              <a:gd name="f42" fmla="val f40"/>
              <a:gd name="f43" fmla="*/ f16 f38 1"/>
              <a:gd name="f44" fmla="+- f42 0 f16"/>
              <a:gd name="f45" fmla="+- f41 0 f16"/>
              <a:gd name="f46" fmla="*/ f42 f38 1"/>
              <a:gd name="f47" fmla="*/ f41 f38 1"/>
              <a:gd name="f48" fmla="*/ f44 1 2"/>
              <a:gd name="f49" fmla="*/ f45 1 2"/>
              <a:gd name="f50" fmla="min f45 f44"/>
              <a:gd name="f51" fmla="*/ 100000 f45 1"/>
              <a:gd name="f52" fmla="+- f16 f48 0"/>
              <a:gd name="f53" fmla="+- f16 f49 0"/>
              <a:gd name="f54" fmla="*/ f51 1 f50"/>
              <a:gd name="f55" fmla="*/ f50 f17 1"/>
              <a:gd name="f56" fmla="*/ f55 1 200000"/>
              <a:gd name="f57" fmla="*/ f55 1 100000"/>
              <a:gd name="f58" fmla="*/ f25 1 f54"/>
              <a:gd name="f59" fmla="*/ f44 f53 1"/>
              <a:gd name="f60" fmla="*/ f53 f38 1"/>
              <a:gd name="f61" fmla="*/ f52 f38 1"/>
              <a:gd name="f62" fmla="+- f41 0 f56"/>
              <a:gd name="f63" fmla="+- f41 0 f57"/>
              <a:gd name="f64" fmla="+- 1 f58 0"/>
              <a:gd name="f65" fmla="*/ f59 1 f57"/>
              <a:gd name="f66" fmla="*/ f57 f38 1"/>
              <a:gd name="f67" fmla="*/ f56 f38 1"/>
              <a:gd name="f68" fmla="*/ f63 1 2"/>
              <a:gd name="f69" fmla="*/ f64 1 12"/>
              <a:gd name="f70" fmla="val f65"/>
              <a:gd name="f71" fmla="*/ f63 f38 1"/>
              <a:gd name="f72" fmla="*/ f62 f38 1"/>
              <a:gd name="f73" fmla="+- f41 0 f68"/>
              <a:gd name="f74" fmla="*/ f69 f45 1"/>
              <a:gd name="f75" fmla="*/ f69 f44 1"/>
              <a:gd name="f76" fmla="+- f42 0 f70"/>
              <a:gd name="f77" fmla="*/ f68 f38 1"/>
              <a:gd name="f78" fmla="*/ f70 f38 1"/>
              <a:gd name="f79" fmla="+- f41 0 f74"/>
              <a:gd name="f80" fmla="+- f42 0 f75"/>
              <a:gd name="f81" fmla="*/ f74 f38 1"/>
              <a:gd name="f82" fmla="*/ f75 f38 1"/>
              <a:gd name="f83" fmla="*/ f76 f38 1"/>
              <a:gd name="f84" fmla="*/ f73 f38 1"/>
              <a:gd name="f85" fmla="*/ f79 f38 1"/>
              <a:gd name="f86" fmla="*/ f80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60" y="f83"/>
              </a:cxn>
              <a:cxn ang="f34">
                <a:pos x="f84" y="f43"/>
              </a:cxn>
              <a:cxn ang="f35">
                <a:pos x="f72" y="f61"/>
              </a:cxn>
              <a:cxn ang="f36">
                <a:pos x="f77" y="f46"/>
              </a:cxn>
              <a:cxn ang="f36">
                <a:pos x="f60" y="f78"/>
              </a:cxn>
              <a:cxn ang="f37">
                <a:pos x="f67" y="f61"/>
              </a:cxn>
            </a:cxnLst>
            <a:rect l="f81" t="f82" r="f85" b="f86"/>
            <a:pathLst>
              <a:path>
                <a:moveTo>
                  <a:pt x="f43" y="f46"/>
                </a:moveTo>
                <a:lnTo>
                  <a:pt x="f66" y="f43"/>
                </a:lnTo>
                <a:lnTo>
                  <a:pt x="f47" y="f43"/>
                </a:lnTo>
                <a:lnTo>
                  <a:pt x="f71" y="f46"/>
                </a:lnTo>
                <a:close/>
              </a:path>
            </a:pathLst>
          </a:custGeom>
          <a:solidFill>
            <a:srgbClr val="E6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 정보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</a:t>
            </a:r>
          </a:p>
        </p:txBody>
      </p:sp>
      <p:sp>
        <p:nvSpPr>
          <p:cNvPr id="9" name="순서도: 판단 33">
            <a:extLst>
              <a:ext uri="{FF2B5EF4-FFF2-40B4-BE49-F238E27FC236}">
                <a16:creationId xmlns:a16="http://schemas.microsoft.com/office/drawing/2014/main" id="{2D909975-751B-A050-BC80-F8B295CAAE6D}"/>
              </a:ext>
            </a:extLst>
          </p:cNvPr>
          <p:cNvSpPr/>
          <p:nvPr/>
        </p:nvSpPr>
        <p:spPr>
          <a:xfrm>
            <a:off x="2547490" y="4450192"/>
            <a:ext cx="1263124" cy="403917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6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non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유효성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체크</a:t>
            </a:r>
          </a:p>
        </p:txBody>
      </p:sp>
      <p:sp>
        <p:nvSpPr>
          <p:cNvPr id="10" name="순서도: 문서 34">
            <a:extLst>
              <a:ext uri="{FF2B5EF4-FFF2-40B4-BE49-F238E27FC236}">
                <a16:creationId xmlns:a16="http://schemas.microsoft.com/office/drawing/2014/main" id="{F8177A2D-AE54-6FC1-BEE6-2E5A85DC2D91}"/>
              </a:ext>
            </a:extLst>
          </p:cNvPr>
          <p:cNvSpPr/>
          <p:nvPr/>
        </p:nvSpPr>
        <p:spPr>
          <a:xfrm>
            <a:off x="4273091" y="3644048"/>
            <a:ext cx="1460763" cy="7633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22"/>
              <a:gd name="f8" fmla="val 10800"/>
              <a:gd name="f9" fmla="val 23922"/>
              <a:gd name="f10" fmla="val 20172"/>
              <a:gd name="f11" fmla="+- 0 0 -180"/>
              <a:gd name="f12" fmla="*/ f3 1 21600"/>
              <a:gd name="f13" fmla="*/ f4 1 21600"/>
              <a:gd name="f14" fmla="val f5"/>
              <a:gd name="f15" fmla="val f6"/>
              <a:gd name="f16" fmla="*/ f11 f0 1"/>
              <a:gd name="f17" fmla="+- f15 0 f14"/>
              <a:gd name="f18" fmla="*/ f16 1 f2"/>
              <a:gd name="f19" fmla="*/ f17 1 2"/>
              <a:gd name="f20" fmla="*/ f17 1 21600"/>
              <a:gd name="f21" fmla="*/ f17 17322 1"/>
              <a:gd name="f22" fmla="*/ f17 20172 1"/>
              <a:gd name="f23" fmla="+- f18 0 f1"/>
              <a:gd name="f24" fmla="+- f14 f19 0"/>
              <a:gd name="f25" fmla="*/ f21 1 21600"/>
              <a:gd name="f26" fmla="*/ f22 1 21600"/>
              <a:gd name="f27" fmla="*/ f14 1 f20"/>
              <a:gd name="f28" fmla="*/ f15 1 f20"/>
              <a:gd name="f29" fmla="*/ f24 1 f20"/>
              <a:gd name="f30" fmla="*/ f26 1 f20"/>
              <a:gd name="f31" fmla="*/ f25 1 f20"/>
              <a:gd name="f32" fmla="*/ f27 f12 1"/>
              <a:gd name="f33" fmla="*/ f28 f12 1"/>
              <a:gd name="f34" fmla="*/ f27 f13 1"/>
              <a:gd name="f35" fmla="*/ f31 f13 1"/>
              <a:gd name="f36" fmla="*/ f29 f12 1"/>
              <a:gd name="f37" fmla="*/ f30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6" y="f37"/>
              </a:cxn>
            </a:cxnLst>
            <a:rect l="f32" t="f34" r="f33" b="f35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7"/>
                  <a:pt x="f8" y="f9"/>
                  <a:pt x="f5" y="f10"/>
                </a:cubicBezTo>
                <a:close/>
              </a:path>
            </a:pathLst>
          </a:custGeom>
          <a:solidFill>
            <a:srgbClr val="E6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[</a:t>
            </a: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시스템 알림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]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정보를 한번 더 확인해주세요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11" name="직사각형 35">
            <a:extLst>
              <a:ext uri="{FF2B5EF4-FFF2-40B4-BE49-F238E27FC236}">
                <a16:creationId xmlns:a16="http://schemas.microsoft.com/office/drawing/2014/main" id="{8402C7CC-57B6-0AD5-B229-34B350CF9521}"/>
              </a:ext>
            </a:extLst>
          </p:cNvPr>
          <p:cNvSpPr/>
          <p:nvPr/>
        </p:nvSpPr>
        <p:spPr>
          <a:xfrm>
            <a:off x="2573523" y="5613190"/>
            <a:ext cx="1211067" cy="403908"/>
          </a:xfrm>
          <a:prstGeom prst="rect">
            <a:avLst/>
          </a:prstGeom>
          <a:solidFill>
            <a:srgbClr val="E6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성공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12" name="사각형: 둥근 모서리 36">
            <a:extLst>
              <a:ext uri="{FF2B5EF4-FFF2-40B4-BE49-F238E27FC236}">
                <a16:creationId xmlns:a16="http://schemas.microsoft.com/office/drawing/2014/main" id="{4389921E-D69A-D6B7-3F7F-FC71AEFC9893}"/>
              </a:ext>
            </a:extLst>
          </p:cNvPr>
          <p:cNvSpPr/>
          <p:nvPr/>
        </p:nvSpPr>
        <p:spPr>
          <a:xfrm>
            <a:off x="4342970" y="6205191"/>
            <a:ext cx="1104137" cy="488737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메인화면</a:t>
            </a:r>
            <a:endParaRPr lang="en-US" sz="10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이동</a:t>
            </a:r>
          </a:p>
        </p:txBody>
      </p:sp>
      <p:sp>
        <p:nvSpPr>
          <p:cNvPr id="13" name="평행 사변형 37">
            <a:extLst>
              <a:ext uri="{FF2B5EF4-FFF2-40B4-BE49-F238E27FC236}">
                <a16:creationId xmlns:a16="http://schemas.microsoft.com/office/drawing/2014/main" id="{61C6357D-FE44-31C3-57DB-B1E635921D78}"/>
              </a:ext>
            </a:extLst>
          </p:cNvPr>
          <p:cNvSpPr/>
          <p:nvPr/>
        </p:nvSpPr>
        <p:spPr>
          <a:xfrm>
            <a:off x="6008778" y="3520970"/>
            <a:ext cx="1207236" cy="403908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360"/>
              <a:gd name="f10" fmla="+- 0 0 -90"/>
              <a:gd name="f11" fmla="+- 0 0 -180"/>
              <a:gd name="f12" fmla="+- 0 0 -27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5 f17 1"/>
              <a:gd name="f26" fmla="*/ f18 1 f3"/>
              <a:gd name="f27" fmla="*/ f19 1 f3"/>
              <a:gd name="f28" fmla="*/ f20 1 f3"/>
              <a:gd name="f29" fmla="*/ f21 1 f3"/>
              <a:gd name="f30" fmla="*/ f22 1 21600"/>
              <a:gd name="f31" fmla="*/ f23 1 21600"/>
              <a:gd name="f32" fmla="*/ 21600 f22 1"/>
              <a:gd name="f33" fmla="*/ 21600 f23 1"/>
              <a:gd name="f34" fmla="+- f26 0 f2"/>
              <a:gd name="f35" fmla="+- f27 0 f2"/>
              <a:gd name="f36" fmla="+- f28 0 f2"/>
              <a:gd name="f37" fmla="+- f29 0 f2"/>
              <a:gd name="f38" fmla="min f31 f30"/>
              <a:gd name="f39" fmla="*/ f32 1 f24"/>
              <a:gd name="f40" fmla="*/ f33 1 f24"/>
              <a:gd name="f41" fmla="val f39"/>
              <a:gd name="f42" fmla="val f40"/>
              <a:gd name="f43" fmla="*/ f16 f38 1"/>
              <a:gd name="f44" fmla="+- f42 0 f16"/>
              <a:gd name="f45" fmla="+- f41 0 f16"/>
              <a:gd name="f46" fmla="*/ f42 f38 1"/>
              <a:gd name="f47" fmla="*/ f41 f38 1"/>
              <a:gd name="f48" fmla="*/ f44 1 2"/>
              <a:gd name="f49" fmla="*/ f45 1 2"/>
              <a:gd name="f50" fmla="min f45 f44"/>
              <a:gd name="f51" fmla="*/ 100000 f45 1"/>
              <a:gd name="f52" fmla="+- f16 f48 0"/>
              <a:gd name="f53" fmla="+- f16 f49 0"/>
              <a:gd name="f54" fmla="*/ f51 1 f50"/>
              <a:gd name="f55" fmla="*/ f50 f17 1"/>
              <a:gd name="f56" fmla="*/ f55 1 200000"/>
              <a:gd name="f57" fmla="*/ f55 1 100000"/>
              <a:gd name="f58" fmla="*/ f25 1 f54"/>
              <a:gd name="f59" fmla="*/ f44 f53 1"/>
              <a:gd name="f60" fmla="*/ f53 f38 1"/>
              <a:gd name="f61" fmla="*/ f52 f38 1"/>
              <a:gd name="f62" fmla="+- f41 0 f56"/>
              <a:gd name="f63" fmla="+- f41 0 f57"/>
              <a:gd name="f64" fmla="+- 1 f58 0"/>
              <a:gd name="f65" fmla="*/ f59 1 f57"/>
              <a:gd name="f66" fmla="*/ f57 f38 1"/>
              <a:gd name="f67" fmla="*/ f56 f38 1"/>
              <a:gd name="f68" fmla="*/ f63 1 2"/>
              <a:gd name="f69" fmla="*/ f64 1 12"/>
              <a:gd name="f70" fmla="val f65"/>
              <a:gd name="f71" fmla="*/ f63 f38 1"/>
              <a:gd name="f72" fmla="*/ f62 f38 1"/>
              <a:gd name="f73" fmla="+- f41 0 f68"/>
              <a:gd name="f74" fmla="*/ f69 f45 1"/>
              <a:gd name="f75" fmla="*/ f69 f44 1"/>
              <a:gd name="f76" fmla="+- f42 0 f70"/>
              <a:gd name="f77" fmla="*/ f68 f38 1"/>
              <a:gd name="f78" fmla="*/ f70 f38 1"/>
              <a:gd name="f79" fmla="+- f41 0 f74"/>
              <a:gd name="f80" fmla="+- f42 0 f75"/>
              <a:gd name="f81" fmla="*/ f74 f38 1"/>
              <a:gd name="f82" fmla="*/ f75 f38 1"/>
              <a:gd name="f83" fmla="*/ f76 f38 1"/>
              <a:gd name="f84" fmla="*/ f73 f38 1"/>
              <a:gd name="f85" fmla="*/ f79 f38 1"/>
              <a:gd name="f86" fmla="*/ f80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60" y="f83"/>
              </a:cxn>
              <a:cxn ang="f34">
                <a:pos x="f84" y="f43"/>
              </a:cxn>
              <a:cxn ang="f35">
                <a:pos x="f72" y="f61"/>
              </a:cxn>
              <a:cxn ang="f36">
                <a:pos x="f77" y="f46"/>
              </a:cxn>
              <a:cxn ang="f36">
                <a:pos x="f60" y="f78"/>
              </a:cxn>
              <a:cxn ang="f37">
                <a:pos x="f67" y="f61"/>
              </a:cxn>
            </a:cxnLst>
            <a:rect l="f81" t="f82" r="f85" b="f86"/>
            <a:pathLst>
              <a:path>
                <a:moveTo>
                  <a:pt x="f43" y="f46"/>
                </a:moveTo>
                <a:lnTo>
                  <a:pt x="f66" y="f43"/>
                </a:lnTo>
                <a:lnTo>
                  <a:pt x="f47" y="f43"/>
                </a:lnTo>
                <a:lnTo>
                  <a:pt x="f71" y="f46"/>
                </a:lnTo>
                <a:close/>
              </a:path>
            </a:pathLst>
          </a:custGeom>
          <a:solidFill>
            <a:srgbClr val="E6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ID/PW </a:t>
            </a: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</a:t>
            </a:r>
          </a:p>
        </p:txBody>
      </p:sp>
      <p:sp>
        <p:nvSpPr>
          <p:cNvPr id="14" name="순서도: 판단 38">
            <a:extLst>
              <a:ext uri="{FF2B5EF4-FFF2-40B4-BE49-F238E27FC236}">
                <a16:creationId xmlns:a16="http://schemas.microsoft.com/office/drawing/2014/main" id="{98668015-1431-48FB-4F6A-F2F474C572F8}"/>
              </a:ext>
            </a:extLst>
          </p:cNvPr>
          <p:cNvSpPr/>
          <p:nvPr/>
        </p:nvSpPr>
        <p:spPr>
          <a:xfrm>
            <a:off x="5980834" y="4450192"/>
            <a:ext cx="1263124" cy="403917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6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non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ID/PW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체크</a:t>
            </a:r>
          </a:p>
        </p:txBody>
      </p:sp>
      <p:sp>
        <p:nvSpPr>
          <p:cNvPr id="15" name="직사각형 39">
            <a:extLst>
              <a:ext uri="{FF2B5EF4-FFF2-40B4-BE49-F238E27FC236}">
                <a16:creationId xmlns:a16="http://schemas.microsoft.com/office/drawing/2014/main" id="{E6EAAD90-EECB-C0DF-DD5A-5E37DBC3F57E}"/>
              </a:ext>
            </a:extLst>
          </p:cNvPr>
          <p:cNvSpPr/>
          <p:nvPr/>
        </p:nvSpPr>
        <p:spPr>
          <a:xfrm>
            <a:off x="6006858" y="5613190"/>
            <a:ext cx="1211067" cy="403908"/>
          </a:xfrm>
          <a:prstGeom prst="rect">
            <a:avLst/>
          </a:prstGeom>
          <a:solidFill>
            <a:srgbClr val="E6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로그인 처리</a:t>
            </a:r>
          </a:p>
        </p:txBody>
      </p:sp>
      <p:sp>
        <p:nvSpPr>
          <p:cNvPr id="16" name="순서도: 문서 40">
            <a:extLst>
              <a:ext uri="{FF2B5EF4-FFF2-40B4-BE49-F238E27FC236}">
                <a16:creationId xmlns:a16="http://schemas.microsoft.com/office/drawing/2014/main" id="{FFA579A6-D17A-2B84-CD16-51EA84D6AF43}"/>
              </a:ext>
            </a:extLst>
          </p:cNvPr>
          <p:cNvSpPr/>
          <p:nvPr/>
        </p:nvSpPr>
        <p:spPr>
          <a:xfrm>
            <a:off x="7990091" y="3434907"/>
            <a:ext cx="1624587" cy="16636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22"/>
              <a:gd name="f8" fmla="val 10800"/>
              <a:gd name="f9" fmla="val 23922"/>
              <a:gd name="f10" fmla="val 20172"/>
              <a:gd name="f11" fmla="+- 0 0 -180"/>
              <a:gd name="f12" fmla="*/ f3 1 21600"/>
              <a:gd name="f13" fmla="*/ f4 1 21600"/>
              <a:gd name="f14" fmla="val f5"/>
              <a:gd name="f15" fmla="val f6"/>
              <a:gd name="f16" fmla="*/ f11 f0 1"/>
              <a:gd name="f17" fmla="+- f15 0 f14"/>
              <a:gd name="f18" fmla="*/ f16 1 f2"/>
              <a:gd name="f19" fmla="*/ f17 1 2"/>
              <a:gd name="f20" fmla="*/ f17 1 21600"/>
              <a:gd name="f21" fmla="*/ f17 17322 1"/>
              <a:gd name="f22" fmla="*/ f17 20172 1"/>
              <a:gd name="f23" fmla="+- f18 0 f1"/>
              <a:gd name="f24" fmla="+- f14 f19 0"/>
              <a:gd name="f25" fmla="*/ f21 1 21600"/>
              <a:gd name="f26" fmla="*/ f22 1 21600"/>
              <a:gd name="f27" fmla="*/ f14 1 f20"/>
              <a:gd name="f28" fmla="*/ f15 1 f20"/>
              <a:gd name="f29" fmla="*/ f24 1 f20"/>
              <a:gd name="f30" fmla="*/ f26 1 f20"/>
              <a:gd name="f31" fmla="*/ f25 1 f20"/>
              <a:gd name="f32" fmla="*/ f27 f12 1"/>
              <a:gd name="f33" fmla="*/ f28 f12 1"/>
              <a:gd name="f34" fmla="*/ f27 f13 1"/>
              <a:gd name="f35" fmla="*/ f31 f13 1"/>
              <a:gd name="f36" fmla="*/ f29 f12 1"/>
              <a:gd name="f37" fmla="*/ f30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6" y="f37"/>
              </a:cxn>
            </a:cxnLst>
            <a:rect l="f32" t="f34" r="f33" b="f35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7"/>
                  <a:pt x="f8" y="f9"/>
                  <a:pt x="f5" y="f10"/>
                </a:cubicBezTo>
                <a:close/>
              </a:path>
            </a:pathLst>
          </a:custGeom>
          <a:solidFill>
            <a:srgbClr val="E6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[</a:t>
            </a: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시스템 알림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]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아이디 또는 비밀번호를 확인하세요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등록되지 않은 아이디이거나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아이디 또는 비밀번호를 잘못 입력했습니다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cxnSp>
        <p:nvCxnSpPr>
          <p:cNvPr id="17" name="직선 화살표 연결선 43">
            <a:extLst>
              <a:ext uri="{FF2B5EF4-FFF2-40B4-BE49-F238E27FC236}">
                <a16:creationId xmlns:a16="http://schemas.microsoft.com/office/drawing/2014/main" id="{FEB12E39-958D-C1FA-DCBF-BFC44D3950C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895039" y="1789471"/>
            <a:ext cx="4" cy="330236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8" name="연결선: 꺾임 48">
            <a:extLst>
              <a:ext uri="{FF2B5EF4-FFF2-40B4-BE49-F238E27FC236}">
                <a16:creationId xmlns:a16="http://schemas.microsoft.com/office/drawing/2014/main" id="{198EFE5E-E90B-B99F-616E-BCBBEF154C5C}"/>
              </a:ext>
            </a:extLst>
          </p:cNvPr>
          <p:cNvCxnSpPr>
            <a:stCxn id="6" idx="3"/>
            <a:endCxn id="7" idx="0"/>
          </p:cNvCxnSpPr>
          <p:nvPr/>
        </p:nvCxnSpPr>
        <p:spPr>
          <a:xfrm rot="10800000" flipV="1">
            <a:off x="3179057" y="2321666"/>
            <a:ext cx="1084424" cy="246664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9" name="연결선: 꺾임 49">
            <a:extLst>
              <a:ext uri="{FF2B5EF4-FFF2-40B4-BE49-F238E27FC236}">
                <a16:creationId xmlns:a16="http://schemas.microsoft.com/office/drawing/2014/main" id="{F71968A2-AD47-7386-3D87-75B469580BED}"/>
              </a:ext>
            </a:extLst>
          </p:cNvPr>
          <p:cNvCxnSpPr>
            <a:stCxn id="6" idx="1"/>
            <a:endCxn id="4" idx="0"/>
          </p:cNvCxnSpPr>
          <p:nvPr/>
        </p:nvCxnSpPr>
        <p:spPr>
          <a:xfrm>
            <a:off x="5526605" y="2321666"/>
            <a:ext cx="1085787" cy="246664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0" name="직선 화살표 연결선 52">
            <a:extLst>
              <a:ext uri="{FF2B5EF4-FFF2-40B4-BE49-F238E27FC236}">
                <a16:creationId xmlns:a16="http://schemas.microsoft.com/office/drawing/2014/main" id="{C74AC24F-3C06-2EEF-B281-5F79585D6EA4}"/>
              </a:ext>
            </a:extLst>
          </p:cNvPr>
          <p:cNvCxnSpPr>
            <a:stCxn id="7" idx="2"/>
            <a:endCxn id="8" idx="4"/>
          </p:cNvCxnSpPr>
          <p:nvPr/>
        </p:nvCxnSpPr>
        <p:spPr>
          <a:xfrm flipH="1" flipV="1">
            <a:off x="3179053" y="1510406"/>
            <a:ext cx="4" cy="1461832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1" name="직선 화살표 연결선 55">
            <a:extLst>
              <a:ext uri="{FF2B5EF4-FFF2-40B4-BE49-F238E27FC236}">
                <a16:creationId xmlns:a16="http://schemas.microsoft.com/office/drawing/2014/main" id="{1602D740-755A-3D8D-94E4-C8A538BF80EE}"/>
              </a:ext>
            </a:extLst>
          </p:cNvPr>
          <p:cNvCxnSpPr>
            <a:stCxn id="8" idx="8"/>
            <a:endCxn id="9" idx="0"/>
          </p:cNvCxnSpPr>
          <p:nvPr/>
        </p:nvCxnSpPr>
        <p:spPr>
          <a:xfrm flipH="1" flipV="1">
            <a:off x="3179052" y="4450192"/>
            <a:ext cx="1" cy="148525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2" name="직선 화살표 연결선 58">
            <a:extLst>
              <a:ext uri="{FF2B5EF4-FFF2-40B4-BE49-F238E27FC236}">
                <a16:creationId xmlns:a16="http://schemas.microsoft.com/office/drawing/2014/main" id="{5EC03A45-49DE-3A50-0293-3800F1E639F2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3179052" y="4854109"/>
            <a:ext cx="5" cy="759081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3" name="연결선: 꺾임 61">
            <a:extLst>
              <a:ext uri="{FF2B5EF4-FFF2-40B4-BE49-F238E27FC236}">
                <a16:creationId xmlns:a16="http://schemas.microsoft.com/office/drawing/2014/main" id="{7B883030-8E19-0F62-E955-313B63046196}"/>
              </a:ext>
            </a:extLst>
          </p:cNvPr>
          <p:cNvCxnSpPr>
            <a:stCxn id="11" idx="2"/>
            <a:endCxn id="12" idx="3"/>
          </p:cNvCxnSpPr>
          <p:nvPr/>
        </p:nvCxnSpPr>
        <p:spPr>
          <a:xfrm rot="16200000" flipH="1">
            <a:off x="3544782" y="5651372"/>
            <a:ext cx="432462" cy="1163913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4" name="직선 화살표 연결선 64">
            <a:extLst>
              <a:ext uri="{FF2B5EF4-FFF2-40B4-BE49-F238E27FC236}">
                <a16:creationId xmlns:a16="http://schemas.microsoft.com/office/drawing/2014/main" id="{A7A12C4A-9E16-DD8A-052D-90B490C8EAC1}"/>
              </a:ext>
            </a:extLst>
          </p:cNvPr>
          <p:cNvCxnSpPr>
            <a:stCxn id="4" idx="2"/>
            <a:endCxn id="13" idx="4"/>
          </p:cNvCxnSpPr>
          <p:nvPr/>
        </p:nvCxnSpPr>
        <p:spPr>
          <a:xfrm flipV="1">
            <a:off x="6612392" y="1510406"/>
            <a:ext cx="4" cy="1461832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5" name="직선 화살표 연결선 67">
            <a:extLst>
              <a:ext uri="{FF2B5EF4-FFF2-40B4-BE49-F238E27FC236}">
                <a16:creationId xmlns:a16="http://schemas.microsoft.com/office/drawing/2014/main" id="{DFE7EB13-D011-2A11-FDA2-ED0887364E04}"/>
              </a:ext>
            </a:extLst>
          </p:cNvPr>
          <p:cNvCxnSpPr>
            <a:stCxn id="13" idx="8"/>
            <a:endCxn id="14" idx="0"/>
          </p:cNvCxnSpPr>
          <p:nvPr/>
        </p:nvCxnSpPr>
        <p:spPr>
          <a:xfrm flipV="1">
            <a:off x="6612396" y="4450192"/>
            <a:ext cx="0" cy="148525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6" name="직선 화살표 연결선 72">
            <a:extLst>
              <a:ext uri="{FF2B5EF4-FFF2-40B4-BE49-F238E27FC236}">
                <a16:creationId xmlns:a16="http://schemas.microsoft.com/office/drawing/2014/main" id="{B7188208-B704-631C-83B5-737FC37F280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6612392" y="4854109"/>
            <a:ext cx="4" cy="759081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7" name="연결선: 꺾임 75">
            <a:extLst>
              <a:ext uri="{FF2B5EF4-FFF2-40B4-BE49-F238E27FC236}">
                <a16:creationId xmlns:a16="http://schemas.microsoft.com/office/drawing/2014/main" id="{CBFB76E2-1610-078F-A92E-A703E5BEDCC8}"/>
              </a:ext>
            </a:extLst>
          </p:cNvPr>
          <p:cNvCxnSpPr>
            <a:stCxn id="15" idx="2"/>
            <a:endCxn id="12" idx="1"/>
          </p:cNvCxnSpPr>
          <p:nvPr/>
        </p:nvCxnSpPr>
        <p:spPr>
          <a:xfrm rot="5400000">
            <a:off x="5813519" y="5650687"/>
            <a:ext cx="432462" cy="1165285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8" name="연결선: 꺾임 78">
            <a:extLst>
              <a:ext uri="{FF2B5EF4-FFF2-40B4-BE49-F238E27FC236}">
                <a16:creationId xmlns:a16="http://schemas.microsoft.com/office/drawing/2014/main" id="{FCA99D64-7156-41EC-934A-BEFEBDA9E4A5}"/>
              </a:ext>
            </a:extLst>
          </p:cNvPr>
          <p:cNvCxnSpPr>
            <a:stCxn id="14" idx="1"/>
            <a:endCxn id="13" idx="6"/>
          </p:cNvCxnSpPr>
          <p:nvPr/>
        </p:nvCxnSpPr>
        <p:spPr>
          <a:xfrm flipH="1" flipV="1">
            <a:off x="7165525" y="3722924"/>
            <a:ext cx="78433" cy="929227"/>
          </a:xfrm>
          <a:prstGeom prst="bentConnector3">
            <a:avLst>
              <a:gd name="adj1" fmla="val -291459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9" name="연결선: 꺾임 81">
            <a:extLst>
              <a:ext uri="{FF2B5EF4-FFF2-40B4-BE49-F238E27FC236}">
                <a16:creationId xmlns:a16="http://schemas.microsoft.com/office/drawing/2014/main" id="{4207D11C-E523-1D99-C553-E970AC1DB3F9}"/>
              </a:ext>
            </a:extLst>
          </p:cNvPr>
          <p:cNvCxnSpPr>
            <a:stCxn id="9" idx="1"/>
            <a:endCxn id="8" idx="6"/>
          </p:cNvCxnSpPr>
          <p:nvPr/>
        </p:nvCxnSpPr>
        <p:spPr>
          <a:xfrm flipH="1" flipV="1">
            <a:off x="3732182" y="3722924"/>
            <a:ext cx="78432" cy="929227"/>
          </a:xfrm>
          <a:prstGeom prst="bentConnector3">
            <a:avLst>
              <a:gd name="adj1" fmla="val -291463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30" name="TextBox 84">
            <a:extLst>
              <a:ext uri="{FF2B5EF4-FFF2-40B4-BE49-F238E27FC236}">
                <a16:creationId xmlns:a16="http://schemas.microsoft.com/office/drawing/2014/main" id="{704992D5-5F23-F963-4BE5-9AAE3EF2AF86}"/>
              </a:ext>
            </a:extLst>
          </p:cNvPr>
          <p:cNvSpPr txBox="1"/>
          <p:nvPr/>
        </p:nvSpPr>
        <p:spPr>
          <a:xfrm>
            <a:off x="3811255" y="3867930"/>
            <a:ext cx="421291" cy="276999"/>
          </a:xfrm>
          <a:prstGeom prst="rect">
            <a:avLst/>
          </a:prstGeom>
          <a:solidFill>
            <a:srgbClr val="FFFFFF"/>
          </a:solidFill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No</a:t>
            </a:r>
          </a:p>
        </p:txBody>
      </p:sp>
      <p:sp>
        <p:nvSpPr>
          <p:cNvPr id="31" name="TextBox 85">
            <a:extLst>
              <a:ext uri="{FF2B5EF4-FFF2-40B4-BE49-F238E27FC236}">
                <a16:creationId xmlns:a16="http://schemas.microsoft.com/office/drawing/2014/main" id="{FD7C35DB-69EB-B47D-A547-BF00B7EDC252}"/>
              </a:ext>
            </a:extLst>
          </p:cNvPr>
          <p:cNvSpPr txBox="1"/>
          <p:nvPr/>
        </p:nvSpPr>
        <p:spPr>
          <a:xfrm>
            <a:off x="6105110" y="5009064"/>
            <a:ext cx="1007943" cy="421501"/>
          </a:xfrm>
          <a:prstGeom prst="rect">
            <a:avLst/>
          </a:prstGeom>
          <a:solidFill>
            <a:srgbClr val="FFFFFF"/>
          </a:solidFill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Yes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(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로그인성공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)</a:t>
            </a:r>
          </a:p>
        </p:txBody>
      </p:sp>
      <p:sp>
        <p:nvSpPr>
          <p:cNvPr id="32" name="TextBox 86">
            <a:extLst>
              <a:ext uri="{FF2B5EF4-FFF2-40B4-BE49-F238E27FC236}">
                <a16:creationId xmlns:a16="http://schemas.microsoft.com/office/drawing/2014/main" id="{DC45E1A8-C669-4601-87B6-D70502247766}"/>
              </a:ext>
            </a:extLst>
          </p:cNvPr>
          <p:cNvSpPr txBox="1"/>
          <p:nvPr/>
        </p:nvSpPr>
        <p:spPr>
          <a:xfrm>
            <a:off x="2897779" y="2054455"/>
            <a:ext cx="1022482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No(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신규회원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)</a:t>
            </a:r>
          </a:p>
        </p:txBody>
      </p:sp>
      <p:sp>
        <p:nvSpPr>
          <p:cNvPr id="33" name="TextBox 87">
            <a:extLst>
              <a:ext uri="{FF2B5EF4-FFF2-40B4-BE49-F238E27FC236}">
                <a16:creationId xmlns:a16="http://schemas.microsoft.com/office/drawing/2014/main" id="{3AE9C571-0A76-CF58-0B05-AC91CB44E8B5}"/>
              </a:ext>
            </a:extLst>
          </p:cNvPr>
          <p:cNvSpPr txBox="1"/>
          <p:nvPr/>
        </p:nvSpPr>
        <p:spPr>
          <a:xfrm>
            <a:off x="5825368" y="2054455"/>
            <a:ext cx="1263124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Yes(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기존회원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)</a:t>
            </a:r>
          </a:p>
        </p:txBody>
      </p:sp>
      <p:sp>
        <p:nvSpPr>
          <p:cNvPr id="34" name="TextBox 94">
            <a:extLst>
              <a:ext uri="{FF2B5EF4-FFF2-40B4-BE49-F238E27FC236}">
                <a16:creationId xmlns:a16="http://schemas.microsoft.com/office/drawing/2014/main" id="{5328FA2A-55F2-82C8-8878-DF8E765C5FB2}"/>
              </a:ext>
            </a:extLst>
          </p:cNvPr>
          <p:cNvSpPr txBox="1"/>
          <p:nvPr/>
        </p:nvSpPr>
        <p:spPr>
          <a:xfrm>
            <a:off x="6972620" y="4020123"/>
            <a:ext cx="1007943" cy="421501"/>
          </a:xfrm>
          <a:prstGeom prst="rect">
            <a:avLst/>
          </a:prstGeom>
          <a:solidFill>
            <a:srgbClr val="FFFFFF"/>
          </a:solidFill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No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(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로그인실패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)</a:t>
            </a:r>
          </a:p>
        </p:txBody>
      </p:sp>
      <p:sp>
        <p:nvSpPr>
          <p:cNvPr id="35" name="TextBox 101">
            <a:extLst>
              <a:ext uri="{FF2B5EF4-FFF2-40B4-BE49-F238E27FC236}">
                <a16:creationId xmlns:a16="http://schemas.microsoft.com/office/drawing/2014/main" id="{B4F777A7-F461-94E6-D163-BE4F6B31711E}"/>
              </a:ext>
            </a:extLst>
          </p:cNvPr>
          <p:cNvSpPr txBox="1"/>
          <p:nvPr/>
        </p:nvSpPr>
        <p:spPr>
          <a:xfrm>
            <a:off x="2943718" y="5082555"/>
            <a:ext cx="470678" cy="252895"/>
          </a:xfrm>
          <a:prstGeom prst="rect">
            <a:avLst/>
          </a:prstGeom>
          <a:solidFill>
            <a:srgbClr val="FFFFFF"/>
          </a:solidFill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Yes</a:t>
            </a:r>
          </a:p>
        </p:txBody>
      </p:sp>
      <p:grpSp>
        <p:nvGrpSpPr>
          <p:cNvPr id="36" name="그룹 104">
            <a:extLst>
              <a:ext uri="{FF2B5EF4-FFF2-40B4-BE49-F238E27FC236}">
                <a16:creationId xmlns:a16="http://schemas.microsoft.com/office/drawing/2014/main" id="{6BF71B7D-A55A-74F8-D336-D2FE604EE6D4}"/>
              </a:ext>
            </a:extLst>
          </p:cNvPr>
          <p:cNvGrpSpPr/>
          <p:nvPr/>
        </p:nvGrpSpPr>
        <p:grpSpPr>
          <a:xfrm>
            <a:off x="422452" y="2697909"/>
            <a:ext cx="1867597" cy="1746988"/>
            <a:chOff x="422452" y="2697909"/>
            <a:chExt cx="1867597" cy="1746988"/>
          </a:xfrm>
        </p:grpSpPr>
        <p:sp>
          <p:nvSpPr>
            <p:cNvPr id="37" name="직사각형 102">
              <a:extLst>
                <a:ext uri="{FF2B5EF4-FFF2-40B4-BE49-F238E27FC236}">
                  <a16:creationId xmlns:a16="http://schemas.microsoft.com/office/drawing/2014/main" id="{E054C396-6AB4-986C-EEB7-EA2941DD5916}"/>
                </a:ext>
              </a:extLst>
            </p:cNvPr>
            <p:cNvSpPr/>
            <p:nvPr/>
          </p:nvSpPr>
          <p:spPr>
            <a:xfrm>
              <a:off x="422452" y="2697909"/>
              <a:ext cx="1867597" cy="308289"/>
            </a:xfrm>
            <a:prstGeom prst="rect">
              <a:avLst/>
            </a:prstGeom>
            <a:solidFill>
              <a:srgbClr val="E6E6E6"/>
            </a:solidFill>
            <a:ln w="9528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맑은 고딕" pitchFamily="34"/>
                </a:rPr>
                <a:t>회원정보 입력</a:t>
              </a:r>
              <a:endPara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endParaRPr>
            </a:p>
          </p:txBody>
        </p:sp>
        <p:sp>
          <p:nvSpPr>
            <p:cNvPr id="38" name="직사각형 103">
              <a:extLst>
                <a:ext uri="{FF2B5EF4-FFF2-40B4-BE49-F238E27FC236}">
                  <a16:creationId xmlns:a16="http://schemas.microsoft.com/office/drawing/2014/main" id="{6B17FDFC-29DA-A8FA-C8A3-C123D2C601BC}"/>
                </a:ext>
              </a:extLst>
            </p:cNvPr>
            <p:cNvSpPr/>
            <p:nvPr/>
          </p:nvSpPr>
          <p:spPr>
            <a:xfrm>
              <a:off x="422452" y="3006199"/>
              <a:ext cx="1867597" cy="1438698"/>
            </a:xfrm>
            <a:prstGeom prst="rect">
              <a:avLst/>
            </a:prstGeom>
            <a:solidFill>
              <a:srgbClr val="FFFFFF"/>
            </a:solidFill>
            <a:ln w="9528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맑은 고딕" pitchFamily="34"/>
                </a:rPr>
                <a:t>기본 입력</a:t>
              </a:r>
              <a:endPara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맑은 고딕" pitchFamily="34"/>
                </a:rPr>
                <a:t>(</a:t>
              </a:r>
              <a:r>
                <a:rPr lang="ko-K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맑은 고딕" pitchFamily="34"/>
                </a:rPr>
                <a:t>이름</a:t>
              </a:r>
              <a:r>
                <a:rPr lang="en-US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맑은 고딕" pitchFamily="34"/>
                </a:rPr>
                <a:t>생년월일</a:t>
              </a:r>
              <a:r>
                <a:rPr lang="en-US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맑은 고딕" pitchFamily="34"/>
                </a:rPr>
                <a:t>휴대폰번호</a:t>
              </a:r>
              <a:r>
                <a:rPr lang="en-US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맑은 고딕" pitchFamily="34"/>
                </a:rPr>
                <a:t>)</a:t>
              </a: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맑은 고딕" pitchFamily="34"/>
                </a:rPr>
                <a:t>아이디</a:t>
              </a:r>
              <a:endPara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맑은 고딕" pitchFamily="34"/>
                </a:rPr>
                <a:t>비밀번호</a:t>
              </a:r>
              <a:endPara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맑은 고딕" pitchFamily="34"/>
                </a:rPr>
                <a:t>비밀번호 재확인</a:t>
              </a:r>
            </a:p>
          </p:txBody>
        </p:sp>
      </p:grpSp>
      <p:cxnSp>
        <p:nvCxnSpPr>
          <p:cNvPr id="39" name="직선 화살표 연결선 109">
            <a:extLst>
              <a:ext uri="{FF2B5EF4-FFF2-40B4-BE49-F238E27FC236}">
                <a16:creationId xmlns:a16="http://schemas.microsoft.com/office/drawing/2014/main" id="{C8ABCE65-F43D-4970-2BD6-1CD8E71D3B2C}"/>
              </a:ext>
            </a:extLst>
          </p:cNvPr>
          <p:cNvCxnSpPr>
            <a:stCxn id="38" idx="3"/>
            <a:endCxn id="8" idx="9"/>
          </p:cNvCxnSpPr>
          <p:nvPr/>
        </p:nvCxnSpPr>
        <p:spPr>
          <a:xfrm flipV="1">
            <a:off x="2290049" y="3722924"/>
            <a:ext cx="335874" cy="2624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40" name="TextBox 140">
            <a:extLst>
              <a:ext uri="{FF2B5EF4-FFF2-40B4-BE49-F238E27FC236}">
                <a16:creationId xmlns:a16="http://schemas.microsoft.com/office/drawing/2014/main" id="{AAC79F33-7484-3C8E-D3AD-36D18C53CD84}"/>
              </a:ext>
            </a:extLst>
          </p:cNvPr>
          <p:cNvSpPr txBox="1"/>
          <p:nvPr/>
        </p:nvSpPr>
        <p:spPr>
          <a:xfrm>
            <a:off x="553669" y="1165274"/>
            <a:ext cx="3523027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  <a:ea typeface="맑은 고딕" pitchFamily="34"/>
              </a:rPr>
              <a:t>* </a:t>
            </a:r>
            <a:r>
              <a:rPr lang="ko-KR" sz="1200" b="1" i="0" u="sng" strike="noStrike" kern="1200" cap="none" spc="0" baseline="0">
                <a:solidFill>
                  <a:srgbClr val="FF0000"/>
                </a:solidFill>
                <a:uFillTx/>
                <a:latin typeface="Calibri"/>
                <a:ea typeface="맑은 고딕" pitchFamily="34"/>
              </a:rPr>
              <a:t>핵심기능</a:t>
            </a:r>
            <a:r>
              <a:rPr lang="en-US" sz="1200" b="1" i="0" u="sng" strike="noStrike" kern="1200" cap="none" spc="0" baseline="0">
                <a:solidFill>
                  <a:srgbClr val="FF0000"/>
                </a:solidFill>
                <a:uFillTx/>
                <a:latin typeface="Calibri"/>
                <a:ea typeface="맑은 고딕" pitchFamily="34"/>
              </a:rPr>
              <a:t>(2</a:t>
            </a:r>
            <a:r>
              <a:rPr lang="ko-KR" sz="1200" b="1" i="0" u="sng" strike="noStrike" kern="1200" cap="none" spc="0" baseline="0">
                <a:solidFill>
                  <a:srgbClr val="FF0000"/>
                </a:solidFill>
                <a:uFillTx/>
                <a:latin typeface="Calibri"/>
                <a:ea typeface="맑은 고딕" pitchFamily="34"/>
              </a:rPr>
              <a:t>개</a:t>
            </a:r>
            <a:r>
              <a:rPr lang="en-US" sz="1200" b="1" i="0" u="sng" strike="noStrike" kern="1200" cap="none" spc="0" baseline="0">
                <a:solidFill>
                  <a:srgbClr val="FF0000"/>
                </a:solidFill>
                <a:uFillTx/>
                <a:latin typeface="Calibri"/>
                <a:ea typeface="맑은 고딕" pitchFamily="34"/>
              </a:rPr>
              <a:t>)</a:t>
            </a:r>
            <a:r>
              <a:rPr lang="ko-KR" sz="1200" b="1" i="0" u="sng" strike="noStrike" kern="1200" cap="none" spc="0" baseline="0">
                <a:solidFill>
                  <a:srgbClr val="FF0000"/>
                </a:solidFill>
                <a:uFillTx/>
                <a:latin typeface="Calibri"/>
                <a:ea typeface="맑은 고딕" pitchFamily="34"/>
              </a:rPr>
              <a:t>에 대한</a:t>
            </a:r>
            <a:r>
              <a:rPr lang="en-US" sz="1200" b="1" i="0" u="sng" strike="noStrike" kern="1200" cap="none" spc="0" baseline="0">
                <a:solidFill>
                  <a:srgbClr val="FF0000"/>
                </a:solidFill>
                <a:uFillTx/>
                <a:latin typeface="Calibri"/>
                <a:ea typeface="맑은 고딕" pitchFamily="34"/>
              </a:rPr>
              <a:t> </a:t>
            </a:r>
            <a:r>
              <a:rPr lang="ko-KR" sz="1200" b="1" i="0" u="sng" strike="noStrike" kern="1200" cap="none" spc="0" baseline="0">
                <a:solidFill>
                  <a:srgbClr val="FF0000"/>
                </a:solidFill>
                <a:uFillTx/>
                <a:latin typeface="Calibri"/>
                <a:ea typeface="맑은 고딕" pitchFamily="34"/>
              </a:rPr>
              <a:t>플로우차트를</a:t>
            </a:r>
            <a:r>
              <a:rPr lang="en-US" sz="1200" b="1" i="0" u="sng" strike="noStrike" kern="1200" cap="none" spc="0" baseline="0">
                <a:solidFill>
                  <a:srgbClr val="FF0000"/>
                </a:solidFill>
                <a:uFillTx/>
                <a:latin typeface="Calibri"/>
                <a:ea typeface="맑은 고딕" pitchFamily="34"/>
              </a:rPr>
              <a:t> </a:t>
            </a:r>
            <a:r>
              <a:rPr lang="ko-KR" sz="1200" b="1" i="0" u="sng" strike="noStrike" kern="1200" cap="none" spc="0" baseline="0">
                <a:solidFill>
                  <a:srgbClr val="FF0000"/>
                </a:solidFill>
                <a:uFillTx/>
                <a:latin typeface="Calibri"/>
                <a:ea typeface="맑은 고딕" pitchFamily="34"/>
              </a:rPr>
              <a:t>그리세요</a:t>
            </a:r>
            <a:r>
              <a:rPr lang="en-US" sz="1200" b="1" i="0" u="sng" strike="noStrike" kern="1200" cap="none" spc="0" baseline="0">
                <a:solidFill>
                  <a:srgbClr val="FF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41" name="사각형: 둥근 모서리 142">
            <a:extLst>
              <a:ext uri="{FF2B5EF4-FFF2-40B4-BE49-F238E27FC236}">
                <a16:creationId xmlns:a16="http://schemas.microsoft.com/office/drawing/2014/main" id="{5175B43F-BF9C-20F2-50C5-8B1CFE1C4C99}"/>
              </a:ext>
            </a:extLst>
          </p:cNvPr>
          <p:cNvSpPr/>
          <p:nvPr/>
        </p:nvSpPr>
        <p:spPr>
          <a:xfrm>
            <a:off x="7827309" y="1190164"/>
            <a:ext cx="685580" cy="275874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시작</a:t>
            </a:r>
          </a:p>
        </p:txBody>
      </p:sp>
      <p:sp>
        <p:nvSpPr>
          <p:cNvPr id="42" name="사각형: 둥근 모서리 143">
            <a:extLst>
              <a:ext uri="{FF2B5EF4-FFF2-40B4-BE49-F238E27FC236}">
                <a16:creationId xmlns:a16="http://schemas.microsoft.com/office/drawing/2014/main" id="{D30EF137-6EE6-19C8-7442-2D6349B1242B}"/>
              </a:ext>
            </a:extLst>
          </p:cNvPr>
          <p:cNvSpPr/>
          <p:nvPr/>
        </p:nvSpPr>
        <p:spPr>
          <a:xfrm>
            <a:off x="8601029" y="1190164"/>
            <a:ext cx="685580" cy="275874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종료</a:t>
            </a:r>
            <a:endParaRPr lang="en-US" sz="10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40C1A17F-A7C3-E860-0281-A9E6856FFC36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9C8A0BA5-5550-D589-9A97-EC6D5C776C48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7EF2FAD1-09B9-32FD-52F5-C02EA3F15670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grpSp>
        <p:nvGrpSpPr>
          <p:cNvPr id="5" name="그룹 30">
            <a:extLst>
              <a:ext uri="{FF2B5EF4-FFF2-40B4-BE49-F238E27FC236}">
                <a16:creationId xmlns:a16="http://schemas.microsoft.com/office/drawing/2014/main" id="{0642ABCA-C814-CAB4-A2B8-3F0501B65C08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A005D8-59EF-B70A-316E-863F65FEF65F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7" name="TextBox 9">
              <a:extLst>
                <a:ext uri="{FF2B5EF4-FFF2-40B4-BE49-F238E27FC236}">
                  <a16:creationId xmlns:a16="http://schemas.microsoft.com/office/drawing/2014/main" id="{3E9AB1A5-C5EB-8A95-A644-D5A0B015D32C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예시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) main_login_01</a:t>
              </a:r>
            </a:p>
          </p:txBody>
        </p:sp>
      </p:grpSp>
      <p:grpSp>
        <p:nvGrpSpPr>
          <p:cNvPr id="8" name="그룹 29">
            <a:extLst>
              <a:ext uri="{FF2B5EF4-FFF2-40B4-BE49-F238E27FC236}">
                <a16:creationId xmlns:a16="http://schemas.microsoft.com/office/drawing/2014/main" id="{B367D30C-4700-B03A-F628-FC473C29EFAF}"/>
              </a:ext>
            </a:extLst>
          </p:cNvPr>
          <p:cNvGrpSpPr/>
          <p:nvPr/>
        </p:nvGrpSpPr>
        <p:grpSpPr>
          <a:xfrm>
            <a:off x="286051" y="1318509"/>
            <a:ext cx="2171087" cy="792739"/>
            <a:chOff x="286051" y="1318509"/>
            <a:chExt cx="2171087" cy="792739"/>
          </a:xfrm>
        </p:grpSpPr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84E9245D-9177-403E-682E-68DBD7B85573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0D0AE18C-AF8E-B03F-8216-842E97E87E46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예시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)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,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,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,</a:t>
              </a: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설문조사화면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,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선택화면 등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1" name="그룹 28">
            <a:extLst>
              <a:ext uri="{FF2B5EF4-FFF2-40B4-BE49-F238E27FC236}">
                <a16:creationId xmlns:a16="http://schemas.microsoft.com/office/drawing/2014/main" id="{45FBDD3A-5D4D-1B64-ECC4-A51D5339CBF0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3A316333-47D7-22EF-32C3-C1F08442175A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CA4F6064-FB93-DAE4-E18F-2C53DFF11D5E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예시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) main_login_01</a:t>
              </a:r>
            </a:p>
          </p:txBody>
        </p:sp>
      </p:grpSp>
      <p:grpSp>
        <p:nvGrpSpPr>
          <p:cNvPr id="14" name="그룹 27">
            <a:extLst>
              <a:ext uri="{FF2B5EF4-FFF2-40B4-BE49-F238E27FC236}">
                <a16:creationId xmlns:a16="http://schemas.microsoft.com/office/drawing/2014/main" id="{3BB88A56-E30E-E538-75EE-F0BC8C1205DA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27C14B-DB14-C087-178C-3D1C97A9B918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7D57DE-3729-9660-1FDD-CCECDD2BD7F3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7" name="그룹 31">
            <a:extLst>
              <a:ext uri="{FF2B5EF4-FFF2-40B4-BE49-F238E27FC236}">
                <a16:creationId xmlns:a16="http://schemas.microsoft.com/office/drawing/2014/main" id="{3D3FD0D5-3A0E-706F-8E2F-15CEBAB8CDF1}"/>
              </a:ext>
            </a:extLst>
          </p:cNvPr>
          <p:cNvGrpSpPr/>
          <p:nvPr/>
        </p:nvGrpSpPr>
        <p:grpSpPr>
          <a:xfrm>
            <a:off x="286051" y="4504261"/>
            <a:ext cx="2371423" cy="608085"/>
            <a:chOff x="286051" y="4504261"/>
            <a:chExt cx="2371423" cy="608085"/>
          </a:xfrm>
        </p:grpSpPr>
        <p:sp>
          <p:nvSpPr>
            <p:cNvPr id="18" name="TextBox 32">
              <a:extLst>
                <a:ext uri="{FF2B5EF4-FFF2-40B4-BE49-F238E27FC236}">
                  <a16:creationId xmlns:a16="http://schemas.microsoft.com/office/drawing/2014/main" id="{FB0B4451-4A75-0F00-B936-5FD3182B6CFB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19" name="TextBox 33">
              <a:extLst>
                <a:ext uri="{FF2B5EF4-FFF2-40B4-BE49-F238E27FC236}">
                  <a16:creationId xmlns:a16="http://schemas.microsoft.com/office/drawing/2014/main" id="{4E310441-0AD3-A626-75FB-684B8C95671A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예시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)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서브메뉴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0" name="TextBox 1">
            <a:extLst>
              <a:ext uri="{FF2B5EF4-FFF2-40B4-BE49-F238E27FC236}">
                <a16:creationId xmlns:a16="http://schemas.microsoft.com/office/drawing/2014/main" id="{1C93D89E-768E-3894-D118-E935D9303699}"/>
              </a:ext>
            </a:extLst>
          </p:cNvPr>
          <p:cNvSpPr txBox="1"/>
          <p:nvPr/>
        </p:nvSpPr>
        <p:spPr>
          <a:xfrm>
            <a:off x="3308116" y="458891"/>
            <a:ext cx="231505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화면설계서 작성방법</a:t>
            </a:r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A7E72E11-CC80-D850-4DAE-314F5115B06F}"/>
              </a:ext>
            </a:extLst>
          </p:cNvPr>
          <p:cNvSpPr txBox="1"/>
          <p:nvPr/>
        </p:nvSpPr>
        <p:spPr>
          <a:xfrm>
            <a:off x="3308116" y="910678"/>
            <a:ext cx="6032964" cy="37856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화면설계 자체가 시간이</a:t>
            </a: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</a:t>
            </a:r>
            <a:r>
              <a:rPr lang="ko-KR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오래걸리고</a:t>
            </a: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</a:t>
            </a:r>
            <a:r>
              <a:rPr lang="ko-KR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어려운 부분이지만 기획에 있어서 기능</a:t>
            </a: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디자인 정의에 가장 탁월한 방법 중 하나이니 꼭 화면설계서 작성을 진행해주세요</a:t>
            </a: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!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ID :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화면코드는 안드로이드 액티비티나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xml /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웹의 경우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css, js, html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등의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파일명과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                 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통일화 시키면 프로젝트 관리가 편함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영어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+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언더바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+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숫자로만 이루어져야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                 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관리가 편하도록 기재한다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화면이름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: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해당 화면의 특징을 설명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세부기능 페이지일 경우 각 페이지별로 이름이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                    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달라 분류될 수 있도록 기재한다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관련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유스케이스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ID :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해당 화면과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관련있는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유스케이스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ID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를 기재한다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                                       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기능과 화면을 추적하는 용도로 사용한다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화면개요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: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해당 화면에 대한 설명을 기재한다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메뉴경로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: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해당 화면에 접근할 수 있는 메뉴 경로를 기재한다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작성자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: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해당 화면을 설계한 작성자명을 기재한다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: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화면에 대한 설명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컴포넌트에 대한 설명을 기재한다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grpSp>
        <p:nvGrpSpPr>
          <p:cNvPr id="22" name="그룹 6">
            <a:extLst>
              <a:ext uri="{FF2B5EF4-FFF2-40B4-BE49-F238E27FC236}">
                <a16:creationId xmlns:a16="http://schemas.microsoft.com/office/drawing/2014/main" id="{06A3D29D-6A3D-0F5D-DE2A-80846FDCD613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3" name="TextBox 7">
              <a:extLst>
                <a:ext uri="{FF2B5EF4-FFF2-40B4-BE49-F238E27FC236}">
                  <a16:creationId xmlns:a16="http://schemas.microsoft.com/office/drawing/2014/main" id="{9E9595C1-9F8A-A612-9D92-2C1A55D9918A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4" name="TextBox 8">
              <a:extLst>
                <a:ext uri="{FF2B5EF4-FFF2-40B4-BE49-F238E27FC236}">
                  <a16:creationId xmlns:a16="http://schemas.microsoft.com/office/drawing/2014/main" id="{16BF0AB2-93DE-27CC-112A-8A97BCA03E5B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예시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)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설문조사 결과를 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          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보여주는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">
            <a:extLst>
              <a:ext uri="{FF2B5EF4-FFF2-40B4-BE49-F238E27FC236}">
                <a16:creationId xmlns:a16="http://schemas.microsoft.com/office/drawing/2014/main" id="{BBAE9AD4-A04A-C8B0-E2FF-B5B571E89FFD}"/>
              </a:ext>
            </a:extLst>
          </p:cNvPr>
          <p:cNvSpPr txBox="1"/>
          <p:nvPr/>
        </p:nvSpPr>
        <p:spPr>
          <a:xfrm>
            <a:off x="3020034" y="5781723"/>
            <a:ext cx="5371487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어떤 기능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(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동작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)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인지 기재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사용자 액션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(Input)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은 무엇인지 기재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사용자 액션의 세부 내용은 무엇인지 기재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사용자 액션에 따른 기능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(OutPut)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은 무엇인지 기재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BF6C870C-C8CB-3E74-1DCC-884BAC2CF842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67FC3576-2103-37D7-9FA5-EC1E68FB0E0B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359DDF2A-63D1-00DA-47D3-6DED8FBC5C01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039930D2-82CC-1A5D-394E-A1A0BC1E1E87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97C885DF-A90F-B2F5-DC30-D0A72966BDC4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69CE9D58-D04E-454C-2AB3-5A267D6B8D8D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20D66823-1394-4AC8-565C-F9CA477209FB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C5F6383A-2BE3-EE6A-5C0A-D640DCCC6AB0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3D045C9B-5F66-792B-8C25-7A28609066C9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5BE76BF1-A036-C47C-F9B0-737030A5F29E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1849076D-C4FE-B0D7-A4AC-5211F15A86F7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2A4B42A7-EEA6-9438-18D6-99E69BC563E0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B561363D-BD87-05D8-D6DB-6039EB0C0720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454B7388-4C89-F22C-5D98-0DAE67EFC5E9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7F0BC9AA-3566-49EB-7BBC-B0E205551B38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DCEC8F02-50BD-5442-0783-092C7018A947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D402D99C-50AC-31E4-C5D2-E9C529C10602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D389196A-8835-63DB-FC1B-AB921B7C7265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F2968F93-6B22-723C-2C3F-59D1A4880086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B7EB9085-8749-0294-EC9A-0FDB9DC9B55D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5806C779-7D02-29D1-E695-DA72F90F9972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6DF4827F-810C-6D6C-9536-A86EE3FD59DA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ACC45A08-C5FC-5B3C-1AD4-C34BB5F8776A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242B0F33-F09D-B3AE-E353-48A81AF7E570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25A6341D-FF56-7A3A-771A-424FC5BE433B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  <p:pic>
        <p:nvPicPr>
          <p:cNvPr id="27" name="그림 9">
            <a:extLst>
              <a:ext uri="{FF2B5EF4-FFF2-40B4-BE49-F238E27FC236}">
                <a16:creationId xmlns:a16="http://schemas.microsoft.com/office/drawing/2014/main" id="{F707A9E2-6BDE-7054-5A54-D033E4FD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680"/>
            <a:ext cx="9905996" cy="59126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CBC08EFB-837F-BF95-EA80-A3E3F2245D85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3952A1F1-AF44-39CA-BAE2-797FF07E81B1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AD3E55EA-B0A6-C5B8-DFEF-5D58A7309F49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17153267-0CBA-8C60-4CB7-F8FCDBAC3412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1127E64A-3E2D-D9AC-32E2-63D3E1D61858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E92D23B1-9486-2690-F82E-E19DE1366025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1B91FC26-D616-3397-9EE2-915DD880935E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1B0D8C38-9DC0-68A0-F99B-7DF72F55034C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2D085D05-0389-9B03-6D2B-9C16CC7026FA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39486D43-3E06-84B0-2E11-43A1C2493BAC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58199BA3-B88F-DEED-8894-C720BF12AD8D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17ED0692-06EC-CD71-5591-99CAE0555F9F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9A17F2F5-BD95-B94D-3C31-3592E30E91B2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7FAACA78-F664-5E6B-FDA6-5A75487F5EB6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4245A30F-ACC5-4F6F-6AC4-05547472AB07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656462A2-BA97-9FA6-CFCD-084F5FA0FBDC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C422567A-3A94-2B8A-FEA4-82648D56B3FF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DE2ECE47-C8D3-25BE-7D7E-B03F30BE5E34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B406566F-05E6-2E1D-7D65-92DF31FC8046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ADBE10E5-59D0-3D86-9CB8-90EA36969B7D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3C7B646B-565B-AAE2-EDCB-9DFCFE097F3C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B34B6D1F-6F13-8707-A9B3-22FAF90816A8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41BD8300-F673-BAD4-B0ED-3DD9657561D0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22087611-DC9F-4F0D-9B86-F8316FE838F8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7C8B1E32-D67E-B4F6-840E-270973F95C97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  <p:pic>
        <p:nvPicPr>
          <p:cNvPr id="27" name="그림 10">
            <a:extLst>
              <a:ext uri="{FF2B5EF4-FFF2-40B4-BE49-F238E27FC236}">
                <a16:creationId xmlns:a16="http://schemas.microsoft.com/office/drawing/2014/main" id="{5CC1F73E-BB49-C385-0B32-9853AB7D7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680"/>
            <a:ext cx="9905996" cy="59126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2805</Words>
  <Application>Microsoft Office PowerPoint</Application>
  <PresentationFormat>와이드스크린</PresentationFormat>
  <Paragraphs>603</Paragraphs>
  <Slides>28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채민호</cp:lastModifiedBy>
  <cp:revision>80</cp:revision>
  <dcterms:created xsi:type="dcterms:W3CDTF">2021-07-16T05:18:45Z</dcterms:created>
  <dcterms:modified xsi:type="dcterms:W3CDTF">2025-08-22T06:59:49Z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0x010100E033F940C3A0324CAB8E1D2B1EB62AB5</vt:lpwstr>
  </property>
</Properties>
</file>