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25199975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88" autoAdjust="0"/>
  </p:normalViewPr>
  <p:slideViewPr>
    <p:cSldViewPr snapToGrid="0">
      <p:cViewPr varScale="1">
        <p:scale>
          <a:sx n="40" d="100"/>
          <a:sy n="40" d="100"/>
        </p:scale>
        <p:origin x="169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992B97-EF0B-4C1F-9C99-3EC9AC866B65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68413" y="1143000"/>
            <a:ext cx="43211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66D73-B0C5-45E6-9180-7498D4AB28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79039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2073585" rtl="0" eaLnBrk="1" latinLnBrk="1" hangingPunct="1">
      <a:defRPr sz="2721" kern="1200">
        <a:solidFill>
          <a:schemeClr val="tx1"/>
        </a:solidFill>
        <a:latin typeface="+mn-lt"/>
        <a:ea typeface="+mn-ea"/>
        <a:cs typeface="+mn-cs"/>
      </a:defRPr>
    </a:lvl1pPr>
    <a:lvl2pPr marL="1036792" algn="l" defTabSz="2073585" rtl="0" eaLnBrk="1" latinLnBrk="1" hangingPunct="1">
      <a:defRPr sz="2721" kern="1200">
        <a:solidFill>
          <a:schemeClr val="tx1"/>
        </a:solidFill>
        <a:latin typeface="+mn-lt"/>
        <a:ea typeface="+mn-ea"/>
        <a:cs typeface="+mn-cs"/>
      </a:defRPr>
    </a:lvl2pPr>
    <a:lvl3pPr marL="2073585" algn="l" defTabSz="2073585" rtl="0" eaLnBrk="1" latinLnBrk="1" hangingPunct="1">
      <a:defRPr sz="2721" kern="1200">
        <a:solidFill>
          <a:schemeClr val="tx1"/>
        </a:solidFill>
        <a:latin typeface="+mn-lt"/>
        <a:ea typeface="+mn-ea"/>
        <a:cs typeface="+mn-cs"/>
      </a:defRPr>
    </a:lvl3pPr>
    <a:lvl4pPr marL="3110377" algn="l" defTabSz="2073585" rtl="0" eaLnBrk="1" latinLnBrk="1" hangingPunct="1">
      <a:defRPr sz="2721" kern="1200">
        <a:solidFill>
          <a:schemeClr val="tx1"/>
        </a:solidFill>
        <a:latin typeface="+mn-lt"/>
        <a:ea typeface="+mn-ea"/>
        <a:cs typeface="+mn-cs"/>
      </a:defRPr>
    </a:lvl4pPr>
    <a:lvl5pPr marL="4147170" algn="l" defTabSz="2073585" rtl="0" eaLnBrk="1" latinLnBrk="1" hangingPunct="1">
      <a:defRPr sz="2721" kern="1200">
        <a:solidFill>
          <a:schemeClr val="tx1"/>
        </a:solidFill>
        <a:latin typeface="+mn-lt"/>
        <a:ea typeface="+mn-ea"/>
        <a:cs typeface="+mn-cs"/>
      </a:defRPr>
    </a:lvl5pPr>
    <a:lvl6pPr marL="5183962" algn="l" defTabSz="2073585" rtl="0" eaLnBrk="1" latinLnBrk="1" hangingPunct="1">
      <a:defRPr sz="2721" kern="1200">
        <a:solidFill>
          <a:schemeClr val="tx1"/>
        </a:solidFill>
        <a:latin typeface="+mn-lt"/>
        <a:ea typeface="+mn-ea"/>
        <a:cs typeface="+mn-cs"/>
      </a:defRPr>
    </a:lvl6pPr>
    <a:lvl7pPr marL="6220755" algn="l" defTabSz="2073585" rtl="0" eaLnBrk="1" latinLnBrk="1" hangingPunct="1">
      <a:defRPr sz="2721" kern="1200">
        <a:solidFill>
          <a:schemeClr val="tx1"/>
        </a:solidFill>
        <a:latin typeface="+mn-lt"/>
        <a:ea typeface="+mn-ea"/>
        <a:cs typeface="+mn-cs"/>
      </a:defRPr>
    </a:lvl7pPr>
    <a:lvl8pPr marL="7257547" algn="l" defTabSz="2073585" rtl="0" eaLnBrk="1" latinLnBrk="1" hangingPunct="1">
      <a:defRPr sz="2721" kern="1200">
        <a:solidFill>
          <a:schemeClr val="tx1"/>
        </a:solidFill>
        <a:latin typeface="+mn-lt"/>
        <a:ea typeface="+mn-ea"/>
        <a:cs typeface="+mn-cs"/>
      </a:defRPr>
    </a:lvl8pPr>
    <a:lvl9pPr marL="8294340" algn="l" defTabSz="2073585" rtl="0" eaLnBrk="1" latinLnBrk="1" hangingPunct="1">
      <a:defRPr sz="272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1268413" y="1143000"/>
            <a:ext cx="43211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6F66D73-B0C5-45E6-9180-7498D4AB289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10595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89998" y="2945943"/>
            <a:ext cx="21419979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149997" y="9454516"/>
            <a:ext cx="18899981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B4EE-C05E-4F91-9172-36BDF7A0969D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FA79-49D1-4902-80DD-1420BA16C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5381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B4EE-C05E-4F91-9172-36BDF7A0969D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FA79-49D1-4902-80DD-1420BA16C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276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8033733" y="958369"/>
            <a:ext cx="5433745" cy="15254730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732500" y="958369"/>
            <a:ext cx="15986234" cy="1525473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B4EE-C05E-4F91-9172-36BDF7A0969D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FA79-49D1-4902-80DD-1420BA16C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459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B4EE-C05E-4F91-9172-36BDF7A0969D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FA79-49D1-4902-80DD-1420BA16C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111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9375" y="4487671"/>
            <a:ext cx="21734978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19375" y="12046282"/>
            <a:ext cx="21734978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82000"/>
                  </a:schemeClr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82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82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B4EE-C05E-4F91-9172-36BDF7A0969D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FA79-49D1-4902-80DD-1420BA16C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0881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32498" y="4791843"/>
            <a:ext cx="10709989" cy="114212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757488" y="4791843"/>
            <a:ext cx="10709989" cy="1142125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B4EE-C05E-4F91-9172-36BDF7A0969D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FA79-49D1-4902-80DD-1420BA16C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2361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1" y="958373"/>
            <a:ext cx="21734978" cy="3479296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5783" y="4412664"/>
            <a:ext cx="10660769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735783" y="6575242"/>
            <a:ext cx="10660769" cy="967119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2757489" y="4412664"/>
            <a:ext cx="10713272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2757489" y="6575242"/>
            <a:ext cx="10713272" cy="967119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B4EE-C05E-4F91-9172-36BDF7A0969D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FA79-49D1-4902-80DD-1420BA16C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9151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B4EE-C05E-4F91-9172-36BDF7A0969D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FA79-49D1-4902-80DD-1420BA16C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8500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B4EE-C05E-4F91-9172-36BDF7A0969D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FA79-49D1-4902-80DD-1420BA16C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5825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1200044"/>
            <a:ext cx="8127648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13272" y="2591766"/>
            <a:ext cx="12757487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5400199"/>
            <a:ext cx="8127648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B4EE-C05E-4F91-9172-36BDF7A0969D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FA79-49D1-4902-80DD-1420BA16C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84261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5780" y="1200044"/>
            <a:ext cx="8127648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713272" y="2591766"/>
            <a:ext cx="12757487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35780" y="5400199"/>
            <a:ext cx="8127648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A9B4EE-C05E-4F91-9172-36BDF7A0969D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3E5FA79-49D1-4902-80DD-1420BA16C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66322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732499" y="958373"/>
            <a:ext cx="21734978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32499" y="4791843"/>
            <a:ext cx="21734978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732498" y="16683952"/>
            <a:ext cx="566999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A9B4EE-C05E-4F91-9172-36BDF7A0969D}" type="datetimeFigureOut">
              <a:rPr lang="ko-KR" altLang="en-US" smtClean="0"/>
              <a:t>2025-09-01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47492" y="16683952"/>
            <a:ext cx="850499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7797483" y="16683952"/>
            <a:ext cx="5669994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5FA79-49D1-4902-80DD-1420BA16CAE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123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400117" rtl="0" eaLnBrk="1" latinLnBrk="1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1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1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1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jpe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jpe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C4150006-CB8B-79C7-2C87-80AB67792035}"/>
              </a:ext>
            </a:extLst>
          </p:cNvPr>
          <p:cNvGrpSpPr/>
          <p:nvPr/>
        </p:nvGrpSpPr>
        <p:grpSpPr>
          <a:xfrm>
            <a:off x="6625958" y="5214623"/>
            <a:ext cx="4369923" cy="6248072"/>
            <a:chOff x="1801787" y="1994140"/>
            <a:chExt cx="2215270" cy="3155325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90B199B4-6D8B-8A41-38D9-31A5517A5D94}"/>
                </a:ext>
              </a:extLst>
            </p:cNvPr>
            <p:cNvSpPr/>
            <p:nvPr/>
          </p:nvSpPr>
          <p:spPr>
            <a:xfrm>
              <a:off x="1801787" y="2396454"/>
              <a:ext cx="1843121" cy="275301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8E72B4F-41C1-982F-7D99-DF227A95CE1E}"/>
                </a:ext>
              </a:extLst>
            </p:cNvPr>
            <p:cNvSpPr txBox="1"/>
            <p:nvPr/>
          </p:nvSpPr>
          <p:spPr>
            <a:xfrm>
              <a:off x="2173936" y="1994140"/>
              <a:ext cx="1843121" cy="326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 err="1"/>
                <a:t>프론트엔드</a:t>
              </a:r>
              <a:endParaRPr lang="en-US" altLang="ko-KR" sz="3600" dirty="0"/>
            </a:p>
          </p:txBody>
        </p:sp>
        <p:pic>
          <p:nvPicPr>
            <p:cNvPr id="1026" name="Picture 2" descr="Flutter] 기본 위젯 4 개 : 이미지, 텍스트, 아이콘, 박스">
              <a:extLst>
                <a:ext uri="{FF2B5EF4-FFF2-40B4-BE49-F238E27FC236}">
                  <a16:creationId xmlns:a16="http://schemas.microsoft.com/office/drawing/2014/main" id="{EA2DFCB9-79B3-4467-BED1-48B73C2F09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60150" y="4064343"/>
              <a:ext cx="679774" cy="682808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/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4">
              <a:extLst>
                <a:ext uri="{FF2B5EF4-FFF2-40B4-BE49-F238E27FC236}">
                  <a16:creationId xmlns:a16="http://schemas.microsoft.com/office/drawing/2014/main" id="{314255C7-3041-D209-1282-80BC75CF78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18466" y="2723404"/>
              <a:ext cx="763142" cy="679774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/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D2B46DE-0071-632B-7F83-72CE942828D6}"/>
              </a:ext>
            </a:extLst>
          </p:cNvPr>
          <p:cNvGrpSpPr/>
          <p:nvPr/>
        </p:nvGrpSpPr>
        <p:grpSpPr>
          <a:xfrm>
            <a:off x="12279679" y="12017414"/>
            <a:ext cx="4796116" cy="5596813"/>
            <a:chOff x="6619064" y="4099716"/>
            <a:chExt cx="2431323" cy="2826434"/>
          </a:xfrm>
        </p:grpSpPr>
        <p:sp>
          <p:nvSpPr>
            <p:cNvPr id="20" name="사각형: 둥근 모서리 19">
              <a:extLst>
                <a:ext uri="{FF2B5EF4-FFF2-40B4-BE49-F238E27FC236}">
                  <a16:creationId xmlns:a16="http://schemas.microsoft.com/office/drawing/2014/main" id="{B752D741-12C5-296A-3313-497F3377475B}"/>
                </a:ext>
              </a:extLst>
            </p:cNvPr>
            <p:cNvSpPr/>
            <p:nvPr/>
          </p:nvSpPr>
          <p:spPr>
            <a:xfrm>
              <a:off x="6619064" y="4496150"/>
              <a:ext cx="2431323" cy="24300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D26859E-4478-E0C3-6803-4D408D197B0D}"/>
                </a:ext>
              </a:extLst>
            </p:cNvPr>
            <p:cNvSpPr txBox="1"/>
            <p:nvPr/>
          </p:nvSpPr>
          <p:spPr>
            <a:xfrm>
              <a:off x="7001166" y="4099716"/>
              <a:ext cx="1843119" cy="326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/>
                <a:t>간편로그인 </a:t>
              </a:r>
              <a:r>
                <a:rPr lang="en-US" altLang="ko-KR" sz="3600" dirty="0"/>
                <a:t>API</a:t>
              </a:r>
              <a:endParaRPr lang="ko-KR" altLang="en-US" sz="3600" dirty="0"/>
            </a:p>
          </p:txBody>
        </p:sp>
        <p:pic>
          <p:nvPicPr>
            <p:cNvPr id="1030" name="Picture 6">
              <a:extLst>
                <a:ext uri="{FF2B5EF4-FFF2-40B4-BE49-F238E27FC236}">
                  <a16:creationId xmlns:a16="http://schemas.microsoft.com/office/drawing/2014/main" id="{B8376C6C-9DEE-FEED-4F34-5D1004B96F0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74646" y="5890324"/>
              <a:ext cx="679774" cy="6797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그림 16" descr="그래픽, 로고, 상징, 폰트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849FA22E-B1A0-5FEF-529A-D1FB5FFFD9F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97368" y="5020234"/>
              <a:ext cx="679775" cy="679775"/>
            </a:xfrm>
            <a:prstGeom prst="rect">
              <a:avLst/>
            </a:prstGeom>
          </p:spPr>
        </p:pic>
        <p:pic>
          <p:nvPicPr>
            <p:cNvPr id="19" name="그림 18">
              <a:extLst>
                <a:ext uri="{FF2B5EF4-FFF2-40B4-BE49-F238E27FC236}">
                  <a16:creationId xmlns:a16="http://schemas.microsoft.com/office/drawing/2014/main" id="{1561BB3B-C011-4D54-6F58-1FAECA076C4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4923" y="4998782"/>
              <a:ext cx="679774" cy="679774"/>
            </a:xfrm>
            <a:prstGeom prst="rect">
              <a:avLst/>
            </a:prstGeom>
          </p:spPr>
        </p:pic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5A78BAEE-FA09-0433-94FC-3573B0D3566F}"/>
              </a:ext>
            </a:extLst>
          </p:cNvPr>
          <p:cNvGrpSpPr/>
          <p:nvPr/>
        </p:nvGrpSpPr>
        <p:grpSpPr>
          <a:xfrm>
            <a:off x="13025936" y="5214623"/>
            <a:ext cx="4763675" cy="4332345"/>
            <a:chOff x="4362835" y="835978"/>
            <a:chExt cx="2414877" cy="2187868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334447E-1D7D-AE0F-E736-428AE7A3FE73}"/>
                </a:ext>
              </a:extLst>
            </p:cNvPr>
            <p:cNvSpPr txBox="1"/>
            <p:nvPr/>
          </p:nvSpPr>
          <p:spPr>
            <a:xfrm>
              <a:off x="4934591" y="835978"/>
              <a:ext cx="1843121" cy="326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/>
                <a:t>백엔드</a:t>
              </a:r>
              <a:endParaRPr lang="ko-KR" altLang="en-US" sz="3600" dirty="0"/>
            </a:p>
          </p:txBody>
        </p:sp>
        <p:sp>
          <p:nvSpPr>
            <p:cNvPr id="22" name="사각형: 둥근 모서리 21">
              <a:extLst>
                <a:ext uri="{FF2B5EF4-FFF2-40B4-BE49-F238E27FC236}">
                  <a16:creationId xmlns:a16="http://schemas.microsoft.com/office/drawing/2014/main" id="{6218C985-F666-91B7-E233-3446E6F6EF7F}"/>
                </a:ext>
              </a:extLst>
            </p:cNvPr>
            <p:cNvSpPr/>
            <p:nvPr/>
          </p:nvSpPr>
          <p:spPr>
            <a:xfrm>
              <a:off x="4362835" y="1180646"/>
              <a:ext cx="1843121" cy="1843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3" name="Picture 8">
              <a:extLst>
                <a:ext uri="{FF2B5EF4-FFF2-40B4-BE49-F238E27FC236}">
                  <a16:creationId xmlns:a16="http://schemas.microsoft.com/office/drawing/2014/main" id="{F57B6BD2-CE06-812D-1C12-6212CE01D2B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45154" y="1771561"/>
              <a:ext cx="1078482" cy="661369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/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BBF0B287-64D9-6DA7-6BB6-3881ABDF4E6E}"/>
              </a:ext>
            </a:extLst>
          </p:cNvPr>
          <p:cNvGrpSpPr/>
          <p:nvPr/>
        </p:nvGrpSpPr>
        <p:grpSpPr>
          <a:xfrm>
            <a:off x="19172075" y="5178670"/>
            <a:ext cx="4099407" cy="4357640"/>
            <a:chOff x="6355246" y="823203"/>
            <a:chExt cx="2078136" cy="2200643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01F1491E-2C71-87EE-EE7C-77474AD2132B}"/>
                </a:ext>
              </a:extLst>
            </p:cNvPr>
            <p:cNvSpPr txBox="1"/>
            <p:nvPr/>
          </p:nvSpPr>
          <p:spPr>
            <a:xfrm>
              <a:off x="6590260" y="823203"/>
              <a:ext cx="1843122" cy="32640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/>
                <a:t>데이터베이스</a:t>
              </a:r>
            </a:p>
          </p:txBody>
        </p:sp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A0FF55BE-E60D-F8D2-8440-18F705D8B5B8}"/>
                </a:ext>
              </a:extLst>
            </p:cNvPr>
            <p:cNvSpPr/>
            <p:nvPr/>
          </p:nvSpPr>
          <p:spPr>
            <a:xfrm>
              <a:off x="6355246" y="1180646"/>
              <a:ext cx="1843121" cy="1843200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028" name="Picture 4" descr="MySQL - 나무위키">
              <a:extLst>
                <a:ext uri="{FF2B5EF4-FFF2-40B4-BE49-F238E27FC236}">
                  <a16:creationId xmlns:a16="http://schemas.microsoft.com/office/drawing/2014/main" id="{385E27D4-AE7E-4058-F2CE-03B4A3CB6AE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91516" y="1743818"/>
              <a:ext cx="970679" cy="660204"/>
            </a:xfrm>
            <a:prstGeom prst="roundRect">
              <a:avLst>
                <a:gd name="adj" fmla="val 16667"/>
              </a:avLst>
            </a:prstGeom>
            <a:ln>
              <a:noFill/>
            </a:ln>
            <a:effectLst/>
            <a:scene3d>
              <a:camera prst="orthographicFront"/>
              <a:lightRig rig="contrasting" dir="t">
                <a:rot lat="0" lon="0" rev="4200000"/>
              </a:lightRig>
            </a:scene3d>
            <a:sp3d prstMaterial="plastic">
              <a:bevelT w="381000" h="114300" prst="relaxedInset"/>
              <a:contourClr>
                <a:srgbClr val="969696"/>
              </a:contourClr>
            </a:sp3d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49" name="사각형: 둥근 모서리 48">
            <a:extLst>
              <a:ext uri="{FF2B5EF4-FFF2-40B4-BE49-F238E27FC236}">
                <a16:creationId xmlns:a16="http://schemas.microsoft.com/office/drawing/2014/main" id="{510DEDE6-1EDB-42A6-93F7-AE462A4DA26E}"/>
              </a:ext>
            </a:extLst>
          </p:cNvPr>
          <p:cNvSpPr/>
          <p:nvPr/>
        </p:nvSpPr>
        <p:spPr>
          <a:xfrm>
            <a:off x="18746270" y="12718401"/>
            <a:ext cx="4796115" cy="4811807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562C6E0-4375-4620-E184-6663A790D487}"/>
              </a:ext>
            </a:extLst>
          </p:cNvPr>
          <p:cNvSpPr txBox="1"/>
          <p:nvPr/>
        </p:nvSpPr>
        <p:spPr>
          <a:xfrm>
            <a:off x="20328318" y="11956930"/>
            <a:ext cx="3635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모델링</a:t>
            </a:r>
          </a:p>
        </p:txBody>
      </p:sp>
      <p:cxnSp>
        <p:nvCxnSpPr>
          <p:cNvPr id="1024" name="직선 화살표 연결선 1023">
            <a:extLst>
              <a:ext uri="{FF2B5EF4-FFF2-40B4-BE49-F238E27FC236}">
                <a16:creationId xmlns:a16="http://schemas.microsoft.com/office/drawing/2014/main" id="{CF115596-5ECE-9216-4220-533D254EF770}"/>
              </a:ext>
            </a:extLst>
          </p:cNvPr>
          <p:cNvCxnSpPr/>
          <p:nvPr/>
        </p:nvCxnSpPr>
        <p:spPr>
          <a:xfrm>
            <a:off x="14843837" y="11275755"/>
            <a:ext cx="0" cy="521550"/>
          </a:xfrm>
          <a:prstGeom prst="straightConnector1">
            <a:avLst/>
          </a:prstGeom>
          <a:ln w="1016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7" name="직선 화살표 연결선 1026">
            <a:extLst>
              <a:ext uri="{FF2B5EF4-FFF2-40B4-BE49-F238E27FC236}">
                <a16:creationId xmlns:a16="http://schemas.microsoft.com/office/drawing/2014/main" id="{AF2BDBF6-5853-7C4A-35E7-04F54E49F372}"/>
              </a:ext>
            </a:extLst>
          </p:cNvPr>
          <p:cNvCxnSpPr>
            <a:cxnSpLocks/>
          </p:cNvCxnSpPr>
          <p:nvPr/>
        </p:nvCxnSpPr>
        <p:spPr>
          <a:xfrm>
            <a:off x="21144323" y="11011615"/>
            <a:ext cx="0" cy="785690"/>
          </a:xfrm>
          <a:prstGeom prst="straightConnector1">
            <a:avLst/>
          </a:prstGeom>
          <a:ln w="1016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1" name="직선 연결선 1030">
            <a:extLst>
              <a:ext uri="{FF2B5EF4-FFF2-40B4-BE49-F238E27FC236}">
                <a16:creationId xmlns:a16="http://schemas.microsoft.com/office/drawing/2014/main" id="{8C9B252B-61CC-49B8-3B72-819F75727FBC}"/>
              </a:ext>
            </a:extLst>
          </p:cNvPr>
          <p:cNvCxnSpPr/>
          <p:nvPr/>
        </p:nvCxnSpPr>
        <p:spPr>
          <a:xfrm>
            <a:off x="14843837" y="11011615"/>
            <a:ext cx="6300486" cy="0"/>
          </a:xfrm>
          <a:prstGeom prst="line">
            <a:avLst/>
          </a:prstGeom>
          <a:ln w="1016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5" name="직선 화살표 연결선 1034">
            <a:extLst>
              <a:ext uri="{FF2B5EF4-FFF2-40B4-BE49-F238E27FC236}">
                <a16:creationId xmlns:a16="http://schemas.microsoft.com/office/drawing/2014/main" id="{FC1AED74-3076-626B-7047-2D4DD9E54818}"/>
              </a:ext>
            </a:extLst>
          </p:cNvPr>
          <p:cNvCxnSpPr>
            <a:cxnSpLocks/>
          </p:cNvCxnSpPr>
          <p:nvPr/>
        </p:nvCxnSpPr>
        <p:spPr>
          <a:xfrm flipV="1">
            <a:off x="14843837" y="9858657"/>
            <a:ext cx="0" cy="1417098"/>
          </a:xfrm>
          <a:prstGeom prst="straightConnector1">
            <a:avLst/>
          </a:prstGeom>
          <a:ln w="1016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직선 화살표 연결선 1040">
            <a:extLst>
              <a:ext uri="{FF2B5EF4-FFF2-40B4-BE49-F238E27FC236}">
                <a16:creationId xmlns:a16="http://schemas.microsoft.com/office/drawing/2014/main" id="{264B7687-6900-DD2D-20F3-4F9E2B8F0575}"/>
              </a:ext>
            </a:extLst>
          </p:cNvPr>
          <p:cNvCxnSpPr>
            <a:cxnSpLocks/>
          </p:cNvCxnSpPr>
          <p:nvPr/>
        </p:nvCxnSpPr>
        <p:spPr>
          <a:xfrm>
            <a:off x="17015669" y="7711389"/>
            <a:ext cx="1670473" cy="0"/>
          </a:xfrm>
          <a:prstGeom prst="straightConnector1">
            <a:avLst/>
          </a:prstGeom>
          <a:ln w="1016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7" name="직선 화살표 연결선 1046">
            <a:extLst>
              <a:ext uri="{FF2B5EF4-FFF2-40B4-BE49-F238E27FC236}">
                <a16:creationId xmlns:a16="http://schemas.microsoft.com/office/drawing/2014/main" id="{9B5DDAD3-5721-1436-7E06-3165C600532F}"/>
              </a:ext>
            </a:extLst>
          </p:cNvPr>
          <p:cNvCxnSpPr>
            <a:cxnSpLocks/>
          </p:cNvCxnSpPr>
          <p:nvPr/>
        </p:nvCxnSpPr>
        <p:spPr>
          <a:xfrm>
            <a:off x="10753290" y="7711389"/>
            <a:ext cx="1670473" cy="0"/>
          </a:xfrm>
          <a:prstGeom prst="straightConnector1">
            <a:avLst/>
          </a:prstGeom>
          <a:ln w="1016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51" name="그룹 1050">
            <a:extLst>
              <a:ext uri="{FF2B5EF4-FFF2-40B4-BE49-F238E27FC236}">
                <a16:creationId xmlns:a16="http://schemas.microsoft.com/office/drawing/2014/main" id="{9397D25B-C067-6078-9E29-61EFA07551C2}"/>
              </a:ext>
            </a:extLst>
          </p:cNvPr>
          <p:cNvGrpSpPr/>
          <p:nvPr/>
        </p:nvGrpSpPr>
        <p:grpSpPr>
          <a:xfrm>
            <a:off x="1410831" y="6591583"/>
            <a:ext cx="4200101" cy="3566873"/>
            <a:chOff x="2071646" y="1537893"/>
            <a:chExt cx="1648810" cy="1400227"/>
          </a:xfrm>
        </p:grpSpPr>
        <p:sp>
          <p:nvSpPr>
            <p:cNvPr id="1049" name="TextBox 1048">
              <a:extLst>
                <a:ext uri="{FF2B5EF4-FFF2-40B4-BE49-F238E27FC236}">
                  <a16:creationId xmlns:a16="http://schemas.microsoft.com/office/drawing/2014/main" id="{C4680419-A7DF-6B72-A864-722A3E5D967F}"/>
                </a:ext>
              </a:extLst>
            </p:cNvPr>
            <p:cNvSpPr txBox="1"/>
            <p:nvPr/>
          </p:nvSpPr>
          <p:spPr>
            <a:xfrm>
              <a:off x="2293167" y="1537893"/>
              <a:ext cx="1427289" cy="2537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3600" dirty="0"/>
                <a:t>사용자</a:t>
              </a:r>
              <a:endParaRPr lang="en-US" altLang="ko-KR" sz="3600" dirty="0"/>
            </a:p>
          </p:txBody>
        </p:sp>
        <p:pic>
          <p:nvPicPr>
            <p:cNvPr id="1050" name="Picture 10" descr="사람 - 무료 사회적인개 아이콘">
              <a:extLst>
                <a:ext uri="{FF2B5EF4-FFF2-40B4-BE49-F238E27FC236}">
                  <a16:creationId xmlns:a16="http://schemas.microsoft.com/office/drawing/2014/main" id="{984B668D-A196-3734-EEFF-A67395FFD1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71646" y="1838466"/>
              <a:ext cx="1099654" cy="109965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1052" name="직선 화살표 연결선 1051">
            <a:extLst>
              <a:ext uri="{FF2B5EF4-FFF2-40B4-BE49-F238E27FC236}">
                <a16:creationId xmlns:a16="http://schemas.microsoft.com/office/drawing/2014/main" id="{2F49052E-43A5-F350-0CE8-4D99EF32765C}"/>
              </a:ext>
            </a:extLst>
          </p:cNvPr>
          <p:cNvCxnSpPr>
            <a:cxnSpLocks/>
          </p:cNvCxnSpPr>
          <p:nvPr/>
        </p:nvCxnSpPr>
        <p:spPr>
          <a:xfrm>
            <a:off x="4393738" y="8550423"/>
            <a:ext cx="1670473" cy="0"/>
          </a:xfrm>
          <a:prstGeom prst="straightConnector1">
            <a:avLst/>
          </a:prstGeom>
          <a:ln w="101600"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CA09A74-1C44-9738-AC0C-98E7D13AEC85}"/>
              </a:ext>
            </a:extLst>
          </p:cNvPr>
          <p:cNvSpPr txBox="1"/>
          <p:nvPr/>
        </p:nvSpPr>
        <p:spPr>
          <a:xfrm>
            <a:off x="20020553" y="445850"/>
            <a:ext cx="3635810" cy="646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/>
              <a:t>클라우드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B1D7FDA5-A839-03B2-E6FA-E18104608726}"/>
              </a:ext>
            </a:extLst>
          </p:cNvPr>
          <p:cNvSpPr/>
          <p:nvPr/>
        </p:nvSpPr>
        <p:spPr>
          <a:xfrm>
            <a:off x="19147885" y="1153647"/>
            <a:ext cx="3635808" cy="364984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7" name="Picture 2" descr="네이버 클라우드, 무료로 얼마나 써볼 수 있을까? 💡">
            <a:extLst>
              <a:ext uri="{FF2B5EF4-FFF2-40B4-BE49-F238E27FC236}">
                <a16:creationId xmlns:a16="http://schemas.microsoft.com/office/drawing/2014/main" id="{EF7647E8-522E-350F-9D63-7A8CE52537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1977" y="2207354"/>
            <a:ext cx="1417098" cy="1417098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2E880315-3B89-70FD-24BB-114FB3661B52}"/>
              </a:ext>
            </a:extLst>
          </p:cNvPr>
          <p:cNvCxnSpPr>
            <a:cxnSpLocks/>
          </p:cNvCxnSpPr>
          <p:nvPr/>
        </p:nvCxnSpPr>
        <p:spPr>
          <a:xfrm flipV="1">
            <a:off x="17845118" y="3066097"/>
            <a:ext cx="5787" cy="4655947"/>
          </a:xfrm>
          <a:prstGeom prst="line">
            <a:avLst/>
          </a:prstGeom>
          <a:ln w="1016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B0BA9E11-D6BD-0A39-F41A-0FFCE347DA74}"/>
              </a:ext>
            </a:extLst>
          </p:cNvPr>
          <p:cNvCxnSpPr>
            <a:cxnSpLocks/>
          </p:cNvCxnSpPr>
          <p:nvPr/>
        </p:nvCxnSpPr>
        <p:spPr>
          <a:xfrm>
            <a:off x="17789611" y="3066097"/>
            <a:ext cx="896531" cy="0"/>
          </a:xfrm>
          <a:prstGeom prst="straightConnector1">
            <a:avLst/>
          </a:prstGeom>
          <a:ln w="1016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" name="Picture 2" descr="Pytorch ] 파이토치 설치하기">
            <a:extLst>
              <a:ext uri="{FF2B5EF4-FFF2-40B4-BE49-F238E27FC236}">
                <a16:creationId xmlns:a16="http://schemas.microsoft.com/office/drawing/2014/main" id="{F2E188E8-F26C-ED2C-D8CF-782EFED999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62203" y="13618058"/>
            <a:ext cx="1340948" cy="1340948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ugging Face - 나무위키">
            <a:extLst>
              <a:ext uri="{FF2B5EF4-FFF2-40B4-BE49-F238E27FC236}">
                <a16:creationId xmlns:a16="http://schemas.microsoft.com/office/drawing/2014/main" id="{25D1FF63-34FF-644B-3623-D0259E96452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0100" y="13596027"/>
            <a:ext cx="2022777" cy="1346066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OpenAI Whisper와 함께하는 음성 인식">
            <a:extLst>
              <a:ext uri="{FF2B5EF4-FFF2-40B4-BE49-F238E27FC236}">
                <a16:creationId xmlns:a16="http://schemas.microsoft.com/office/drawing/2014/main" id="{0D82F21A-17F5-26F7-53F2-C6DAFCBF92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52267" y="15563118"/>
            <a:ext cx="2584112" cy="1346065"/>
          </a:xfrm>
          <a:prstGeom prst="roundRect">
            <a:avLst>
              <a:gd name="adj" fmla="val 16667"/>
            </a:avLst>
          </a:prstGeom>
          <a:ln>
            <a:noFill/>
          </a:ln>
          <a:effectLst/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3692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429</TotalTime>
  <Words>9</Words>
  <Application>Microsoft Office PowerPoint</Application>
  <PresentationFormat>사용자 지정</PresentationFormat>
  <Paragraphs>8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6" baseType="lpstr">
      <vt:lpstr>맑은 고딕</vt:lpstr>
      <vt:lpstr>Aptos</vt:lpstr>
      <vt:lpstr>Aptos Display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채민호</dc:creator>
  <cp:lastModifiedBy>채민호</cp:lastModifiedBy>
  <cp:revision>10</cp:revision>
  <cp:lastPrinted>2025-08-30T08:32:14Z</cp:lastPrinted>
  <dcterms:created xsi:type="dcterms:W3CDTF">2025-08-27T00:46:00Z</dcterms:created>
  <dcterms:modified xsi:type="dcterms:W3CDTF">2025-09-01T05:27:33Z</dcterms:modified>
</cp:coreProperties>
</file>