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6" r:id="rId3"/>
    <p:sldId id="258" r:id="rId4"/>
    <p:sldId id="259" r:id="rId5"/>
    <p:sldId id="257" r:id="rId6"/>
    <p:sldId id="275" r:id="rId7"/>
    <p:sldId id="274" r:id="rId8"/>
    <p:sldId id="276" r:id="rId9"/>
    <p:sldId id="260" r:id="rId10"/>
    <p:sldId id="277" r:id="rId11"/>
    <p:sldId id="278" r:id="rId12"/>
    <p:sldId id="262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0DB0DF-D197-4C03-B628-7D468DB7D3CE}">
          <p14:sldIdLst>
            <p14:sldId id="270"/>
            <p14:sldId id="256"/>
            <p14:sldId id="258"/>
            <p14:sldId id="259"/>
            <p14:sldId id="257"/>
            <p14:sldId id="275"/>
            <p14:sldId id="274"/>
            <p14:sldId id="276"/>
            <p14:sldId id="260"/>
            <p14:sldId id="277"/>
            <p14:sldId id="278"/>
            <p14:sldId id="26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93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09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1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4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40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63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1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43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13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0934-AD90-4880-AB58-856255323B6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EAE801-C60D-4FD6-8EA6-57B7297E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500-FBEC-41ED-B2E5-49F03124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Curation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1701-F241-4370-BCCF-67D77E43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10966186" cy="2247549"/>
          </a:xfrm>
        </p:spPr>
        <p:txBody>
          <a:bodyPr/>
          <a:lstStyle/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	Presentation by:- </a:t>
            </a:r>
          </a:p>
          <a:p>
            <a:r>
              <a:rPr lang="en-US" dirty="0"/>
              <a:t>							</a:t>
            </a:r>
            <a:r>
              <a:rPr lang="en-US"/>
              <a:t>	    Malhar </a:t>
            </a:r>
            <a:r>
              <a:rPr lang="en-US" dirty="0"/>
              <a:t>Patwari (A20410420)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7DE3-2321-49D8-879C-AF050AE7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839792"/>
          </a:xfrm>
        </p:spPr>
        <p:txBody>
          <a:bodyPr>
            <a:normAutofit/>
          </a:bodyPr>
          <a:lstStyle/>
          <a:p>
            <a:r>
              <a:rPr lang="en-US" sz="4400" dirty="0"/>
              <a:t>Typos Code Snippet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EF86C-7562-4019-BCAB-0E603EE19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793116"/>
            <a:ext cx="9548959" cy="3271767"/>
          </a:xfrm>
        </p:spPr>
      </p:pic>
    </p:spTree>
    <p:extLst>
      <p:ext uri="{BB962C8B-B14F-4D97-AF65-F5344CB8AC3E}">
        <p14:creationId xmlns:p14="http://schemas.microsoft.com/office/powerpoint/2010/main" val="43774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D1BE-5801-4A9B-B42F-12237991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45535"/>
          </a:xfrm>
        </p:spPr>
        <p:txBody>
          <a:bodyPr>
            <a:normAutofit/>
          </a:bodyPr>
          <a:lstStyle/>
          <a:p>
            <a:r>
              <a:rPr lang="en-US" sz="4400" dirty="0"/>
              <a:t>Typos: 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7A63A-2930-43D0-AD2C-1969D1565DED}"/>
              </a:ext>
            </a:extLst>
          </p:cNvPr>
          <p:cNvSpPr/>
          <p:nvPr/>
        </p:nvSpPr>
        <p:spPr>
          <a:xfrm>
            <a:off x="5260206" y="3349592"/>
            <a:ext cx="490889" cy="16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724A5C-AE93-4EB5-8237-DCDC410F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891364"/>
            <a:ext cx="9603275" cy="2965592"/>
          </a:xfrm>
          <a:noFill/>
          <a:ln>
            <a:solidFill>
              <a:srgbClr val="FF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43506C-33E5-4BB5-9064-59B4A62A4C62}"/>
              </a:ext>
            </a:extLst>
          </p:cNvPr>
          <p:cNvSpPr/>
          <p:nvPr/>
        </p:nvSpPr>
        <p:spPr>
          <a:xfrm>
            <a:off x="6739445" y="3670981"/>
            <a:ext cx="490889" cy="258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500-FBEC-41ED-B2E5-49F03124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Data Duplication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BEF78-FA25-4DBF-8609-66FB1237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8078"/>
            <a:ext cx="9603275" cy="3838267"/>
          </a:xfrm>
        </p:spPr>
        <p:txBody>
          <a:bodyPr/>
          <a:lstStyle/>
          <a:p>
            <a:r>
              <a:rPr lang="en-US" dirty="0"/>
              <a:t>Removed Data Redundancy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0B7F9C-79D5-4D44-BF64-5C8F5BF4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3" y="2527300"/>
            <a:ext cx="10092088" cy="2742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7270C7-053A-4BF9-81C3-B470E69E75C0}"/>
              </a:ext>
            </a:extLst>
          </p:cNvPr>
          <p:cNvSpPr/>
          <p:nvPr/>
        </p:nvSpPr>
        <p:spPr>
          <a:xfrm>
            <a:off x="1020278" y="3744227"/>
            <a:ext cx="10659979" cy="172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0123-BC90-444C-BDD1-A365E11E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30149"/>
          </a:xfrm>
        </p:spPr>
        <p:txBody>
          <a:bodyPr>
            <a:noAutofit/>
          </a:bodyPr>
          <a:lstStyle/>
          <a:p>
            <a:r>
              <a:rPr lang="en-US" sz="4400" dirty="0"/>
              <a:t>Data Duplication: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DAB93-4308-4859-AC8B-A47D7F737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703906"/>
            <a:ext cx="9603275" cy="2664100"/>
          </a:xfrm>
        </p:spPr>
      </p:pic>
    </p:spTree>
    <p:extLst>
      <p:ext uri="{BB962C8B-B14F-4D97-AF65-F5344CB8AC3E}">
        <p14:creationId xmlns:p14="http://schemas.microsoft.com/office/powerpoint/2010/main" val="374376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E39-88DE-4F09-9A24-DE06EB90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B9CBA-5659-44D4-A323-01FA09E5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83" y="1583356"/>
            <a:ext cx="9603275" cy="4321320"/>
          </a:xfrm>
        </p:spPr>
      </p:pic>
    </p:spTree>
    <p:extLst>
      <p:ext uri="{BB962C8B-B14F-4D97-AF65-F5344CB8AC3E}">
        <p14:creationId xmlns:p14="http://schemas.microsoft.com/office/powerpoint/2010/main" val="391307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500-FBEC-41ED-B2E5-49F03124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4" y="874547"/>
            <a:ext cx="8637073" cy="668784"/>
          </a:xfrm>
        </p:spPr>
        <p:txBody>
          <a:bodyPr>
            <a:noAutofit/>
          </a:bodyPr>
          <a:lstStyle/>
          <a:p>
            <a:r>
              <a:rPr lang="en-US" sz="44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1701-F241-4370-BCCF-67D77E43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864" y="1672683"/>
            <a:ext cx="8637072" cy="4081346"/>
          </a:xfrm>
        </p:spPr>
        <p:txBody>
          <a:bodyPr/>
          <a:lstStyle/>
          <a:p>
            <a:r>
              <a:rPr lang="en-US" dirty="0"/>
              <a:t>Food Inspection Data – City of Chicago</a:t>
            </a:r>
          </a:p>
          <a:p>
            <a:endParaRPr lang="en-US" dirty="0"/>
          </a:p>
          <a:p>
            <a:r>
              <a:rPr lang="en-US" dirty="0"/>
              <a:t>Characteristics:</a:t>
            </a:r>
          </a:p>
          <a:p>
            <a:r>
              <a:rPr lang="en-US" dirty="0"/>
              <a:t>Data Size – 191 MB</a:t>
            </a:r>
          </a:p>
          <a:p>
            <a:r>
              <a:rPr lang="en-US" dirty="0"/>
              <a:t>Tuple Count – 168K</a:t>
            </a:r>
          </a:p>
          <a:p>
            <a:r>
              <a:rPr lang="en-US" dirty="0"/>
              <a:t>Number of Attributes – 17</a:t>
            </a:r>
          </a:p>
          <a:p>
            <a:r>
              <a:rPr lang="en-US" dirty="0"/>
              <a:t>Data Format – CSV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500-FBEC-41ED-B2E5-49F03124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1057425"/>
            <a:ext cx="8637073" cy="42791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Quality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1701-F241-4370-BCCF-67D77E43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485342"/>
            <a:ext cx="8637072" cy="397875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Null Values</a:t>
            </a:r>
          </a:p>
          <a:p>
            <a:pPr marL="342900" indent="-342900">
              <a:buAutoNum type="arabicPeriod"/>
            </a:pPr>
            <a:r>
              <a:rPr lang="en-US" dirty="0"/>
              <a:t>Typo Error’s</a:t>
            </a:r>
          </a:p>
          <a:p>
            <a:pPr marL="342900" indent="-342900">
              <a:buAutoNum type="arabicPeriod"/>
            </a:pPr>
            <a:r>
              <a:rPr lang="en-US" dirty="0"/>
              <a:t>Data Duplication</a:t>
            </a:r>
          </a:p>
          <a:p>
            <a:pPr marL="342900" indent="-342900">
              <a:buAutoNum type="arabicPeriod"/>
            </a:pPr>
            <a:r>
              <a:rPr lang="en-US" dirty="0"/>
              <a:t>Invalid Characters</a:t>
            </a:r>
          </a:p>
        </p:txBody>
      </p:sp>
    </p:spTree>
    <p:extLst>
      <p:ext uri="{BB962C8B-B14F-4D97-AF65-F5344CB8AC3E}">
        <p14:creationId xmlns:p14="http://schemas.microsoft.com/office/powerpoint/2010/main" val="290564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500-FBEC-41ED-B2E5-49F03124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865633"/>
            <a:ext cx="8637073" cy="6331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1701-F241-4370-BCCF-67D77E43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79013"/>
            <a:ext cx="8637072" cy="34256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Refine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1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500-FBEC-41ED-B2E5-49F03124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807653"/>
            <a:ext cx="8637073" cy="700007"/>
          </a:xfrm>
        </p:spPr>
        <p:txBody>
          <a:bodyPr>
            <a:normAutofit/>
          </a:bodyPr>
          <a:lstStyle/>
          <a:p>
            <a:r>
              <a:rPr lang="en-US" sz="4400" dirty="0"/>
              <a:t>City Attribute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1701-F241-4370-BCCF-67D77E43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07661"/>
            <a:ext cx="8637072" cy="4210684"/>
          </a:xfrm>
        </p:spPr>
        <p:txBody>
          <a:bodyPr/>
          <a:lstStyle/>
          <a:p>
            <a:r>
              <a:rPr lang="en-US" dirty="0"/>
              <a:t>Problem:- NULL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F8841-24EC-403F-B13C-723BE303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09" y="2359024"/>
            <a:ext cx="9304578" cy="28017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8A24B7-9F43-4602-8117-B7BE87138B90}"/>
              </a:ext>
            </a:extLst>
          </p:cNvPr>
          <p:cNvSpPr/>
          <p:nvPr/>
        </p:nvSpPr>
        <p:spPr>
          <a:xfrm>
            <a:off x="6507852" y="3974295"/>
            <a:ext cx="642310" cy="1088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9DCC-5496-4085-BAFE-82D8A964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7093"/>
          </a:xfrm>
        </p:spPr>
        <p:txBody>
          <a:bodyPr>
            <a:noAutofit/>
          </a:bodyPr>
          <a:lstStyle/>
          <a:p>
            <a:r>
              <a:rPr lang="en-US" sz="4400" dirty="0"/>
              <a:t>Code Snippet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C26F6-8946-4F64-BFD0-36700558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1" y="1665171"/>
            <a:ext cx="9183198" cy="4369869"/>
          </a:xfrm>
        </p:spPr>
      </p:pic>
    </p:spTree>
    <p:extLst>
      <p:ext uri="{BB962C8B-B14F-4D97-AF65-F5344CB8AC3E}">
        <p14:creationId xmlns:p14="http://schemas.microsoft.com/office/powerpoint/2010/main" val="190462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3E2F-5140-4AD2-B05B-2FB17266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City Attribute:-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552E-82FC-4645-9D50-0D259DCA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Solution:-</a:t>
            </a:r>
          </a:p>
          <a:p>
            <a:pPr marL="342900" indent="-342900">
              <a:buAutoNum type="alphaLcPeriod"/>
            </a:pPr>
            <a:r>
              <a:rPr lang="en-US" dirty="0"/>
              <a:t>ZIP, Address, Lat-Long, </a:t>
            </a:r>
          </a:p>
          <a:p>
            <a:r>
              <a:rPr lang="en-US" dirty="0"/>
              <a:t>If present -&gt; scans DB -&gt; if same for all / above threshold(50%) -&gt; use the value in the corresponding field</a:t>
            </a:r>
          </a:p>
          <a:p>
            <a:pPr marL="0" indent="0">
              <a:buNone/>
            </a:pPr>
            <a:r>
              <a:rPr lang="en-US" dirty="0"/>
              <a:t>b. If found below threshold then use local library/Google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6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3828-6DB1-4396-9878-3500C9A0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59973"/>
          </a:xfrm>
        </p:spPr>
        <p:txBody>
          <a:bodyPr>
            <a:normAutofit/>
          </a:bodyPr>
          <a:lstStyle/>
          <a:p>
            <a:r>
              <a:rPr lang="en-US" sz="4400" dirty="0"/>
              <a:t>City Attribute: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55BE7-29B5-4C7F-AFC2-C59EAFB49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82" y="1761423"/>
            <a:ext cx="9559263" cy="3146333"/>
          </a:xfrm>
        </p:spPr>
      </p:pic>
    </p:spTree>
    <p:extLst>
      <p:ext uri="{BB962C8B-B14F-4D97-AF65-F5344CB8AC3E}">
        <p14:creationId xmlns:p14="http://schemas.microsoft.com/office/powerpoint/2010/main" val="200065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500-FBEC-41ED-B2E5-49F03124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610797"/>
          </a:xfrm>
        </p:spPr>
        <p:txBody>
          <a:bodyPr>
            <a:noAutofit/>
          </a:bodyPr>
          <a:lstStyle/>
          <a:p>
            <a:r>
              <a:rPr lang="en-US" sz="4400" dirty="0"/>
              <a:t>Typos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1701-F241-4370-BCCF-67D77E43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1659840"/>
            <a:ext cx="8637072" cy="389346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Used Edit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8E8D8-8084-484F-B17A-9CBE184F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635249"/>
            <a:ext cx="9538618" cy="2466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EF20A0-2823-42DD-8DD0-9C7DBDA13F9D}"/>
              </a:ext>
            </a:extLst>
          </p:cNvPr>
          <p:cNvSpPr/>
          <p:nvPr/>
        </p:nvSpPr>
        <p:spPr>
          <a:xfrm>
            <a:off x="6833937" y="3840480"/>
            <a:ext cx="808522" cy="336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97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356</TotalTime>
  <Words>133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Data Curation Project</vt:lpstr>
      <vt:lpstr>Dataset</vt:lpstr>
      <vt:lpstr>Data Quality Issues</vt:lpstr>
      <vt:lpstr>Tools</vt:lpstr>
      <vt:lpstr>City Attribute</vt:lpstr>
      <vt:lpstr>Code Snippet</vt:lpstr>
      <vt:lpstr>City Attribute:- Solution</vt:lpstr>
      <vt:lpstr>City Attribute: Results</vt:lpstr>
      <vt:lpstr>Typos</vt:lpstr>
      <vt:lpstr>Typos Code Snippet</vt:lpstr>
      <vt:lpstr>Typos: Result</vt:lpstr>
      <vt:lpstr>Data Duplication</vt:lpstr>
      <vt:lpstr>Data Duplication: Result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Somani</dc:creator>
  <cp:lastModifiedBy>Malhar Patwari</cp:lastModifiedBy>
  <cp:revision>61</cp:revision>
  <dcterms:created xsi:type="dcterms:W3CDTF">2018-04-16T03:42:30Z</dcterms:created>
  <dcterms:modified xsi:type="dcterms:W3CDTF">2019-04-29T00:00:44Z</dcterms:modified>
</cp:coreProperties>
</file>