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0"/>
  </p:notesMasterIdLst>
  <p:sldIdLst>
    <p:sldId id="256" r:id="rId2"/>
    <p:sldId id="257" r:id="rId3"/>
    <p:sldId id="311" r:id="rId4"/>
    <p:sldId id="260" r:id="rId5"/>
    <p:sldId id="312" r:id="rId6"/>
    <p:sldId id="261" r:id="rId7"/>
    <p:sldId id="313" r:id="rId8"/>
    <p:sldId id="273" r:id="rId9"/>
  </p:sldIdLst>
  <p:sldSz cx="9144000" cy="5143500" type="screen16x9"/>
  <p:notesSz cx="6858000" cy="9144000"/>
  <p:embeddedFontLst>
    <p:embeddedFont>
      <p:font typeface="Bodoni Bk BT" panose="02070603070706020303" pitchFamily="18" charset="0"/>
      <p:regular r:id="rId11"/>
      <p:italic r:id="rId12"/>
    </p:embeddedFont>
    <p:embeddedFont>
      <p:font typeface="Roboto Condensed Light" panose="02000000000000000000" pitchFamily="2" charset="0"/>
      <p:regular r:id="rId13"/>
      <p:italic r:id="rId14"/>
    </p:embeddedFont>
    <p:embeddedFont>
      <p:font typeface="Rockwell" panose="02060603020205020403" pitchFamily="18" charset="0"/>
      <p:regular r:id="rId15"/>
      <p:bold r:id="rId16"/>
      <p:italic r:id="rId17"/>
      <p:boldItalic r:id="rId18"/>
    </p:embeddedFont>
    <p:embeddedFont>
      <p:font typeface="Rubik" panose="020B0604020202020204" charset="-79"/>
      <p:regular r:id="rId19"/>
      <p:bold r:id="rId20"/>
      <p:italic r:id="rId21"/>
      <p:boldItalic r:id="rId22"/>
    </p:embeddedFont>
    <p:embeddedFont>
      <p:font typeface="Spectral SC"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AE9E7A-7833-45A0-A2F9-5C512CD3831B}">
  <a:tblStyle styleId="{04AE9E7A-7833-45A0-A2F9-5C512CD383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6" d="100"/>
          <a:sy n="106" d="100"/>
        </p:scale>
        <p:origin x="744" y="-3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86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13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e4b3e6861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e4b3e686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e4b3e6861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e4b3e686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98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daff154cb6_4_2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daff154cb6_4_2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09750" y="1175104"/>
            <a:ext cx="5924400" cy="225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89825" y="3973750"/>
            <a:ext cx="3764400" cy="386700"/>
          </a:xfrm>
          <a:prstGeom prst="rect">
            <a:avLst/>
          </a:prstGeom>
          <a:solidFill>
            <a:schemeClr val="accent6"/>
          </a:solidFill>
          <a:ln w="19050" cap="flat" cmpd="sng">
            <a:solidFill>
              <a:schemeClr val="accent5"/>
            </a:solidFill>
            <a:prstDash val="dash"/>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a:off x="8015750" y="4433475"/>
            <a:ext cx="1672917" cy="1665675"/>
          </a:xfrm>
          <a:prstGeom prst="rect">
            <a:avLst/>
          </a:prstGeom>
          <a:noFill/>
          <a:ln>
            <a:noFill/>
          </a:ln>
        </p:spPr>
      </p:pic>
      <p:pic>
        <p:nvPicPr>
          <p:cNvPr id="12" name="Google Shape;12;p2"/>
          <p:cNvPicPr preferRelativeResize="0"/>
          <p:nvPr/>
        </p:nvPicPr>
        <p:blipFill>
          <a:blip r:embed="rId3">
            <a:alphaModFix/>
          </a:blip>
          <a:stretch>
            <a:fillRect/>
          </a:stretch>
        </p:blipFill>
        <p:spPr>
          <a:xfrm>
            <a:off x="-642762" y="-951150"/>
            <a:ext cx="2571750" cy="2552700"/>
          </a:xfrm>
          <a:prstGeom prst="rect">
            <a:avLst/>
          </a:prstGeom>
          <a:noFill/>
          <a:ln>
            <a:noFill/>
          </a:ln>
        </p:spPr>
      </p:pic>
      <p:pic>
        <p:nvPicPr>
          <p:cNvPr id="13" name="Google Shape;13;p2"/>
          <p:cNvPicPr preferRelativeResize="0"/>
          <p:nvPr/>
        </p:nvPicPr>
        <p:blipFill>
          <a:blip r:embed="rId3">
            <a:alphaModFix/>
          </a:blip>
          <a:stretch>
            <a:fillRect/>
          </a:stretch>
        </p:blipFill>
        <p:spPr>
          <a:xfrm flipH="1">
            <a:off x="7215013" y="-951150"/>
            <a:ext cx="2571750" cy="2552700"/>
          </a:xfrm>
          <a:prstGeom prst="rect">
            <a:avLst/>
          </a:prstGeom>
          <a:noFill/>
          <a:ln>
            <a:noFill/>
          </a:ln>
        </p:spPr>
      </p:pic>
      <p:pic>
        <p:nvPicPr>
          <p:cNvPr id="14" name="Google Shape;14;p2"/>
          <p:cNvPicPr preferRelativeResize="0"/>
          <p:nvPr/>
        </p:nvPicPr>
        <p:blipFill>
          <a:blip r:embed="rId2">
            <a:alphaModFix/>
          </a:blip>
          <a:stretch>
            <a:fillRect/>
          </a:stretch>
        </p:blipFill>
        <p:spPr>
          <a:xfrm>
            <a:off x="-544675" y="4433475"/>
            <a:ext cx="1672917" cy="16656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3215225" y="4558799"/>
            <a:ext cx="2713550" cy="133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20000" y="1794638"/>
            <a:ext cx="4134300" cy="1915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774250" y="846513"/>
            <a:ext cx="1214400" cy="1061100"/>
          </a:xfrm>
          <a:prstGeom prst="rect">
            <a:avLst/>
          </a:prstGeom>
          <a:solidFill>
            <a:schemeClr val="accent6"/>
          </a:solidFill>
          <a:ln w="28575" cap="flat" cmpd="sng">
            <a:solidFill>
              <a:schemeClr val="accent5"/>
            </a:solidFill>
            <a:prstDash val="dash"/>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6000"/>
              <a:buNone/>
              <a:defRPr sz="53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720000" y="3583588"/>
            <a:ext cx="2556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0" name="Google Shape;20;p3"/>
          <p:cNvPicPr preferRelativeResize="0"/>
          <p:nvPr/>
        </p:nvPicPr>
        <p:blipFill>
          <a:blip r:embed="rId2">
            <a:alphaModFix/>
          </a:blip>
          <a:stretch>
            <a:fillRect/>
          </a:stretch>
        </p:blipFill>
        <p:spPr>
          <a:xfrm flipH="1">
            <a:off x="7486188" y="-845225"/>
            <a:ext cx="2571750" cy="25527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2923038" y="3628775"/>
            <a:ext cx="2571750" cy="2552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pic>
        <p:nvPicPr>
          <p:cNvPr id="25" name="Google Shape;25;p4"/>
          <p:cNvPicPr preferRelativeResize="0"/>
          <p:nvPr/>
        </p:nvPicPr>
        <p:blipFill>
          <a:blip r:embed="rId2">
            <a:alphaModFix/>
          </a:blip>
          <a:stretch>
            <a:fillRect/>
          </a:stretch>
        </p:blipFill>
        <p:spPr>
          <a:xfrm>
            <a:off x="-544675" y="-580400"/>
            <a:ext cx="1672917" cy="1665675"/>
          </a:xfrm>
          <a:prstGeom prst="rect">
            <a:avLst/>
          </a:prstGeom>
          <a:noFill/>
          <a:ln>
            <a:noFill/>
          </a:ln>
        </p:spPr>
      </p:pic>
      <p:pic>
        <p:nvPicPr>
          <p:cNvPr id="26" name="Google Shape;26;p4"/>
          <p:cNvPicPr preferRelativeResize="0"/>
          <p:nvPr/>
        </p:nvPicPr>
        <p:blipFill>
          <a:blip r:embed="rId2">
            <a:alphaModFix/>
          </a:blip>
          <a:stretch>
            <a:fillRect/>
          </a:stretch>
        </p:blipFill>
        <p:spPr>
          <a:xfrm>
            <a:off x="8015750" y="-580400"/>
            <a:ext cx="1672917" cy="16656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6">
  <p:cSld name="ONE_COLUMN_TEXT_1">
    <p:spTree>
      <p:nvGrpSpPr>
        <p:cNvPr id="1" name="Shape 93"/>
        <p:cNvGrpSpPr/>
        <p:nvPr/>
      </p:nvGrpSpPr>
      <p:grpSpPr>
        <a:xfrm>
          <a:off x="0" y="0"/>
          <a:ext cx="0" cy="0"/>
          <a:chOff x="0" y="0"/>
          <a:chExt cx="0" cy="0"/>
        </a:xfrm>
      </p:grpSpPr>
      <p:sp>
        <p:nvSpPr>
          <p:cNvPr id="94" name="Google Shape;94;p16"/>
          <p:cNvSpPr txBox="1">
            <a:spLocks noGrp="1"/>
          </p:cNvSpPr>
          <p:nvPr>
            <p:ph type="body" idx="1"/>
          </p:nvPr>
        </p:nvSpPr>
        <p:spPr>
          <a:xfrm>
            <a:off x="796200" y="2122725"/>
            <a:ext cx="4800000" cy="21759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95" name="Google Shape;95;p16"/>
          <p:cNvSpPr txBox="1">
            <a:spLocks noGrp="1"/>
          </p:cNvSpPr>
          <p:nvPr>
            <p:ph type="title"/>
          </p:nvPr>
        </p:nvSpPr>
        <p:spPr>
          <a:xfrm>
            <a:off x="796200" y="943050"/>
            <a:ext cx="372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14">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4103625" y="1839825"/>
            <a:ext cx="4134300" cy="1915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0" name="Google Shape;150;p21"/>
          <p:cNvSpPr txBox="1">
            <a:spLocks noGrp="1"/>
          </p:cNvSpPr>
          <p:nvPr>
            <p:ph type="title" idx="2" hasCustomPrompt="1"/>
          </p:nvPr>
        </p:nvSpPr>
        <p:spPr>
          <a:xfrm>
            <a:off x="7023525" y="891700"/>
            <a:ext cx="1214400" cy="1061100"/>
          </a:xfrm>
          <a:prstGeom prst="rect">
            <a:avLst/>
          </a:prstGeom>
          <a:solidFill>
            <a:schemeClr val="accent6"/>
          </a:solidFill>
          <a:ln w="28575" cap="flat" cmpd="sng">
            <a:solidFill>
              <a:schemeClr val="accent5"/>
            </a:solidFill>
            <a:prstDash val="dash"/>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6000"/>
              <a:buNone/>
              <a:defRPr sz="5300" b="1">
                <a:solidFill>
                  <a:schemeClr val="dk2"/>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51" name="Google Shape;151;p21"/>
          <p:cNvSpPr txBox="1">
            <a:spLocks noGrp="1"/>
          </p:cNvSpPr>
          <p:nvPr>
            <p:ph type="subTitle" idx="1"/>
          </p:nvPr>
        </p:nvSpPr>
        <p:spPr>
          <a:xfrm>
            <a:off x="5681325" y="3628775"/>
            <a:ext cx="25566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215"/>
        <p:cNvGrpSpPr/>
        <p:nvPr/>
      </p:nvGrpSpPr>
      <p:grpSpPr>
        <a:xfrm>
          <a:off x="0" y="0"/>
          <a:ext cx="0" cy="0"/>
          <a:chOff x="0" y="0"/>
          <a:chExt cx="0" cy="0"/>
        </a:xfrm>
      </p:grpSpPr>
      <p:pic>
        <p:nvPicPr>
          <p:cNvPr id="216" name="Google Shape;216;p32"/>
          <p:cNvPicPr preferRelativeResize="0"/>
          <p:nvPr/>
        </p:nvPicPr>
        <p:blipFill>
          <a:blip r:embed="rId2">
            <a:alphaModFix/>
          </a:blip>
          <a:stretch>
            <a:fillRect/>
          </a:stretch>
        </p:blipFill>
        <p:spPr>
          <a:xfrm>
            <a:off x="8015750" y="4433475"/>
            <a:ext cx="1672917" cy="1665675"/>
          </a:xfrm>
          <a:prstGeom prst="rect">
            <a:avLst/>
          </a:prstGeom>
          <a:noFill/>
          <a:ln>
            <a:noFill/>
          </a:ln>
        </p:spPr>
      </p:pic>
      <p:pic>
        <p:nvPicPr>
          <p:cNvPr id="217" name="Google Shape;217;p32"/>
          <p:cNvPicPr preferRelativeResize="0"/>
          <p:nvPr/>
        </p:nvPicPr>
        <p:blipFill>
          <a:blip r:embed="rId3">
            <a:alphaModFix/>
          </a:blip>
          <a:stretch>
            <a:fillRect/>
          </a:stretch>
        </p:blipFill>
        <p:spPr>
          <a:xfrm>
            <a:off x="-642762" y="-951150"/>
            <a:ext cx="2571750" cy="2552700"/>
          </a:xfrm>
          <a:prstGeom prst="rect">
            <a:avLst/>
          </a:prstGeom>
          <a:noFill/>
          <a:ln>
            <a:noFill/>
          </a:ln>
        </p:spPr>
      </p:pic>
      <p:pic>
        <p:nvPicPr>
          <p:cNvPr id="218" name="Google Shape;218;p32"/>
          <p:cNvPicPr preferRelativeResize="0"/>
          <p:nvPr/>
        </p:nvPicPr>
        <p:blipFill>
          <a:blip r:embed="rId3">
            <a:alphaModFix/>
          </a:blip>
          <a:stretch>
            <a:fillRect/>
          </a:stretch>
        </p:blipFill>
        <p:spPr>
          <a:xfrm flipH="1">
            <a:off x="7215013" y="-951150"/>
            <a:ext cx="2571750" cy="2552700"/>
          </a:xfrm>
          <a:prstGeom prst="rect">
            <a:avLst/>
          </a:prstGeom>
          <a:noFill/>
          <a:ln>
            <a:noFill/>
          </a:ln>
        </p:spPr>
      </p:pic>
      <p:pic>
        <p:nvPicPr>
          <p:cNvPr id="219" name="Google Shape;219;p32"/>
          <p:cNvPicPr preferRelativeResize="0"/>
          <p:nvPr/>
        </p:nvPicPr>
        <p:blipFill>
          <a:blip r:embed="rId2">
            <a:alphaModFix/>
          </a:blip>
          <a:stretch>
            <a:fillRect/>
          </a:stretch>
        </p:blipFill>
        <p:spPr>
          <a:xfrm>
            <a:off x="-544675" y="4433475"/>
            <a:ext cx="1672917" cy="1665675"/>
          </a:xfrm>
          <a:prstGeom prst="rect">
            <a:avLst/>
          </a:prstGeom>
          <a:noFill/>
          <a:ln>
            <a:noFill/>
          </a:ln>
        </p:spPr>
      </p:pic>
      <p:pic>
        <p:nvPicPr>
          <p:cNvPr id="220" name="Google Shape;220;p32"/>
          <p:cNvPicPr preferRelativeResize="0"/>
          <p:nvPr/>
        </p:nvPicPr>
        <p:blipFill>
          <a:blip r:embed="rId4">
            <a:alphaModFix/>
          </a:blip>
          <a:stretch>
            <a:fillRect/>
          </a:stretch>
        </p:blipFill>
        <p:spPr>
          <a:xfrm rot="10800000">
            <a:off x="3215225" y="4558799"/>
            <a:ext cx="2713550" cy="13371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TITLE_AND_TWO_COLUMNS_1">
    <p:spTree>
      <p:nvGrpSpPr>
        <p:cNvPr id="1" name="Shape 221"/>
        <p:cNvGrpSpPr/>
        <p:nvPr/>
      </p:nvGrpSpPr>
      <p:grpSpPr>
        <a:xfrm>
          <a:off x="0" y="0"/>
          <a:ext cx="0" cy="0"/>
          <a:chOff x="0" y="0"/>
          <a:chExt cx="0" cy="0"/>
        </a:xfrm>
      </p:grpSpPr>
      <p:pic>
        <p:nvPicPr>
          <p:cNvPr id="222" name="Google Shape;222;p33"/>
          <p:cNvPicPr preferRelativeResize="0"/>
          <p:nvPr/>
        </p:nvPicPr>
        <p:blipFill>
          <a:blip r:embed="rId2">
            <a:alphaModFix/>
          </a:blip>
          <a:stretch>
            <a:fillRect/>
          </a:stretch>
        </p:blipFill>
        <p:spPr>
          <a:xfrm>
            <a:off x="8015750" y="1336713"/>
            <a:ext cx="1672917" cy="1665675"/>
          </a:xfrm>
          <a:prstGeom prst="rect">
            <a:avLst/>
          </a:prstGeom>
          <a:noFill/>
          <a:ln>
            <a:noFill/>
          </a:ln>
        </p:spPr>
      </p:pic>
      <p:pic>
        <p:nvPicPr>
          <p:cNvPr id="223" name="Google Shape;223;p33"/>
          <p:cNvPicPr preferRelativeResize="0"/>
          <p:nvPr/>
        </p:nvPicPr>
        <p:blipFill>
          <a:blip r:embed="rId2">
            <a:alphaModFix/>
          </a:blip>
          <a:stretch>
            <a:fillRect/>
          </a:stretch>
        </p:blipFill>
        <p:spPr>
          <a:xfrm>
            <a:off x="-544675" y="1336713"/>
            <a:ext cx="1672917" cy="1665675"/>
          </a:xfrm>
          <a:prstGeom prst="rect">
            <a:avLst/>
          </a:prstGeom>
          <a:noFill/>
          <a:ln>
            <a:noFill/>
          </a:ln>
        </p:spPr>
      </p:pic>
      <p:pic>
        <p:nvPicPr>
          <p:cNvPr id="224" name="Google Shape;224;p33"/>
          <p:cNvPicPr preferRelativeResize="0"/>
          <p:nvPr/>
        </p:nvPicPr>
        <p:blipFill>
          <a:blip r:embed="rId3">
            <a:alphaModFix/>
          </a:blip>
          <a:stretch>
            <a:fillRect/>
          </a:stretch>
        </p:blipFill>
        <p:spPr>
          <a:xfrm rot="10800000">
            <a:off x="3328675" y="4302799"/>
            <a:ext cx="2713550" cy="13371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Spectral SC"/>
              <a:buNone/>
              <a:defRPr sz="3000" b="1">
                <a:solidFill>
                  <a:schemeClr val="accent6"/>
                </a:solidFill>
                <a:latin typeface="Spectral SC"/>
                <a:ea typeface="Spectral SC"/>
                <a:cs typeface="Spectral SC"/>
                <a:sym typeface="Spectral SC"/>
              </a:defRPr>
            </a:lvl1pPr>
            <a:lvl2pPr lvl="1" rtl="0">
              <a:spcBef>
                <a:spcPts val="0"/>
              </a:spcBef>
              <a:spcAft>
                <a:spcPts val="0"/>
              </a:spcAft>
              <a:buClr>
                <a:schemeClr val="accent6"/>
              </a:buClr>
              <a:buSzPts val="3000"/>
              <a:buFont typeface="Spectral SC"/>
              <a:buNone/>
              <a:defRPr sz="3000" b="1">
                <a:solidFill>
                  <a:schemeClr val="accent6"/>
                </a:solidFill>
                <a:latin typeface="Spectral SC"/>
                <a:ea typeface="Spectral SC"/>
                <a:cs typeface="Spectral SC"/>
                <a:sym typeface="Spectral SC"/>
              </a:defRPr>
            </a:lvl2pPr>
            <a:lvl3pPr lvl="2" rtl="0">
              <a:spcBef>
                <a:spcPts val="0"/>
              </a:spcBef>
              <a:spcAft>
                <a:spcPts val="0"/>
              </a:spcAft>
              <a:buClr>
                <a:schemeClr val="accent6"/>
              </a:buClr>
              <a:buSzPts val="3000"/>
              <a:buFont typeface="Spectral SC"/>
              <a:buNone/>
              <a:defRPr sz="3000" b="1">
                <a:solidFill>
                  <a:schemeClr val="accent6"/>
                </a:solidFill>
                <a:latin typeface="Spectral SC"/>
                <a:ea typeface="Spectral SC"/>
                <a:cs typeface="Spectral SC"/>
                <a:sym typeface="Spectral SC"/>
              </a:defRPr>
            </a:lvl3pPr>
            <a:lvl4pPr lvl="3" rtl="0">
              <a:spcBef>
                <a:spcPts val="0"/>
              </a:spcBef>
              <a:spcAft>
                <a:spcPts val="0"/>
              </a:spcAft>
              <a:buClr>
                <a:schemeClr val="accent6"/>
              </a:buClr>
              <a:buSzPts val="3000"/>
              <a:buFont typeface="Spectral SC"/>
              <a:buNone/>
              <a:defRPr sz="3000" b="1">
                <a:solidFill>
                  <a:schemeClr val="accent6"/>
                </a:solidFill>
                <a:latin typeface="Spectral SC"/>
                <a:ea typeface="Spectral SC"/>
                <a:cs typeface="Spectral SC"/>
                <a:sym typeface="Spectral SC"/>
              </a:defRPr>
            </a:lvl4pPr>
            <a:lvl5pPr lvl="4" rtl="0">
              <a:spcBef>
                <a:spcPts val="0"/>
              </a:spcBef>
              <a:spcAft>
                <a:spcPts val="0"/>
              </a:spcAft>
              <a:buClr>
                <a:schemeClr val="accent6"/>
              </a:buClr>
              <a:buSzPts val="3000"/>
              <a:buFont typeface="Spectral SC"/>
              <a:buNone/>
              <a:defRPr sz="3000" b="1">
                <a:solidFill>
                  <a:schemeClr val="accent6"/>
                </a:solidFill>
                <a:latin typeface="Spectral SC"/>
                <a:ea typeface="Spectral SC"/>
                <a:cs typeface="Spectral SC"/>
                <a:sym typeface="Spectral SC"/>
              </a:defRPr>
            </a:lvl5pPr>
            <a:lvl6pPr lvl="5" rtl="0">
              <a:spcBef>
                <a:spcPts val="0"/>
              </a:spcBef>
              <a:spcAft>
                <a:spcPts val="0"/>
              </a:spcAft>
              <a:buClr>
                <a:schemeClr val="accent6"/>
              </a:buClr>
              <a:buSzPts val="3000"/>
              <a:buFont typeface="Spectral SC"/>
              <a:buNone/>
              <a:defRPr sz="3000" b="1">
                <a:solidFill>
                  <a:schemeClr val="accent6"/>
                </a:solidFill>
                <a:latin typeface="Spectral SC"/>
                <a:ea typeface="Spectral SC"/>
                <a:cs typeface="Spectral SC"/>
                <a:sym typeface="Spectral SC"/>
              </a:defRPr>
            </a:lvl6pPr>
            <a:lvl7pPr lvl="6" rtl="0">
              <a:spcBef>
                <a:spcPts val="0"/>
              </a:spcBef>
              <a:spcAft>
                <a:spcPts val="0"/>
              </a:spcAft>
              <a:buClr>
                <a:schemeClr val="accent6"/>
              </a:buClr>
              <a:buSzPts val="3000"/>
              <a:buFont typeface="Spectral SC"/>
              <a:buNone/>
              <a:defRPr sz="3000" b="1">
                <a:solidFill>
                  <a:schemeClr val="accent6"/>
                </a:solidFill>
                <a:latin typeface="Spectral SC"/>
                <a:ea typeface="Spectral SC"/>
                <a:cs typeface="Spectral SC"/>
                <a:sym typeface="Spectral SC"/>
              </a:defRPr>
            </a:lvl7pPr>
            <a:lvl8pPr lvl="7" rtl="0">
              <a:spcBef>
                <a:spcPts val="0"/>
              </a:spcBef>
              <a:spcAft>
                <a:spcPts val="0"/>
              </a:spcAft>
              <a:buClr>
                <a:schemeClr val="accent6"/>
              </a:buClr>
              <a:buSzPts val="3000"/>
              <a:buFont typeface="Spectral SC"/>
              <a:buNone/>
              <a:defRPr sz="3000" b="1">
                <a:solidFill>
                  <a:schemeClr val="accent6"/>
                </a:solidFill>
                <a:latin typeface="Spectral SC"/>
                <a:ea typeface="Spectral SC"/>
                <a:cs typeface="Spectral SC"/>
                <a:sym typeface="Spectral SC"/>
              </a:defRPr>
            </a:lvl8pPr>
            <a:lvl9pPr lvl="8" rtl="0">
              <a:spcBef>
                <a:spcPts val="0"/>
              </a:spcBef>
              <a:spcAft>
                <a:spcPts val="0"/>
              </a:spcAft>
              <a:buClr>
                <a:schemeClr val="accent6"/>
              </a:buClr>
              <a:buSzPts val="3000"/>
              <a:buFont typeface="Spectral SC"/>
              <a:buNone/>
              <a:defRPr sz="3000" b="1">
                <a:solidFill>
                  <a:schemeClr val="accent6"/>
                </a:solidFill>
                <a:latin typeface="Spectral SC"/>
                <a:ea typeface="Spectral SC"/>
                <a:cs typeface="Spectral SC"/>
                <a:sym typeface="Spectral S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6"/>
              </a:buClr>
              <a:buSzPts val="1400"/>
              <a:buFont typeface="Rubik"/>
              <a:buChar char="●"/>
              <a:defRPr>
                <a:solidFill>
                  <a:schemeClr val="accent6"/>
                </a:solidFill>
                <a:latin typeface="Rubik"/>
                <a:ea typeface="Rubik"/>
                <a:cs typeface="Rubik"/>
                <a:sym typeface="Rubik"/>
              </a:defRPr>
            </a:lvl1pPr>
            <a:lvl2pPr marL="914400" lvl="1" indent="-317500">
              <a:lnSpc>
                <a:spcPct val="100000"/>
              </a:lnSpc>
              <a:spcBef>
                <a:spcPts val="1600"/>
              </a:spcBef>
              <a:spcAft>
                <a:spcPts val="0"/>
              </a:spcAft>
              <a:buClr>
                <a:schemeClr val="accent6"/>
              </a:buClr>
              <a:buSzPts val="1400"/>
              <a:buFont typeface="Rubik"/>
              <a:buChar char="○"/>
              <a:defRPr>
                <a:solidFill>
                  <a:schemeClr val="accent6"/>
                </a:solidFill>
                <a:latin typeface="Rubik"/>
                <a:ea typeface="Rubik"/>
                <a:cs typeface="Rubik"/>
                <a:sym typeface="Rubik"/>
              </a:defRPr>
            </a:lvl2pPr>
            <a:lvl3pPr marL="1371600" lvl="2" indent="-317500">
              <a:lnSpc>
                <a:spcPct val="100000"/>
              </a:lnSpc>
              <a:spcBef>
                <a:spcPts val="1600"/>
              </a:spcBef>
              <a:spcAft>
                <a:spcPts val="0"/>
              </a:spcAft>
              <a:buClr>
                <a:schemeClr val="accent6"/>
              </a:buClr>
              <a:buSzPts val="1400"/>
              <a:buFont typeface="Rubik"/>
              <a:buChar char="■"/>
              <a:defRPr>
                <a:solidFill>
                  <a:schemeClr val="accent6"/>
                </a:solidFill>
                <a:latin typeface="Rubik"/>
                <a:ea typeface="Rubik"/>
                <a:cs typeface="Rubik"/>
                <a:sym typeface="Rubik"/>
              </a:defRPr>
            </a:lvl3pPr>
            <a:lvl4pPr marL="1828800" lvl="3" indent="-317500">
              <a:lnSpc>
                <a:spcPct val="100000"/>
              </a:lnSpc>
              <a:spcBef>
                <a:spcPts val="1600"/>
              </a:spcBef>
              <a:spcAft>
                <a:spcPts val="0"/>
              </a:spcAft>
              <a:buClr>
                <a:schemeClr val="accent6"/>
              </a:buClr>
              <a:buSzPts val="1400"/>
              <a:buFont typeface="Rubik"/>
              <a:buChar char="●"/>
              <a:defRPr>
                <a:solidFill>
                  <a:schemeClr val="accent6"/>
                </a:solidFill>
                <a:latin typeface="Rubik"/>
                <a:ea typeface="Rubik"/>
                <a:cs typeface="Rubik"/>
                <a:sym typeface="Rubik"/>
              </a:defRPr>
            </a:lvl4pPr>
            <a:lvl5pPr marL="2286000" lvl="4" indent="-317500">
              <a:lnSpc>
                <a:spcPct val="100000"/>
              </a:lnSpc>
              <a:spcBef>
                <a:spcPts val="1600"/>
              </a:spcBef>
              <a:spcAft>
                <a:spcPts val="0"/>
              </a:spcAft>
              <a:buClr>
                <a:schemeClr val="accent6"/>
              </a:buClr>
              <a:buSzPts val="1400"/>
              <a:buFont typeface="Rubik"/>
              <a:buChar char="○"/>
              <a:defRPr>
                <a:solidFill>
                  <a:schemeClr val="accent6"/>
                </a:solidFill>
                <a:latin typeface="Rubik"/>
                <a:ea typeface="Rubik"/>
                <a:cs typeface="Rubik"/>
                <a:sym typeface="Rubik"/>
              </a:defRPr>
            </a:lvl5pPr>
            <a:lvl6pPr marL="2743200" lvl="5" indent="-317500">
              <a:lnSpc>
                <a:spcPct val="100000"/>
              </a:lnSpc>
              <a:spcBef>
                <a:spcPts val="1600"/>
              </a:spcBef>
              <a:spcAft>
                <a:spcPts val="0"/>
              </a:spcAft>
              <a:buClr>
                <a:schemeClr val="accent6"/>
              </a:buClr>
              <a:buSzPts val="1400"/>
              <a:buFont typeface="Rubik"/>
              <a:buChar char="■"/>
              <a:defRPr>
                <a:solidFill>
                  <a:schemeClr val="accent6"/>
                </a:solidFill>
                <a:latin typeface="Rubik"/>
                <a:ea typeface="Rubik"/>
                <a:cs typeface="Rubik"/>
                <a:sym typeface="Rubik"/>
              </a:defRPr>
            </a:lvl6pPr>
            <a:lvl7pPr marL="3200400" lvl="6" indent="-317500">
              <a:lnSpc>
                <a:spcPct val="100000"/>
              </a:lnSpc>
              <a:spcBef>
                <a:spcPts val="1600"/>
              </a:spcBef>
              <a:spcAft>
                <a:spcPts val="0"/>
              </a:spcAft>
              <a:buClr>
                <a:schemeClr val="accent6"/>
              </a:buClr>
              <a:buSzPts val="1400"/>
              <a:buFont typeface="Rubik"/>
              <a:buChar char="●"/>
              <a:defRPr>
                <a:solidFill>
                  <a:schemeClr val="accent6"/>
                </a:solidFill>
                <a:latin typeface="Rubik"/>
                <a:ea typeface="Rubik"/>
                <a:cs typeface="Rubik"/>
                <a:sym typeface="Rubik"/>
              </a:defRPr>
            </a:lvl7pPr>
            <a:lvl8pPr marL="3657600" lvl="7" indent="-317500">
              <a:lnSpc>
                <a:spcPct val="100000"/>
              </a:lnSpc>
              <a:spcBef>
                <a:spcPts val="1600"/>
              </a:spcBef>
              <a:spcAft>
                <a:spcPts val="0"/>
              </a:spcAft>
              <a:buClr>
                <a:schemeClr val="accent6"/>
              </a:buClr>
              <a:buSzPts val="1400"/>
              <a:buFont typeface="Rubik"/>
              <a:buChar char="○"/>
              <a:defRPr>
                <a:solidFill>
                  <a:schemeClr val="accent6"/>
                </a:solidFill>
                <a:latin typeface="Rubik"/>
                <a:ea typeface="Rubik"/>
                <a:cs typeface="Rubik"/>
                <a:sym typeface="Rubik"/>
              </a:defRPr>
            </a:lvl8pPr>
            <a:lvl9pPr marL="4114800" lvl="8" indent="-317500">
              <a:lnSpc>
                <a:spcPct val="100000"/>
              </a:lnSpc>
              <a:spcBef>
                <a:spcPts val="1600"/>
              </a:spcBef>
              <a:spcAft>
                <a:spcPts val="1600"/>
              </a:spcAft>
              <a:buClr>
                <a:schemeClr val="accent6"/>
              </a:buClr>
              <a:buSzPts val="1400"/>
              <a:buFont typeface="Rubik"/>
              <a:buChar char="■"/>
              <a:defRPr>
                <a:solidFill>
                  <a:schemeClr val="accent6"/>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2" r:id="rId5"/>
    <p:sldLayoutId id="2147483667" r:id="rId6"/>
    <p:sldLayoutId id="2147483678"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6"/>
          <p:cNvPicPr preferRelativeResize="0"/>
          <p:nvPr/>
        </p:nvPicPr>
        <p:blipFill>
          <a:blip r:embed="rId3">
            <a:alphaModFix/>
          </a:blip>
          <a:stretch>
            <a:fillRect/>
          </a:stretch>
        </p:blipFill>
        <p:spPr>
          <a:xfrm>
            <a:off x="1555525" y="1003882"/>
            <a:ext cx="6032951" cy="2755625"/>
          </a:xfrm>
          <a:prstGeom prst="rect">
            <a:avLst/>
          </a:prstGeom>
          <a:noFill/>
          <a:ln>
            <a:noFill/>
          </a:ln>
        </p:spPr>
      </p:pic>
      <p:sp>
        <p:nvSpPr>
          <p:cNvPr id="234" name="Google Shape;234;p36"/>
          <p:cNvSpPr txBox="1">
            <a:spLocks noGrp="1"/>
          </p:cNvSpPr>
          <p:nvPr>
            <p:ph type="ctrTitle"/>
          </p:nvPr>
        </p:nvSpPr>
        <p:spPr>
          <a:xfrm>
            <a:off x="2412487" y="1532024"/>
            <a:ext cx="4319025" cy="13371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t>Food security in </a:t>
            </a:r>
            <a:r>
              <a:rPr lang="en-IN" b="1" dirty="0" err="1"/>
              <a:t>india</a:t>
            </a:r>
            <a:endParaRPr b="1" dirty="0"/>
          </a:p>
        </p:txBody>
      </p:sp>
      <p:sp>
        <p:nvSpPr>
          <p:cNvPr id="235" name="Google Shape;235;p36"/>
          <p:cNvSpPr txBox="1">
            <a:spLocks noGrp="1"/>
          </p:cNvSpPr>
          <p:nvPr>
            <p:ph type="subTitle" idx="1"/>
          </p:nvPr>
        </p:nvSpPr>
        <p:spPr>
          <a:xfrm>
            <a:off x="2689825" y="3973750"/>
            <a:ext cx="3764400" cy="38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Made by : </a:t>
            </a:r>
            <a:r>
              <a:rPr lang="en-IN" dirty="0" err="1"/>
              <a:t>Maahi</a:t>
            </a:r>
            <a:r>
              <a:rPr lang="en-IN" dirty="0"/>
              <a:t> patel &amp; Diya Shah</a:t>
            </a:r>
            <a:endParaRPr dirty="0"/>
          </a:p>
        </p:txBody>
      </p:sp>
      <p:pic>
        <p:nvPicPr>
          <p:cNvPr id="236" name="Google Shape;236;p36"/>
          <p:cNvPicPr preferRelativeResize="0"/>
          <p:nvPr/>
        </p:nvPicPr>
        <p:blipFill>
          <a:blip r:embed="rId4">
            <a:alphaModFix/>
          </a:blip>
          <a:stretch>
            <a:fillRect/>
          </a:stretch>
        </p:blipFill>
        <p:spPr>
          <a:xfrm>
            <a:off x="1128250" y="2761805"/>
            <a:ext cx="1356855" cy="1197775"/>
          </a:xfrm>
          <a:prstGeom prst="rect">
            <a:avLst/>
          </a:prstGeom>
          <a:noFill/>
          <a:ln>
            <a:noFill/>
          </a:ln>
        </p:spPr>
      </p:pic>
      <p:pic>
        <p:nvPicPr>
          <p:cNvPr id="237" name="Google Shape;237;p36"/>
          <p:cNvPicPr preferRelativeResize="0"/>
          <p:nvPr/>
        </p:nvPicPr>
        <p:blipFill>
          <a:blip r:embed="rId4">
            <a:alphaModFix/>
          </a:blip>
          <a:stretch>
            <a:fillRect/>
          </a:stretch>
        </p:blipFill>
        <p:spPr>
          <a:xfrm flipH="1">
            <a:off x="6658900" y="2761805"/>
            <a:ext cx="1356855" cy="1197775"/>
          </a:xfrm>
          <a:prstGeom prst="rect">
            <a:avLst/>
          </a:prstGeom>
          <a:noFill/>
          <a:ln>
            <a:noFill/>
          </a:ln>
        </p:spPr>
      </p:pic>
      <p:pic>
        <p:nvPicPr>
          <p:cNvPr id="238" name="Google Shape;238;p36"/>
          <p:cNvPicPr preferRelativeResize="0"/>
          <p:nvPr/>
        </p:nvPicPr>
        <p:blipFill>
          <a:blip r:embed="rId5">
            <a:alphaModFix/>
          </a:blip>
          <a:stretch>
            <a:fillRect/>
          </a:stretch>
        </p:blipFill>
        <p:spPr>
          <a:xfrm>
            <a:off x="2801063" y="2798293"/>
            <a:ext cx="695325" cy="609600"/>
          </a:xfrm>
          <a:prstGeom prst="rect">
            <a:avLst/>
          </a:prstGeom>
          <a:noFill/>
          <a:ln>
            <a:noFill/>
          </a:ln>
        </p:spPr>
      </p:pic>
      <p:pic>
        <p:nvPicPr>
          <p:cNvPr id="239" name="Google Shape;239;p36"/>
          <p:cNvPicPr preferRelativeResize="0"/>
          <p:nvPr/>
        </p:nvPicPr>
        <p:blipFill>
          <a:blip r:embed="rId5">
            <a:alphaModFix/>
          </a:blip>
          <a:stretch>
            <a:fillRect/>
          </a:stretch>
        </p:blipFill>
        <p:spPr>
          <a:xfrm flipH="1">
            <a:off x="5647563" y="2798293"/>
            <a:ext cx="695325" cy="609600"/>
          </a:xfrm>
          <a:prstGeom prst="rect">
            <a:avLst/>
          </a:prstGeom>
          <a:noFill/>
          <a:ln>
            <a:noFill/>
          </a:ln>
        </p:spPr>
      </p:pic>
      <p:pic>
        <p:nvPicPr>
          <p:cNvPr id="240" name="Google Shape;240;p36"/>
          <p:cNvPicPr preferRelativeResize="0"/>
          <p:nvPr/>
        </p:nvPicPr>
        <p:blipFill>
          <a:blip r:embed="rId6">
            <a:alphaModFix/>
          </a:blip>
          <a:stretch>
            <a:fillRect/>
          </a:stretch>
        </p:blipFill>
        <p:spPr>
          <a:xfrm>
            <a:off x="2122900" y="788275"/>
            <a:ext cx="781050" cy="942975"/>
          </a:xfrm>
          <a:prstGeom prst="rect">
            <a:avLst/>
          </a:prstGeom>
          <a:noFill/>
          <a:ln>
            <a:noFill/>
          </a:ln>
        </p:spPr>
      </p:pic>
      <p:pic>
        <p:nvPicPr>
          <p:cNvPr id="241" name="Google Shape;241;p36"/>
          <p:cNvPicPr preferRelativeResize="0"/>
          <p:nvPr/>
        </p:nvPicPr>
        <p:blipFill>
          <a:blip r:embed="rId6">
            <a:alphaModFix/>
          </a:blip>
          <a:stretch>
            <a:fillRect/>
          </a:stretch>
        </p:blipFill>
        <p:spPr>
          <a:xfrm flipH="1">
            <a:off x="6240050" y="788275"/>
            <a:ext cx="781050" cy="942975"/>
          </a:xfrm>
          <a:prstGeom prst="rect">
            <a:avLst/>
          </a:prstGeom>
          <a:noFill/>
          <a:ln>
            <a:noFill/>
          </a:ln>
        </p:spPr>
      </p:pic>
      <p:pic>
        <p:nvPicPr>
          <p:cNvPr id="242" name="Google Shape;242;p36"/>
          <p:cNvPicPr preferRelativeResize="0"/>
          <p:nvPr/>
        </p:nvPicPr>
        <p:blipFill>
          <a:blip r:embed="rId7">
            <a:alphaModFix/>
          </a:blip>
          <a:stretch>
            <a:fillRect/>
          </a:stretch>
        </p:blipFill>
        <p:spPr>
          <a:xfrm>
            <a:off x="3215225" y="-19394"/>
            <a:ext cx="2713550" cy="133717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fill="hold"/>
                                        <p:tgtEl>
                                          <p:spTgt spid="242"/>
                                        </p:tgtEl>
                                        <p:attrNameLst>
                                          <p:attrName>ppt_x</p:attrName>
                                        </p:attrNameLst>
                                      </p:cBhvr>
                                      <p:tavLst>
                                        <p:tav tm="0">
                                          <p:val>
                                            <p:strVal val="#ppt_x"/>
                                          </p:val>
                                        </p:tav>
                                        <p:tav tm="100000">
                                          <p:val>
                                            <p:strVal val="#ppt_x"/>
                                          </p:val>
                                        </p:tav>
                                      </p:tavLst>
                                    </p:anim>
                                    <p:anim calcmode="lin" valueType="num">
                                      <p:cBhvr additive="base">
                                        <p:cTn id="8" dur="500" fill="hold"/>
                                        <p:tgtEl>
                                          <p:spTgt spid="2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3"/>
                                        </p:tgtEl>
                                        <p:attrNameLst>
                                          <p:attrName>style.visibility</p:attrName>
                                        </p:attrNameLst>
                                      </p:cBhvr>
                                      <p:to>
                                        <p:strVal val="visible"/>
                                      </p:to>
                                    </p:set>
                                    <p:anim calcmode="lin" valueType="num">
                                      <p:cBhvr additive="base">
                                        <p:cTn id="11" dur="500" fill="hold"/>
                                        <p:tgtEl>
                                          <p:spTgt spid="233"/>
                                        </p:tgtEl>
                                        <p:attrNameLst>
                                          <p:attrName>ppt_x</p:attrName>
                                        </p:attrNameLst>
                                      </p:cBhvr>
                                      <p:tavLst>
                                        <p:tav tm="0">
                                          <p:val>
                                            <p:strVal val="#ppt_x"/>
                                          </p:val>
                                        </p:tav>
                                        <p:tav tm="100000">
                                          <p:val>
                                            <p:strVal val="#ppt_x"/>
                                          </p:val>
                                        </p:tav>
                                      </p:tavLst>
                                    </p:anim>
                                    <p:anim calcmode="lin" valueType="num">
                                      <p:cBhvr additive="base">
                                        <p:cTn id="12" dur="500" fill="hold"/>
                                        <p:tgtEl>
                                          <p:spTgt spid="2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6"/>
                                        </p:tgtEl>
                                        <p:attrNameLst>
                                          <p:attrName>style.visibility</p:attrName>
                                        </p:attrNameLst>
                                      </p:cBhvr>
                                      <p:to>
                                        <p:strVal val="visible"/>
                                      </p:to>
                                    </p:set>
                                    <p:anim calcmode="lin" valueType="num">
                                      <p:cBhvr additive="base">
                                        <p:cTn id="15" dur="500" fill="hold"/>
                                        <p:tgtEl>
                                          <p:spTgt spid="236"/>
                                        </p:tgtEl>
                                        <p:attrNameLst>
                                          <p:attrName>ppt_x</p:attrName>
                                        </p:attrNameLst>
                                      </p:cBhvr>
                                      <p:tavLst>
                                        <p:tav tm="0">
                                          <p:val>
                                            <p:strVal val="#ppt_x"/>
                                          </p:val>
                                        </p:tav>
                                        <p:tav tm="100000">
                                          <p:val>
                                            <p:strVal val="#ppt_x"/>
                                          </p:val>
                                        </p:tav>
                                      </p:tavLst>
                                    </p:anim>
                                    <p:anim calcmode="lin" valueType="num">
                                      <p:cBhvr additive="base">
                                        <p:cTn id="16" dur="500" fill="hold"/>
                                        <p:tgtEl>
                                          <p:spTgt spid="23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7"/>
                                        </p:tgtEl>
                                        <p:attrNameLst>
                                          <p:attrName>style.visibility</p:attrName>
                                        </p:attrNameLst>
                                      </p:cBhvr>
                                      <p:to>
                                        <p:strVal val="visible"/>
                                      </p:to>
                                    </p:set>
                                    <p:anim calcmode="lin" valueType="num">
                                      <p:cBhvr additive="base">
                                        <p:cTn id="19" dur="500" fill="hold"/>
                                        <p:tgtEl>
                                          <p:spTgt spid="237"/>
                                        </p:tgtEl>
                                        <p:attrNameLst>
                                          <p:attrName>ppt_x</p:attrName>
                                        </p:attrNameLst>
                                      </p:cBhvr>
                                      <p:tavLst>
                                        <p:tav tm="0">
                                          <p:val>
                                            <p:strVal val="#ppt_x"/>
                                          </p:val>
                                        </p:tav>
                                        <p:tav tm="100000">
                                          <p:val>
                                            <p:strVal val="#ppt_x"/>
                                          </p:val>
                                        </p:tav>
                                      </p:tavLst>
                                    </p:anim>
                                    <p:anim calcmode="lin" valueType="num">
                                      <p:cBhvr additive="base">
                                        <p:cTn id="20" dur="500" fill="hold"/>
                                        <p:tgtEl>
                                          <p:spTgt spid="2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34"/>
                                        </p:tgtEl>
                                        <p:attrNameLst>
                                          <p:attrName>style.visibility</p:attrName>
                                        </p:attrNameLst>
                                      </p:cBhvr>
                                      <p:to>
                                        <p:strVal val="visible"/>
                                      </p:to>
                                    </p:set>
                                    <p:animEffect transition="in" filter="barn(inVertical)">
                                      <p:cBhvr>
                                        <p:cTn id="25" dur="500"/>
                                        <p:tgtEl>
                                          <p:spTgt spid="2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35">
                                            <p:txEl>
                                              <p:pRg st="0" end="0"/>
                                            </p:txEl>
                                          </p:spTgt>
                                        </p:tgtEl>
                                        <p:attrNameLst>
                                          <p:attrName>style.visibility</p:attrName>
                                        </p:attrNameLst>
                                      </p:cBhvr>
                                      <p:to>
                                        <p:strVal val="visible"/>
                                      </p:to>
                                    </p:set>
                                    <p:animEffect transition="in" filter="randombar(horizontal)">
                                      <p:cBhvr>
                                        <p:cTn id="30" dur="500"/>
                                        <p:tgtEl>
                                          <p:spTgt spid="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Case Study “ Story of </a:t>
            </a:r>
            <a:r>
              <a:rPr lang="en-IN" dirty="0" err="1"/>
              <a:t>ramu</a:t>
            </a:r>
            <a:r>
              <a:rPr lang="en-IN" dirty="0"/>
              <a:t> ”</a:t>
            </a:r>
            <a:endParaRPr dirty="0"/>
          </a:p>
        </p:txBody>
      </p:sp>
      <p:sp>
        <p:nvSpPr>
          <p:cNvPr id="248" name="Google Shape;248;p37"/>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u="none" strike="noStrike" dirty="0" err="1">
                <a:solidFill>
                  <a:srgbClr val="000000"/>
                </a:solidFill>
                <a:effectLst/>
                <a:latin typeface="Rockwell" panose="02060603020205020403" pitchFamily="18" charset="0"/>
              </a:rPr>
              <a:t>Ramu</a:t>
            </a:r>
            <a:r>
              <a:rPr lang="en-US" sz="1600" b="0" i="0" u="none" strike="noStrike" dirty="0">
                <a:solidFill>
                  <a:srgbClr val="000000"/>
                </a:solidFill>
                <a:effectLst/>
                <a:latin typeface="Rockwell" panose="02060603020205020403" pitchFamily="18" charset="0"/>
              </a:rPr>
              <a:t> works as a casual </a:t>
            </a:r>
            <a:r>
              <a:rPr lang="en-US" sz="1600" b="0" i="0" u="none" strike="noStrike" dirty="0" err="1">
                <a:solidFill>
                  <a:srgbClr val="000000"/>
                </a:solidFill>
                <a:effectLst/>
                <a:latin typeface="Rockwell" panose="02060603020205020403" pitchFamily="18" charset="0"/>
              </a:rPr>
              <a:t>labourer</a:t>
            </a:r>
            <a:r>
              <a:rPr lang="en-US" sz="1600" b="0" i="0" u="none" strike="noStrike" dirty="0">
                <a:solidFill>
                  <a:srgbClr val="000000"/>
                </a:solidFill>
                <a:effectLst/>
                <a:latin typeface="Rockwell" panose="02060603020205020403" pitchFamily="18" charset="0"/>
              </a:rPr>
              <a:t> in agriculture in Raipur village. His eldest son Somu who is 10 years old also works as a </a:t>
            </a:r>
            <a:r>
              <a:rPr lang="en-US" sz="1600" b="0" i="0" u="none" strike="noStrike" dirty="0" err="1">
                <a:solidFill>
                  <a:srgbClr val="000000"/>
                </a:solidFill>
                <a:effectLst/>
                <a:latin typeface="Rockwell" panose="02060603020205020403" pitchFamily="18" charset="0"/>
              </a:rPr>
              <a:t>pali</a:t>
            </a:r>
            <a:r>
              <a:rPr lang="en-US" sz="1600" b="0" i="0" u="none" strike="noStrike" dirty="0">
                <a:solidFill>
                  <a:srgbClr val="000000"/>
                </a:solidFill>
                <a:effectLst/>
                <a:latin typeface="Rockwell" panose="02060603020205020403" pitchFamily="18" charset="0"/>
              </a:rPr>
              <a:t> to look after the cattle of the Sarpanch of the village </a:t>
            </a:r>
            <a:r>
              <a:rPr lang="en-US" sz="1600" b="0" i="0" u="none" strike="noStrike" dirty="0" err="1">
                <a:solidFill>
                  <a:srgbClr val="000000"/>
                </a:solidFill>
                <a:effectLst/>
                <a:latin typeface="Rockwell" panose="02060603020205020403" pitchFamily="18" charset="0"/>
              </a:rPr>
              <a:t>Satpal</a:t>
            </a:r>
            <a:r>
              <a:rPr lang="en-US" sz="1600" b="0" i="0" u="none" strike="noStrike" dirty="0">
                <a:solidFill>
                  <a:srgbClr val="000000"/>
                </a:solidFill>
                <a:effectLst/>
                <a:latin typeface="Rockwell" panose="02060603020205020403" pitchFamily="18" charset="0"/>
              </a:rPr>
              <a:t> Singh. Somu is employed for the whole year by the Sarpanch and is paid a sum of Rs1,000 for this work. </a:t>
            </a:r>
            <a:r>
              <a:rPr lang="en-US" sz="1600" b="0" i="0" u="none" strike="noStrike" dirty="0" err="1">
                <a:solidFill>
                  <a:srgbClr val="000000"/>
                </a:solidFill>
                <a:effectLst/>
                <a:latin typeface="Rockwell" panose="02060603020205020403" pitchFamily="18" charset="0"/>
              </a:rPr>
              <a:t>Ramu</a:t>
            </a:r>
            <a:r>
              <a:rPr lang="en-US" sz="1600" b="0" i="0" u="none" strike="noStrike" dirty="0">
                <a:solidFill>
                  <a:srgbClr val="000000"/>
                </a:solidFill>
                <a:effectLst/>
                <a:latin typeface="Rockwell" panose="02060603020205020403" pitchFamily="18" charset="0"/>
              </a:rPr>
              <a:t> has three more sons and two daughters but they are too young to work on the field. His wife </a:t>
            </a:r>
            <a:r>
              <a:rPr lang="en-US" sz="1600" b="0" i="0" u="none" strike="noStrike" dirty="0" err="1">
                <a:solidFill>
                  <a:srgbClr val="000000"/>
                </a:solidFill>
                <a:effectLst/>
                <a:latin typeface="Rockwell" panose="02060603020205020403" pitchFamily="18" charset="0"/>
              </a:rPr>
              <a:t>Sunhari</a:t>
            </a:r>
            <a:r>
              <a:rPr lang="en-US" sz="1600" b="0" i="0" u="none" strike="noStrike" dirty="0">
                <a:solidFill>
                  <a:srgbClr val="000000"/>
                </a:solidFill>
                <a:effectLst/>
                <a:latin typeface="Rockwell" panose="02060603020205020403" pitchFamily="18" charset="0"/>
              </a:rPr>
              <a:t> is also (part time) working as house cleaner for the livestock, removing and managing cow dung. She gets ½ </a:t>
            </a:r>
            <a:r>
              <a:rPr lang="en-US" sz="1600" b="0" i="0" u="none" strike="noStrike" dirty="0" err="1">
                <a:solidFill>
                  <a:srgbClr val="000000"/>
                </a:solidFill>
                <a:effectLst/>
                <a:latin typeface="Rockwell" panose="02060603020205020403" pitchFamily="18" charset="0"/>
              </a:rPr>
              <a:t>litre</a:t>
            </a:r>
            <a:r>
              <a:rPr lang="en-US" sz="1600" b="0" i="0" u="none" strike="noStrike" dirty="0">
                <a:solidFill>
                  <a:srgbClr val="000000"/>
                </a:solidFill>
                <a:effectLst/>
                <a:latin typeface="Rockwell" panose="02060603020205020403" pitchFamily="18" charset="0"/>
              </a:rPr>
              <a:t> milk and some cooked food along with vegetables for her daily work. Besides she also works in the field along with her husband in the busy season and supplements his earnings. Agriculture being a seasonal activity employs </a:t>
            </a:r>
            <a:r>
              <a:rPr lang="en-US" sz="1600" b="0" i="0" u="none" strike="noStrike" dirty="0" err="1">
                <a:solidFill>
                  <a:srgbClr val="000000"/>
                </a:solidFill>
                <a:effectLst/>
                <a:latin typeface="Rockwell" panose="02060603020205020403" pitchFamily="18" charset="0"/>
              </a:rPr>
              <a:t>Ramu</a:t>
            </a:r>
            <a:r>
              <a:rPr lang="en-US" sz="1600" b="0" i="0" u="none" strike="noStrike" dirty="0">
                <a:solidFill>
                  <a:srgbClr val="000000"/>
                </a:solidFill>
                <a:effectLst/>
                <a:latin typeface="Rockwell" panose="02060603020205020403" pitchFamily="18" charset="0"/>
              </a:rPr>
              <a:t> only during times of sowing, transplanting and harvesting.</a:t>
            </a:r>
            <a:r>
              <a:rPr lang="en-US" sz="1600" b="0" i="0" dirty="0">
                <a:solidFill>
                  <a:srgbClr val="000000"/>
                </a:solidFill>
                <a:effectLst/>
                <a:latin typeface="Rockwell" panose="02060603020205020403" pitchFamily="18" charset="0"/>
              </a:rPr>
              <a:t>​</a:t>
            </a:r>
            <a:endParaRPr sz="1600" dirty="0">
              <a:solidFill>
                <a:schemeClr val="accent6"/>
              </a:solidFill>
              <a:latin typeface="Rockwell" panose="020606030202050204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Effect transition="in" filter="fade">
                                      <p:cBhvr>
                                        <p:cTn id="7" dur="500"/>
                                        <p:tgtEl>
                                          <p:spTgt spid="2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Case Study “ Story of </a:t>
            </a:r>
            <a:r>
              <a:rPr lang="en-IN" dirty="0" err="1"/>
              <a:t>ramu</a:t>
            </a:r>
            <a:r>
              <a:rPr lang="en-IN" dirty="0"/>
              <a:t> ”</a:t>
            </a:r>
            <a:endParaRPr dirty="0"/>
          </a:p>
        </p:txBody>
      </p:sp>
      <p:sp>
        <p:nvSpPr>
          <p:cNvPr id="248" name="Google Shape;248;p37"/>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52400" indent="0" fontAlgn="base">
              <a:buNone/>
            </a:pPr>
            <a:r>
              <a:rPr lang="en-US" sz="1600" dirty="0">
                <a:solidFill>
                  <a:schemeClr val="accent4">
                    <a:lumMod val="10000"/>
                  </a:schemeClr>
                </a:solidFill>
                <a:latin typeface="Rockwell" panose="02060603020205020403" pitchFamily="18" charset="0"/>
              </a:rPr>
              <a:t>He remains unemployed for about 4 months during the period of plant consolidation and maturing in a year. He looks for work in other activities. Sometimes he gets employment in brick laying or in construction activities in the village. By all his efforts, </a:t>
            </a:r>
            <a:r>
              <a:rPr lang="en-US" sz="1600" dirty="0" err="1">
                <a:solidFill>
                  <a:schemeClr val="accent4">
                    <a:lumMod val="10000"/>
                  </a:schemeClr>
                </a:solidFill>
                <a:latin typeface="Rockwell" panose="02060603020205020403" pitchFamily="18" charset="0"/>
              </a:rPr>
              <a:t>Ramu</a:t>
            </a:r>
            <a:r>
              <a:rPr lang="en-US" sz="1600" dirty="0">
                <a:solidFill>
                  <a:schemeClr val="accent4">
                    <a:lumMod val="10000"/>
                  </a:schemeClr>
                </a:solidFill>
                <a:latin typeface="Rockwell" panose="02060603020205020403" pitchFamily="18" charset="0"/>
              </a:rPr>
              <a:t> is able to earn enough either in cash or kind for him to buy essentials for two square meals for his family. However, during the days when he is unable to get some work, he and his family really face difficulties and sometimes his small kids have to sleep without food. Milk and vegetables are not a regular part of meals in the family. </a:t>
            </a:r>
            <a:r>
              <a:rPr lang="en-US" sz="1600" dirty="0" err="1">
                <a:solidFill>
                  <a:schemeClr val="accent4">
                    <a:lumMod val="10000"/>
                  </a:schemeClr>
                </a:solidFill>
                <a:latin typeface="Rockwell" panose="02060603020205020403" pitchFamily="18" charset="0"/>
              </a:rPr>
              <a:t>Ramu</a:t>
            </a:r>
            <a:r>
              <a:rPr lang="en-US" sz="1600" dirty="0">
                <a:solidFill>
                  <a:schemeClr val="accent4">
                    <a:lumMod val="10000"/>
                  </a:schemeClr>
                </a:solidFill>
                <a:latin typeface="Rockwell" panose="02060603020205020403" pitchFamily="18" charset="0"/>
              </a:rPr>
              <a:t> is food insecure during 4 months when he remains unemployed because of the seasonal nature of agriculture work.​</a:t>
            </a:r>
          </a:p>
          <a:p>
            <a:pPr marL="152400" indent="0" fontAlgn="base">
              <a:buNone/>
            </a:pPr>
            <a:endParaRPr lang="en-US" sz="1600" dirty="0">
              <a:solidFill>
                <a:schemeClr val="accent4">
                  <a:lumMod val="10000"/>
                </a:schemeClr>
              </a:solidFill>
              <a:latin typeface="Rockwell" panose="02060603020205020403" pitchFamily="18" charset="0"/>
            </a:endParaRPr>
          </a:p>
        </p:txBody>
      </p:sp>
      <p:sp>
        <p:nvSpPr>
          <p:cNvPr id="2" name="TextBox 1">
            <a:extLst>
              <a:ext uri="{FF2B5EF4-FFF2-40B4-BE49-F238E27FC236}">
                <a16:creationId xmlns:a16="http://schemas.microsoft.com/office/drawing/2014/main" id="{BAAFBA09-C605-8ACF-1AF9-7A372C2DE7EE}"/>
              </a:ext>
            </a:extLst>
          </p:cNvPr>
          <p:cNvSpPr txBox="1"/>
          <p:nvPr/>
        </p:nvSpPr>
        <p:spPr>
          <a:xfrm>
            <a:off x="5580000" y="863836"/>
            <a:ext cx="1288800" cy="307777"/>
          </a:xfrm>
          <a:prstGeom prst="rect">
            <a:avLst/>
          </a:prstGeom>
          <a:noFill/>
        </p:spPr>
        <p:txBody>
          <a:bodyPr wrap="square" rtlCol="0">
            <a:spAutoFit/>
          </a:bodyPr>
          <a:lstStyle/>
          <a:p>
            <a:r>
              <a:rPr lang="en-IN" dirty="0">
                <a:latin typeface="Bodoni Bk BT" panose="02070603070706020303" pitchFamily="18" charset="0"/>
              </a:rPr>
              <a:t>Continues </a:t>
            </a:r>
          </a:p>
        </p:txBody>
      </p:sp>
    </p:spTree>
    <p:extLst>
      <p:ext uri="{BB962C8B-B14F-4D97-AF65-F5344CB8AC3E}">
        <p14:creationId xmlns:p14="http://schemas.microsoft.com/office/powerpoint/2010/main" val="2620231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Effect transition="in" filter="fade">
                                      <p:cBhvr>
                                        <p:cTn id="7" dur="500"/>
                                        <p:tgtEl>
                                          <p:spTgt spid="2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466772" y="1349881"/>
            <a:ext cx="4770917" cy="3518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Why is agriculture a seasonal activity?</a:t>
            </a:r>
            <a:endParaRPr sz="1600" dirty="0"/>
          </a:p>
        </p:txBody>
      </p:sp>
      <p:sp>
        <p:nvSpPr>
          <p:cNvPr id="283" name="Google Shape;283;p40"/>
          <p:cNvSpPr txBox="1">
            <a:spLocks noGrp="1"/>
          </p:cNvSpPr>
          <p:nvPr>
            <p:ph type="title" idx="2"/>
          </p:nvPr>
        </p:nvSpPr>
        <p:spPr>
          <a:xfrm>
            <a:off x="471850" y="369613"/>
            <a:ext cx="4680140" cy="838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t>Let’s discuss</a:t>
            </a:r>
            <a:endParaRPr sz="4800" dirty="0"/>
          </a:p>
        </p:txBody>
      </p:sp>
      <p:grpSp>
        <p:nvGrpSpPr>
          <p:cNvPr id="285" name="Google Shape;285;p40"/>
          <p:cNvGrpSpPr/>
          <p:nvPr/>
        </p:nvGrpSpPr>
        <p:grpSpPr>
          <a:xfrm>
            <a:off x="5339944" y="1525831"/>
            <a:ext cx="2856511" cy="2856511"/>
            <a:chOff x="4881750" y="1050075"/>
            <a:chExt cx="3253800" cy="3253800"/>
          </a:xfrm>
        </p:grpSpPr>
        <p:sp>
          <p:nvSpPr>
            <p:cNvPr id="286" name="Google Shape;286;p40"/>
            <p:cNvSpPr/>
            <p:nvPr/>
          </p:nvSpPr>
          <p:spPr>
            <a:xfrm>
              <a:off x="4881750" y="1050075"/>
              <a:ext cx="3253800" cy="3253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0"/>
            <p:cNvSpPr/>
            <p:nvPr/>
          </p:nvSpPr>
          <p:spPr>
            <a:xfrm>
              <a:off x="5030100" y="1198435"/>
              <a:ext cx="2957100" cy="2957100"/>
            </a:xfrm>
            <a:prstGeom prst="ellipse">
              <a:avLst/>
            </a:prstGeom>
            <a:solidFill>
              <a:schemeClr val="dk2"/>
            </a:solidFill>
            <a:ln w="3810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0"/>
            <p:cNvSpPr/>
            <p:nvPr/>
          </p:nvSpPr>
          <p:spPr>
            <a:xfrm>
              <a:off x="4947550" y="1115875"/>
              <a:ext cx="3122400" cy="31224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9" name="Google Shape;289;p40"/>
          <p:cNvPicPr preferRelativeResize="0"/>
          <p:nvPr/>
        </p:nvPicPr>
        <p:blipFill>
          <a:blip r:embed="rId3">
            <a:alphaModFix/>
          </a:blip>
          <a:stretch>
            <a:fillRect/>
          </a:stretch>
        </p:blipFill>
        <p:spPr>
          <a:xfrm flipH="1">
            <a:off x="5544453" y="965043"/>
            <a:ext cx="2957225" cy="3767850"/>
          </a:xfrm>
          <a:prstGeom prst="rect">
            <a:avLst/>
          </a:prstGeom>
          <a:noFill/>
          <a:ln>
            <a:noFill/>
          </a:ln>
        </p:spPr>
      </p:pic>
      <p:pic>
        <p:nvPicPr>
          <p:cNvPr id="290" name="Google Shape;290;p40"/>
          <p:cNvPicPr preferRelativeResize="0"/>
          <p:nvPr/>
        </p:nvPicPr>
        <p:blipFill>
          <a:blip r:embed="rId4">
            <a:alphaModFix/>
          </a:blip>
          <a:stretch>
            <a:fillRect/>
          </a:stretch>
        </p:blipFill>
        <p:spPr>
          <a:xfrm>
            <a:off x="4572000" y="2633981"/>
            <a:ext cx="1579742" cy="1272000"/>
          </a:xfrm>
          <a:prstGeom prst="rect">
            <a:avLst/>
          </a:prstGeom>
          <a:noFill/>
          <a:ln>
            <a:noFill/>
          </a:ln>
        </p:spPr>
      </p:pic>
      <p:pic>
        <p:nvPicPr>
          <p:cNvPr id="291" name="Google Shape;291;p40"/>
          <p:cNvPicPr preferRelativeResize="0"/>
          <p:nvPr/>
        </p:nvPicPr>
        <p:blipFill>
          <a:blip r:embed="rId4">
            <a:alphaModFix/>
          </a:blip>
          <a:stretch>
            <a:fillRect/>
          </a:stretch>
        </p:blipFill>
        <p:spPr>
          <a:xfrm flipH="1">
            <a:off x="7314400" y="1725068"/>
            <a:ext cx="1579742" cy="1272000"/>
          </a:xfrm>
          <a:prstGeom prst="rect">
            <a:avLst/>
          </a:prstGeom>
          <a:noFill/>
          <a:ln>
            <a:noFill/>
          </a:ln>
        </p:spPr>
      </p:pic>
      <p:grpSp>
        <p:nvGrpSpPr>
          <p:cNvPr id="2" name="Google Shape;1202;p77">
            <a:extLst>
              <a:ext uri="{FF2B5EF4-FFF2-40B4-BE49-F238E27FC236}">
                <a16:creationId xmlns:a16="http://schemas.microsoft.com/office/drawing/2014/main" id="{B6E260D8-95A7-93A9-20A8-4165908C43ED}"/>
              </a:ext>
            </a:extLst>
          </p:cNvPr>
          <p:cNvGrpSpPr/>
          <p:nvPr/>
        </p:nvGrpSpPr>
        <p:grpSpPr>
          <a:xfrm>
            <a:off x="328270" y="1445075"/>
            <a:ext cx="143619" cy="137953"/>
            <a:chOff x="5037700" y="2430325"/>
            <a:chExt cx="75950" cy="65850"/>
          </a:xfrm>
        </p:grpSpPr>
        <p:sp>
          <p:nvSpPr>
            <p:cNvPr id="3" name="Google Shape;1203;p77">
              <a:extLst>
                <a:ext uri="{FF2B5EF4-FFF2-40B4-BE49-F238E27FC236}">
                  <a16:creationId xmlns:a16="http://schemas.microsoft.com/office/drawing/2014/main" id="{E6E8D75A-821D-9627-965C-A1C2E857ED58}"/>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4;p77">
              <a:extLst>
                <a:ext uri="{FF2B5EF4-FFF2-40B4-BE49-F238E27FC236}">
                  <a16:creationId xmlns:a16="http://schemas.microsoft.com/office/drawing/2014/main" id="{3A9A803F-AF56-22DA-57DF-C61EF7C76248}"/>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D6F23EDA-01DE-0E82-1C4A-BFE5AD1981DB}"/>
              </a:ext>
            </a:extLst>
          </p:cNvPr>
          <p:cNvSpPr txBox="1"/>
          <p:nvPr/>
        </p:nvSpPr>
        <p:spPr>
          <a:xfrm>
            <a:off x="610971" y="1644518"/>
            <a:ext cx="4277880" cy="2031325"/>
          </a:xfrm>
          <a:prstGeom prst="rect">
            <a:avLst/>
          </a:prstGeom>
          <a:noFill/>
        </p:spPr>
        <p:txBody>
          <a:bodyPr wrap="square" rtlCol="0">
            <a:spAutoFit/>
          </a:bodyPr>
          <a:lstStyle/>
          <a:p>
            <a:r>
              <a:rPr lang="en-US" b="0" i="0" u="none" strike="noStrike" dirty="0">
                <a:solidFill>
                  <a:srgbClr val="000000"/>
                </a:solidFill>
                <a:effectLst/>
                <a:latin typeface="Rockwell" panose="02060603020205020403" pitchFamily="18" charset="0"/>
              </a:rPr>
              <a:t>Agriculture is considered a seasonal activity because it is highly dependent on the weather conditions. Each crop requires some mandatory climatic conditions for consolidation and thus it is generally not possible to grow them in unfavorable weather. Also as the crops once sowed needs time to mature and ready for harvest, thus it provides only seasonal employment.</a:t>
            </a:r>
            <a:r>
              <a:rPr lang="en-US" b="0" i="0" dirty="0">
                <a:solidFill>
                  <a:srgbClr val="000000"/>
                </a:solidFill>
                <a:effectLst/>
                <a:latin typeface="Rockwell" panose="02060603020205020403" pitchFamily="18" charset="0"/>
              </a:rPr>
              <a:t>​</a:t>
            </a:r>
            <a:endParaRPr lang="en-IN" dirty="0">
              <a:latin typeface="Rockwell" panose="020606030202050204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290"/>
                                        </p:tgtEl>
                                        <p:attrNameLst>
                                          <p:attrName>style.visibility</p:attrName>
                                        </p:attrNameLst>
                                      </p:cBhvr>
                                      <p:to>
                                        <p:strVal val="visible"/>
                                      </p:to>
                                    </p:set>
                                    <p:animEffect transition="in" filter="wheel(1)">
                                      <p:cBhvr>
                                        <p:cTn id="11" dur="2000"/>
                                        <p:tgtEl>
                                          <p:spTgt spid="290"/>
                                        </p:tgtEl>
                                      </p:cBhvr>
                                    </p:animEffect>
                                  </p:childTnLst>
                                </p:cTn>
                              </p:par>
                              <p:par>
                                <p:cTn id="12" presetID="21" presetClass="entr" presetSubtype="1" fill="hold" nodeType="withEffect">
                                  <p:stCondLst>
                                    <p:cond delay="0"/>
                                  </p:stCondLst>
                                  <p:childTnLst>
                                    <p:set>
                                      <p:cBhvr>
                                        <p:cTn id="13" dur="1" fill="hold">
                                          <p:stCondLst>
                                            <p:cond delay="0"/>
                                          </p:stCondLst>
                                        </p:cTn>
                                        <p:tgtEl>
                                          <p:spTgt spid="291"/>
                                        </p:tgtEl>
                                        <p:attrNameLst>
                                          <p:attrName>style.visibility</p:attrName>
                                        </p:attrNameLst>
                                      </p:cBhvr>
                                      <p:to>
                                        <p:strVal val="visible"/>
                                      </p:to>
                                    </p:set>
                                    <p:animEffect transition="in" filter="wheel(1)">
                                      <p:cBhvr>
                                        <p:cTn id="14" dur="2000"/>
                                        <p:tgtEl>
                                          <p:spTgt spid="29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9"/>
                                        </p:tgtEl>
                                        <p:attrNameLst>
                                          <p:attrName>style.visibility</p:attrName>
                                        </p:attrNameLst>
                                      </p:cBhvr>
                                      <p:to>
                                        <p:strVal val="visible"/>
                                      </p:to>
                                    </p:set>
                                    <p:animEffect transition="in" filter="fade">
                                      <p:cBhvr>
                                        <p:cTn id="19" dur="500"/>
                                        <p:tgtEl>
                                          <p:spTgt spid="28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2"/>
                                        </p:tgtEl>
                                        <p:attrNameLst>
                                          <p:attrName>style.visibility</p:attrName>
                                        </p:attrNameLst>
                                      </p:cBhvr>
                                      <p:to>
                                        <p:strVal val="visible"/>
                                      </p:to>
                                    </p:set>
                                    <p:animEffect transition="in" filter="fade">
                                      <p:cBhvr>
                                        <p:cTn id="28" dur="500"/>
                                        <p:tgtEl>
                                          <p:spTgt spid="28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p:bldP spid="28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486539" y="1480126"/>
            <a:ext cx="5020091" cy="3518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i="0" u="none" strike="noStrike" dirty="0">
                <a:solidFill>
                  <a:srgbClr val="000000"/>
                </a:solidFill>
                <a:effectLst/>
                <a:latin typeface="Spectral SC" panose="020B0604020202020204" charset="0"/>
              </a:rPr>
              <a:t>Why is </a:t>
            </a:r>
            <a:r>
              <a:rPr lang="en-US" sz="1600" i="0" u="none" strike="noStrike" dirty="0" err="1">
                <a:solidFill>
                  <a:srgbClr val="000000"/>
                </a:solidFill>
                <a:effectLst/>
                <a:latin typeface="Spectral SC" panose="020B0604020202020204" charset="0"/>
              </a:rPr>
              <a:t>Ramu</a:t>
            </a:r>
            <a:r>
              <a:rPr lang="en-US" sz="1600" i="0" u="none" strike="noStrike" dirty="0">
                <a:solidFill>
                  <a:srgbClr val="000000"/>
                </a:solidFill>
                <a:effectLst/>
                <a:latin typeface="Spectral SC" panose="020B0604020202020204" charset="0"/>
              </a:rPr>
              <a:t> unemployed for about four months a year? </a:t>
            </a:r>
            <a:endParaRPr sz="1600" dirty="0">
              <a:latin typeface="Spectral SC" panose="020B0604020202020204" charset="0"/>
            </a:endParaRPr>
          </a:p>
        </p:txBody>
      </p:sp>
      <p:sp>
        <p:nvSpPr>
          <p:cNvPr id="283" name="Google Shape;283;p40"/>
          <p:cNvSpPr txBox="1">
            <a:spLocks noGrp="1"/>
          </p:cNvSpPr>
          <p:nvPr>
            <p:ph type="title" idx="2"/>
          </p:nvPr>
        </p:nvSpPr>
        <p:spPr>
          <a:xfrm>
            <a:off x="471850" y="369613"/>
            <a:ext cx="4680140" cy="838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t>Let’s discuss</a:t>
            </a:r>
            <a:endParaRPr sz="4800" dirty="0"/>
          </a:p>
        </p:txBody>
      </p:sp>
      <p:grpSp>
        <p:nvGrpSpPr>
          <p:cNvPr id="285" name="Google Shape;285;p40"/>
          <p:cNvGrpSpPr/>
          <p:nvPr/>
        </p:nvGrpSpPr>
        <p:grpSpPr>
          <a:xfrm>
            <a:off x="5339944" y="1525831"/>
            <a:ext cx="2856511" cy="2856511"/>
            <a:chOff x="4881750" y="1050075"/>
            <a:chExt cx="3253800" cy="3253800"/>
          </a:xfrm>
        </p:grpSpPr>
        <p:sp>
          <p:nvSpPr>
            <p:cNvPr id="286" name="Google Shape;286;p40"/>
            <p:cNvSpPr/>
            <p:nvPr/>
          </p:nvSpPr>
          <p:spPr>
            <a:xfrm>
              <a:off x="4881750" y="1050075"/>
              <a:ext cx="3253800" cy="3253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0"/>
            <p:cNvSpPr/>
            <p:nvPr/>
          </p:nvSpPr>
          <p:spPr>
            <a:xfrm>
              <a:off x="5030100" y="1198435"/>
              <a:ext cx="2957100" cy="2957100"/>
            </a:xfrm>
            <a:prstGeom prst="ellipse">
              <a:avLst/>
            </a:prstGeom>
            <a:solidFill>
              <a:schemeClr val="dk2"/>
            </a:solidFill>
            <a:ln w="38100"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0"/>
            <p:cNvSpPr/>
            <p:nvPr/>
          </p:nvSpPr>
          <p:spPr>
            <a:xfrm>
              <a:off x="4947550" y="1115875"/>
              <a:ext cx="3122400" cy="31224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9" name="Google Shape;289;p40"/>
          <p:cNvPicPr preferRelativeResize="0"/>
          <p:nvPr/>
        </p:nvPicPr>
        <p:blipFill>
          <a:blip r:embed="rId3">
            <a:alphaModFix/>
          </a:blip>
          <a:stretch>
            <a:fillRect/>
          </a:stretch>
        </p:blipFill>
        <p:spPr>
          <a:xfrm flipH="1">
            <a:off x="5544453" y="965043"/>
            <a:ext cx="2957225" cy="3767850"/>
          </a:xfrm>
          <a:prstGeom prst="rect">
            <a:avLst/>
          </a:prstGeom>
          <a:noFill/>
          <a:ln>
            <a:noFill/>
          </a:ln>
        </p:spPr>
      </p:pic>
      <p:pic>
        <p:nvPicPr>
          <p:cNvPr id="290" name="Google Shape;290;p40"/>
          <p:cNvPicPr preferRelativeResize="0"/>
          <p:nvPr/>
        </p:nvPicPr>
        <p:blipFill>
          <a:blip r:embed="rId4">
            <a:alphaModFix/>
          </a:blip>
          <a:stretch>
            <a:fillRect/>
          </a:stretch>
        </p:blipFill>
        <p:spPr>
          <a:xfrm>
            <a:off x="4572000" y="2633981"/>
            <a:ext cx="1579742" cy="1272000"/>
          </a:xfrm>
          <a:prstGeom prst="rect">
            <a:avLst/>
          </a:prstGeom>
          <a:noFill/>
          <a:ln>
            <a:noFill/>
          </a:ln>
        </p:spPr>
      </p:pic>
      <p:pic>
        <p:nvPicPr>
          <p:cNvPr id="291" name="Google Shape;291;p40"/>
          <p:cNvPicPr preferRelativeResize="0"/>
          <p:nvPr/>
        </p:nvPicPr>
        <p:blipFill>
          <a:blip r:embed="rId4">
            <a:alphaModFix/>
          </a:blip>
          <a:stretch>
            <a:fillRect/>
          </a:stretch>
        </p:blipFill>
        <p:spPr>
          <a:xfrm flipH="1">
            <a:off x="7314400" y="1725068"/>
            <a:ext cx="1579742" cy="1272000"/>
          </a:xfrm>
          <a:prstGeom prst="rect">
            <a:avLst/>
          </a:prstGeom>
          <a:noFill/>
          <a:ln>
            <a:noFill/>
          </a:ln>
        </p:spPr>
      </p:pic>
      <p:grpSp>
        <p:nvGrpSpPr>
          <p:cNvPr id="2" name="Google Shape;1202;p77">
            <a:extLst>
              <a:ext uri="{FF2B5EF4-FFF2-40B4-BE49-F238E27FC236}">
                <a16:creationId xmlns:a16="http://schemas.microsoft.com/office/drawing/2014/main" id="{B6E260D8-95A7-93A9-20A8-4165908C43ED}"/>
              </a:ext>
            </a:extLst>
          </p:cNvPr>
          <p:cNvGrpSpPr/>
          <p:nvPr/>
        </p:nvGrpSpPr>
        <p:grpSpPr>
          <a:xfrm>
            <a:off x="328270" y="1445075"/>
            <a:ext cx="143619" cy="137953"/>
            <a:chOff x="5037700" y="2430325"/>
            <a:chExt cx="75950" cy="65850"/>
          </a:xfrm>
        </p:grpSpPr>
        <p:sp>
          <p:nvSpPr>
            <p:cNvPr id="3" name="Google Shape;1203;p77">
              <a:extLst>
                <a:ext uri="{FF2B5EF4-FFF2-40B4-BE49-F238E27FC236}">
                  <a16:creationId xmlns:a16="http://schemas.microsoft.com/office/drawing/2014/main" id="{E6E8D75A-821D-9627-965C-A1C2E857ED58}"/>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4;p77">
              <a:extLst>
                <a:ext uri="{FF2B5EF4-FFF2-40B4-BE49-F238E27FC236}">
                  <a16:creationId xmlns:a16="http://schemas.microsoft.com/office/drawing/2014/main" id="{3A9A803F-AF56-22DA-57DF-C61EF7C76248}"/>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D6F23EDA-01DE-0E82-1C4A-BFE5AD1981DB}"/>
              </a:ext>
            </a:extLst>
          </p:cNvPr>
          <p:cNvSpPr txBox="1"/>
          <p:nvPr/>
        </p:nvSpPr>
        <p:spPr>
          <a:xfrm>
            <a:off x="610971" y="1842450"/>
            <a:ext cx="3888382" cy="1815882"/>
          </a:xfrm>
          <a:prstGeom prst="rect">
            <a:avLst/>
          </a:prstGeom>
          <a:noFill/>
        </p:spPr>
        <p:txBody>
          <a:bodyPr wrap="square" rtlCol="0">
            <a:spAutoFit/>
          </a:bodyPr>
          <a:lstStyle/>
          <a:p>
            <a:r>
              <a:rPr lang="en-US" b="0" i="0" u="none" strike="noStrike" dirty="0" err="1">
                <a:solidFill>
                  <a:srgbClr val="000000"/>
                </a:solidFill>
                <a:effectLst/>
                <a:latin typeface="Rockwell" panose="02060603020205020403" pitchFamily="18" charset="0"/>
              </a:rPr>
              <a:t>Ramu</a:t>
            </a:r>
            <a:r>
              <a:rPr lang="en-US" b="0" i="0" u="none" strike="noStrike" dirty="0">
                <a:solidFill>
                  <a:srgbClr val="000000"/>
                </a:solidFill>
                <a:effectLst/>
                <a:latin typeface="Rockwell" panose="02060603020205020403" pitchFamily="18" charset="0"/>
              </a:rPr>
              <a:t> remains unemployed for about four months because agriculture is a seasonal activity, and he didn’t have much land to grow different kind of crops. Being a poor farmer he didn’t have money to invest in other works as well so he has no other options rather than sitting idle or doing some petty jobs during four months period.</a:t>
            </a:r>
            <a:endParaRPr lang="en-IN" dirty="0">
              <a:latin typeface="Rockwell" panose="02060603020205020403" pitchFamily="18" charset="0"/>
            </a:endParaRPr>
          </a:p>
        </p:txBody>
      </p:sp>
    </p:spTree>
    <p:extLst>
      <p:ext uri="{BB962C8B-B14F-4D97-AF65-F5344CB8AC3E}">
        <p14:creationId xmlns:p14="http://schemas.microsoft.com/office/powerpoint/2010/main" val="1479607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a:spLocks noGrp="1"/>
          </p:cNvSpPr>
          <p:nvPr>
            <p:ph type="body" idx="1"/>
          </p:nvPr>
        </p:nvSpPr>
        <p:spPr>
          <a:xfrm>
            <a:off x="360128" y="1131725"/>
            <a:ext cx="5410200" cy="3785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0" i="0" u="none" strike="noStrike" dirty="0">
                <a:solidFill>
                  <a:srgbClr val="000000"/>
                </a:solidFill>
                <a:effectLst/>
                <a:latin typeface="Spectral SC" panose="020B0604020202020204" charset="0"/>
              </a:rPr>
              <a:t>What does </a:t>
            </a:r>
            <a:r>
              <a:rPr lang="en-US" sz="1600" b="0" i="0" u="none" strike="noStrike" dirty="0" err="1">
                <a:solidFill>
                  <a:srgbClr val="000000"/>
                </a:solidFill>
                <a:effectLst/>
                <a:latin typeface="Spectral SC" panose="020B0604020202020204" charset="0"/>
              </a:rPr>
              <a:t>Ramu</a:t>
            </a:r>
            <a:r>
              <a:rPr lang="en-US" sz="1600" b="0" i="0" u="none" strike="noStrike" dirty="0">
                <a:solidFill>
                  <a:srgbClr val="000000"/>
                </a:solidFill>
                <a:effectLst/>
                <a:latin typeface="Spectral SC" panose="020B0604020202020204" charset="0"/>
              </a:rPr>
              <a:t> do when he is unemployed? </a:t>
            </a:r>
            <a:r>
              <a:rPr lang="en-US" sz="1600" b="0" i="0" dirty="0">
                <a:solidFill>
                  <a:srgbClr val="000000"/>
                </a:solidFill>
                <a:effectLst/>
                <a:latin typeface="Spectral SC" panose="020B0604020202020204" charset="0"/>
              </a:rPr>
              <a:t>​</a:t>
            </a:r>
            <a:endParaRPr sz="1600" dirty="0">
              <a:latin typeface="Spectral SC" panose="020B0604020202020204" charset="0"/>
            </a:endParaRPr>
          </a:p>
        </p:txBody>
      </p:sp>
      <p:sp>
        <p:nvSpPr>
          <p:cNvPr id="298" name="Google Shape;298;p41"/>
          <p:cNvSpPr txBox="1">
            <a:spLocks noGrp="1"/>
          </p:cNvSpPr>
          <p:nvPr>
            <p:ph type="title"/>
          </p:nvPr>
        </p:nvSpPr>
        <p:spPr>
          <a:xfrm>
            <a:off x="616200" y="433600"/>
            <a:ext cx="3725400" cy="572700"/>
          </a:xfrm>
          <a:custGeom>
            <a:avLst/>
            <a:gdLst>
              <a:gd name="connsiteX0" fmla="*/ 0 w 3725400"/>
              <a:gd name="connsiteY0" fmla="*/ 0 h 572700"/>
              <a:gd name="connsiteX1" fmla="*/ 606708 w 3725400"/>
              <a:gd name="connsiteY1" fmla="*/ 0 h 572700"/>
              <a:gd name="connsiteX2" fmla="*/ 1138908 w 3725400"/>
              <a:gd name="connsiteY2" fmla="*/ 0 h 572700"/>
              <a:gd name="connsiteX3" fmla="*/ 1596600 w 3725400"/>
              <a:gd name="connsiteY3" fmla="*/ 0 h 572700"/>
              <a:gd name="connsiteX4" fmla="*/ 2203308 w 3725400"/>
              <a:gd name="connsiteY4" fmla="*/ 0 h 572700"/>
              <a:gd name="connsiteX5" fmla="*/ 2772762 w 3725400"/>
              <a:gd name="connsiteY5" fmla="*/ 0 h 572700"/>
              <a:gd name="connsiteX6" fmla="*/ 3193200 w 3725400"/>
              <a:gd name="connsiteY6" fmla="*/ 0 h 572700"/>
              <a:gd name="connsiteX7" fmla="*/ 3725400 w 3725400"/>
              <a:gd name="connsiteY7" fmla="*/ 0 h 572700"/>
              <a:gd name="connsiteX8" fmla="*/ 3725400 w 3725400"/>
              <a:gd name="connsiteY8" fmla="*/ 572700 h 572700"/>
              <a:gd name="connsiteX9" fmla="*/ 3267708 w 3725400"/>
              <a:gd name="connsiteY9" fmla="*/ 572700 h 572700"/>
              <a:gd name="connsiteX10" fmla="*/ 2661000 w 3725400"/>
              <a:gd name="connsiteY10" fmla="*/ 572700 h 572700"/>
              <a:gd name="connsiteX11" fmla="*/ 2203308 w 3725400"/>
              <a:gd name="connsiteY11" fmla="*/ 572700 h 572700"/>
              <a:gd name="connsiteX12" fmla="*/ 1633854 w 3725400"/>
              <a:gd name="connsiteY12" fmla="*/ 572700 h 572700"/>
              <a:gd name="connsiteX13" fmla="*/ 1027146 w 3725400"/>
              <a:gd name="connsiteY13" fmla="*/ 572700 h 572700"/>
              <a:gd name="connsiteX14" fmla="*/ 457692 w 3725400"/>
              <a:gd name="connsiteY14" fmla="*/ 572700 h 572700"/>
              <a:gd name="connsiteX15" fmla="*/ 0 w 3725400"/>
              <a:gd name="connsiteY15" fmla="*/ 572700 h 572700"/>
              <a:gd name="connsiteX16" fmla="*/ 0 w 3725400"/>
              <a:gd name="connsiteY16" fmla="*/ 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25400" h="572700" fill="none" extrusionOk="0">
                <a:moveTo>
                  <a:pt x="0" y="0"/>
                </a:moveTo>
                <a:cubicBezTo>
                  <a:pt x="267805" y="-34896"/>
                  <a:pt x="451786" y="34290"/>
                  <a:pt x="606708" y="0"/>
                </a:cubicBezTo>
                <a:cubicBezTo>
                  <a:pt x="761630" y="-34290"/>
                  <a:pt x="905133" y="13760"/>
                  <a:pt x="1138908" y="0"/>
                </a:cubicBezTo>
                <a:cubicBezTo>
                  <a:pt x="1372683" y="-13760"/>
                  <a:pt x="1485792" y="27155"/>
                  <a:pt x="1596600" y="0"/>
                </a:cubicBezTo>
                <a:cubicBezTo>
                  <a:pt x="1707408" y="-27155"/>
                  <a:pt x="2034539" y="5248"/>
                  <a:pt x="2203308" y="0"/>
                </a:cubicBezTo>
                <a:cubicBezTo>
                  <a:pt x="2372077" y="-5248"/>
                  <a:pt x="2576902" y="20107"/>
                  <a:pt x="2772762" y="0"/>
                </a:cubicBezTo>
                <a:cubicBezTo>
                  <a:pt x="2968622" y="-20107"/>
                  <a:pt x="3041932" y="4477"/>
                  <a:pt x="3193200" y="0"/>
                </a:cubicBezTo>
                <a:cubicBezTo>
                  <a:pt x="3344468" y="-4477"/>
                  <a:pt x="3599416" y="26280"/>
                  <a:pt x="3725400" y="0"/>
                </a:cubicBezTo>
                <a:cubicBezTo>
                  <a:pt x="3775673" y="185074"/>
                  <a:pt x="3718953" y="346770"/>
                  <a:pt x="3725400" y="572700"/>
                </a:cubicBezTo>
                <a:cubicBezTo>
                  <a:pt x="3543207" y="577326"/>
                  <a:pt x="3388904" y="525977"/>
                  <a:pt x="3267708" y="572700"/>
                </a:cubicBezTo>
                <a:cubicBezTo>
                  <a:pt x="3146512" y="619423"/>
                  <a:pt x="2939387" y="523784"/>
                  <a:pt x="2661000" y="572700"/>
                </a:cubicBezTo>
                <a:cubicBezTo>
                  <a:pt x="2382613" y="621616"/>
                  <a:pt x="2297760" y="522422"/>
                  <a:pt x="2203308" y="572700"/>
                </a:cubicBezTo>
                <a:cubicBezTo>
                  <a:pt x="2108856" y="622978"/>
                  <a:pt x="1837725" y="537898"/>
                  <a:pt x="1633854" y="572700"/>
                </a:cubicBezTo>
                <a:cubicBezTo>
                  <a:pt x="1429983" y="607502"/>
                  <a:pt x="1189270" y="542722"/>
                  <a:pt x="1027146" y="572700"/>
                </a:cubicBezTo>
                <a:cubicBezTo>
                  <a:pt x="865022" y="602678"/>
                  <a:pt x="695573" y="531991"/>
                  <a:pt x="457692" y="572700"/>
                </a:cubicBezTo>
                <a:cubicBezTo>
                  <a:pt x="219811" y="613409"/>
                  <a:pt x="95078" y="560836"/>
                  <a:pt x="0" y="572700"/>
                </a:cubicBezTo>
                <a:cubicBezTo>
                  <a:pt x="-17692" y="378092"/>
                  <a:pt x="25802" y="162703"/>
                  <a:pt x="0" y="0"/>
                </a:cubicBezTo>
                <a:close/>
              </a:path>
              <a:path w="3725400" h="572700" stroke="0" extrusionOk="0">
                <a:moveTo>
                  <a:pt x="0" y="0"/>
                </a:moveTo>
                <a:cubicBezTo>
                  <a:pt x="109662" y="-475"/>
                  <a:pt x="306355" y="10674"/>
                  <a:pt x="420438" y="0"/>
                </a:cubicBezTo>
                <a:cubicBezTo>
                  <a:pt x="534521" y="-10674"/>
                  <a:pt x="781991" y="39253"/>
                  <a:pt x="952638" y="0"/>
                </a:cubicBezTo>
                <a:cubicBezTo>
                  <a:pt x="1123285" y="-39253"/>
                  <a:pt x="1238651" y="28656"/>
                  <a:pt x="1447584" y="0"/>
                </a:cubicBezTo>
                <a:cubicBezTo>
                  <a:pt x="1656517" y="-28656"/>
                  <a:pt x="1699547" y="48971"/>
                  <a:pt x="1868022" y="0"/>
                </a:cubicBezTo>
                <a:cubicBezTo>
                  <a:pt x="2036497" y="-48971"/>
                  <a:pt x="2259783" y="39458"/>
                  <a:pt x="2362968" y="0"/>
                </a:cubicBezTo>
                <a:cubicBezTo>
                  <a:pt x="2466153" y="-39458"/>
                  <a:pt x="2731678" y="24011"/>
                  <a:pt x="2857914" y="0"/>
                </a:cubicBezTo>
                <a:cubicBezTo>
                  <a:pt x="2984150" y="-24011"/>
                  <a:pt x="3507206" y="95517"/>
                  <a:pt x="3725400" y="0"/>
                </a:cubicBezTo>
                <a:cubicBezTo>
                  <a:pt x="3754087" y="173906"/>
                  <a:pt x="3696781" y="454933"/>
                  <a:pt x="3725400" y="572700"/>
                </a:cubicBezTo>
                <a:cubicBezTo>
                  <a:pt x="3428219" y="605484"/>
                  <a:pt x="3255641" y="519936"/>
                  <a:pt x="3118692" y="572700"/>
                </a:cubicBezTo>
                <a:cubicBezTo>
                  <a:pt x="2981743" y="625464"/>
                  <a:pt x="2788524" y="523216"/>
                  <a:pt x="2661000" y="572700"/>
                </a:cubicBezTo>
                <a:cubicBezTo>
                  <a:pt x="2533476" y="622184"/>
                  <a:pt x="2429029" y="527785"/>
                  <a:pt x="2203308" y="572700"/>
                </a:cubicBezTo>
                <a:cubicBezTo>
                  <a:pt x="1977587" y="617615"/>
                  <a:pt x="1881822" y="553999"/>
                  <a:pt x="1745616" y="572700"/>
                </a:cubicBezTo>
                <a:cubicBezTo>
                  <a:pt x="1609410" y="591401"/>
                  <a:pt x="1394640" y="533483"/>
                  <a:pt x="1176162" y="572700"/>
                </a:cubicBezTo>
                <a:cubicBezTo>
                  <a:pt x="957684" y="611917"/>
                  <a:pt x="874857" y="543314"/>
                  <a:pt x="681216" y="572700"/>
                </a:cubicBezTo>
                <a:cubicBezTo>
                  <a:pt x="487575" y="602086"/>
                  <a:pt x="249683" y="516101"/>
                  <a:pt x="0" y="572700"/>
                </a:cubicBezTo>
                <a:cubicBezTo>
                  <a:pt x="-20106" y="410262"/>
                  <a:pt x="15642" y="218231"/>
                  <a:pt x="0" y="0"/>
                </a:cubicBezTo>
                <a:close/>
              </a:path>
            </a:pathLst>
          </a:custGeom>
          <a:solidFill>
            <a:srgbClr val="00B050"/>
          </a:solidFill>
          <a:ln w="38100">
            <a:solidFill>
              <a:schemeClr val="tx1"/>
            </a:solidFill>
            <a:prstDash val="lgDash"/>
            <a:extLst>
              <a:ext uri="{C807C97D-BFC1-408E-A445-0C87EB9F89A2}">
                <ask:lineSketchStyleProps xmlns:ask="http://schemas.microsoft.com/office/drawing/2018/sketchyshapes" sd="530029937">
                  <a:prstGeom prst="rect">
                    <a:avLst/>
                  </a:prstGeom>
                  <ask:type>
                    <ask:lineSketchScribble/>
                  </ask:type>
                </ask:lineSketchStyleProps>
              </a:ext>
            </a:extLst>
          </a:ln>
        </p:spPr>
        <p:txBody>
          <a:bodyPr spcFirstLastPara="1" wrap="square" lIns="91425" tIns="91425" rIns="91425" bIns="91425" anchor="t" anchorCtr="0">
            <a:noAutofit/>
          </a:bodyPr>
          <a:lstStyle/>
          <a:p>
            <a:pPr marL="0" lvl="0" indent="0" algn="l" rtl="0">
              <a:spcBef>
                <a:spcPts val="0"/>
              </a:spcBef>
              <a:spcAft>
                <a:spcPts val="0"/>
              </a:spcAft>
              <a:buNone/>
            </a:pPr>
            <a:r>
              <a:rPr lang="en-IN" dirty="0"/>
              <a:t>Let’s Discuss</a:t>
            </a:r>
            <a:endParaRPr dirty="0"/>
          </a:p>
        </p:txBody>
      </p:sp>
      <p:pic>
        <p:nvPicPr>
          <p:cNvPr id="299" name="Google Shape;299;p41"/>
          <p:cNvPicPr preferRelativeResize="0"/>
          <p:nvPr/>
        </p:nvPicPr>
        <p:blipFill>
          <a:blip r:embed="rId3">
            <a:alphaModFix/>
          </a:blip>
          <a:stretch>
            <a:fillRect/>
          </a:stretch>
        </p:blipFill>
        <p:spPr>
          <a:xfrm flipH="1">
            <a:off x="7199055" y="-144625"/>
            <a:ext cx="2571750" cy="2552700"/>
          </a:xfrm>
          <a:prstGeom prst="rect">
            <a:avLst/>
          </a:prstGeom>
          <a:noFill/>
          <a:ln>
            <a:noFill/>
          </a:ln>
        </p:spPr>
      </p:pic>
      <p:pic>
        <p:nvPicPr>
          <p:cNvPr id="300" name="Google Shape;300;p41"/>
          <p:cNvPicPr preferRelativeResize="0"/>
          <p:nvPr/>
        </p:nvPicPr>
        <p:blipFill>
          <a:blip r:embed="rId4">
            <a:alphaModFix/>
          </a:blip>
          <a:stretch>
            <a:fillRect/>
          </a:stretch>
        </p:blipFill>
        <p:spPr>
          <a:xfrm>
            <a:off x="5950637" y="1384838"/>
            <a:ext cx="1356855" cy="1197775"/>
          </a:xfrm>
          <a:prstGeom prst="rect">
            <a:avLst/>
          </a:prstGeom>
          <a:noFill/>
          <a:ln>
            <a:noFill/>
          </a:ln>
        </p:spPr>
      </p:pic>
      <p:pic>
        <p:nvPicPr>
          <p:cNvPr id="301" name="Google Shape;301;p41"/>
          <p:cNvPicPr preferRelativeResize="0"/>
          <p:nvPr/>
        </p:nvPicPr>
        <p:blipFill>
          <a:blip r:embed="rId3">
            <a:alphaModFix/>
          </a:blip>
          <a:stretch>
            <a:fillRect/>
          </a:stretch>
        </p:blipFill>
        <p:spPr>
          <a:xfrm rot="5400000" flipH="1">
            <a:off x="6055015" y="3109674"/>
            <a:ext cx="2571750" cy="2552700"/>
          </a:xfrm>
          <a:prstGeom prst="rect">
            <a:avLst/>
          </a:prstGeom>
          <a:noFill/>
          <a:ln>
            <a:noFill/>
          </a:ln>
        </p:spPr>
      </p:pic>
      <p:pic>
        <p:nvPicPr>
          <p:cNvPr id="302" name="Google Shape;302;p41"/>
          <p:cNvPicPr preferRelativeResize="0"/>
          <p:nvPr/>
        </p:nvPicPr>
        <p:blipFill>
          <a:blip r:embed="rId4">
            <a:alphaModFix/>
          </a:blip>
          <a:stretch>
            <a:fillRect/>
          </a:stretch>
        </p:blipFill>
        <p:spPr>
          <a:xfrm rot="10800000">
            <a:off x="7938813" y="2501262"/>
            <a:ext cx="1356855" cy="1197775"/>
          </a:xfrm>
          <a:prstGeom prst="rect">
            <a:avLst/>
          </a:prstGeom>
          <a:noFill/>
          <a:ln>
            <a:noFill/>
          </a:ln>
        </p:spPr>
      </p:pic>
      <p:grpSp>
        <p:nvGrpSpPr>
          <p:cNvPr id="2" name="Google Shape;1202;p77">
            <a:extLst>
              <a:ext uri="{FF2B5EF4-FFF2-40B4-BE49-F238E27FC236}">
                <a16:creationId xmlns:a16="http://schemas.microsoft.com/office/drawing/2014/main" id="{E3B6658E-34F3-19DE-469D-67CD7E61A797}"/>
              </a:ext>
            </a:extLst>
          </p:cNvPr>
          <p:cNvGrpSpPr/>
          <p:nvPr/>
        </p:nvGrpSpPr>
        <p:grpSpPr>
          <a:xfrm>
            <a:off x="288318" y="1246885"/>
            <a:ext cx="143619" cy="137953"/>
            <a:chOff x="5037700" y="2430325"/>
            <a:chExt cx="75950" cy="65850"/>
          </a:xfrm>
        </p:grpSpPr>
        <p:sp>
          <p:nvSpPr>
            <p:cNvPr id="3" name="Google Shape;1203;p77">
              <a:extLst>
                <a:ext uri="{FF2B5EF4-FFF2-40B4-BE49-F238E27FC236}">
                  <a16:creationId xmlns:a16="http://schemas.microsoft.com/office/drawing/2014/main" id="{0E3C9C1D-DC5D-2417-6667-5E9F4E264938}"/>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4;p77">
              <a:extLst>
                <a:ext uri="{FF2B5EF4-FFF2-40B4-BE49-F238E27FC236}">
                  <a16:creationId xmlns:a16="http://schemas.microsoft.com/office/drawing/2014/main" id="{554187EC-DFDF-55BC-AE9C-0D555CBE0CA5}"/>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E972D57A-470C-0193-A468-0B34A72FCB9D}"/>
              </a:ext>
            </a:extLst>
          </p:cNvPr>
          <p:cNvSpPr txBox="1"/>
          <p:nvPr/>
        </p:nvSpPr>
        <p:spPr>
          <a:xfrm>
            <a:off x="616200" y="1510262"/>
            <a:ext cx="4656009" cy="954107"/>
          </a:xfrm>
          <a:prstGeom prst="rect">
            <a:avLst/>
          </a:prstGeom>
          <a:noFill/>
        </p:spPr>
        <p:txBody>
          <a:bodyPr wrap="square" rtlCol="0">
            <a:spAutoFit/>
          </a:bodyPr>
          <a:lstStyle/>
          <a:p>
            <a:r>
              <a:rPr lang="en-US" b="0" i="0" u="none" strike="noStrike" dirty="0" err="1">
                <a:solidFill>
                  <a:srgbClr val="000000"/>
                </a:solidFill>
                <a:effectLst/>
                <a:latin typeface="Rockwell" panose="02060603020205020403" pitchFamily="18" charset="0"/>
              </a:rPr>
              <a:t>Ramu</a:t>
            </a:r>
            <a:r>
              <a:rPr lang="en-US" b="0" i="0" u="none" strike="noStrike" dirty="0">
                <a:solidFill>
                  <a:srgbClr val="000000"/>
                </a:solidFill>
                <a:effectLst/>
                <a:latin typeface="Rockwell" panose="02060603020205020403" pitchFamily="18" charset="0"/>
              </a:rPr>
              <a:t> looks for other works like brick lying or construction when he is unemployed for 4 months. These jobs allow him to earn just enough to keep his family fed and clothed.</a:t>
            </a:r>
            <a:endParaRPr lang="en-IN" dirty="0">
              <a:latin typeface="Rockwell" panose="02060603020205020403" pitchFamily="18" charset="0"/>
            </a:endParaRPr>
          </a:p>
        </p:txBody>
      </p:sp>
      <p:sp>
        <p:nvSpPr>
          <p:cNvPr id="6" name="TextBox 5">
            <a:extLst>
              <a:ext uri="{FF2B5EF4-FFF2-40B4-BE49-F238E27FC236}">
                <a16:creationId xmlns:a16="http://schemas.microsoft.com/office/drawing/2014/main" id="{E91E595F-99FC-9B74-8DC9-40B371600E24}"/>
              </a:ext>
            </a:extLst>
          </p:cNvPr>
          <p:cNvSpPr txBox="1"/>
          <p:nvPr/>
        </p:nvSpPr>
        <p:spPr>
          <a:xfrm>
            <a:off x="380928" y="2535763"/>
            <a:ext cx="5774400" cy="338554"/>
          </a:xfrm>
          <a:prstGeom prst="rect">
            <a:avLst/>
          </a:prstGeom>
          <a:noFill/>
        </p:spPr>
        <p:txBody>
          <a:bodyPr wrap="square" rtlCol="0">
            <a:spAutoFit/>
          </a:bodyPr>
          <a:lstStyle/>
          <a:p>
            <a:r>
              <a:rPr lang="en-US" sz="1600" b="0" i="0" dirty="0">
                <a:solidFill>
                  <a:srgbClr val="000000"/>
                </a:solidFill>
                <a:effectLst/>
                <a:latin typeface="Spectral SC" panose="020B0604020202020204" charset="0"/>
              </a:rPr>
              <a:t>Who are supplementing income in </a:t>
            </a:r>
            <a:r>
              <a:rPr lang="en-US" sz="1600" b="0" i="0" dirty="0" err="1">
                <a:solidFill>
                  <a:srgbClr val="000000"/>
                </a:solidFill>
                <a:effectLst/>
                <a:latin typeface="Spectral SC" panose="020B0604020202020204" charset="0"/>
              </a:rPr>
              <a:t>Ramu's</a:t>
            </a:r>
            <a:r>
              <a:rPr lang="en-US" sz="1600" b="0" i="0" dirty="0">
                <a:solidFill>
                  <a:srgbClr val="000000"/>
                </a:solidFill>
                <a:effectLst/>
                <a:latin typeface="Spectral SC" panose="020B0604020202020204" charset="0"/>
              </a:rPr>
              <a:t> family?</a:t>
            </a:r>
            <a:endParaRPr lang="en-IN" sz="1600" dirty="0">
              <a:latin typeface="Spectral SC" panose="020B0604020202020204" charset="0"/>
            </a:endParaRPr>
          </a:p>
        </p:txBody>
      </p:sp>
      <p:grpSp>
        <p:nvGrpSpPr>
          <p:cNvPr id="7" name="Google Shape;1202;p77">
            <a:extLst>
              <a:ext uri="{FF2B5EF4-FFF2-40B4-BE49-F238E27FC236}">
                <a16:creationId xmlns:a16="http://schemas.microsoft.com/office/drawing/2014/main" id="{4F4E6405-3C06-CD45-5895-C3752B715809}"/>
              </a:ext>
            </a:extLst>
          </p:cNvPr>
          <p:cNvGrpSpPr/>
          <p:nvPr/>
        </p:nvGrpSpPr>
        <p:grpSpPr>
          <a:xfrm>
            <a:off x="280990" y="2631275"/>
            <a:ext cx="143619" cy="137953"/>
            <a:chOff x="5037700" y="2430325"/>
            <a:chExt cx="75950" cy="65850"/>
          </a:xfrm>
        </p:grpSpPr>
        <p:sp>
          <p:nvSpPr>
            <p:cNvPr id="8" name="Google Shape;1203;p77">
              <a:extLst>
                <a:ext uri="{FF2B5EF4-FFF2-40B4-BE49-F238E27FC236}">
                  <a16:creationId xmlns:a16="http://schemas.microsoft.com/office/drawing/2014/main" id="{6F383B00-6A43-795F-DDCF-EFA4A6876803}"/>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4;p77">
              <a:extLst>
                <a:ext uri="{FF2B5EF4-FFF2-40B4-BE49-F238E27FC236}">
                  <a16:creationId xmlns:a16="http://schemas.microsoft.com/office/drawing/2014/main" id="{9E8BD495-3A11-D80A-0735-FE63E5BD95D2}"/>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1E245FEA-2BCC-7B68-1529-4744F9D6E110}"/>
              </a:ext>
            </a:extLst>
          </p:cNvPr>
          <p:cNvSpPr txBox="1"/>
          <p:nvPr/>
        </p:nvSpPr>
        <p:spPr>
          <a:xfrm>
            <a:off x="616200" y="2944800"/>
            <a:ext cx="4723200" cy="1169551"/>
          </a:xfrm>
          <a:prstGeom prst="rect">
            <a:avLst/>
          </a:prstGeom>
          <a:noFill/>
        </p:spPr>
        <p:txBody>
          <a:bodyPr wrap="square" rtlCol="0">
            <a:spAutoFit/>
          </a:bodyPr>
          <a:lstStyle/>
          <a:p>
            <a:r>
              <a:rPr lang="en-US" b="0" i="0" u="none" strike="noStrike" dirty="0" err="1">
                <a:solidFill>
                  <a:srgbClr val="000000"/>
                </a:solidFill>
                <a:effectLst/>
                <a:latin typeface="Rockwell" panose="02060603020205020403" pitchFamily="18" charset="0"/>
              </a:rPr>
              <a:t>Ramu’s</a:t>
            </a:r>
            <a:r>
              <a:rPr lang="en-US" b="0" i="0" u="none" strike="noStrike" dirty="0">
                <a:solidFill>
                  <a:srgbClr val="000000"/>
                </a:solidFill>
                <a:effectLst/>
                <a:latin typeface="Rockwell" panose="02060603020205020403" pitchFamily="18" charset="0"/>
              </a:rPr>
              <a:t> eldest son Somu and </a:t>
            </a:r>
            <a:r>
              <a:rPr lang="en-US" b="0" i="0" u="none" strike="noStrike" dirty="0" err="1">
                <a:solidFill>
                  <a:srgbClr val="000000"/>
                </a:solidFill>
                <a:effectLst/>
                <a:latin typeface="Rockwell" panose="02060603020205020403" pitchFamily="18" charset="0"/>
              </a:rPr>
              <a:t>Ramu’s</a:t>
            </a:r>
            <a:r>
              <a:rPr lang="en-US" b="0" i="0" u="none" strike="noStrike" dirty="0">
                <a:solidFill>
                  <a:srgbClr val="000000"/>
                </a:solidFill>
                <a:effectLst/>
                <a:latin typeface="Rockwell" panose="02060603020205020403" pitchFamily="18" charset="0"/>
              </a:rPr>
              <a:t> wife </a:t>
            </a:r>
            <a:r>
              <a:rPr lang="en-US" b="0" i="0" u="none" strike="noStrike" dirty="0" err="1">
                <a:solidFill>
                  <a:srgbClr val="000000"/>
                </a:solidFill>
                <a:effectLst/>
                <a:latin typeface="Rockwell" panose="02060603020205020403" pitchFamily="18" charset="0"/>
              </a:rPr>
              <a:t>Sunhari</a:t>
            </a:r>
            <a:r>
              <a:rPr lang="en-US" b="0" i="0" u="none" strike="noStrike" dirty="0">
                <a:solidFill>
                  <a:srgbClr val="000000"/>
                </a:solidFill>
                <a:effectLst/>
                <a:latin typeface="Rockwell" panose="02060603020205020403" pitchFamily="18" charset="0"/>
              </a:rPr>
              <a:t> bring the supplementing incomes in the family. His son Somu works as a help in the field. </a:t>
            </a:r>
            <a:r>
              <a:rPr lang="en-US" b="0" i="0" u="none" strike="noStrike" dirty="0" err="1">
                <a:solidFill>
                  <a:srgbClr val="000000"/>
                </a:solidFill>
                <a:effectLst/>
                <a:latin typeface="Rockwell" panose="02060603020205020403" pitchFamily="18" charset="0"/>
              </a:rPr>
              <a:t>Sunhari</a:t>
            </a:r>
            <a:r>
              <a:rPr lang="en-US" b="0" i="0" u="none" strike="noStrike" dirty="0">
                <a:solidFill>
                  <a:srgbClr val="000000"/>
                </a:solidFill>
                <a:effectLst/>
                <a:latin typeface="Rockwell" panose="02060603020205020403" pitchFamily="18" charset="0"/>
              </a:rPr>
              <a:t> works as a house help and occasionally also works in the fields to earn something extra in cash or kind.</a:t>
            </a:r>
            <a:endParaRPr lang="en-IN" dirty="0">
              <a:latin typeface="Rockwell" panose="02060603020205020403" pitchFamily="18"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p:cTn id="7" dur="1000" fill="hold"/>
                                        <p:tgtEl>
                                          <p:spTgt spid="299"/>
                                        </p:tgtEl>
                                        <p:attrNameLst>
                                          <p:attrName>ppt_w</p:attrName>
                                        </p:attrNameLst>
                                      </p:cBhvr>
                                      <p:tavLst>
                                        <p:tav tm="0">
                                          <p:val>
                                            <p:fltVal val="0"/>
                                          </p:val>
                                        </p:tav>
                                        <p:tav tm="100000">
                                          <p:val>
                                            <p:strVal val="#ppt_w"/>
                                          </p:val>
                                        </p:tav>
                                      </p:tavLst>
                                    </p:anim>
                                    <p:anim calcmode="lin" valueType="num">
                                      <p:cBhvr>
                                        <p:cTn id="8" dur="1000" fill="hold"/>
                                        <p:tgtEl>
                                          <p:spTgt spid="299"/>
                                        </p:tgtEl>
                                        <p:attrNameLst>
                                          <p:attrName>ppt_h</p:attrName>
                                        </p:attrNameLst>
                                      </p:cBhvr>
                                      <p:tavLst>
                                        <p:tav tm="0">
                                          <p:val>
                                            <p:fltVal val="0"/>
                                          </p:val>
                                        </p:tav>
                                        <p:tav tm="100000">
                                          <p:val>
                                            <p:strVal val="#ppt_h"/>
                                          </p:val>
                                        </p:tav>
                                      </p:tavLst>
                                    </p:anim>
                                    <p:anim calcmode="lin" valueType="num">
                                      <p:cBhvr>
                                        <p:cTn id="9" dur="1000" fill="hold"/>
                                        <p:tgtEl>
                                          <p:spTgt spid="299"/>
                                        </p:tgtEl>
                                        <p:attrNameLst>
                                          <p:attrName>style.rotation</p:attrName>
                                        </p:attrNameLst>
                                      </p:cBhvr>
                                      <p:tavLst>
                                        <p:tav tm="0">
                                          <p:val>
                                            <p:fltVal val="90"/>
                                          </p:val>
                                        </p:tav>
                                        <p:tav tm="100000">
                                          <p:val>
                                            <p:fltVal val="0"/>
                                          </p:val>
                                        </p:tav>
                                      </p:tavLst>
                                    </p:anim>
                                    <p:animEffect transition="in" filter="fade">
                                      <p:cBhvr>
                                        <p:cTn id="10" dur="1000"/>
                                        <p:tgtEl>
                                          <p:spTgt spid="299"/>
                                        </p:tgtEl>
                                      </p:cBhvr>
                                    </p:animEffect>
                                  </p:childTnLst>
                                </p:cTn>
                              </p:par>
                              <p:par>
                                <p:cTn id="11" presetID="31" presetClass="entr" presetSubtype="0" fill="hold" nodeType="withEffect">
                                  <p:stCondLst>
                                    <p:cond delay="0"/>
                                  </p:stCondLst>
                                  <p:childTnLst>
                                    <p:set>
                                      <p:cBhvr>
                                        <p:cTn id="12" dur="1" fill="hold">
                                          <p:stCondLst>
                                            <p:cond delay="0"/>
                                          </p:stCondLst>
                                        </p:cTn>
                                        <p:tgtEl>
                                          <p:spTgt spid="301"/>
                                        </p:tgtEl>
                                        <p:attrNameLst>
                                          <p:attrName>style.visibility</p:attrName>
                                        </p:attrNameLst>
                                      </p:cBhvr>
                                      <p:to>
                                        <p:strVal val="visible"/>
                                      </p:to>
                                    </p:set>
                                    <p:anim calcmode="lin" valueType="num">
                                      <p:cBhvr>
                                        <p:cTn id="13" dur="1000" fill="hold"/>
                                        <p:tgtEl>
                                          <p:spTgt spid="301"/>
                                        </p:tgtEl>
                                        <p:attrNameLst>
                                          <p:attrName>ppt_w</p:attrName>
                                        </p:attrNameLst>
                                      </p:cBhvr>
                                      <p:tavLst>
                                        <p:tav tm="0">
                                          <p:val>
                                            <p:fltVal val="0"/>
                                          </p:val>
                                        </p:tav>
                                        <p:tav tm="100000">
                                          <p:val>
                                            <p:strVal val="#ppt_w"/>
                                          </p:val>
                                        </p:tav>
                                      </p:tavLst>
                                    </p:anim>
                                    <p:anim calcmode="lin" valueType="num">
                                      <p:cBhvr>
                                        <p:cTn id="14" dur="1000" fill="hold"/>
                                        <p:tgtEl>
                                          <p:spTgt spid="301"/>
                                        </p:tgtEl>
                                        <p:attrNameLst>
                                          <p:attrName>ppt_h</p:attrName>
                                        </p:attrNameLst>
                                      </p:cBhvr>
                                      <p:tavLst>
                                        <p:tav tm="0">
                                          <p:val>
                                            <p:fltVal val="0"/>
                                          </p:val>
                                        </p:tav>
                                        <p:tav tm="100000">
                                          <p:val>
                                            <p:strVal val="#ppt_h"/>
                                          </p:val>
                                        </p:tav>
                                      </p:tavLst>
                                    </p:anim>
                                    <p:anim calcmode="lin" valueType="num">
                                      <p:cBhvr>
                                        <p:cTn id="15" dur="1000" fill="hold"/>
                                        <p:tgtEl>
                                          <p:spTgt spid="301"/>
                                        </p:tgtEl>
                                        <p:attrNameLst>
                                          <p:attrName>style.rotation</p:attrName>
                                        </p:attrNameLst>
                                      </p:cBhvr>
                                      <p:tavLst>
                                        <p:tav tm="0">
                                          <p:val>
                                            <p:fltVal val="90"/>
                                          </p:val>
                                        </p:tav>
                                        <p:tav tm="100000">
                                          <p:val>
                                            <p:fltVal val="0"/>
                                          </p:val>
                                        </p:tav>
                                      </p:tavLst>
                                    </p:anim>
                                    <p:animEffect transition="in" filter="fade">
                                      <p:cBhvr>
                                        <p:cTn id="16" dur="1000"/>
                                        <p:tgtEl>
                                          <p:spTgt spid="301"/>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300"/>
                                        </p:tgtEl>
                                        <p:attrNameLst>
                                          <p:attrName>style.visibility</p:attrName>
                                        </p:attrNameLst>
                                      </p:cBhvr>
                                      <p:to>
                                        <p:strVal val="visible"/>
                                      </p:to>
                                    </p:set>
                                    <p:animEffect transition="in" filter="wheel(1)">
                                      <p:cBhvr>
                                        <p:cTn id="21" dur="2000"/>
                                        <p:tgtEl>
                                          <p:spTgt spid="300"/>
                                        </p:tgtEl>
                                      </p:cBhvr>
                                    </p:animEffect>
                                  </p:childTnLst>
                                </p:cTn>
                              </p:par>
                              <p:par>
                                <p:cTn id="22" presetID="21" presetClass="entr" presetSubtype="1" fill="hold" nodeType="withEffect">
                                  <p:stCondLst>
                                    <p:cond delay="0"/>
                                  </p:stCondLst>
                                  <p:childTnLst>
                                    <p:set>
                                      <p:cBhvr>
                                        <p:cTn id="23" dur="1" fill="hold">
                                          <p:stCondLst>
                                            <p:cond delay="0"/>
                                          </p:stCondLst>
                                        </p:cTn>
                                        <p:tgtEl>
                                          <p:spTgt spid="302"/>
                                        </p:tgtEl>
                                        <p:attrNameLst>
                                          <p:attrName>style.visibility</p:attrName>
                                        </p:attrNameLst>
                                      </p:cBhvr>
                                      <p:to>
                                        <p:strVal val="visible"/>
                                      </p:to>
                                    </p:set>
                                    <p:animEffect transition="in" filter="wheel(1)">
                                      <p:cBhvr>
                                        <p:cTn id="24" dur="2000"/>
                                        <p:tgtEl>
                                          <p:spTgt spid="30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8"/>
                                        </p:tgtEl>
                                        <p:attrNameLst>
                                          <p:attrName>style.visibility</p:attrName>
                                        </p:attrNameLst>
                                      </p:cBhvr>
                                      <p:to>
                                        <p:strVal val="visible"/>
                                      </p:to>
                                    </p:set>
                                    <p:anim calcmode="lin" valueType="num">
                                      <p:cBhvr additive="base">
                                        <p:cTn id="29" dur="500" fill="hold"/>
                                        <p:tgtEl>
                                          <p:spTgt spid="298"/>
                                        </p:tgtEl>
                                        <p:attrNameLst>
                                          <p:attrName>ppt_x</p:attrName>
                                        </p:attrNameLst>
                                      </p:cBhvr>
                                      <p:tavLst>
                                        <p:tav tm="0">
                                          <p:val>
                                            <p:strVal val="#ppt_x"/>
                                          </p:val>
                                        </p:tav>
                                        <p:tav tm="100000">
                                          <p:val>
                                            <p:strVal val="#ppt_x"/>
                                          </p:val>
                                        </p:tav>
                                      </p:tavLst>
                                    </p:anim>
                                    <p:anim calcmode="lin" valueType="num">
                                      <p:cBhvr additive="base">
                                        <p:cTn id="30" dur="500" fill="hold"/>
                                        <p:tgtEl>
                                          <p:spTgt spid="29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7">
                                            <p:txEl>
                                              <p:pRg st="0" end="0"/>
                                            </p:txEl>
                                          </p:spTgt>
                                        </p:tgtEl>
                                        <p:attrNameLst>
                                          <p:attrName>style.visibility</p:attrName>
                                        </p:attrNameLst>
                                      </p:cBhvr>
                                      <p:to>
                                        <p:strVal val="visible"/>
                                      </p:to>
                                    </p:set>
                                    <p:animEffect transition="in" filter="fade">
                                      <p:cBhvr>
                                        <p:cTn id="35" dur="500"/>
                                        <p:tgtEl>
                                          <p:spTgt spid="29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circle(in)">
                                      <p:cBhvr>
                                        <p:cTn id="45" dur="20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build="p"/>
      <p:bldP spid="298" grpId="0" animBg="1"/>
      <p:bldP spid="5" grpId="0"/>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a:spLocks noGrp="1"/>
          </p:cNvSpPr>
          <p:nvPr>
            <p:ph type="body" idx="1"/>
          </p:nvPr>
        </p:nvSpPr>
        <p:spPr>
          <a:xfrm>
            <a:off x="360128" y="1131725"/>
            <a:ext cx="5392672" cy="3785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latin typeface="Spectral SC" panose="020B0604020202020204" charset="0"/>
              </a:rPr>
              <a:t>Why does </a:t>
            </a:r>
            <a:r>
              <a:rPr lang="en-IN" sz="1600" dirty="0" err="1">
                <a:latin typeface="Spectral SC" panose="020B0604020202020204" charset="0"/>
              </a:rPr>
              <a:t>ramu</a:t>
            </a:r>
            <a:r>
              <a:rPr lang="en-IN" sz="1600" dirty="0">
                <a:latin typeface="Spectral SC" panose="020B0604020202020204" charset="0"/>
              </a:rPr>
              <a:t> face difficulty when he is unable to have work ??</a:t>
            </a:r>
            <a:endParaRPr sz="1600" dirty="0">
              <a:latin typeface="Spectral SC" panose="020B0604020202020204" charset="0"/>
            </a:endParaRPr>
          </a:p>
        </p:txBody>
      </p:sp>
      <p:sp>
        <p:nvSpPr>
          <p:cNvPr id="298" name="Google Shape;298;p41"/>
          <p:cNvSpPr txBox="1">
            <a:spLocks noGrp="1"/>
          </p:cNvSpPr>
          <p:nvPr>
            <p:ph type="title"/>
          </p:nvPr>
        </p:nvSpPr>
        <p:spPr>
          <a:xfrm>
            <a:off x="616200" y="433600"/>
            <a:ext cx="3725400" cy="572700"/>
          </a:xfrm>
          <a:custGeom>
            <a:avLst/>
            <a:gdLst>
              <a:gd name="connsiteX0" fmla="*/ 0 w 3725400"/>
              <a:gd name="connsiteY0" fmla="*/ 0 h 572700"/>
              <a:gd name="connsiteX1" fmla="*/ 606708 w 3725400"/>
              <a:gd name="connsiteY1" fmla="*/ 0 h 572700"/>
              <a:gd name="connsiteX2" fmla="*/ 1138908 w 3725400"/>
              <a:gd name="connsiteY2" fmla="*/ 0 h 572700"/>
              <a:gd name="connsiteX3" fmla="*/ 1596600 w 3725400"/>
              <a:gd name="connsiteY3" fmla="*/ 0 h 572700"/>
              <a:gd name="connsiteX4" fmla="*/ 2203308 w 3725400"/>
              <a:gd name="connsiteY4" fmla="*/ 0 h 572700"/>
              <a:gd name="connsiteX5" fmla="*/ 2772762 w 3725400"/>
              <a:gd name="connsiteY5" fmla="*/ 0 h 572700"/>
              <a:gd name="connsiteX6" fmla="*/ 3193200 w 3725400"/>
              <a:gd name="connsiteY6" fmla="*/ 0 h 572700"/>
              <a:gd name="connsiteX7" fmla="*/ 3725400 w 3725400"/>
              <a:gd name="connsiteY7" fmla="*/ 0 h 572700"/>
              <a:gd name="connsiteX8" fmla="*/ 3725400 w 3725400"/>
              <a:gd name="connsiteY8" fmla="*/ 572700 h 572700"/>
              <a:gd name="connsiteX9" fmla="*/ 3267708 w 3725400"/>
              <a:gd name="connsiteY9" fmla="*/ 572700 h 572700"/>
              <a:gd name="connsiteX10" fmla="*/ 2661000 w 3725400"/>
              <a:gd name="connsiteY10" fmla="*/ 572700 h 572700"/>
              <a:gd name="connsiteX11" fmla="*/ 2203308 w 3725400"/>
              <a:gd name="connsiteY11" fmla="*/ 572700 h 572700"/>
              <a:gd name="connsiteX12" fmla="*/ 1633854 w 3725400"/>
              <a:gd name="connsiteY12" fmla="*/ 572700 h 572700"/>
              <a:gd name="connsiteX13" fmla="*/ 1027146 w 3725400"/>
              <a:gd name="connsiteY13" fmla="*/ 572700 h 572700"/>
              <a:gd name="connsiteX14" fmla="*/ 457692 w 3725400"/>
              <a:gd name="connsiteY14" fmla="*/ 572700 h 572700"/>
              <a:gd name="connsiteX15" fmla="*/ 0 w 3725400"/>
              <a:gd name="connsiteY15" fmla="*/ 572700 h 572700"/>
              <a:gd name="connsiteX16" fmla="*/ 0 w 3725400"/>
              <a:gd name="connsiteY16" fmla="*/ 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25400" h="572700" fill="none" extrusionOk="0">
                <a:moveTo>
                  <a:pt x="0" y="0"/>
                </a:moveTo>
                <a:cubicBezTo>
                  <a:pt x="267805" y="-34896"/>
                  <a:pt x="451786" y="34290"/>
                  <a:pt x="606708" y="0"/>
                </a:cubicBezTo>
                <a:cubicBezTo>
                  <a:pt x="761630" y="-34290"/>
                  <a:pt x="905133" y="13760"/>
                  <a:pt x="1138908" y="0"/>
                </a:cubicBezTo>
                <a:cubicBezTo>
                  <a:pt x="1372683" y="-13760"/>
                  <a:pt x="1485792" y="27155"/>
                  <a:pt x="1596600" y="0"/>
                </a:cubicBezTo>
                <a:cubicBezTo>
                  <a:pt x="1707408" y="-27155"/>
                  <a:pt x="2034539" y="5248"/>
                  <a:pt x="2203308" y="0"/>
                </a:cubicBezTo>
                <a:cubicBezTo>
                  <a:pt x="2372077" y="-5248"/>
                  <a:pt x="2576902" y="20107"/>
                  <a:pt x="2772762" y="0"/>
                </a:cubicBezTo>
                <a:cubicBezTo>
                  <a:pt x="2968622" y="-20107"/>
                  <a:pt x="3041932" y="4477"/>
                  <a:pt x="3193200" y="0"/>
                </a:cubicBezTo>
                <a:cubicBezTo>
                  <a:pt x="3344468" y="-4477"/>
                  <a:pt x="3599416" y="26280"/>
                  <a:pt x="3725400" y="0"/>
                </a:cubicBezTo>
                <a:cubicBezTo>
                  <a:pt x="3775673" y="185074"/>
                  <a:pt x="3718953" y="346770"/>
                  <a:pt x="3725400" y="572700"/>
                </a:cubicBezTo>
                <a:cubicBezTo>
                  <a:pt x="3543207" y="577326"/>
                  <a:pt x="3388904" y="525977"/>
                  <a:pt x="3267708" y="572700"/>
                </a:cubicBezTo>
                <a:cubicBezTo>
                  <a:pt x="3146512" y="619423"/>
                  <a:pt x="2939387" y="523784"/>
                  <a:pt x="2661000" y="572700"/>
                </a:cubicBezTo>
                <a:cubicBezTo>
                  <a:pt x="2382613" y="621616"/>
                  <a:pt x="2297760" y="522422"/>
                  <a:pt x="2203308" y="572700"/>
                </a:cubicBezTo>
                <a:cubicBezTo>
                  <a:pt x="2108856" y="622978"/>
                  <a:pt x="1837725" y="537898"/>
                  <a:pt x="1633854" y="572700"/>
                </a:cubicBezTo>
                <a:cubicBezTo>
                  <a:pt x="1429983" y="607502"/>
                  <a:pt x="1189270" y="542722"/>
                  <a:pt x="1027146" y="572700"/>
                </a:cubicBezTo>
                <a:cubicBezTo>
                  <a:pt x="865022" y="602678"/>
                  <a:pt x="695573" y="531991"/>
                  <a:pt x="457692" y="572700"/>
                </a:cubicBezTo>
                <a:cubicBezTo>
                  <a:pt x="219811" y="613409"/>
                  <a:pt x="95078" y="560836"/>
                  <a:pt x="0" y="572700"/>
                </a:cubicBezTo>
                <a:cubicBezTo>
                  <a:pt x="-17692" y="378092"/>
                  <a:pt x="25802" y="162703"/>
                  <a:pt x="0" y="0"/>
                </a:cubicBezTo>
                <a:close/>
              </a:path>
              <a:path w="3725400" h="572700" stroke="0" extrusionOk="0">
                <a:moveTo>
                  <a:pt x="0" y="0"/>
                </a:moveTo>
                <a:cubicBezTo>
                  <a:pt x="109662" y="-475"/>
                  <a:pt x="306355" y="10674"/>
                  <a:pt x="420438" y="0"/>
                </a:cubicBezTo>
                <a:cubicBezTo>
                  <a:pt x="534521" y="-10674"/>
                  <a:pt x="781991" y="39253"/>
                  <a:pt x="952638" y="0"/>
                </a:cubicBezTo>
                <a:cubicBezTo>
                  <a:pt x="1123285" y="-39253"/>
                  <a:pt x="1238651" y="28656"/>
                  <a:pt x="1447584" y="0"/>
                </a:cubicBezTo>
                <a:cubicBezTo>
                  <a:pt x="1656517" y="-28656"/>
                  <a:pt x="1699547" y="48971"/>
                  <a:pt x="1868022" y="0"/>
                </a:cubicBezTo>
                <a:cubicBezTo>
                  <a:pt x="2036497" y="-48971"/>
                  <a:pt x="2259783" y="39458"/>
                  <a:pt x="2362968" y="0"/>
                </a:cubicBezTo>
                <a:cubicBezTo>
                  <a:pt x="2466153" y="-39458"/>
                  <a:pt x="2731678" y="24011"/>
                  <a:pt x="2857914" y="0"/>
                </a:cubicBezTo>
                <a:cubicBezTo>
                  <a:pt x="2984150" y="-24011"/>
                  <a:pt x="3507206" y="95517"/>
                  <a:pt x="3725400" y="0"/>
                </a:cubicBezTo>
                <a:cubicBezTo>
                  <a:pt x="3754087" y="173906"/>
                  <a:pt x="3696781" y="454933"/>
                  <a:pt x="3725400" y="572700"/>
                </a:cubicBezTo>
                <a:cubicBezTo>
                  <a:pt x="3428219" y="605484"/>
                  <a:pt x="3255641" y="519936"/>
                  <a:pt x="3118692" y="572700"/>
                </a:cubicBezTo>
                <a:cubicBezTo>
                  <a:pt x="2981743" y="625464"/>
                  <a:pt x="2788524" y="523216"/>
                  <a:pt x="2661000" y="572700"/>
                </a:cubicBezTo>
                <a:cubicBezTo>
                  <a:pt x="2533476" y="622184"/>
                  <a:pt x="2429029" y="527785"/>
                  <a:pt x="2203308" y="572700"/>
                </a:cubicBezTo>
                <a:cubicBezTo>
                  <a:pt x="1977587" y="617615"/>
                  <a:pt x="1881822" y="553999"/>
                  <a:pt x="1745616" y="572700"/>
                </a:cubicBezTo>
                <a:cubicBezTo>
                  <a:pt x="1609410" y="591401"/>
                  <a:pt x="1394640" y="533483"/>
                  <a:pt x="1176162" y="572700"/>
                </a:cubicBezTo>
                <a:cubicBezTo>
                  <a:pt x="957684" y="611917"/>
                  <a:pt x="874857" y="543314"/>
                  <a:pt x="681216" y="572700"/>
                </a:cubicBezTo>
                <a:cubicBezTo>
                  <a:pt x="487575" y="602086"/>
                  <a:pt x="249683" y="516101"/>
                  <a:pt x="0" y="572700"/>
                </a:cubicBezTo>
                <a:cubicBezTo>
                  <a:pt x="-20106" y="410262"/>
                  <a:pt x="15642" y="218231"/>
                  <a:pt x="0" y="0"/>
                </a:cubicBezTo>
                <a:close/>
              </a:path>
            </a:pathLst>
          </a:custGeom>
          <a:solidFill>
            <a:srgbClr val="00B050"/>
          </a:solidFill>
          <a:ln w="38100">
            <a:solidFill>
              <a:schemeClr val="tx1"/>
            </a:solidFill>
            <a:prstDash val="lgDash"/>
            <a:extLst>
              <a:ext uri="{C807C97D-BFC1-408E-A445-0C87EB9F89A2}">
                <ask:lineSketchStyleProps xmlns:ask="http://schemas.microsoft.com/office/drawing/2018/sketchyshapes" sd="530029937">
                  <a:prstGeom prst="rect">
                    <a:avLst/>
                  </a:prstGeom>
                  <ask:type>
                    <ask:lineSketchScribble/>
                  </ask:type>
                </ask:lineSketchStyleProps>
              </a:ext>
            </a:extLst>
          </a:ln>
        </p:spPr>
        <p:txBody>
          <a:bodyPr spcFirstLastPara="1" wrap="square" lIns="91425" tIns="91425" rIns="91425" bIns="91425" anchor="t" anchorCtr="0">
            <a:noAutofit/>
          </a:bodyPr>
          <a:lstStyle/>
          <a:p>
            <a:pPr marL="0" lvl="0" indent="0" algn="l" rtl="0">
              <a:spcBef>
                <a:spcPts val="0"/>
              </a:spcBef>
              <a:spcAft>
                <a:spcPts val="0"/>
              </a:spcAft>
              <a:buNone/>
            </a:pPr>
            <a:r>
              <a:rPr lang="en-IN" dirty="0"/>
              <a:t>Let’s Discuss</a:t>
            </a:r>
            <a:endParaRPr dirty="0"/>
          </a:p>
        </p:txBody>
      </p:sp>
      <p:pic>
        <p:nvPicPr>
          <p:cNvPr id="299" name="Google Shape;299;p41"/>
          <p:cNvPicPr preferRelativeResize="0"/>
          <p:nvPr/>
        </p:nvPicPr>
        <p:blipFill>
          <a:blip r:embed="rId3">
            <a:alphaModFix/>
          </a:blip>
          <a:stretch>
            <a:fillRect/>
          </a:stretch>
        </p:blipFill>
        <p:spPr>
          <a:xfrm flipH="1">
            <a:off x="7199055" y="-144625"/>
            <a:ext cx="2571750" cy="2552700"/>
          </a:xfrm>
          <a:prstGeom prst="rect">
            <a:avLst/>
          </a:prstGeom>
          <a:noFill/>
          <a:ln>
            <a:noFill/>
          </a:ln>
        </p:spPr>
      </p:pic>
      <p:pic>
        <p:nvPicPr>
          <p:cNvPr id="300" name="Google Shape;300;p41"/>
          <p:cNvPicPr preferRelativeResize="0"/>
          <p:nvPr/>
        </p:nvPicPr>
        <p:blipFill>
          <a:blip r:embed="rId4">
            <a:alphaModFix/>
          </a:blip>
          <a:stretch>
            <a:fillRect/>
          </a:stretch>
        </p:blipFill>
        <p:spPr>
          <a:xfrm>
            <a:off x="5950637" y="1384838"/>
            <a:ext cx="1356855" cy="1197775"/>
          </a:xfrm>
          <a:prstGeom prst="rect">
            <a:avLst/>
          </a:prstGeom>
          <a:noFill/>
          <a:ln>
            <a:noFill/>
          </a:ln>
        </p:spPr>
      </p:pic>
      <p:pic>
        <p:nvPicPr>
          <p:cNvPr id="301" name="Google Shape;301;p41"/>
          <p:cNvPicPr preferRelativeResize="0"/>
          <p:nvPr/>
        </p:nvPicPr>
        <p:blipFill>
          <a:blip r:embed="rId3">
            <a:alphaModFix/>
          </a:blip>
          <a:stretch>
            <a:fillRect/>
          </a:stretch>
        </p:blipFill>
        <p:spPr>
          <a:xfrm rot="5400000" flipH="1">
            <a:off x="6055015" y="3109674"/>
            <a:ext cx="2571750" cy="2552700"/>
          </a:xfrm>
          <a:prstGeom prst="rect">
            <a:avLst/>
          </a:prstGeom>
          <a:noFill/>
          <a:ln>
            <a:noFill/>
          </a:ln>
        </p:spPr>
      </p:pic>
      <p:pic>
        <p:nvPicPr>
          <p:cNvPr id="302" name="Google Shape;302;p41"/>
          <p:cNvPicPr preferRelativeResize="0"/>
          <p:nvPr/>
        </p:nvPicPr>
        <p:blipFill>
          <a:blip r:embed="rId4">
            <a:alphaModFix/>
          </a:blip>
          <a:stretch>
            <a:fillRect/>
          </a:stretch>
        </p:blipFill>
        <p:spPr>
          <a:xfrm rot="10800000">
            <a:off x="7938813" y="2501262"/>
            <a:ext cx="1356855" cy="1197775"/>
          </a:xfrm>
          <a:prstGeom prst="rect">
            <a:avLst/>
          </a:prstGeom>
          <a:noFill/>
          <a:ln>
            <a:noFill/>
          </a:ln>
        </p:spPr>
      </p:pic>
      <p:grpSp>
        <p:nvGrpSpPr>
          <p:cNvPr id="2" name="Google Shape;1202;p77">
            <a:extLst>
              <a:ext uri="{FF2B5EF4-FFF2-40B4-BE49-F238E27FC236}">
                <a16:creationId xmlns:a16="http://schemas.microsoft.com/office/drawing/2014/main" id="{E3B6658E-34F3-19DE-469D-67CD7E61A797}"/>
              </a:ext>
            </a:extLst>
          </p:cNvPr>
          <p:cNvGrpSpPr/>
          <p:nvPr/>
        </p:nvGrpSpPr>
        <p:grpSpPr>
          <a:xfrm>
            <a:off x="288318" y="1246885"/>
            <a:ext cx="143619" cy="137953"/>
            <a:chOff x="5037700" y="2430325"/>
            <a:chExt cx="75950" cy="65850"/>
          </a:xfrm>
        </p:grpSpPr>
        <p:sp>
          <p:nvSpPr>
            <p:cNvPr id="3" name="Google Shape;1203;p77">
              <a:extLst>
                <a:ext uri="{FF2B5EF4-FFF2-40B4-BE49-F238E27FC236}">
                  <a16:creationId xmlns:a16="http://schemas.microsoft.com/office/drawing/2014/main" id="{0E3C9C1D-DC5D-2417-6667-5E9F4E264938}"/>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4;p77">
              <a:extLst>
                <a:ext uri="{FF2B5EF4-FFF2-40B4-BE49-F238E27FC236}">
                  <a16:creationId xmlns:a16="http://schemas.microsoft.com/office/drawing/2014/main" id="{554187EC-DFDF-55BC-AE9C-0D555CBE0CA5}"/>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E972D57A-470C-0193-A468-0B34A72FCB9D}"/>
              </a:ext>
            </a:extLst>
          </p:cNvPr>
          <p:cNvSpPr txBox="1"/>
          <p:nvPr/>
        </p:nvSpPr>
        <p:spPr>
          <a:xfrm>
            <a:off x="616200" y="1510262"/>
            <a:ext cx="4656009" cy="830997"/>
          </a:xfrm>
          <a:prstGeom prst="rect">
            <a:avLst/>
          </a:prstGeom>
          <a:noFill/>
        </p:spPr>
        <p:txBody>
          <a:bodyPr wrap="square" rtlCol="0">
            <a:spAutoFit/>
          </a:bodyPr>
          <a:lstStyle/>
          <a:p>
            <a:r>
              <a:rPr lang="en-US" sz="1200" dirty="0" err="1">
                <a:latin typeface="Rockwell" panose="02060603020205020403" pitchFamily="18" charset="0"/>
              </a:rPr>
              <a:t>Ramu</a:t>
            </a:r>
            <a:r>
              <a:rPr lang="en-US" sz="1200" dirty="0">
                <a:latin typeface="Rockwell" panose="02060603020205020403" pitchFamily="18" charset="0"/>
              </a:rPr>
              <a:t> faces difficulty when he is unable to find work because during the time of unemployment it becomes very difficult to arrange money for food and other necessities of the family. Also being poor, they don’t have any savings to rely upon.</a:t>
            </a:r>
            <a:endParaRPr lang="en-IN" sz="1200" dirty="0">
              <a:latin typeface="Rockwell" panose="02060603020205020403" pitchFamily="18" charset="0"/>
            </a:endParaRPr>
          </a:p>
        </p:txBody>
      </p:sp>
      <p:sp>
        <p:nvSpPr>
          <p:cNvPr id="6" name="TextBox 5">
            <a:extLst>
              <a:ext uri="{FF2B5EF4-FFF2-40B4-BE49-F238E27FC236}">
                <a16:creationId xmlns:a16="http://schemas.microsoft.com/office/drawing/2014/main" id="{E91E595F-99FC-9B74-8DC9-40B371600E24}"/>
              </a:ext>
            </a:extLst>
          </p:cNvPr>
          <p:cNvSpPr txBox="1"/>
          <p:nvPr/>
        </p:nvSpPr>
        <p:spPr>
          <a:xfrm>
            <a:off x="380928" y="2535763"/>
            <a:ext cx="5774400" cy="338554"/>
          </a:xfrm>
          <a:prstGeom prst="rect">
            <a:avLst/>
          </a:prstGeom>
          <a:noFill/>
        </p:spPr>
        <p:txBody>
          <a:bodyPr wrap="square" rtlCol="0">
            <a:spAutoFit/>
          </a:bodyPr>
          <a:lstStyle/>
          <a:p>
            <a:r>
              <a:rPr lang="en-IN" sz="1600" dirty="0">
                <a:latin typeface="Spectral SC" panose="020B0604020202020204" charset="0"/>
              </a:rPr>
              <a:t>When is </a:t>
            </a:r>
            <a:r>
              <a:rPr lang="en-IN" sz="1600" dirty="0" err="1">
                <a:latin typeface="Spectral SC" panose="020B0604020202020204" charset="0"/>
              </a:rPr>
              <a:t>ramu</a:t>
            </a:r>
            <a:r>
              <a:rPr lang="en-IN" sz="1600" dirty="0">
                <a:latin typeface="Spectral SC" panose="020B0604020202020204" charset="0"/>
              </a:rPr>
              <a:t> food insecure ??</a:t>
            </a:r>
          </a:p>
        </p:txBody>
      </p:sp>
      <p:grpSp>
        <p:nvGrpSpPr>
          <p:cNvPr id="7" name="Google Shape;1202;p77">
            <a:extLst>
              <a:ext uri="{FF2B5EF4-FFF2-40B4-BE49-F238E27FC236}">
                <a16:creationId xmlns:a16="http://schemas.microsoft.com/office/drawing/2014/main" id="{4F4E6405-3C06-CD45-5895-C3752B715809}"/>
              </a:ext>
            </a:extLst>
          </p:cNvPr>
          <p:cNvGrpSpPr/>
          <p:nvPr/>
        </p:nvGrpSpPr>
        <p:grpSpPr>
          <a:xfrm>
            <a:off x="280990" y="2631275"/>
            <a:ext cx="143619" cy="137953"/>
            <a:chOff x="5037700" y="2430325"/>
            <a:chExt cx="75950" cy="65850"/>
          </a:xfrm>
        </p:grpSpPr>
        <p:sp>
          <p:nvSpPr>
            <p:cNvPr id="8" name="Google Shape;1203;p77">
              <a:extLst>
                <a:ext uri="{FF2B5EF4-FFF2-40B4-BE49-F238E27FC236}">
                  <a16:creationId xmlns:a16="http://schemas.microsoft.com/office/drawing/2014/main" id="{6F383B00-6A43-795F-DDCF-EFA4A6876803}"/>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4;p77">
              <a:extLst>
                <a:ext uri="{FF2B5EF4-FFF2-40B4-BE49-F238E27FC236}">
                  <a16:creationId xmlns:a16="http://schemas.microsoft.com/office/drawing/2014/main" id="{9E8BD495-3A11-D80A-0735-FE63E5BD95D2}"/>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1E245FEA-2BCC-7B68-1529-4744F9D6E110}"/>
              </a:ext>
            </a:extLst>
          </p:cNvPr>
          <p:cNvSpPr txBox="1"/>
          <p:nvPr/>
        </p:nvSpPr>
        <p:spPr>
          <a:xfrm>
            <a:off x="616200" y="2944800"/>
            <a:ext cx="4723200" cy="1169551"/>
          </a:xfrm>
          <a:prstGeom prst="rect">
            <a:avLst/>
          </a:prstGeom>
          <a:noFill/>
        </p:spPr>
        <p:txBody>
          <a:bodyPr wrap="square" rtlCol="0">
            <a:spAutoFit/>
          </a:bodyPr>
          <a:lstStyle/>
          <a:p>
            <a:r>
              <a:rPr lang="en-US" dirty="0" err="1">
                <a:latin typeface="Rockwell" panose="02060603020205020403" pitchFamily="18" charset="0"/>
              </a:rPr>
              <a:t>Ramu</a:t>
            </a:r>
            <a:r>
              <a:rPr lang="en-US" dirty="0">
                <a:latin typeface="Rockwell" panose="02060603020205020403" pitchFamily="18" charset="0"/>
              </a:rPr>
              <a:t> is food insecure at the times when he is unemployed. This situation makes it difficult for him and his family to arrange for food, as unemployment is followed by lack of monetary resources.</a:t>
            </a:r>
            <a:endParaRPr lang="en-IN" dirty="0">
              <a:latin typeface="Rockwell" panose="02060603020205020403" pitchFamily="18" charset="0"/>
            </a:endParaRPr>
          </a:p>
        </p:txBody>
      </p:sp>
    </p:spTree>
    <p:extLst>
      <p:ext uri="{BB962C8B-B14F-4D97-AF65-F5344CB8AC3E}">
        <p14:creationId xmlns:p14="http://schemas.microsoft.com/office/powerpoint/2010/main" val="2887798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Effect transition="in" filter="fade">
                                      <p:cBhvr>
                                        <p:cTn id="7" dur="500"/>
                                        <p:tgtEl>
                                          <p:spTgt spid="2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build="p"/>
      <p:bldP spid="5" grpId="0"/>
      <p:bldP spid="6"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88" name="Google Shape;488;p53"/>
          <p:cNvPicPr preferRelativeResize="0"/>
          <p:nvPr/>
        </p:nvPicPr>
        <p:blipFill>
          <a:blip r:embed="rId3">
            <a:alphaModFix/>
          </a:blip>
          <a:stretch>
            <a:fillRect/>
          </a:stretch>
        </p:blipFill>
        <p:spPr>
          <a:xfrm rot="-5400000">
            <a:off x="1541400" y="3189950"/>
            <a:ext cx="2571750" cy="2552700"/>
          </a:xfrm>
          <a:prstGeom prst="rect">
            <a:avLst/>
          </a:prstGeom>
          <a:noFill/>
          <a:ln>
            <a:noFill/>
          </a:ln>
        </p:spPr>
      </p:pic>
      <p:pic>
        <p:nvPicPr>
          <p:cNvPr id="489" name="Google Shape;489;p53"/>
          <p:cNvPicPr preferRelativeResize="0"/>
          <p:nvPr/>
        </p:nvPicPr>
        <p:blipFill>
          <a:blip r:embed="rId4">
            <a:alphaModFix/>
          </a:blip>
          <a:stretch>
            <a:fillRect/>
          </a:stretch>
        </p:blipFill>
        <p:spPr>
          <a:xfrm>
            <a:off x="1420575" y="925713"/>
            <a:ext cx="2486025" cy="3419475"/>
          </a:xfrm>
          <a:prstGeom prst="rect">
            <a:avLst/>
          </a:prstGeom>
          <a:noFill/>
          <a:ln>
            <a:noFill/>
          </a:ln>
        </p:spPr>
      </p:pic>
      <p:sp>
        <p:nvSpPr>
          <p:cNvPr id="490" name="Google Shape;490;p53"/>
          <p:cNvSpPr txBox="1">
            <a:spLocks noGrp="1"/>
          </p:cNvSpPr>
          <p:nvPr>
            <p:ph type="title"/>
          </p:nvPr>
        </p:nvSpPr>
        <p:spPr>
          <a:xfrm>
            <a:off x="4564811" y="1614000"/>
            <a:ext cx="4134300" cy="191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THANK YOU</a:t>
            </a:r>
            <a:endParaRPr dirty="0"/>
          </a:p>
        </p:txBody>
      </p:sp>
      <p:sp>
        <p:nvSpPr>
          <p:cNvPr id="492" name="Google Shape;492;p53"/>
          <p:cNvSpPr txBox="1">
            <a:spLocks noGrp="1"/>
          </p:cNvSpPr>
          <p:nvPr>
            <p:ph type="subTitle" idx="1"/>
          </p:nvPr>
        </p:nvSpPr>
        <p:spPr>
          <a:xfrm>
            <a:off x="6087037" y="2667736"/>
            <a:ext cx="2556600" cy="713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dirty="0"/>
              <a:t>For Your Precious Time</a:t>
            </a:r>
            <a:endParaRPr dirty="0"/>
          </a:p>
        </p:txBody>
      </p:sp>
      <p:pic>
        <p:nvPicPr>
          <p:cNvPr id="493" name="Google Shape;493;p53"/>
          <p:cNvPicPr preferRelativeResize="0"/>
          <p:nvPr/>
        </p:nvPicPr>
        <p:blipFill>
          <a:blip r:embed="rId3">
            <a:alphaModFix/>
          </a:blip>
          <a:stretch>
            <a:fillRect/>
          </a:stretch>
        </p:blipFill>
        <p:spPr>
          <a:xfrm>
            <a:off x="-759862" y="-410975"/>
            <a:ext cx="2571750" cy="2552700"/>
          </a:xfrm>
          <a:prstGeom prst="rect">
            <a:avLst/>
          </a:prstGeom>
          <a:noFill/>
          <a:ln>
            <a:noFill/>
          </a:ln>
        </p:spPr>
      </p:pic>
      <p:pic>
        <p:nvPicPr>
          <p:cNvPr id="494" name="Google Shape;494;p53"/>
          <p:cNvPicPr preferRelativeResize="0"/>
          <p:nvPr/>
        </p:nvPicPr>
        <p:blipFill>
          <a:blip r:embed="rId5">
            <a:alphaModFix/>
          </a:blip>
          <a:stretch>
            <a:fillRect/>
          </a:stretch>
        </p:blipFill>
        <p:spPr>
          <a:xfrm rot="10800000" flipH="1">
            <a:off x="101025" y="2740062"/>
            <a:ext cx="1356855" cy="1197775"/>
          </a:xfrm>
          <a:prstGeom prst="rect">
            <a:avLst/>
          </a:prstGeom>
          <a:noFill/>
          <a:ln>
            <a:noFill/>
          </a:ln>
        </p:spPr>
      </p:pic>
      <p:pic>
        <p:nvPicPr>
          <p:cNvPr id="495" name="Google Shape;495;p53"/>
          <p:cNvPicPr preferRelativeResize="0"/>
          <p:nvPr/>
        </p:nvPicPr>
        <p:blipFill>
          <a:blip r:embed="rId6">
            <a:alphaModFix/>
          </a:blip>
          <a:stretch>
            <a:fillRect/>
          </a:stretch>
        </p:blipFill>
        <p:spPr>
          <a:xfrm rot="-888378">
            <a:off x="4083386" y="2764647"/>
            <a:ext cx="977228" cy="1901406"/>
          </a:xfrm>
          <a:prstGeom prst="rect">
            <a:avLst/>
          </a:prstGeom>
          <a:noFill/>
          <a:ln>
            <a:noFill/>
          </a:ln>
        </p:spPr>
      </p:pic>
      <p:pic>
        <p:nvPicPr>
          <p:cNvPr id="496" name="Google Shape;496;p53"/>
          <p:cNvPicPr preferRelativeResize="0"/>
          <p:nvPr/>
        </p:nvPicPr>
        <p:blipFill>
          <a:blip r:embed="rId7">
            <a:alphaModFix/>
          </a:blip>
          <a:stretch>
            <a:fillRect/>
          </a:stretch>
        </p:blipFill>
        <p:spPr>
          <a:xfrm>
            <a:off x="3556080" y="654738"/>
            <a:ext cx="1008731" cy="1535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 calcmode="lin" valueType="num">
                                      <p:cBhvr additive="base">
                                        <p:cTn id="7" dur="500" fill="hold"/>
                                        <p:tgtEl>
                                          <p:spTgt spid="489"/>
                                        </p:tgtEl>
                                        <p:attrNameLst>
                                          <p:attrName>ppt_x</p:attrName>
                                        </p:attrNameLst>
                                      </p:cBhvr>
                                      <p:tavLst>
                                        <p:tav tm="0">
                                          <p:val>
                                            <p:strVal val="#ppt_x"/>
                                          </p:val>
                                        </p:tav>
                                        <p:tav tm="100000">
                                          <p:val>
                                            <p:strVal val="#ppt_x"/>
                                          </p:val>
                                        </p:tav>
                                      </p:tavLst>
                                    </p:anim>
                                    <p:anim calcmode="lin" valueType="num">
                                      <p:cBhvr additive="base">
                                        <p:cTn id="8" dur="500" fill="hold"/>
                                        <p:tgtEl>
                                          <p:spTgt spid="48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3"/>
                                        </p:tgtEl>
                                        <p:attrNameLst>
                                          <p:attrName>style.visibility</p:attrName>
                                        </p:attrNameLst>
                                      </p:cBhvr>
                                      <p:to>
                                        <p:strVal val="visible"/>
                                      </p:to>
                                    </p:set>
                                    <p:anim calcmode="lin" valueType="num">
                                      <p:cBhvr additive="base">
                                        <p:cTn id="11" dur="500" fill="hold"/>
                                        <p:tgtEl>
                                          <p:spTgt spid="493"/>
                                        </p:tgtEl>
                                        <p:attrNameLst>
                                          <p:attrName>ppt_x</p:attrName>
                                        </p:attrNameLst>
                                      </p:cBhvr>
                                      <p:tavLst>
                                        <p:tav tm="0">
                                          <p:val>
                                            <p:strVal val="#ppt_x"/>
                                          </p:val>
                                        </p:tav>
                                        <p:tav tm="100000">
                                          <p:val>
                                            <p:strVal val="#ppt_x"/>
                                          </p:val>
                                        </p:tav>
                                      </p:tavLst>
                                    </p:anim>
                                    <p:anim calcmode="lin" valueType="num">
                                      <p:cBhvr additive="base">
                                        <p:cTn id="12" dur="500" fill="hold"/>
                                        <p:tgtEl>
                                          <p:spTgt spid="4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4"/>
                                        </p:tgtEl>
                                        <p:attrNameLst>
                                          <p:attrName>style.visibility</p:attrName>
                                        </p:attrNameLst>
                                      </p:cBhvr>
                                      <p:to>
                                        <p:strVal val="visible"/>
                                      </p:to>
                                    </p:set>
                                    <p:anim calcmode="lin" valueType="num">
                                      <p:cBhvr additive="base">
                                        <p:cTn id="15" dur="500" fill="hold"/>
                                        <p:tgtEl>
                                          <p:spTgt spid="494"/>
                                        </p:tgtEl>
                                        <p:attrNameLst>
                                          <p:attrName>ppt_x</p:attrName>
                                        </p:attrNameLst>
                                      </p:cBhvr>
                                      <p:tavLst>
                                        <p:tav tm="0">
                                          <p:val>
                                            <p:strVal val="#ppt_x"/>
                                          </p:val>
                                        </p:tav>
                                        <p:tav tm="100000">
                                          <p:val>
                                            <p:strVal val="#ppt_x"/>
                                          </p:val>
                                        </p:tav>
                                      </p:tavLst>
                                    </p:anim>
                                    <p:anim calcmode="lin" valueType="num">
                                      <p:cBhvr additive="base">
                                        <p:cTn id="16" dur="500" fill="hold"/>
                                        <p:tgtEl>
                                          <p:spTgt spid="49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5"/>
                                        </p:tgtEl>
                                        <p:attrNameLst>
                                          <p:attrName>style.visibility</p:attrName>
                                        </p:attrNameLst>
                                      </p:cBhvr>
                                      <p:to>
                                        <p:strVal val="visible"/>
                                      </p:to>
                                    </p:set>
                                    <p:anim calcmode="lin" valueType="num">
                                      <p:cBhvr additive="base">
                                        <p:cTn id="19" dur="500" fill="hold"/>
                                        <p:tgtEl>
                                          <p:spTgt spid="495"/>
                                        </p:tgtEl>
                                        <p:attrNameLst>
                                          <p:attrName>ppt_x</p:attrName>
                                        </p:attrNameLst>
                                      </p:cBhvr>
                                      <p:tavLst>
                                        <p:tav tm="0">
                                          <p:val>
                                            <p:strVal val="#ppt_x"/>
                                          </p:val>
                                        </p:tav>
                                        <p:tav tm="100000">
                                          <p:val>
                                            <p:strVal val="#ppt_x"/>
                                          </p:val>
                                        </p:tav>
                                      </p:tavLst>
                                    </p:anim>
                                    <p:anim calcmode="lin" valueType="num">
                                      <p:cBhvr additive="base">
                                        <p:cTn id="20" dur="500" fill="hold"/>
                                        <p:tgtEl>
                                          <p:spTgt spid="49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6"/>
                                        </p:tgtEl>
                                        <p:attrNameLst>
                                          <p:attrName>style.visibility</p:attrName>
                                        </p:attrNameLst>
                                      </p:cBhvr>
                                      <p:to>
                                        <p:strVal val="visible"/>
                                      </p:to>
                                    </p:set>
                                    <p:anim calcmode="lin" valueType="num">
                                      <p:cBhvr additive="base">
                                        <p:cTn id="23" dur="500" fill="hold"/>
                                        <p:tgtEl>
                                          <p:spTgt spid="496"/>
                                        </p:tgtEl>
                                        <p:attrNameLst>
                                          <p:attrName>ppt_x</p:attrName>
                                        </p:attrNameLst>
                                      </p:cBhvr>
                                      <p:tavLst>
                                        <p:tav tm="0">
                                          <p:val>
                                            <p:strVal val="#ppt_x"/>
                                          </p:val>
                                        </p:tav>
                                        <p:tav tm="100000">
                                          <p:val>
                                            <p:strVal val="#ppt_x"/>
                                          </p:val>
                                        </p:tav>
                                      </p:tavLst>
                                    </p:anim>
                                    <p:anim calcmode="lin" valueType="num">
                                      <p:cBhvr additive="base">
                                        <p:cTn id="24" dur="500" fill="hold"/>
                                        <p:tgtEl>
                                          <p:spTgt spid="49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0"/>
                                        </p:tgtEl>
                                        <p:attrNameLst>
                                          <p:attrName>style.visibility</p:attrName>
                                        </p:attrNameLst>
                                      </p:cBhvr>
                                      <p:to>
                                        <p:strVal val="visible"/>
                                      </p:to>
                                    </p:set>
                                    <p:anim calcmode="lin" valueType="num">
                                      <p:cBhvr additive="base">
                                        <p:cTn id="27" dur="500" fill="hold"/>
                                        <p:tgtEl>
                                          <p:spTgt spid="490"/>
                                        </p:tgtEl>
                                        <p:attrNameLst>
                                          <p:attrName>ppt_x</p:attrName>
                                        </p:attrNameLst>
                                      </p:cBhvr>
                                      <p:tavLst>
                                        <p:tav tm="0">
                                          <p:val>
                                            <p:strVal val="#ppt_x"/>
                                          </p:val>
                                        </p:tav>
                                        <p:tav tm="100000">
                                          <p:val>
                                            <p:strVal val="#ppt_x"/>
                                          </p:val>
                                        </p:tav>
                                      </p:tavLst>
                                    </p:anim>
                                    <p:anim calcmode="lin" valueType="num">
                                      <p:cBhvr additive="base">
                                        <p:cTn id="28" dur="500" fill="hold"/>
                                        <p:tgtEl>
                                          <p:spTgt spid="49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2">
                                            <p:txEl>
                                              <p:pRg st="0" end="0"/>
                                            </p:txEl>
                                          </p:spTgt>
                                        </p:tgtEl>
                                        <p:attrNameLst>
                                          <p:attrName>style.visibility</p:attrName>
                                        </p:attrNameLst>
                                      </p:cBhvr>
                                      <p:to>
                                        <p:strVal val="visible"/>
                                      </p:to>
                                    </p:set>
                                    <p:anim calcmode="lin" valueType="num">
                                      <p:cBhvr additive="base">
                                        <p:cTn id="31" dur="500" fill="hold"/>
                                        <p:tgtEl>
                                          <p:spTgt spid="49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2">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88"/>
                                        </p:tgtEl>
                                        <p:attrNameLst>
                                          <p:attrName>style.visibility</p:attrName>
                                        </p:attrNameLst>
                                      </p:cBhvr>
                                      <p:to>
                                        <p:strVal val="visible"/>
                                      </p:to>
                                    </p:set>
                                    <p:anim calcmode="lin" valueType="num">
                                      <p:cBhvr additive="base">
                                        <p:cTn id="35" dur="500" fill="hold"/>
                                        <p:tgtEl>
                                          <p:spTgt spid="488"/>
                                        </p:tgtEl>
                                        <p:attrNameLst>
                                          <p:attrName>ppt_x</p:attrName>
                                        </p:attrNameLst>
                                      </p:cBhvr>
                                      <p:tavLst>
                                        <p:tav tm="0">
                                          <p:val>
                                            <p:strVal val="#ppt_x"/>
                                          </p:val>
                                        </p:tav>
                                        <p:tav tm="100000">
                                          <p:val>
                                            <p:strVal val="#ppt_x"/>
                                          </p:val>
                                        </p:tav>
                                      </p:tavLst>
                                    </p:anim>
                                    <p:anim calcmode="lin" valueType="num">
                                      <p:cBhvr additive="base">
                                        <p:cTn id="36" dur="500" fill="hold"/>
                                        <p:tgtEl>
                                          <p:spTgt spid="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p:bldP spid="492" grpId="0" build="p"/>
    </p:bldLst>
  </p:timing>
</p:sld>
</file>

<file path=ppt/theme/theme1.xml><?xml version="1.0" encoding="utf-8"?>
<a:theme xmlns:a="http://schemas.openxmlformats.org/drawingml/2006/main" name="Indian Independence Day by Slidesgo">
  <a:themeElements>
    <a:clrScheme name="Simple Light">
      <a:dk1>
        <a:srgbClr val="7BD37C"/>
      </a:dk1>
      <a:lt1>
        <a:srgbClr val="8C2222"/>
      </a:lt1>
      <a:dk2>
        <a:srgbClr val="FFFFFF"/>
      </a:dk2>
      <a:lt2>
        <a:srgbClr val="33CC33"/>
      </a:lt2>
      <a:accent1>
        <a:srgbClr val="F4D111"/>
      </a:accent1>
      <a:accent2>
        <a:srgbClr val="E6205F"/>
      </a:accent2>
      <a:accent3>
        <a:srgbClr val="5F3289"/>
      </a:accent3>
      <a:accent4>
        <a:srgbClr val="FFE4A0"/>
      </a:accent4>
      <a:accent5>
        <a:srgbClr val="F18621"/>
      </a:accent5>
      <a:accent6>
        <a:srgbClr val="421D07"/>
      </a:accent6>
      <a:hlink>
        <a:srgbClr val="421D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On-screen Show (16:9)</PresentationFormat>
  <Paragraphs>25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Rockwell</vt:lpstr>
      <vt:lpstr>Bodoni Bk BT</vt:lpstr>
      <vt:lpstr>Arial</vt:lpstr>
      <vt:lpstr>Rubik</vt:lpstr>
      <vt:lpstr>Roboto Condensed Light</vt:lpstr>
      <vt:lpstr>Spectral SC</vt:lpstr>
      <vt:lpstr>Indian Independence Day by Slidesgo</vt:lpstr>
      <vt:lpstr>Food security in india</vt:lpstr>
      <vt:lpstr>Case Study “ Story of ramu ”</vt:lpstr>
      <vt:lpstr>Case Study “ Story of ramu ”</vt:lpstr>
      <vt:lpstr>Why is agriculture a seasonal activity?</vt:lpstr>
      <vt:lpstr>Why is Ramu unemployed for about four months a year? </vt:lpstr>
      <vt:lpstr>Let’s Discuss</vt:lpstr>
      <vt:lpstr>Let’s Discuss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security in india</dc:title>
  <cp:lastModifiedBy>malhar patel</cp:lastModifiedBy>
  <cp:revision>1</cp:revision>
  <dcterms:modified xsi:type="dcterms:W3CDTF">2023-01-17T12:43:32Z</dcterms:modified>
</cp:coreProperties>
</file>