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1"/>
  </p:notesMasterIdLst>
  <p:sldIdLst>
    <p:sldId id="256" r:id="rId2"/>
    <p:sldId id="258" r:id="rId3"/>
    <p:sldId id="257" r:id="rId4"/>
    <p:sldId id="267" r:id="rId5"/>
    <p:sldId id="265" r:id="rId6"/>
    <p:sldId id="270" r:id="rId7"/>
    <p:sldId id="315" r:id="rId8"/>
    <p:sldId id="299" r:id="rId9"/>
    <p:sldId id="31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15230-537E-4681-88A1-207796A6422B}">
  <a:tblStyle styleId="{84E15230-537E-4681-88A1-207796A642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2" y="1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52d32caf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52d32caf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52d32caf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52d32caf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b4e8b71bae_0_2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b4e8b71bae_0_2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78bf4c7670_0_8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78bf4c7670_0_8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b4e8b71bae_0_2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b4e8b71bae_0_2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b4e8b71bae_0_2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b4e8b71bae_0_2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39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g52d32caf41_0_1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2" name="Google Shape;2572;g52d32caf41_0_1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abf3187a59_0_40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abf3187a59_0_40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flipH="1">
            <a:off x="3326150" y="3492623"/>
            <a:ext cx="24963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35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2279675" y="1241225"/>
            <a:ext cx="4580700" cy="23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sz="5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575666" y="-1077940"/>
            <a:ext cx="11076804" cy="7820440"/>
            <a:chOff x="-1575666" y="-1077940"/>
            <a:chExt cx="11076804" cy="7820440"/>
          </a:xfrm>
        </p:grpSpPr>
        <p:sp>
          <p:nvSpPr>
            <p:cNvPr id="12" name="Google Shape;12;p2"/>
            <p:cNvSpPr/>
            <p:nvPr/>
          </p:nvSpPr>
          <p:spPr>
            <a:xfrm rot="5400000">
              <a:off x="6509011" y="1925312"/>
              <a:ext cx="5023468" cy="558753"/>
            </a:xfrm>
            <a:custGeom>
              <a:avLst/>
              <a:gdLst/>
              <a:ahLst/>
              <a:cxnLst/>
              <a:rect l="l" t="t" r="r" b="b"/>
              <a:pathLst>
                <a:path w="38579" h="4291" extrusionOk="0">
                  <a:moveTo>
                    <a:pt x="18969" y="4290"/>
                  </a:moveTo>
                  <a:lnTo>
                    <a:pt x="38579" y="1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8046348" y="17252"/>
              <a:ext cx="1475959" cy="579846"/>
            </a:xfrm>
            <a:custGeom>
              <a:avLst/>
              <a:gdLst/>
              <a:ahLst/>
              <a:cxnLst/>
              <a:rect l="l" t="t" r="r" b="b"/>
              <a:pathLst>
                <a:path w="11335" h="4161" extrusionOk="0">
                  <a:moveTo>
                    <a:pt x="0" y="3580"/>
                  </a:moveTo>
                  <a:lnTo>
                    <a:pt x="11335" y="4160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3604532" y="-258553"/>
              <a:ext cx="1806568" cy="766996"/>
            </a:xfrm>
            <a:custGeom>
              <a:avLst/>
              <a:gdLst/>
              <a:ahLst/>
              <a:cxnLst/>
              <a:rect l="l" t="t" r="r" b="b"/>
              <a:pathLst>
                <a:path w="13874" h="5504" extrusionOk="0">
                  <a:moveTo>
                    <a:pt x="13241" y="1"/>
                  </a:moveTo>
                  <a:lnTo>
                    <a:pt x="13874" y="5503"/>
                  </a:lnTo>
                  <a:lnTo>
                    <a:pt x="0" y="3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547363">
              <a:off x="7616779" y="3351679"/>
              <a:ext cx="696374" cy="891449"/>
            </a:xfrm>
            <a:custGeom>
              <a:avLst/>
              <a:gdLst/>
              <a:ahLst/>
              <a:cxnLst/>
              <a:rect l="l" t="t" r="r" b="b"/>
              <a:pathLst>
                <a:path w="5348" h="6846" extrusionOk="0">
                  <a:moveTo>
                    <a:pt x="1" y="0"/>
                  </a:moveTo>
                  <a:lnTo>
                    <a:pt x="2228" y="6846"/>
                  </a:lnTo>
                  <a:lnTo>
                    <a:pt x="5347" y="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7231403" y="-1269290"/>
              <a:ext cx="1118265" cy="1569945"/>
            </a:xfrm>
            <a:custGeom>
              <a:avLst/>
              <a:gdLst/>
              <a:ahLst/>
              <a:cxnLst/>
              <a:rect l="l" t="t" r="r" b="b"/>
              <a:pathLst>
                <a:path w="8588" h="11266" extrusionOk="0">
                  <a:moveTo>
                    <a:pt x="0" y="8259"/>
                  </a:moveTo>
                  <a:lnTo>
                    <a:pt x="4705" y="1"/>
                  </a:lnTo>
                  <a:lnTo>
                    <a:pt x="8587" y="112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7092976">
              <a:off x="5948617" y="4587574"/>
              <a:ext cx="1814523" cy="600424"/>
            </a:xfrm>
            <a:custGeom>
              <a:avLst/>
              <a:gdLst/>
              <a:ahLst/>
              <a:cxnLst/>
              <a:rect l="l" t="t" r="r" b="b"/>
              <a:pathLst>
                <a:path w="13935" h="4611" extrusionOk="0">
                  <a:moveTo>
                    <a:pt x="0" y="3779"/>
                  </a:moveTo>
                  <a:lnTo>
                    <a:pt x="12920" y="1"/>
                  </a:lnTo>
                  <a:lnTo>
                    <a:pt x="13934" y="46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717864">
              <a:off x="2031803" y="-1133467"/>
              <a:ext cx="1712527" cy="2239600"/>
            </a:xfrm>
            <a:custGeom>
              <a:avLst/>
              <a:gdLst/>
              <a:ahLst/>
              <a:cxnLst/>
              <a:rect l="l" t="t" r="r" b="b"/>
              <a:pathLst>
                <a:path w="11396" h="13190" extrusionOk="0">
                  <a:moveTo>
                    <a:pt x="4905" y="0"/>
                  </a:moveTo>
                  <a:lnTo>
                    <a:pt x="11395" y="5503"/>
                  </a:lnTo>
                  <a:lnTo>
                    <a:pt x="0" y="131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717864">
              <a:off x="453316" y="-867186"/>
              <a:ext cx="1492375" cy="1172776"/>
            </a:xfrm>
            <a:custGeom>
              <a:avLst/>
              <a:gdLst/>
              <a:ahLst/>
              <a:cxnLst/>
              <a:rect l="l" t="t" r="r" b="b"/>
              <a:pathLst>
                <a:path w="9931" h="6907" extrusionOk="0">
                  <a:moveTo>
                    <a:pt x="6880" y="6906"/>
                  </a:moveTo>
                  <a:lnTo>
                    <a:pt x="9931" y="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547363">
              <a:off x="7957592" y="1208865"/>
              <a:ext cx="1425302" cy="674902"/>
            </a:xfrm>
            <a:custGeom>
              <a:avLst/>
              <a:gdLst/>
              <a:ahLst/>
              <a:cxnLst/>
              <a:rect l="l" t="t" r="r" b="b"/>
              <a:pathLst>
                <a:path w="10946" h="5183" extrusionOk="0">
                  <a:moveTo>
                    <a:pt x="1" y="0"/>
                  </a:moveTo>
                  <a:lnTo>
                    <a:pt x="10945" y="130"/>
                  </a:lnTo>
                  <a:lnTo>
                    <a:pt x="9550" y="51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7092976">
              <a:off x="5010652" y="4175761"/>
              <a:ext cx="928812" cy="2200382"/>
            </a:xfrm>
            <a:custGeom>
              <a:avLst/>
              <a:gdLst/>
              <a:ahLst/>
              <a:cxnLst/>
              <a:rect l="l" t="t" r="r" b="b"/>
              <a:pathLst>
                <a:path w="7133" h="16898" extrusionOk="0">
                  <a:moveTo>
                    <a:pt x="4524" y="0"/>
                  </a:moveTo>
                  <a:lnTo>
                    <a:pt x="7132" y="16898"/>
                  </a:lnTo>
                  <a:lnTo>
                    <a:pt x="1" y="40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8455787" y="-618132"/>
              <a:ext cx="738044" cy="498882"/>
            </a:xfrm>
            <a:custGeom>
              <a:avLst/>
              <a:gdLst/>
              <a:ahLst/>
              <a:cxnLst/>
              <a:rect l="l" t="t" r="r" b="b"/>
              <a:pathLst>
                <a:path w="5668" h="3580" extrusionOk="0">
                  <a:moveTo>
                    <a:pt x="2357" y="3580"/>
                  </a:moveTo>
                  <a:lnTo>
                    <a:pt x="5667" y="1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285510" y="2673235"/>
              <a:ext cx="1102509" cy="600421"/>
            </a:xfrm>
            <a:custGeom>
              <a:avLst/>
              <a:gdLst/>
              <a:ahLst/>
              <a:cxnLst/>
              <a:rect l="l" t="t" r="r" b="b"/>
              <a:pathLst>
                <a:path w="8467" h="4611" extrusionOk="0">
                  <a:moveTo>
                    <a:pt x="1" y="3267"/>
                  </a:moveTo>
                  <a:lnTo>
                    <a:pt x="8467" y="1"/>
                  </a:lnTo>
                  <a:lnTo>
                    <a:pt x="4073" y="4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527516" y="1371693"/>
              <a:ext cx="1234545" cy="866711"/>
            </a:xfrm>
            <a:custGeom>
              <a:avLst/>
              <a:gdLst/>
              <a:ahLst/>
              <a:cxnLst/>
              <a:rect l="l" t="t" r="r" b="b"/>
              <a:pathLst>
                <a:path w="9481" h="6656" extrusionOk="0">
                  <a:moveTo>
                    <a:pt x="1" y="4480"/>
                  </a:moveTo>
                  <a:lnTo>
                    <a:pt x="9481" y="6655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717864">
              <a:off x="1551099" y="-695276"/>
              <a:ext cx="1741079" cy="1305386"/>
            </a:xfrm>
            <a:custGeom>
              <a:avLst/>
              <a:gdLst/>
              <a:ahLst/>
              <a:cxnLst/>
              <a:rect l="l" t="t" r="r" b="b"/>
              <a:pathLst>
                <a:path w="11586" h="7688" extrusionOk="0">
                  <a:moveTo>
                    <a:pt x="0" y="7687"/>
                  </a:moveTo>
                  <a:lnTo>
                    <a:pt x="11395" y="1"/>
                  </a:lnTo>
                  <a:lnTo>
                    <a:pt x="11586" y="7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547363">
              <a:off x="8342225" y="4139502"/>
              <a:ext cx="1011097" cy="1100313"/>
            </a:xfrm>
            <a:custGeom>
              <a:avLst/>
              <a:gdLst/>
              <a:ahLst/>
              <a:cxnLst/>
              <a:rect l="l" t="t" r="r" b="b"/>
              <a:pathLst>
                <a:path w="7765" h="8450" extrusionOk="0">
                  <a:moveTo>
                    <a:pt x="0" y="8450"/>
                  </a:moveTo>
                  <a:lnTo>
                    <a:pt x="4905" y="1"/>
                  </a:lnTo>
                  <a:lnTo>
                    <a:pt x="7764" y="20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6224750" y="-349627"/>
              <a:ext cx="356652" cy="1205260"/>
            </a:xfrm>
            <a:custGeom>
              <a:avLst/>
              <a:gdLst/>
              <a:ahLst/>
              <a:cxnLst/>
              <a:rect l="l" t="t" r="r" b="b"/>
              <a:pathLst>
                <a:path w="2739" h="8649" extrusionOk="0">
                  <a:moveTo>
                    <a:pt x="0" y="1"/>
                  </a:moveTo>
                  <a:lnTo>
                    <a:pt x="2227" y="8649"/>
                  </a:lnTo>
                  <a:lnTo>
                    <a:pt x="2739" y="24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5908467" y="-1151472"/>
              <a:ext cx="1408248" cy="1624293"/>
            </a:xfrm>
            <a:custGeom>
              <a:avLst/>
              <a:gdLst/>
              <a:ahLst/>
              <a:cxnLst/>
              <a:rect l="l" t="t" r="r" b="b"/>
              <a:pathLst>
                <a:path w="10815" h="11656" extrusionOk="0">
                  <a:moveTo>
                    <a:pt x="0" y="1"/>
                  </a:moveTo>
                  <a:lnTo>
                    <a:pt x="8587" y="3008"/>
                  </a:lnTo>
                  <a:lnTo>
                    <a:pt x="10814" y="116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4251861" y="-602792"/>
              <a:ext cx="1724274" cy="1373180"/>
            </a:xfrm>
            <a:custGeom>
              <a:avLst/>
              <a:gdLst/>
              <a:ahLst/>
              <a:cxnLst/>
              <a:rect l="l" t="t" r="r" b="b"/>
              <a:pathLst>
                <a:path w="13242" h="9854" extrusionOk="0">
                  <a:moveTo>
                    <a:pt x="0" y="9853"/>
                  </a:moveTo>
                  <a:lnTo>
                    <a:pt x="13241" y="6526"/>
                  </a:lnTo>
                  <a:lnTo>
                    <a:pt x="8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5547363">
              <a:off x="7158465" y="2449223"/>
              <a:ext cx="1690414" cy="891449"/>
            </a:xfrm>
            <a:custGeom>
              <a:avLst/>
              <a:gdLst/>
              <a:ahLst/>
              <a:cxnLst/>
              <a:rect l="l" t="t" r="r" b="b"/>
              <a:pathLst>
                <a:path w="12982" h="6846" extrusionOk="0">
                  <a:moveTo>
                    <a:pt x="10755" y="0"/>
                  </a:moveTo>
                  <a:lnTo>
                    <a:pt x="12982" y="6846"/>
                  </a:lnTo>
                  <a:lnTo>
                    <a:pt x="1" y="13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7092976">
              <a:off x="5224063" y="4352681"/>
              <a:ext cx="1011107" cy="1666759"/>
            </a:xfrm>
            <a:custGeom>
              <a:avLst/>
              <a:gdLst/>
              <a:ahLst/>
              <a:cxnLst/>
              <a:rect l="l" t="t" r="r" b="b"/>
              <a:pathLst>
                <a:path w="7765" h="12800" extrusionOk="0">
                  <a:moveTo>
                    <a:pt x="633" y="1"/>
                  </a:moveTo>
                  <a:lnTo>
                    <a:pt x="7764" y="12800"/>
                  </a:lnTo>
                  <a:lnTo>
                    <a:pt x="0" y="97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502710" y="2449266"/>
              <a:ext cx="1284156" cy="866711"/>
            </a:xfrm>
            <a:custGeom>
              <a:avLst/>
              <a:gdLst/>
              <a:ahLst/>
              <a:cxnLst/>
              <a:rect l="l" t="t" r="r" b="b"/>
              <a:pathLst>
                <a:path w="9862" h="6656" extrusionOk="0">
                  <a:moveTo>
                    <a:pt x="1396" y="6655"/>
                  </a:moveTo>
                  <a:lnTo>
                    <a:pt x="9862" y="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7095155" y="-354239"/>
              <a:ext cx="970474" cy="1828305"/>
            </a:xfrm>
            <a:custGeom>
              <a:avLst/>
              <a:gdLst/>
              <a:ahLst/>
              <a:cxnLst/>
              <a:rect l="l" t="t" r="r" b="b"/>
              <a:pathLst>
                <a:path w="7453" h="13120" extrusionOk="0">
                  <a:moveTo>
                    <a:pt x="0" y="10685"/>
                  </a:moveTo>
                  <a:lnTo>
                    <a:pt x="7453" y="0"/>
                  </a:lnTo>
                  <a:lnTo>
                    <a:pt x="2739" y="13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-243749" y="1741236"/>
              <a:ext cx="1035971" cy="874654"/>
            </a:xfrm>
            <a:custGeom>
              <a:avLst/>
              <a:gdLst/>
              <a:ahLst/>
              <a:cxnLst/>
              <a:rect l="l" t="t" r="r" b="b"/>
              <a:pathLst>
                <a:path w="7956" h="6717" extrusionOk="0">
                  <a:moveTo>
                    <a:pt x="0" y="6716"/>
                  </a:moveTo>
                  <a:lnTo>
                    <a:pt x="5850" y="0"/>
                  </a:lnTo>
                  <a:lnTo>
                    <a:pt x="7955" y="43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-492456" y="3142065"/>
              <a:ext cx="1474787" cy="583493"/>
            </a:xfrm>
            <a:custGeom>
              <a:avLst/>
              <a:gdLst/>
              <a:ahLst/>
              <a:cxnLst/>
              <a:rect l="l" t="t" r="r" b="b"/>
              <a:pathLst>
                <a:path w="11326" h="4481" extrusionOk="0">
                  <a:moveTo>
                    <a:pt x="1967" y="1"/>
                  </a:moveTo>
                  <a:lnTo>
                    <a:pt x="11326" y="4481"/>
                  </a:lnTo>
                  <a:lnTo>
                    <a:pt x="0" y="3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547363">
              <a:off x="8203202" y="3605665"/>
              <a:ext cx="1334935" cy="1100313"/>
            </a:xfrm>
            <a:custGeom>
              <a:avLst/>
              <a:gdLst/>
              <a:ahLst/>
              <a:cxnLst/>
              <a:rect l="l" t="t" r="r" b="b"/>
              <a:pathLst>
                <a:path w="10252" h="8450" extrusionOk="0">
                  <a:moveTo>
                    <a:pt x="1" y="7869"/>
                  </a:moveTo>
                  <a:lnTo>
                    <a:pt x="10252" y="1"/>
                  </a:lnTo>
                  <a:lnTo>
                    <a:pt x="5347" y="84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5400000">
              <a:off x="7052556" y="-477798"/>
              <a:ext cx="1475959" cy="1569945"/>
            </a:xfrm>
            <a:custGeom>
              <a:avLst/>
              <a:gdLst/>
              <a:ahLst/>
              <a:cxnLst/>
              <a:rect l="l" t="t" r="r" b="b"/>
              <a:pathLst>
                <a:path w="11335" h="11266" extrusionOk="0">
                  <a:moveTo>
                    <a:pt x="0" y="1"/>
                  </a:moveTo>
                  <a:lnTo>
                    <a:pt x="11335" y="581"/>
                  </a:lnTo>
                  <a:lnTo>
                    <a:pt x="3882" y="1126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5400000">
              <a:off x="-201428" y="1226113"/>
              <a:ext cx="1234545" cy="1157872"/>
            </a:xfrm>
            <a:custGeom>
              <a:avLst/>
              <a:gdLst/>
              <a:ahLst/>
              <a:cxnLst/>
              <a:rect l="l" t="t" r="r" b="b"/>
              <a:pathLst>
                <a:path w="9481" h="8892" extrusionOk="0">
                  <a:moveTo>
                    <a:pt x="3631" y="8891"/>
                  </a:moveTo>
                  <a:lnTo>
                    <a:pt x="9481" y="21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547363">
              <a:off x="7744844" y="4320253"/>
              <a:ext cx="1135189" cy="817097"/>
            </a:xfrm>
            <a:custGeom>
              <a:avLst/>
              <a:gdLst/>
              <a:ahLst/>
              <a:cxnLst/>
              <a:rect l="l" t="t" r="r" b="b"/>
              <a:pathLst>
                <a:path w="8718" h="6275" extrusionOk="0">
                  <a:moveTo>
                    <a:pt x="0" y="3268"/>
                  </a:moveTo>
                  <a:lnTo>
                    <a:pt x="8718" y="1"/>
                  </a:lnTo>
                  <a:lnTo>
                    <a:pt x="4073" y="62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547363">
              <a:off x="8345395" y="2028552"/>
              <a:ext cx="563167" cy="657974"/>
            </a:xfrm>
            <a:custGeom>
              <a:avLst/>
              <a:gdLst/>
              <a:ahLst/>
              <a:cxnLst/>
              <a:rect l="l" t="t" r="r" b="b"/>
              <a:pathLst>
                <a:path w="4325" h="5053" extrusionOk="0">
                  <a:moveTo>
                    <a:pt x="1" y="5052"/>
                  </a:moveTo>
                  <a:lnTo>
                    <a:pt x="1396" y="0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7092976">
              <a:off x="6433343" y="4269349"/>
              <a:ext cx="1814523" cy="716706"/>
            </a:xfrm>
            <a:custGeom>
              <a:avLst/>
              <a:gdLst/>
              <a:ahLst/>
              <a:cxnLst/>
              <a:rect l="l" t="t" r="r" b="b"/>
              <a:pathLst>
                <a:path w="13935" h="5504" extrusionOk="0">
                  <a:moveTo>
                    <a:pt x="0" y="1"/>
                  </a:moveTo>
                  <a:lnTo>
                    <a:pt x="633" y="5503"/>
                  </a:lnTo>
                  <a:lnTo>
                    <a:pt x="13934" y="8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5400000">
              <a:off x="5221947" y="-1837992"/>
              <a:ext cx="1408248" cy="2997333"/>
            </a:xfrm>
            <a:custGeom>
              <a:avLst/>
              <a:gdLst/>
              <a:ahLst/>
              <a:cxnLst/>
              <a:rect l="l" t="t" r="r" b="b"/>
              <a:pathLst>
                <a:path w="10815" h="21509" extrusionOk="0">
                  <a:moveTo>
                    <a:pt x="0" y="1"/>
                  </a:moveTo>
                  <a:lnTo>
                    <a:pt x="2036" y="21508"/>
                  </a:lnTo>
                  <a:lnTo>
                    <a:pt x="10814" y="116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-1879701" y="467351"/>
              <a:ext cx="1765942" cy="1157872"/>
            </a:xfrm>
            <a:custGeom>
              <a:avLst/>
              <a:gdLst/>
              <a:ahLst/>
              <a:cxnLst/>
              <a:rect l="l" t="t" r="r" b="b"/>
              <a:pathLst>
                <a:path w="13562" h="8892" extrusionOk="0">
                  <a:moveTo>
                    <a:pt x="0" y="7678"/>
                  </a:moveTo>
                  <a:lnTo>
                    <a:pt x="13561" y="8891"/>
                  </a:lnTo>
                  <a:lnTo>
                    <a:pt x="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7092976">
              <a:off x="5822161" y="4620253"/>
              <a:ext cx="1682487" cy="891456"/>
            </a:xfrm>
            <a:custGeom>
              <a:avLst/>
              <a:gdLst/>
              <a:ahLst/>
              <a:cxnLst/>
              <a:rect l="l" t="t" r="r" b="b"/>
              <a:pathLst>
                <a:path w="12921" h="6846" extrusionOk="0">
                  <a:moveTo>
                    <a:pt x="0" y="6846"/>
                  </a:moveTo>
                  <a:lnTo>
                    <a:pt x="12920" y="3068"/>
                  </a:lnTo>
                  <a:lnTo>
                    <a:pt x="51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-64246" y="2969983"/>
              <a:ext cx="1218659" cy="1183785"/>
            </a:xfrm>
            <a:custGeom>
              <a:avLst/>
              <a:gdLst/>
              <a:ahLst/>
              <a:cxnLst/>
              <a:rect l="l" t="t" r="r" b="b"/>
              <a:pathLst>
                <a:path w="9359" h="9091" extrusionOk="0">
                  <a:moveTo>
                    <a:pt x="4394" y="1"/>
                  </a:moveTo>
                  <a:lnTo>
                    <a:pt x="9359" y="9091"/>
                  </a:lnTo>
                  <a:lnTo>
                    <a:pt x="0" y="46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717864">
              <a:off x="1134257" y="-1021478"/>
              <a:ext cx="1741079" cy="1880483"/>
            </a:xfrm>
            <a:custGeom>
              <a:avLst/>
              <a:gdLst/>
              <a:ahLst/>
              <a:cxnLst/>
              <a:rect l="l" t="t" r="r" b="b"/>
              <a:pathLst>
                <a:path w="11586" h="11075" extrusionOk="0">
                  <a:moveTo>
                    <a:pt x="0" y="6915"/>
                  </a:moveTo>
                  <a:lnTo>
                    <a:pt x="9931" y="11074"/>
                  </a:lnTo>
                  <a:lnTo>
                    <a:pt x="1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547363">
              <a:off x="8144497" y="4328931"/>
              <a:ext cx="1135189" cy="834025"/>
            </a:xfrm>
            <a:custGeom>
              <a:avLst/>
              <a:gdLst/>
              <a:ahLst/>
              <a:cxnLst/>
              <a:rect l="l" t="t" r="r" b="b"/>
              <a:pathLst>
                <a:path w="8718" h="6405" extrusionOk="0">
                  <a:moveTo>
                    <a:pt x="0" y="6405"/>
                  </a:moveTo>
                  <a:lnTo>
                    <a:pt x="8718" y="3138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547363">
              <a:off x="7441357" y="3797550"/>
              <a:ext cx="936616" cy="815925"/>
            </a:xfrm>
            <a:custGeom>
              <a:avLst/>
              <a:gdLst/>
              <a:ahLst/>
              <a:cxnLst/>
              <a:rect l="l" t="t" r="r" b="b"/>
              <a:pathLst>
                <a:path w="7193" h="6266" extrusionOk="0">
                  <a:moveTo>
                    <a:pt x="1" y="6266"/>
                  </a:moveTo>
                  <a:lnTo>
                    <a:pt x="3120" y="1"/>
                  </a:lnTo>
                  <a:lnTo>
                    <a:pt x="7193" y="3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-1264295" y="2761782"/>
              <a:ext cx="2510627" cy="308219"/>
            </a:xfrm>
            <a:custGeom>
              <a:avLst/>
              <a:gdLst/>
              <a:ahLst/>
              <a:cxnLst/>
              <a:rect l="l" t="t" r="r" b="b"/>
              <a:pathLst>
                <a:path w="19281" h="2367" extrusionOk="0">
                  <a:moveTo>
                    <a:pt x="0" y="2366"/>
                  </a:moveTo>
                  <a:lnTo>
                    <a:pt x="19281" y="1474"/>
                  </a:lnTo>
                  <a:lnTo>
                    <a:pt x="7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163037" y="2404151"/>
              <a:ext cx="530486" cy="566565"/>
            </a:xfrm>
            <a:custGeom>
              <a:avLst/>
              <a:gdLst/>
              <a:ahLst/>
              <a:cxnLst/>
              <a:rect l="l" t="t" r="r" b="b"/>
              <a:pathLst>
                <a:path w="4074" h="4351" extrusionOk="0">
                  <a:moveTo>
                    <a:pt x="1" y="0"/>
                  </a:moveTo>
                  <a:lnTo>
                    <a:pt x="4073" y="1344"/>
                  </a:lnTo>
                  <a:lnTo>
                    <a:pt x="210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2085556" y="3724679"/>
              <a:ext cx="1152120" cy="1683680"/>
            </a:xfrm>
            <a:custGeom>
              <a:avLst/>
              <a:gdLst/>
              <a:ahLst/>
              <a:cxnLst/>
              <a:rect l="l" t="t" r="r" b="b"/>
              <a:pathLst>
                <a:path w="8848" h="12930" extrusionOk="0">
                  <a:moveTo>
                    <a:pt x="2799" y="0"/>
                  </a:moveTo>
                  <a:lnTo>
                    <a:pt x="8847" y="8900"/>
                  </a:lnTo>
                  <a:lnTo>
                    <a:pt x="0" y="12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014944">
              <a:off x="-975614" y="4619031"/>
              <a:ext cx="2052921" cy="1216585"/>
            </a:xfrm>
            <a:custGeom>
              <a:avLst/>
              <a:gdLst/>
              <a:ahLst/>
              <a:cxnLst/>
              <a:rect l="l" t="t" r="r" b="b"/>
              <a:pathLst>
                <a:path w="6370" h="9343" extrusionOk="0">
                  <a:moveTo>
                    <a:pt x="0" y="1"/>
                  </a:moveTo>
                  <a:lnTo>
                    <a:pt x="3250" y="9342"/>
                  </a:lnTo>
                  <a:lnTo>
                    <a:pt x="6369" y="23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307281" y="4218904"/>
              <a:ext cx="1741071" cy="1284180"/>
            </a:xfrm>
            <a:custGeom>
              <a:avLst/>
              <a:gdLst/>
              <a:ahLst/>
              <a:cxnLst/>
              <a:rect l="l" t="t" r="r" b="b"/>
              <a:pathLst>
                <a:path w="13371" h="9862" extrusionOk="0">
                  <a:moveTo>
                    <a:pt x="0" y="0"/>
                  </a:moveTo>
                  <a:lnTo>
                    <a:pt x="1144" y="9861"/>
                  </a:lnTo>
                  <a:lnTo>
                    <a:pt x="13371" y="56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3124221" y="4733898"/>
              <a:ext cx="1666720" cy="908510"/>
            </a:xfrm>
            <a:custGeom>
              <a:avLst/>
              <a:gdLst/>
              <a:ahLst/>
              <a:cxnLst/>
              <a:rect l="l" t="t" r="r" b="b"/>
              <a:pathLst>
                <a:path w="12800" h="6977" extrusionOk="0">
                  <a:moveTo>
                    <a:pt x="1" y="6976"/>
                  </a:moveTo>
                  <a:lnTo>
                    <a:pt x="12800" y="2496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4160664" y="4687082"/>
              <a:ext cx="1260457" cy="1408405"/>
            </a:xfrm>
            <a:custGeom>
              <a:avLst/>
              <a:gdLst/>
              <a:ahLst/>
              <a:cxnLst/>
              <a:rect l="l" t="t" r="r" b="b"/>
              <a:pathLst>
                <a:path w="9680" h="10816" extrusionOk="0">
                  <a:moveTo>
                    <a:pt x="6560" y="1"/>
                  </a:moveTo>
                  <a:lnTo>
                    <a:pt x="9680" y="10815"/>
                  </a:lnTo>
                  <a:lnTo>
                    <a:pt x="0" y="8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5400000">
              <a:off x="2382321" y="4317015"/>
              <a:ext cx="1666720" cy="1742277"/>
            </a:xfrm>
            <a:custGeom>
              <a:avLst/>
              <a:gdLst/>
              <a:ahLst/>
              <a:cxnLst/>
              <a:rect l="l" t="t" r="r" b="b"/>
              <a:pathLst>
                <a:path w="12800" h="13380" extrusionOk="0">
                  <a:moveTo>
                    <a:pt x="1" y="4480"/>
                  </a:moveTo>
                  <a:lnTo>
                    <a:pt x="6049" y="1338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5400000">
              <a:off x="845004" y="4231861"/>
              <a:ext cx="1741071" cy="1258268"/>
            </a:xfrm>
            <a:custGeom>
              <a:avLst/>
              <a:gdLst/>
              <a:ahLst/>
              <a:cxnLst/>
              <a:rect l="l" t="t" r="r" b="b"/>
              <a:pathLst>
                <a:path w="13371" h="9663" extrusionOk="0">
                  <a:moveTo>
                    <a:pt x="0" y="4030"/>
                  </a:moveTo>
                  <a:lnTo>
                    <a:pt x="8847" y="1"/>
                  </a:lnTo>
                  <a:lnTo>
                    <a:pt x="13371" y="96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5400000">
              <a:off x="-536179" y="5119785"/>
              <a:ext cx="2603208" cy="642220"/>
            </a:xfrm>
            <a:custGeom>
              <a:avLst/>
              <a:gdLst/>
              <a:ahLst/>
              <a:cxnLst/>
              <a:rect l="l" t="t" r="r" b="b"/>
              <a:pathLst>
                <a:path w="19992" h="4932" extrusionOk="0">
                  <a:moveTo>
                    <a:pt x="1" y="4229"/>
                  </a:moveTo>
                  <a:lnTo>
                    <a:pt x="19992" y="4931"/>
                  </a:lnTo>
                  <a:lnTo>
                    <a:pt x="122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5547363">
              <a:off x="7908823" y="2446800"/>
              <a:ext cx="1400431" cy="657974"/>
            </a:xfrm>
            <a:custGeom>
              <a:avLst/>
              <a:gdLst/>
              <a:ahLst/>
              <a:cxnLst/>
              <a:rect l="l" t="t" r="r" b="b"/>
              <a:pathLst>
                <a:path w="10755" h="5053" extrusionOk="0">
                  <a:moveTo>
                    <a:pt x="1" y="5052"/>
                  </a:moveTo>
                  <a:lnTo>
                    <a:pt x="10755" y="3709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5547363">
              <a:off x="7899034" y="3288170"/>
              <a:ext cx="2553460" cy="541823"/>
            </a:xfrm>
            <a:custGeom>
              <a:avLst/>
              <a:gdLst/>
              <a:ahLst/>
              <a:cxnLst/>
              <a:rect l="l" t="t" r="r" b="b"/>
              <a:pathLst>
                <a:path w="19610" h="4161" extrusionOk="0">
                  <a:moveTo>
                    <a:pt x="0" y="4160"/>
                  </a:moveTo>
                  <a:lnTo>
                    <a:pt x="19610" y="1"/>
                  </a:lnTo>
                  <a:lnTo>
                    <a:pt x="2929" y="41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5547363">
              <a:off x="7840235" y="3226796"/>
              <a:ext cx="2172199" cy="1024789"/>
            </a:xfrm>
            <a:custGeom>
              <a:avLst/>
              <a:gdLst/>
              <a:ahLst/>
              <a:cxnLst/>
              <a:rect l="l" t="t" r="r" b="b"/>
              <a:pathLst>
                <a:path w="16682" h="7870" extrusionOk="0">
                  <a:moveTo>
                    <a:pt x="6431" y="7869"/>
                  </a:moveTo>
                  <a:lnTo>
                    <a:pt x="16682" y="1"/>
                  </a:lnTo>
                  <a:lnTo>
                    <a:pt x="1" y="41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bg>
      <p:bgPr>
        <a:solidFill>
          <a:schemeClr val="lt2"/>
        </a:solidFill>
        <a:effectLst/>
      </p:bgPr>
    </p:bg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">
    <p:bg>
      <p:bgPr>
        <a:solidFill>
          <a:schemeClr val="accent1"/>
        </a:solidFill>
        <a:effectLst/>
      </p:bgPr>
    </p:bg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bg>
      <p:bgPr>
        <a:solidFill>
          <a:schemeClr val="accent1"/>
        </a:solidFill>
        <a:effectLst/>
      </p:bgPr>
    </p:bg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49"/>
          <p:cNvSpPr/>
          <p:nvPr/>
        </p:nvSpPr>
        <p:spPr>
          <a:xfrm rot="505854">
            <a:off x="3849635" y="2310908"/>
            <a:ext cx="4830102" cy="3332376"/>
          </a:xfrm>
          <a:custGeom>
            <a:avLst/>
            <a:gdLst/>
            <a:ahLst/>
            <a:cxnLst/>
            <a:rect l="l" t="t" r="r" b="b"/>
            <a:pathLst>
              <a:path w="22791" h="13961" extrusionOk="0">
                <a:moveTo>
                  <a:pt x="1" y="13510"/>
                </a:moveTo>
                <a:lnTo>
                  <a:pt x="22791" y="13960"/>
                </a:lnTo>
                <a:lnTo>
                  <a:pt x="1381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49"/>
          <p:cNvSpPr/>
          <p:nvPr/>
        </p:nvSpPr>
        <p:spPr>
          <a:xfrm rot="505854">
            <a:off x="3877814" y="2036227"/>
            <a:ext cx="2927604" cy="3361258"/>
          </a:xfrm>
          <a:custGeom>
            <a:avLst/>
            <a:gdLst/>
            <a:ahLst/>
            <a:cxnLst/>
            <a:rect l="l" t="t" r="r" b="b"/>
            <a:pathLst>
              <a:path w="13814" h="14082" extrusionOk="0">
                <a:moveTo>
                  <a:pt x="1" y="14082"/>
                </a:moveTo>
                <a:lnTo>
                  <a:pt x="13813" y="572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49"/>
          <p:cNvSpPr/>
          <p:nvPr/>
        </p:nvSpPr>
        <p:spPr>
          <a:xfrm rot="505854">
            <a:off x="4299922" y="830436"/>
            <a:ext cx="2832024" cy="1373671"/>
          </a:xfrm>
          <a:custGeom>
            <a:avLst/>
            <a:gdLst/>
            <a:ahLst/>
            <a:cxnLst/>
            <a:rect l="l" t="t" r="r" b="b"/>
            <a:pathLst>
              <a:path w="13363" h="5755" extrusionOk="0">
                <a:moveTo>
                  <a:pt x="0" y="5182"/>
                </a:moveTo>
                <a:lnTo>
                  <a:pt x="13362" y="5754"/>
                </a:lnTo>
                <a:lnTo>
                  <a:pt x="11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49"/>
          <p:cNvSpPr/>
          <p:nvPr/>
        </p:nvSpPr>
        <p:spPr>
          <a:xfrm rot="505854">
            <a:off x="8730730" y="683378"/>
            <a:ext cx="1875159" cy="3086285"/>
          </a:xfrm>
          <a:custGeom>
            <a:avLst/>
            <a:gdLst/>
            <a:ahLst/>
            <a:cxnLst/>
            <a:rect l="l" t="t" r="r" b="b"/>
            <a:pathLst>
              <a:path w="8848" h="12930" extrusionOk="0">
                <a:moveTo>
                  <a:pt x="2799" y="0"/>
                </a:moveTo>
                <a:lnTo>
                  <a:pt x="8847" y="8900"/>
                </a:lnTo>
                <a:lnTo>
                  <a:pt x="0" y="1292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49"/>
          <p:cNvSpPr/>
          <p:nvPr/>
        </p:nvSpPr>
        <p:spPr>
          <a:xfrm rot="505854">
            <a:off x="6761216" y="2525518"/>
            <a:ext cx="1902710" cy="3332376"/>
          </a:xfrm>
          <a:custGeom>
            <a:avLst/>
            <a:gdLst/>
            <a:ahLst/>
            <a:cxnLst/>
            <a:rect l="l" t="t" r="r" b="b"/>
            <a:pathLst>
              <a:path w="8978" h="13961" extrusionOk="0">
                <a:moveTo>
                  <a:pt x="0" y="0"/>
                </a:moveTo>
                <a:lnTo>
                  <a:pt x="8978" y="13960"/>
                </a:lnTo>
                <a:lnTo>
                  <a:pt x="7834" y="40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49"/>
          <p:cNvSpPr/>
          <p:nvPr/>
        </p:nvSpPr>
        <p:spPr>
          <a:xfrm rot="505854">
            <a:off x="7086362" y="467684"/>
            <a:ext cx="2253454" cy="3086285"/>
          </a:xfrm>
          <a:custGeom>
            <a:avLst/>
            <a:gdLst/>
            <a:ahLst/>
            <a:cxnLst/>
            <a:rect l="l" t="t" r="r" b="b"/>
            <a:pathLst>
              <a:path w="10633" h="12930" extrusionOk="0">
                <a:moveTo>
                  <a:pt x="0" y="8830"/>
                </a:moveTo>
                <a:lnTo>
                  <a:pt x="10633" y="0"/>
                </a:lnTo>
                <a:lnTo>
                  <a:pt x="7834" y="129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49"/>
          <p:cNvSpPr/>
          <p:nvPr/>
        </p:nvSpPr>
        <p:spPr>
          <a:xfrm rot="505854">
            <a:off x="4644171" y="-550803"/>
            <a:ext cx="2589576" cy="2780282"/>
          </a:xfrm>
          <a:custGeom>
            <a:avLst/>
            <a:gdLst/>
            <a:ahLst/>
            <a:cxnLst/>
            <a:rect l="l" t="t" r="r" b="b"/>
            <a:pathLst>
              <a:path w="12219" h="11648" extrusionOk="0">
                <a:moveTo>
                  <a:pt x="0" y="5893"/>
                </a:moveTo>
                <a:lnTo>
                  <a:pt x="12218" y="11647"/>
                </a:lnTo>
                <a:lnTo>
                  <a:pt x="108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49"/>
          <p:cNvSpPr/>
          <p:nvPr/>
        </p:nvSpPr>
        <p:spPr>
          <a:xfrm rot="505854">
            <a:off x="6913328" y="-217466"/>
            <a:ext cx="2549097" cy="2780282"/>
          </a:xfrm>
          <a:custGeom>
            <a:avLst/>
            <a:gdLst/>
            <a:ahLst/>
            <a:cxnLst/>
            <a:rect l="l" t="t" r="r" b="b"/>
            <a:pathLst>
              <a:path w="12028" h="11648" extrusionOk="0">
                <a:moveTo>
                  <a:pt x="0" y="1"/>
                </a:moveTo>
                <a:lnTo>
                  <a:pt x="1395" y="11647"/>
                </a:lnTo>
                <a:lnTo>
                  <a:pt x="12028" y="28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49"/>
          <p:cNvSpPr/>
          <p:nvPr/>
        </p:nvSpPr>
        <p:spPr>
          <a:xfrm rot="505854">
            <a:off x="8326788" y="3810308"/>
            <a:ext cx="2833719" cy="2353978"/>
          </a:xfrm>
          <a:custGeom>
            <a:avLst/>
            <a:gdLst/>
            <a:ahLst/>
            <a:cxnLst/>
            <a:rect l="l" t="t" r="r" b="b"/>
            <a:pathLst>
              <a:path w="13371" h="9862" extrusionOk="0">
                <a:moveTo>
                  <a:pt x="0" y="0"/>
                </a:moveTo>
                <a:lnTo>
                  <a:pt x="1144" y="9861"/>
                </a:lnTo>
                <a:lnTo>
                  <a:pt x="13371" y="56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49"/>
          <p:cNvSpPr/>
          <p:nvPr/>
        </p:nvSpPr>
        <p:spPr>
          <a:xfrm rot="505854">
            <a:off x="8471298" y="2859030"/>
            <a:ext cx="2833719" cy="2306479"/>
          </a:xfrm>
          <a:custGeom>
            <a:avLst/>
            <a:gdLst/>
            <a:ahLst/>
            <a:cxnLst/>
            <a:rect l="l" t="t" r="r" b="b"/>
            <a:pathLst>
              <a:path w="13371" h="9663" extrusionOk="0">
                <a:moveTo>
                  <a:pt x="0" y="4030"/>
                </a:moveTo>
                <a:lnTo>
                  <a:pt x="8847" y="1"/>
                </a:lnTo>
                <a:lnTo>
                  <a:pt x="13371" y="96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49"/>
          <p:cNvSpPr/>
          <p:nvPr/>
        </p:nvSpPr>
        <p:spPr>
          <a:xfrm rot="505854">
            <a:off x="2846565" y="1751491"/>
            <a:ext cx="1148026" cy="3361258"/>
          </a:xfrm>
          <a:custGeom>
            <a:avLst/>
            <a:gdLst/>
            <a:ahLst/>
            <a:cxnLst/>
            <a:rect l="l" t="t" r="r" b="b"/>
            <a:pathLst>
              <a:path w="5417" h="14082" extrusionOk="0">
                <a:moveTo>
                  <a:pt x="4966" y="14082"/>
                </a:moveTo>
                <a:lnTo>
                  <a:pt x="5416" y="0"/>
                </a:lnTo>
                <a:lnTo>
                  <a:pt x="1" y="49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9"/>
          <p:cNvSpPr/>
          <p:nvPr/>
        </p:nvSpPr>
        <p:spPr>
          <a:xfrm rot="505854">
            <a:off x="-1042356" y="2699961"/>
            <a:ext cx="2009311" cy="2122447"/>
          </a:xfrm>
          <a:custGeom>
            <a:avLst/>
            <a:gdLst/>
            <a:ahLst/>
            <a:cxnLst/>
            <a:rect l="l" t="t" r="r" b="b"/>
            <a:pathLst>
              <a:path w="9481" h="8892" extrusionOk="0">
                <a:moveTo>
                  <a:pt x="3631" y="8891"/>
                </a:moveTo>
                <a:lnTo>
                  <a:pt x="9481" y="217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9"/>
          <p:cNvSpPr/>
          <p:nvPr/>
        </p:nvSpPr>
        <p:spPr>
          <a:xfrm rot="505854">
            <a:off x="1059318" y="2726465"/>
            <a:ext cx="1794413" cy="1100608"/>
          </a:xfrm>
          <a:custGeom>
            <a:avLst/>
            <a:gdLst/>
            <a:ahLst/>
            <a:cxnLst/>
            <a:rect l="l" t="t" r="r" b="b"/>
            <a:pathLst>
              <a:path w="8467" h="4611" extrusionOk="0">
                <a:moveTo>
                  <a:pt x="1" y="3267"/>
                </a:moveTo>
                <a:lnTo>
                  <a:pt x="8467" y="1"/>
                </a:lnTo>
                <a:lnTo>
                  <a:pt x="4073" y="46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9"/>
          <p:cNvSpPr/>
          <p:nvPr/>
        </p:nvSpPr>
        <p:spPr>
          <a:xfrm rot="505854">
            <a:off x="1833773" y="2861107"/>
            <a:ext cx="1983455" cy="2169947"/>
          </a:xfrm>
          <a:custGeom>
            <a:avLst/>
            <a:gdLst/>
            <a:ahLst/>
            <a:cxnLst/>
            <a:rect l="l" t="t" r="r" b="b"/>
            <a:pathLst>
              <a:path w="9359" h="9091" extrusionOk="0">
                <a:moveTo>
                  <a:pt x="4394" y="1"/>
                </a:moveTo>
                <a:lnTo>
                  <a:pt x="9359" y="9091"/>
                </a:lnTo>
                <a:lnTo>
                  <a:pt x="0" y="4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9"/>
          <p:cNvSpPr/>
          <p:nvPr/>
        </p:nvSpPr>
        <p:spPr>
          <a:xfrm rot="505854">
            <a:off x="-758580" y="971910"/>
            <a:ext cx="1713668" cy="1727412"/>
          </a:xfrm>
          <a:custGeom>
            <a:avLst/>
            <a:gdLst/>
            <a:ahLst/>
            <a:cxnLst/>
            <a:rect l="l" t="t" r="r" b="b"/>
            <a:pathLst>
              <a:path w="8086" h="7237" extrusionOk="0">
                <a:moveTo>
                  <a:pt x="1" y="7236"/>
                </a:moveTo>
                <a:lnTo>
                  <a:pt x="5217" y="1"/>
                </a:lnTo>
                <a:lnTo>
                  <a:pt x="8085" y="27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9"/>
          <p:cNvSpPr/>
          <p:nvPr/>
        </p:nvSpPr>
        <p:spPr>
          <a:xfrm rot="505854">
            <a:off x="-846456" y="1645059"/>
            <a:ext cx="2009311" cy="1588732"/>
          </a:xfrm>
          <a:custGeom>
            <a:avLst/>
            <a:gdLst/>
            <a:ahLst/>
            <a:cxnLst/>
            <a:rect l="l" t="t" r="r" b="b"/>
            <a:pathLst>
              <a:path w="9481" h="6656" extrusionOk="0">
                <a:moveTo>
                  <a:pt x="1" y="4480"/>
                </a:moveTo>
                <a:lnTo>
                  <a:pt x="9481" y="6655"/>
                </a:lnTo>
                <a:lnTo>
                  <a:pt x="80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49"/>
          <p:cNvSpPr/>
          <p:nvPr/>
        </p:nvSpPr>
        <p:spPr>
          <a:xfrm rot="505854">
            <a:off x="848051" y="1902204"/>
            <a:ext cx="2090056" cy="1588732"/>
          </a:xfrm>
          <a:custGeom>
            <a:avLst/>
            <a:gdLst/>
            <a:ahLst/>
            <a:cxnLst/>
            <a:rect l="l" t="t" r="r" b="b"/>
            <a:pathLst>
              <a:path w="9862" h="6656" extrusionOk="0">
                <a:moveTo>
                  <a:pt x="1396" y="6655"/>
                </a:moveTo>
                <a:lnTo>
                  <a:pt x="9862" y="33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49"/>
          <p:cNvSpPr/>
          <p:nvPr/>
        </p:nvSpPr>
        <p:spPr>
          <a:xfrm rot="505854">
            <a:off x="-317461" y="3305445"/>
            <a:ext cx="1686117" cy="1603293"/>
          </a:xfrm>
          <a:custGeom>
            <a:avLst/>
            <a:gdLst/>
            <a:ahLst/>
            <a:cxnLst/>
            <a:rect l="l" t="t" r="r" b="b"/>
            <a:pathLst>
              <a:path w="7956" h="6717" extrusionOk="0">
                <a:moveTo>
                  <a:pt x="0" y="6716"/>
                </a:moveTo>
                <a:lnTo>
                  <a:pt x="5850" y="0"/>
                </a:lnTo>
                <a:lnTo>
                  <a:pt x="7955" y="43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49"/>
          <p:cNvSpPr/>
          <p:nvPr/>
        </p:nvSpPr>
        <p:spPr>
          <a:xfrm rot="505854">
            <a:off x="954570" y="3429930"/>
            <a:ext cx="863404" cy="1038548"/>
          </a:xfrm>
          <a:custGeom>
            <a:avLst/>
            <a:gdLst/>
            <a:ahLst/>
            <a:cxnLst/>
            <a:rect l="l" t="t" r="r" b="b"/>
            <a:pathLst>
              <a:path w="4074" h="4351" extrusionOk="0">
                <a:moveTo>
                  <a:pt x="1" y="0"/>
                </a:moveTo>
                <a:lnTo>
                  <a:pt x="4073" y="1344"/>
                </a:lnTo>
                <a:lnTo>
                  <a:pt x="2106" y="43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49"/>
          <p:cNvSpPr/>
          <p:nvPr/>
        </p:nvSpPr>
        <p:spPr>
          <a:xfrm rot="505854">
            <a:off x="1338496" y="3924971"/>
            <a:ext cx="2400322" cy="1069578"/>
          </a:xfrm>
          <a:custGeom>
            <a:avLst/>
            <a:gdLst/>
            <a:ahLst/>
            <a:cxnLst/>
            <a:rect l="l" t="t" r="r" b="b"/>
            <a:pathLst>
              <a:path w="11326" h="4481" extrusionOk="0">
                <a:moveTo>
                  <a:pt x="1967" y="1"/>
                </a:moveTo>
                <a:lnTo>
                  <a:pt x="11326" y="4481"/>
                </a:lnTo>
                <a:lnTo>
                  <a:pt x="0" y="30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9"/>
          <p:cNvSpPr/>
          <p:nvPr/>
        </p:nvSpPr>
        <p:spPr>
          <a:xfrm rot="505854">
            <a:off x="-1055431" y="-424525"/>
            <a:ext cx="1632923" cy="1329991"/>
          </a:xfrm>
          <a:custGeom>
            <a:avLst/>
            <a:gdLst/>
            <a:ahLst/>
            <a:cxnLst/>
            <a:rect l="l" t="t" r="r" b="b"/>
            <a:pathLst>
              <a:path w="7705" h="5572" extrusionOk="0">
                <a:moveTo>
                  <a:pt x="1" y="1542"/>
                </a:moveTo>
                <a:lnTo>
                  <a:pt x="7704" y="5572"/>
                </a:lnTo>
                <a:lnTo>
                  <a:pt x="7193" y="0"/>
                </a:lnTo>
                <a:close/>
              </a:path>
            </a:pathLst>
          </a:custGeom>
          <a:solidFill>
            <a:srgbClr val="ABD1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49"/>
          <p:cNvSpPr/>
          <p:nvPr/>
        </p:nvSpPr>
        <p:spPr>
          <a:xfrm rot="505854">
            <a:off x="409031" y="-271781"/>
            <a:ext cx="716536" cy="1987825"/>
          </a:xfrm>
          <a:custGeom>
            <a:avLst/>
            <a:gdLst/>
            <a:ahLst/>
            <a:cxnLst/>
            <a:rect l="l" t="t" r="r" b="b"/>
            <a:pathLst>
              <a:path w="3381" h="8328" extrusionOk="0">
                <a:moveTo>
                  <a:pt x="512" y="5572"/>
                </a:moveTo>
                <a:lnTo>
                  <a:pt x="3380" y="832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49"/>
          <p:cNvSpPr/>
          <p:nvPr/>
        </p:nvSpPr>
        <p:spPr>
          <a:xfrm rot="505854">
            <a:off x="437678" y="-660479"/>
            <a:ext cx="3076379" cy="2552570"/>
          </a:xfrm>
          <a:custGeom>
            <a:avLst/>
            <a:gdLst/>
            <a:ahLst/>
            <a:cxnLst/>
            <a:rect l="l" t="t" r="r" b="b"/>
            <a:pathLst>
              <a:path w="14516" h="10694" extrusionOk="0">
                <a:moveTo>
                  <a:pt x="1" y="2366"/>
                </a:moveTo>
                <a:lnTo>
                  <a:pt x="3380" y="10693"/>
                </a:lnTo>
                <a:lnTo>
                  <a:pt x="14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49"/>
          <p:cNvSpPr/>
          <p:nvPr/>
        </p:nvSpPr>
        <p:spPr>
          <a:xfrm rot="505854">
            <a:off x="1090852" y="-612334"/>
            <a:ext cx="2360055" cy="3361258"/>
          </a:xfrm>
          <a:custGeom>
            <a:avLst/>
            <a:gdLst/>
            <a:ahLst/>
            <a:cxnLst/>
            <a:rect l="l" t="t" r="r" b="b"/>
            <a:pathLst>
              <a:path w="11136" h="14082" extrusionOk="0">
                <a:moveTo>
                  <a:pt x="0" y="10693"/>
                </a:moveTo>
                <a:lnTo>
                  <a:pt x="9862" y="14082"/>
                </a:lnTo>
                <a:lnTo>
                  <a:pt x="111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49"/>
          <p:cNvSpPr/>
          <p:nvPr/>
        </p:nvSpPr>
        <p:spPr>
          <a:xfrm rot="505854">
            <a:off x="3164665" y="-394774"/>
            <a:ext cx="1148026" cy="3361258"/>
          </a:xfrm>
          <a:custGeom>
            <a:avLst/>
            <a:gdLst/>
            <a:ahLst/>
            <a:cxnLst/>
            <a:rect l="l" t="t" r="r" b="b"/>
            <a:pathLst>
              <a:path w="5417" h="14082" extrusionOk="0">
                <a:moveTo>
                  <a:pt x="1" y="14082"/>
                </a:moveTo>
                <a:lnTo>
                  <a:pt x="5416" y="9090"/>
                </a:lnTo>
                <a:lnTo>
                  <a:pt x="127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49"/>
          <p:cNvSpPr/>
          <p:nvPr/>
        </p:nvSpPr>
        <p:spPr>
          <a:xfrm rot="505854">
            <a:off x="3519226" y="-350770"/>
            <a:ext cx="1120475" cy="2169947"/>
          </a:xfrm>
          <a:custGeom>
            <a:avLst/>
            <a:gdLst/>
            <a:ahLst/>
            <a:cxnLst/>
            <a:rect l="l" t="t" r="r" b="b"/>
            <a:pathLst>
              <a:path w="5287" h="9091" extrusionOk="0">
                <a:moveTo>
                  <a:pt x="4142" y="9090"/>
                </a:moveTo>
                <a:lnTo>
                  <a:pt x="5286" y="39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19750" y="1312411"/>
            <a:ext cx="7704300" cy="3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000"/>
              <a:buFont typeface="Catamaran"/>
              <a:buAutoNum type="arabicPeriod"/>
              <a:def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41294A"/>
              </a:buClr>
              <a:buSzPts val="1400"/>
              <a:buFont typeface="Josefin Slab SemiBol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612650" y="438590"/>
            <a:ext cx="791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6969642" y="3909024"/>
            <a:ext cx="2174358" cy="1241382"/>
            <a:chOff x="6969642" y="3909024"/>
            <a:chExt cx="2174358" cy="1241382"/>
          </a:xfrm>
        </p:grpSpPr>
        <p:sp>
          <p:nvSpPr>
            <p:cNvPr id="110" name="Google Shape;110;p4"/>
            <p:cNvSpPr/>
            <p:nvPr/>
          </p:nvSpPr>
          <p:spPr>
            <a:xfrm flipH="1">
              <a:off x="7480664" y="3909024"/>
              <a:ext cx="1663336" cy="1241382"/>
            </a:xfrm>
            <a:custGeom>
              <a:avLst/>
              <a:gdLst/>
              <a:ahLst/>
              <a:cxnLst/>
              <a:rect l="l" t="t" r="r" b="b"/>
              <a:pathLst>
                <a:path w="35738" h="26672" extrusionOk="0">
                  <a:moveTo>
                    <a:pt x="0" y="1"/>
                  </a:moveTo>
                  <a:lnTo>
                    <a:pt x="0" y="26672"/>
                  </a:lnTo>
                  <a:lnTo>
                    <a:pt x="35738" y="266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flipH="1">
              <a:off x="6969642" y="4386223"/>
              <a:ext cx="1463057" cy="764172"/>
            </a:xfrm>
            <a:custGeom>
              <a:avLst/>
              <a:gdLst/>
              <a:ahLst/>
              <a:cxnLst/>
              <a:rect l="l" t="t" r="r" b="b"/>
              <a:pathLst>
                <a:path w="26040" h="13601" extrusionOk="0">
                  <a:moveTo>
                    <a:pt x="8978" y="1"/>
                  </a:moveTo>
                  <a:lnTo>
                    <a:pt x="1" y="13219"/>
                  </a:lnTo>
                  <a:lnTo>
                    <a:pt x="26039" y="13600"/>
                  </a:lnTo>
                  <a:lnTo>
                    <a:pt x="8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flipH="1">
              <a:off x="6991043" y="4386223"/>
              <a:ext cx="937278" cy="749564"/>
            </a:xfrm>
            <a:custGeom>
              <a:avLst/>
              <a:gdLst/>
              <a:ahLst/>
              <a:cxnLst/>
              <a:rect l="l" t="t" r="r" b="b"/>
              <a:pathLst>
                <a:path w="16682" h="13341" extrusionOk="0">
                  <a:moveTo>
                    <a:pt x="1" y="1"/>
                  </a:moveTo>
                  <a:lnTo>
                    <a:pt x="195" y="9181"/>
                  </a:lnTo>
                  <a:lnTo>
                    <a:pt x="16681" y="133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-408775" y="-722443"/>
            <a:ext cx="2528343" cy="1607446"/>
            <a:chOff x="-408775" y="-716093"/>
            <a:chExt cx="2528343" cy="1607446"/>
          </a:xfrm>
        </p:grpSpPr>
        <p:sp>
          <p:nvSpPr>
            <p:cNvPr id="114" name="Google Shape;114;p4"/>
            <p:cNvSpPr/>
            <p:nvPr/>
          </p:nvSpPr>
          <p:spPr>
            <a:xfrm>
              <a:off x="-408775" y="-476905"/>
              <a:ext cx="1194900" cy="1194372"/>
            </a:xfrm>
            <a:custGeom>
              <a:avLst/>
              <a:gdLst/>
              <a:ahLst/>
              <a:cxnLst/>
              <a:rect l="l" t="t" r="r" b="b"/>
              <a:pathLst>
                <a:path w="35738" h="26672" extrusionOk="0">
                  <a:moveTo>
                    <a:pt x="0" y="1"/>
                  </a:moveTo>
                  <a:lnTo>
                    <a:pt x="0" y="26672"/>
                  </a:lnTo>
                  <a:lnTo>
                    <a:pt x="35738" y="266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-1295881">
              <a:off x="98106" y="-398826"/>
              <a:ext cx="1909418" cy="972912"/>
            </a:xfrm>
            <a:custGeom>
              <a:avLst/>
              <a:gdLst/>
              <a:ahLst/>
              <a:cxnLst/>
              <a:rect l="l" t="t" r="r" b="b"/>
              <a:pathLst>
                <a:path w="53286" h="27151" extrusionOk="0">
                  <a:moveTo>
                    <a:pt x="0" y="1"/>
                  </a:moveTo>
                  <a:lnTo>
                    <a:pt x="13186" y="27150"/>
                  </a:lnTo>
                  <a:lnTo>
                    <a:pt x="53286" y="219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-1295881">
              <a:off x="633684" y="-67997"/>
              <a:ext cx="1436955" cy="539938"/>
            </a:xfrm>
            <a:custGeom>
              <a:avLst/>
              <a:gdLst/>
              <a:ahLst/>
              <a:cxnLst/>
              <a:rect l="l" t="t" r="r" b="b"/>
              <a:pathLst>
                <a:path w="40101" h="15068" extrusionOk="0">
                  <a:moveTo>
                    <a:pt x="16089" y="0"/>
                  </a:moveTo>
                  <a:lnTo>
                    <a:pt x="1" y="15067"/>
                  </a:lnTo>
                  <a:lnTo>
                    <a:pt x="40101" y="9910"/>
                  </a:lnTo>
                  <a:lnTo>
                    <a:pt x="160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3"/>
          <p:cNvGrpSpPr/>
          <p:nvPr/>
        </p:nvGrpSpPr>
        <p:grpSpPr>
          <a:xfrm>
            <a:off x="-1440957" y="-1065529"/>
            <a:ext cx="11556429" cy="7376345"/>
            <a:chOff x="-1440957" y="-1065529"/>
            <a:chExt cx="11556429" cy="7376345"/>
          </a:xfrm>
        </p:grpSpPr>
        <p:sp>
          <p:nvSpPr>
            <p:cNvPr id="317" name="Google Shape;317;p13"/>
            <p:cNvSpPr/>
            <p:nvPr/>
          </p:nvSpPr>
          <p:spPr>
            <a:xfrm rot="3470916">
              <a:off x="7346912" y="4955599"/>
              <a:ext cx="1844072" cy="750010"/>
            </a:xfrm>
            <a:custGeom>
              <a:avLst/>
              <a:gdLst/>
              <a:ahLst/>
              <a:cxnLst/>
              <a:rect l="l" t="t" r="r" b="b"/>
              <a:pathLst>
                <a:path w="53254" h="30273" extrusionOk="0">
                  <a:moveTo>
                    <a:pt x="26534" y="0"/>
                  </a:moveTo>
                  <a:lnTo>
                    <a:pt x="1" y="30183"/>
                  </a:lnTo>
                  <a:lnTo>
                    <a:pt x="53254" y="30272"/>
                  </a:lnTo>
                  <a:lnTo>
                    <a:pt x="53254" y="30272"/>
                  </a:lnTo>
                  <a:lnTo>
                    <a:pt x="26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523234">
              <a:off x="-185363" y="2053142"/>
              <a:ext cx="677945" cy="1040368"/>
            </a:xfrm>
            <a:custGeom>
              <a:avLst/>
              <a:gdLst/>
              <a:ahLst/>
              <a:cxnLst/>
              <a:rect l="l" t="t" r="r" b="b"/>
              <a:pathLst>
                <a:path w="30637" h="47010" extrusionOk="0">
                  <a:moveTo>
                    <a:pt x="0" y="1"/>
                  </a:moveTo>
                  <a:lnTo>
                    <a:pt x="171" y="47010"/>
                  </a:lnTo>
                  <a:lnTo>
                    <a:pt x="30637" y="135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13"/>
            <p:cNvGrpSpPr/>
            <p:nvPr/>
          </p:nvGrpSpPr>
          <p:grpSpPr>
            <a:xfrm>
              <a:off x="7818820" y="2009358"/>
              <a:ext cx="2296651" cy="2093440"/>
              <a:chOff x="7547520" y="1595908"/>
              <a:chExt cx="2296651" cy="2093440"/>
            </a:xfrm>
          </p:grpSpPr>
          <p:sp>
            <p:nvSpPr>
              <p:cNvPr id="320" name="Google Shape;320;p13"/>
              <p:cNvSpPr/>
              <p:nvPr/>
            </p:nvSpPr>
            <p:spPr>
              <a:xfrm rot="470400">
                <a:off x="7662576" y="1728307"/>
                <a:ext cx="2066540" cy="1828552"/>
              </a:xfrm>
              <a:custGeom>
                <a:avLst/>
                <a:gdLst/>
                <a:ahLst/>
                <a:cxnLst/>
                <a:rect l="l" t="t" r="r" b="b"/>
                <a:pathLst>
                  <a:path w="82666" h="73146" extrusionOk="0">
                    <a:moveTo>
                      <a:pt x="43336" y="0"/>
                    </a:moveTo>
                    <a:lnTo>
                      <a:pt x="0" y="48015"/>
                    </a:lnTo>
                    <a:lnTo>
                      <a:pt x="82665" y="73145"/>
                    </a:lnTo>
                    <a:lnTo>
                      <a:pt x="82576" y="30994"/>
                    </a:lnTo>
                    <a:lnTo>
                      <a:pt x="433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 rot="470400">
                <a:off x="7614879" y="2507389"/>
                <a:ext cx="1791854" cy="943900"/>
              </a:xfrm>
              <a:custGeom>
                <a:avLst/>
                <a:gdLst/>
                <a:ahLst/>
                <a:cxnLst/>
                <a:rect l="l" t="t" r="r" b="b"/>
                <a:pathLst>
                  <a:path w="71678" h="37758" extrusionOk="0">
                    <a:moveTo>
                      <a:pt x="49856" y="1"/>
                    </a:moveTo>
                    <a:lnTo>
                      <a:pt x="0" y="15968"/>
                    </a:lnTo>
                    <a:lnTo>
                      <a:pt x="71677" y="37757"/>
                    </a:lnTo>
                    <a:lnTo>
                      <a:pt x="498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 rot="470400">
                <a:off x="7709258" y="1675302"/>
                <a:ext cx="1246334" cy="1200311"/>
              </a:xfrm>
              <a:custGeom>
                <a:avLst/>
                <a:gdLst/>
                <a:ahLst/>
                <a:cxnLst/>
                <a:rect l="l" t="t" r="r" b="b"/>
                <a:pathLst>
                  <a:path w="49856" h="48015" extrusionOk="0">
                    <a:moveTo>
                      <a:pt x="43336" y="0"/>
                    </a:moveTo>
                    <a:lnTo>
                      <a:pt x="0" y="48015"/>
                    </a:lnTo>
                    <a:lnTo>
                      <a:pt x="49856" y="32048"/>
                    </a:lnTo>
                    <a:lnTo>
                      <a:pt x="43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 rot="470400">
                <a:off x="8197965" y="3008968"/>
                <a:ext cx="1443373" cy="584669"/>
              </a:xfrm>
              <a:custGeom>
                <a:avLst/>
                <a:gdLst/>
                <a:ahLst/>
                <a:cxnLst/>
                <a:rect l="l" t="t" r="r" b="b"/>
                <a:pathLst>
                  <a:path w="57738" h="23388" extrusionOk="0">
                    <a:moveTo>
                      <a:pt x="57737" y="0"/>
                    </a:moveTo>
                    <a:lnTo>
                      <a:pt x="0" y="5815"/>
                    </a:lnTo>
                    <a:lnTo>
                      <a:pt x="57737" y="23387"/>
                    </a:lnTo>
                    <a:lnTo>
                      <a:pt x="577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4" name="Google Shape;324;p13"/>
            <p:cNvSpPr/>
            <p:nvPr/>
          </p:nvSpPr>
          <p:spPr>
            <a:xfrm rot="10800000">
              <a:off x="-450250" y="-728650"/>
              <a:ext cx="2066650" cy="1828650"/>
            </a:xfrm>
            <a:custGeom>
              <a:avLst/>
              <a:gdLst/>
              <a:ahLst/>
              <a:cxnLst/>
              <a:rect l="l" t="t" r="r" b="b"/>
              <a:pathLst>
                <a:path w="82666" h="73146" extrusionOk="0">
                  <a:moveTo>
                    <a:pt x="43336" y="0"/>
                  </a:moveTo>
                  <a:lnTo>
                    <a:pt x="0" y="48015"/>
                  </a:lnTo>
                  <a:lnTo>
                    <a:pt x="82665" y="73145"/>
                  </a:lnTo>
                  <a:lnTo>
                    <a:pt x="82576" y="30994"/>
                  </a:lnTo>
                  <a:lnTo>
                    <a:pt x="43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 rot="3555342">
              <a:off x="-510863" y="78415"/>
              <a:ext cx="1328942" cy="977034"/>
            </a:xfrm>
            <a:custGeom>
              <a:avLst/>
              <a:gdLst/>
              <a:ahLst/>
              <a:cxnLst/>
              <a:rect l="l" t="t" r="r" b="b"/>
              <a:pathLst>
                <a:path w="14549" h="28326" extrusionOk="0">
                  <a:moveTo>
                    <a:pt x="1" y="1"/>
                  </a:moveTo>
                  <a:lnTo>
                    <a:pt x="1" y="28326"/>
                  </a:lnTo>
                  <a:lnTo>
                    <a:pt x="14548" y="12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13"/>
            <p:cNvGrpSpPr/>
            <p:nvPr/>
          </p:nvGrpSpPr>
          <p:grpSpPr>
            <a:xfrm>
              <a:off x="6763700" y="-1065529"/>
              <a:ext cx="2404478" cy="2014149"/>
              <a:chOff x="6712534" y="-1284597"/>
              <a:chExt cx="3464167" cy="2901814"/>
            </a:xfrm>
          </p:grpSpPr>
          <p:sp>
            <p:nvSpPr>
              <p:cNvPr id="327" name="Google Shape;327;p13"/>
              <p:cNvSpPr/>
              <p:nvPr/>
            </p:nvSpPr>
            <p:spPr>
              <a:xfrm rot="8100000">
                <a:off x="6925980" y="-694399"/>
                <a:ext cx="2316919" cy="1563417"/>
              </a:xfrm>
              <a:custGeom>
                <a:avLst/>
                <a:gdLst/>
                <a:ahLst/>
                <a:cxnLst/>
                <a:rect l="l" t="t" r="r" b="b"/>
                <a:pathLst>
                  <a:path w="46329" h="31262" extrusionOk="0">
                    <a:moveTo>
                      <a:pt x="1" y="1"/>
                    </a:moveTo>
                    <a:lnTo>
                      <a:pt x="1" y="31262"/>
                    </a:lnTo>
                    <a:lnTo>
                      <a:pt x="28212" y="23688"/>
                    </a:lnTo>
                    <a:lnTo>
                      <a:pt x="46328" y="11013"/>
                    </a:lnTo>
                    <a:lnTo>
                      <a:pt x="35600" y="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 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 rot="1800084">
                <a:off x="8645941" y="-610927"/>
                <a:ext cx="1078180" cy="2099212"/>
              </a:xfrm>
              <a:custGeom>
                <a:avLst/>
                <a:gdLst/>
                <a:ahLst/>
                <a:cxnLst/>
                <a:rect l="l" t="t" r="r" b="b"/>
                <a:pathLst>
                  <a:path w="14549" h="28326" extrusionOk="0">
                    <a:moveTo>
                      <a:pt x="1" y="1"/>
                    </a:moveTo>
                    <a:lnTo>
                      <a:pt x="1" y="28326"/>
                    </a:lnTo>
                    <a:lnTo>
                      <a:pt x="14548" y="122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13"/>
            <p:cNvSpPr/>
            <p:nvPr/>
          </p:nvSpPr>
          <p:spPr>
            <a:xfrm flipH="1">
              <a:off x="25820" y="4046644"/>
              <a:ext cx="1519040" cy="1347994"/>
            </a:xfrm>
            <a:custGeom>
              <a:avLst/>
              <a:gdLst/>
              <a:ahLst/>
              <a:cxnLst/>
              <a:rect l="l" t="t" r="r" b="b"/>
              <a:pathLst>
                <a:path w="11335" h="4161" extrusionOk="0">
                  <a:moveTo>
                    <a:pt x="0" y="3580"/>
                  </a:moveTo>
                  <a:lnTo>
                    <a:pt x="11335" y="4160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flipH="1">
              <a:off x="-1440957" y="4046644"/>
              <a:ext cx="2542232" cy="1390108"/>
            </a:xfrm>
            <a:custGeom>
              <a:avLst/>
              <a:gdLst/>
              <a:ahLst/>
              <a:cxnLst/>
              <a:rect l="l" t="t" r="r" b="b"/>
              <a:pathLst>
                <a:path w="18970" h="4291" extrusionOk="0">
                  <a:moveTo>
                    <a:pt x="8025" y="4160"/>
                  </a:moveTo>
                  <a:lnTo>
                    <a:pt x="18969" y="4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flipH="1">
              <a:off x="1101145" y="4046644"/>
              <a:ext cx="759587" cy="1159773"/>
            </a:xfrm>
            <a:custGeom>
              <a:avLst/>
              <a:gdLst/>
              <a:ahLst/>
              <a:cxnLst/>
              <a:rect l="l" t="t" r="r" b="b"/>
              <a:pathLst>
                <a:path w="5668" h="3580" extrusionOk="0">
                  <a:moveTo>
                    <a:pt x="2357" y="3580"/>
                  </a:moveTo>
                  <a:lnTo>
                    <a:pt x="5667" y="1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13"/>
          <p:cNvSpPr txBox="1">
            <a:spLocks noGrp="1"/>
          </p:cNvSpPr>
          <p:nvPr>
            <p:ph type="title"/>
          </p:nvPr>
        </p:nvSpPr>
        <p:spPr>
          <a:xfrm>
            <a:off x="615900" y="438590"/>
            <a:ext cx="79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3" name="Google Shape;333;p13"/>
          <p:cNvSpPr txBox="1">
            <a:spLocks noGrp="1"/>
          </p:cNvSpPr>
          <p:nvPr>
            <p:ph type="subTitle" idx="1"/>
          </p:nvPr>
        </p:nvSpPr>
        <p:spPr>
          <a:xfrm>
            <a:off x="2107734" y="4039897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subTitle" idx="2"/>
          </p:nvPr>
        </p:nvSpPr>
        <p:spPr>
          <a:xfrm>
            <a:off x="4678785" y="4039897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title" idx="3" hasCustomPrompt="1"/>
          </p:nvPr>
        </p:nvSpPr>
        <p:spPr>
          <a:xfrm>
            <a:off x="2514684" y="1440746"/>
            <a:ext cx="15498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6" name="Google Shape;336;p13"/>
          <p:cNvSpPr txBox="1">
            <a:spLocks noGrp="1"/>
          </p:cNvSpPr>
          <p:nvPr>
            <p:ph type="title" idx="4" hasCustomPrompt="1"/>
          </p:nvPr>
        </p:nvSpPr>
        <p:spPr>
          <a:xfrm>
            <a:off x="5085735" y="1439996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/>
          <p:cNvSpPr txBox="1">
            <a:spLocks noGrp="1"/>
          </p:cNvSpPr>
          <p:nvPr>
            <p:ph type="title" idx="5" hasCustomPrompt="1"/>
          </p:nvPr>
        </p:nvSpPr>
        <p:spPr>
          <a:xfrm>
            <a:off x="2514684" y="3140765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6" hasCustomPrompt="1"/>
          </p:nvPr>
        </p:nvSpPr>
        <p:spPr>
          <a:xfrm>
            <a:off x="5085735" y="3140765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7"/>
          </p:nvPr>
        </p:nvSpPr>
        <p:spPr>
          <a:xfrm>
            <a:off x="2144484" y="1986945"/>
            <a:ext cx="2290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8"/>
          </p:nvPr>
        </p:nvSpPr>
        <p:spPr>
          <a:xfrm>
            <a:off x="4717635" y="1986945"/>
            <a:ext cx="2286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9"/>
          </p:nvPr>
        </p:nvSpPr>
        <p:spPr>
          <a:xfrm>
            <a:off x="4715535" y="3691407"/>
            <a:ext cx="2290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13"/>
          </p:nvPr>
        </p:nvSpPr>
        <p:spPr>
          <a:xfrm>
            <a:off x="2107734" y="2333067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subTitle" idx="14"/>
          </p:nvPr>
        </p:nvSpPr>
        <p:spPr>
          <a:xfrm>
            <a:off x="4678785" y="2333067"/>
            <a:ext cx="236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15"/>
          </p:nvPr>
        </p:nvSpPr>
        <p:spPr>
          <a:xfrm>
            <a:off x="2144484" y="3691407"/>
            <a:ext cx="2290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1"/>
          <p:cNvGrpSpPr/>
          <p:nvPr/>
        </p:nvGrpSpPr>
        <p:grpSpPr>
          <a:xfrm>
            <a:off x="-303612" y="-135163"/>
            <a:ext cx="965663" cy="954423"/>
            <a:chOff x="-254353" y="1387549"/>
            <a:chExt cx="965663" cy="954423"/>
          </a:xfrm>
        </p:grpSpPr>
        <p:sp>
          <p:nvSpPr>
            <p:cNvPr id="605" name="Google Shape;605;p21"/>
            <p:cNvSpPr/>
            <p:nvPr/>
          </p:nvSpPr>
          <p:spPr>
            <a:xfrm rot="230554">
              <a:off x="-232625" y="1417687"/>
              <a:ext cx="922206" cy="679393"/>
            </a:xfrm>
            <a:custGeom>
              <a:avLst/>
              <a:gdLst/>
              <a:ahLst/>
              <a:cxnLst/>
              <a:rect l="l" t="t" r="r" b="b"/>
              <a:pathLst>
                <a:path w="14516" h="10694" extrusionOk="0">
                  <a:moveTo>
                    <a:pt x="1" y="2366"/>
                  </a:moveTo>
                  <a:lnTo>
                    <a:pt x="3380" y="10693"/>
                  </a:lnTo>
                  <a:lnTo>
                    <a:pt x="14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 rot="230554">
              <a:off x="-25347" y="1424639"/>
              <a:ext cx="707474" cy="894634"/>
            </a:xfrm>
            <a:custGeom>
              <a:avLst/>
              <a:gdLst/>
              <a:ahLst/>
              <a:cxnLst/>
              <a:rect l="l" t="t" r="r" b="b"/>
              <a:pathLst>
                <a:path w="11136" h="14082" extrusionOk="0">
                  <a:moveTo>
                    <a:pt x="0" y="10693"/>
                  </a:moveTo>
                  <a:lnTo>
                    <a:pt x="9862" y="14082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21"/>
          <p:cNvGrpSpPr/>
          <p:nvPr/>
        </p:nvGrpSpPr>
        <p:grpSpPr>
          <a:xfrm rot="-796031">
            <a:off x="8204001" y="-1214522"/>
            <a:ext cx="958862" cy="1850737"/>
            <a:chOff x="8474260" y="-525788"/>
            <a:chExt cx="544816" cy="1051572"/>
          </a:xfrm>
        </p:grpSpPr>
        <p:sp>
          <p:nvSpPr>
            <p:cNvPr id="608" name="Google Shape;608;p21"/>
            <p:cNvSpPr/>
            <p:nvPr/>
          </p:nvSpPr>
          <p:spPr>
            <a:xfrm rot="5400000">
              <a:off x="8145497" y="-197025"/>
              <a:ext cx="1051570" cy="394043"/>
            </a:xfrm>
            <a:custGeom>
              <a:avLst/>
              <a:gdLst/>
              <a:ahLst/>
              <a:cxnLst/>
              <a:rect l="l" t="t" r="r" b="b"/>
              <a:pathLst>
                <a:path w="10755" h="4030" extrusionOk="0">
                  <a:moveTo>
                    <a:pt x="0" y="2747"/>
                  </a:moveTo>
                  <a:lnTo>
                    <a:pt x="10754" y="4030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 rot="5400000">
              <a:off x="8369990" y="-123303"/>
              <a:ext cx="753356" cy="544816"/>
            </a:xfrm>
            <a:custGeom>
              <a:avLst/>
              <a:gdLst/>
              <a:ahLst/>
              <a:cxnLst/>
              <a:rect l="l" t="t" r="r" b="b"/>
              <a:pathLst>
                <a:path w="7705" h="5572" extrusionOk="0">
                  <a:moveTo>
                    <a:pt x="1" y="1542"/>
                  </a:moveTo>
                  <a:lnTo>
                    <a:pt x="7704" y="5572"/>
                  </a:lnTo>
                  <a:lnTo>
                    <a:pt x="7193" y="0"/>
                  </a:lnTo>
                  <a:close/>
                </a:path>
              </a:pathLst>
            </a:custGeom>
            <a:solidFill>
              <a:srgbClr val="ABD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21"/>
          <p:cNvSpPr txBox="1">
            <a:spLocks noGrp="1"/>
          </p:cNvSpPr>
          <p:nvPr>
            <p:ph type="ctrTitle"/>
          </p:nvPr>
        </p:nvSpPr>
        <p:spPr>
          <a:xfrm flipH="1">
            <a:off x="1430400" y="986925"/>
            <a:ext cx="2390700" cy="66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1" name="Google Shape;611;p21"/>
          <p:cNvSpPr txBox="1">
            <a:spLocks noGrp="1"/>
          </p:cNvSpPr>
          <p:nvPr>
            <p:ph type="subTitle" idx="1"/>
          </p:nvPr>
        </p:nvSpPr>
        <p:spPr>
          <a:xfrm flipH="1">
            <a:off x="1165650" y="4202242"/>
            <a:ext cx="29202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2" name="Google Shape;612;p21"/>
          <p:cNvSpPr txBox="1">
            <a:spLocks noGrp="1"/>
          </p:cNvSpPr>
          <p:nvPr>
            <p:ph type="ctrTitle" idx="2"/>
          </p:nvPr>
        </p:nvSpPr>
        <p:spPr>
          <a:xfrm flipH="1">
            <a:off x="5322900" y="986925"/>
            <a:ext cx="2390700" cy="6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3" name="Google Shape;613;p21"/>
          <p:cNvSpPr txBox="1">
            <a:spLocks noGrp="1"/>
          </p:cNvSpPr>
          <p:nvPr>
            <p:ph type="subTitle" idx="3"/>
          </p:nvPr>
        </p:nvSpPr>
        <p:spPr>
          <a:xfrm flipH="1">
            <a:off x="5058150" y="4202242"/>
            <a:ext cx="29202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22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7"/>
          <p:cNvSpPr txBox="1">
            <a:spLocks noGrp="1"/>
          </p:cNvSpPr>
          <p:nvPr>
            <p:ph type="title"/>
          </p:nvPr>
        </p:nvSpPr>
        <p:spPr>
          <a:xfrm>
            <a:off x="615900" y="438590"/>
            <a:ext cx="79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68" name="Google Shape;768;p27"/>
          <p:cNvGrpSpPr/>
          <p:nvPr/>
        </p:nvGrpSpPr>
        <p:grpSpPr>
          <a:xfrm flipH="1">
            <a:off x="-829361" y="-1042311"/>
            <a:ext cx="10313886" cy="6521084"/>
            <a:chOff x="-308960" y="-1002328"/>
            <a:chExt cx="10250334" cy="6480902"/>
          </a:xfrm>
        </p:grpSpPr>
        <p:sp>
          <p:nvSpPr>
            <p:cNvPr id="769" name="Google Shape;769;p27"/>
            <p:cNvSpPr/>
            <p:nvPr/>
          </p:nvSpPr>
          <p:spPr>
            <a:xfrm rot="7641676">
              <a:off x="8583926" y="4711229"/>
              <a:ext cx="841562" cy="538832"/>
            </a:xfrm>
            <a:custGeom>
              <a:avLst/>
              <a:gdLst/>
              <a:ahLst/>
              <a:cxnLst/>
              <a:rect l="l" t="t" r="r" b="b"/>
              <a:pathLst>
                <a:path w="57738" h="23388" extrusionOk="0">
                  <a:moveTo>
                    <a:pt x="57737" y="0"/>
                  </a:moveTo>
                  <a:lnTo>
                    <a:pt x="0" y="5815"/>
                  </a:lnTo>
                  <a:lnTo>
                    <a:pt x="57737" y="23387"/>
                  </a:lnTo>
                  <a:lnTo>
                    <a:pt x="57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 rot="6157856" flipH="1">
              <a:off x="8515077" y="373687"/>
              <a:ext cx="860775" cy="1322339"/>
            </a:xfrm>
            <a:custGeom>
              <a:avLst/>
              <a:gdLst/>
              <a:ahLst/>
              <a:cxnLst/>
              <a:rect l="l" t="t" r="r" b="b"/>
              <a:pathLst>
                <a:path w="57738" h="23388" extrusionOk="0">
                  <a:moveTo>
                    <a:pt x="57737" y="0"/>
                  </a:moveTo>
                  <a:lnTo>
                    <a:pt x="0" y="5815"/>
                  </a:lnTo>
                  <a:lnTo>
                    <a:pt x="57737" y="23387"/>
                  </a:lnTo>
                  <a:lnTo>
                    <a:pt x="57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 rot="4137004" flipH="1">
              <a:off x="8739556" y="-28496"/>
              <a:ext cx="860408" cy="1322356"/>
            </a:xfrm>
            <a:custGeom>
              <a:avLst/>
              <a:gdLst/>
              <a:ahLst/>
              <a:cxnLst/>
              <a:rect l="l" t="t" r="r" b="b"/>
              <a:pathLst>
                <a:path w="57738" h="23388" extrusionOk="0">
                  <a:moveTo>
                    <a:pt x="57737" y="0"/>
                  </a:moveTo>
                  <a:lnTo>
                    <a:pt x="0" y="5815"/>
                  </a:lnTo>
                  <a:lnTo>
                    <a:pt x="57737" y="23387"/>
                  </a:lnTo>
                  <a:lnTo>
                    <a:pt x="57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 rot="-3599805">
              <a:off x="8486225" y="4514697"/>
              <a:ext cx="841738" cy="725615"/>
            </a:xfrm>
            <a:custGeom>
              <a:avLst/>
              <a:gdLst/>
              <a:ahLst/>
              <a:cxnLst/>
              <a:rect l="l" t="t" r="r" b="b"/>
              <a:pathLst>
                <a:path w="57738" h="23388" extrusionOk="0">
                  <a:moveTo>
                    <a:pt x="57737" y="0"/>
                  </a:moveTo>
                  <a:lnTo>
                    <a:pt x="0" y="5815"/>
                  </a:lnTo>
                  <a:lnTo>
                    <a:pt x="57737" y="23387"/>
                  </a:lnTo>
                  <a:lnTo>
                    <a:pt x="57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 rot="-9201064">
              <a:off x="790157" y="-520064"/>
              <a:ext cx="1030686" cy="1279334"/>
            </a:xfrm>
            <a:custGeom>
              <a:avLst/>
              <a:gdLst/>
              <a:ahLst/>
              <a:cxnLst/>
              <a:rect l="l" t="t" r="r" b="b"/>
              <a:pathLst>
                <a:path w="10885" h="13510" extrusionOk="0">
                  <a:moveTo>
                    <a:pt x="0" y="13380"/>
                  </a:moveTo>
                  <a:lnTo>
                    <a:pt x="10884" y="13510"/>
                  </a:lnTo>
                  <a:lnTo>
                    <a:pt x="67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 rot="-9201064">
              <a:off x="150504" y="-822940"/>
              <a:ext cx="1102933" cy="1279334"/>
            </a:xfrm>
            <a:custGeom>
              <a:avLst/>
              <a:gdLst/>
              <a:ahLst/>
              <a:cxnLst/>
              <a:rect l="l" t="t" r="r" b="b"/>
              <a:pathLst>
                <a:path w="11648" h="13510" extrusionOk="0">
                  <a:moveTo>
                    <a:pt x="1" y="0"/>
                  </a:moveTo>
                  <a:lnTo>
                    <a:pt x="4134" y="13510"/>
                  </a:lnTo>
                  <a:lnTo>
                    <a:pt x="11647" y="21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 rot="-9201064">
              <a:off x="-207050" y="171400"/>
              <a:ext cx="1102933" cy="715613"/>
            </a:xfrm>
            <a:custGeom>
              <a:avLst/>
              <a:gdLst/>
              <a:ahLst/>
              <a:cxnLst/>
              <a:rect l="l" t="t" r="r" b="b"/>
              <a:pathLst>
                <a:path w="11648" h="7557" extrusionOk="0">
                  <a:moveTo>
                    <a:pt x="1" y="5442"/>
                  </a:moveTo>
                  <a:lnTo>
                    <a:pt x="8848" y="0"/>
                  </a:lnTo>
                  <a:lnTo>
                    <a:pt x="11647" y="75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 rot="-5674165" flipH="1">
              <a:off x="-195172" y="3517340"/>
              <a:ext cx="657705" cy="734684"/>
            </a:xfrm>
            <a:custGeom>
              <a:avLst/>
              <a:gdLst/>
              <a:ahLst/>
              <a:cxnLst/>
              <a:rect l="l" t="t" r="r" b="b"/>
              <a:pathLst>
                <a:path w="57738" h="23388" extrusionOk="0">
                  <a:moveTo>
                    <a:pt x="57737" y="0"/>
                  </a:moveTo>
                  <a:lnTo>
                    <a:pt x="0" y="5815"/>
                  </a:lnTo>
                  <a:lnTo>
                    <a:pt x="57737" y="23387"/>
                  </a:lnTo>
                  <a:lnTo>
                    <a:pt x="57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 rot="-7394290" flipH="1">
              <a:off x="-164079" y="3770322"/>
              <a:ext cx="517737" cy="962868"/>
            </a:xfrm>
            <a:custGeom>
              <a:avLst/>
              <a:gdLst/>
              <a:ahLst/>
              <a:cxnLst/>
              <a:rect l="l" t="t" r="r" b="b"/>
              <a:pathLst>
                <a:path w="57738" h="23388" extrusionOk="0">
                  <a:moveTo>
                    <a:pt x="57737" y="0"/>
                  </a:moveTo>
                  <a:lnTo>
                    <a:pt x="0" y="5815"/>
                  </a:lnTo>
                  <a:lnTo>
                    <a:pt x="57737" y="23387"/>
                  </a:lnTo>
                  <a:lnTo>
                    <a:pt x="57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27"/>
          <p:cNvSpPr txBox="1">
            <a:spLocks noGrp="1"/>
          </p:cNvSpPr>
          <p:nvPr>
            <p:ph type="subTitle" idx="1"/>
          </p:nvPr>
        </p:nvSpPr>
        <p:spPr>
          <a:xfrm>
            <a:off x="6060963" y="3628745"/>
            <a:ext cx="21051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9" name="Google Shape;779;p27"/>
          <p:cNvSpPr txBox="1">
            <a:spLocks noGrp="1"/>
          </p:cNvSpPr>
          <p:nvPr>
            <p:ph type="subTitle" idx="2"/>
          </p:nvPr>
        </p:nvSpPr>
        <p:spPr>
          <a:xfrm>
            <a:off x="6060963" y="1903100"/>
            <a:ext cx="2105100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0" name="Google Shape;780;p27"/>
          <p:cNvSpPr txBox="1">
            <a:spLocks noGrp="1"/>
          </p:cNvSpPr>
          <p:nvPr>
            <p:ph type="subTitle" idx="3"/>
          </p:nvPr>
        </p:nvSpPr>
        <p:spPr>
          <a:xfrm>
            <a:off x="982888" y="3628748"/>
            <a:ext cx="21051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1" name="Google Shape;781;p27"/>
          <p:cNvSpPr txBox="1">
            <a:spLocks noGrp="1"/>
          </p:cNvSpPr>
          <p:nvPr>
            <p:ph type="subTitle" idx="4"/>
          </p:nvPr>
        </p:nvSpPr>
        <p:spPr>
          <a:xfrm>
            <a:off x="982888" y="1903100"/>
            <a:ext cx="2105100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2" name="Google Shape;782;p27"/>
          <p:cNvSpPr txBox="1">
            <a:spLocks noGrp="1"/>
          </p:cNvSpPr>
          <p:nvPr>
            <p:ph type="ctrTitle" idx="5"/>
          </p:nvPr>
        </p:nvSpPr>
        <p:spPr>
          <a:xfrm>
            <a:off x="982888" y="3338875"/>
            <a:ext cx="21228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3" name="Google Shape;783;p27"/>
          <p:cNvSpPr txBox="1">
            <a:spLocks noGrp="1"/>
          </p:cNvSpPr>
          <p:nvPr>
            <p:ph type="ctrTitle" idx="6"/>
          </p:nvPr>
        </p:nvSpPr>
        <p:spPr>
          <a:xfrm>
            <a:off x="982888" y="1637937"/>
            <a:ext cx="21228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ctrTitle" idx="7"/>
          </p:nvPr>
        </p:nvSpPr>
        <p:spPr>
          <a:xfrm>
            <a:off x="6043263" y="3338875"/>
            <a:ext cx="21228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ctrTitle" idx="8"/>
          </p:nvPr>
        </p:nvSpPr>
        <p:spPr>
          <a:xfrm>
            <a:off x="6043263" y="1637937"/>
            <a:ext cx="21228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ctrTitle" idx="9"/>
          </p:nvPr>
        </p:nvSpPr>
        <p:spPr>
          <a:xfrm>
            <a:off x="7407963" y="1174225"/>
            <a:ext cx="758100" cy="48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ctrTitle" idx="13"/>
          </p:nvPr>
        </p:nvSpPr>
        <p:spPr>
          <a:xfrm>
            <a:off x="982888" y="1174225"/>
            <a:ext cx="758100" cy="48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ctrTitle" idx="14"/>
          </p:nvPr>
        </p:nvSpPr>
        <p:spPr>
          <a:xfrm>
            <a:off x="982888" y="2870225"/>
            <a:ext cx="758100" cy="48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ctrTitle" idx="15"/>
          </p:nvPr>
        </p:nvSpPr>
        <p:spPr>
          <a:xfrm>
            <a:off x="7407963" y="2870225"/>
            <a:ext cx="758100" cy="48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9pPr>
          </a:lstStyle>
          <a:p>
            <a:endParaRPr/>
          </a:p>
        </p:txBody>
      </p:sp>
    </p:spTree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7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>
            <a:spLocks noGrp="1"/>
          </p:cNvSpPr>
          <p:nvPr>
            <p:ph type="title"/>
          </p:nvPr>
        </p:nvSpPr>
        <p:spPr>
          <a:xfrm>
            <a:off x="1995500" y="3379425"/>
            <a:ext cx="51510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1"/>
          </p:nvPr>
        </p:nvSpPr>
        <p:spPr>
          <a:xfrm>
            <a:off x="1114350" y="2050275"/>
            <a:ext cx="6915300" cy="13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2" name="Google Shape;802;p29"/>
          <p:cNvGrpSpPr/>
          <p:nvPr/>
        </p:nvGrpSpPr>
        <p:grpSpPr>
          <a:xfrm>
            <a:off x="-2152289" y="-1648365"/>
            <a:ext cx="13275784" cy="8859335"/>
            <a:chOff x="-1569186" y="-1247042"/>
            <a:chExt cx="11892667" cy="7936339"/>
          </a:xfrm>
        </p:grpSpPr>
        <p:sp>
          <p:nvSpPr>
            <p:cNvPr id="803" name="Google Shape;803;p29"/>
            <p:cNvSpPr/>
            <p:nvPr/>
          </p:nvSpPr>
          <p:spPr>
            <a:xfrm rot="5400000">
              <a:off x="6006870" y="-411930"/>
              <a:ext cx="1989853" cy="1458902"/>
            </a:xfrm>
            <a:custGeom>
              <a:avLst/>
              <a:gdLst/>
              <a:ahLst/>
              <a:cxnLst/>
              <a:rect l="l" t="t" r="r" b="b"/>
              <a:pathLst>
                <a:path w="14516" h="5053" extrusionOk="0">
                  <a:moveTo>
                    <a:pt x="1" y="5052"/>
                  </a:moveTo>
                  <a:lnTo>
                    <a:pt x="12990" y="0"/>
                  </a:lnTo>
                  <a:lnTo>
                    <a:pt x="14515" y="26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 rot="-3627305">
              <a:off x="-1603204" y="-364161"/>
              <a:ext cx="3003917" cy="1672050"/>
            </a:xfrm>
            <a:custGeom>
              <a:avLst/>
              <a:gdLst/>
              <a:ahLst/>
              <a:cxnLst/>
              <a:rect l="l" t="t" r="r" b="b"/>
              <a:pathLst>
                <a:path w="14516" h="5053" extrusionOk="0">
                  <a:moveTo>
                    <a:pt x="1" y="5052"/>
                  </a:moveTo>
                  <a:lnTo>
                    <a:pt x="12990" y="0"/>
                  </a:lnTo>
                  <a:lnTo>
                    <a:pt x="14515" y="26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 rot="5784893">
              <a:off x="7908235" y="2729737"/>
              <a:ext cx="1597105" cy="2131715"/>
            </a:xfrm>
            <a:custGeom>
              <a:avLst/>
              <a:gdLst/>
              <a:ahLst/>
              <a:cxnLst/>
              <a:rect l="l" t="t" r="r" b="b"/>
              <a:pathLst>
                <a:path w="5850" h="7808" extrusionOk="0">
                  <a:moveTo>
                    <a:pt x="1" y="0"/>
                  </a:moveTo>
                  <a:lnTo>
                    <a:pt x="1456" y="7808"/>
                  </a:lnTo>
                  <a:lnTo>
                    <a:pt x="5850" y="7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 rot="4055609">
              <a:off x="-920303" y="3156231"/>
              <a:ext cx="2476557" cy="1517088"/>
            </a:xfrm>
            <a:custGeom>
              <a:avLst/>
              <a:gdLst/>
              <a:ahLst/>
              <a:cxnLst/>
              <a:rect l="l" t="t" r="r" b="b"/>
              <a:pathLst>
                <a:path w="22791" h="13961" extrusionOk="0">
                  <a:moveTo>
                    <a:pt x="1" y="13510"/>
                  </a:moveTo>
                  <a:lnTo>
                    <a:pt x="22791" y="13960"/>
                  </a:lnTo>
                  <a:lnTo>
                    <a:pt x="13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 rot="4055609">
              <a:off x="1794402" y="4578334"/>
              <a:ext cx="1390897" cy="1453953"/>
            </a:xfrm>
            <a:custGeom>
              <a:avLst/>
              <a:gdLst/>
              <a:ahLst/>
              <a:cxnLst/>
              <a:rect l="l" t="t" r="r" b="b"/>
              <a:pathLst>
                <a:path w="12800" h="13380" extrusionOk="0">
                  <a:moveTo>
                    <a:pt x="1" y="4480"/>
                  </a:moveTo>
                  <a:lnTo>
                    <a:pt x="6049" y="1338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 rot="7891307">
              <a:off x="8121998" y="4969569"/>
              <a:ext cx="2152943" cy="1099004"/>
            </a:xfrm>
            <a:custGeom>
              <a:avLst/>
              <a:gdLst/>
              <a:ahLst/>
              <a:cxnLst/>
              <a:rect l="l" t="t" r="r" b="b"/>
              <a:pathLst>
                <a:path w="16552" h="8449" extrusionOk="0">
                  <a:moveTo>
                    <a:pt x="0" y="8449"/>
                  </a:moveTo>
                  <a:lnTo>
                    <a:pt x="16551" y="7998"/>
                  </a:lnTo>
                  <a:lnTo>
                    <a:pt x="10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 rot="5715920">
              <a:off x="7815995" y="798294"/>
              <a:ext cx="653435" cy="836499"/>
            </a:xfrm>
            <a:custGeom>
              <a:avLst/>
              <a:gdLst/>
              <a:ahLst/>
              <a:cxnLst/>
              <a:rect l="l" t="t" r="r" b="b"/>
              <a:pathLst>
                <a:path w="5348" h="6846" extrusionOk="0">
                  <a:moveTo>
                    <a:pt x="1" y="0"/>
                  </a:moveTo>
                  <a:lnTo>
                    <a:pt x="2228" y="6846"/>
                  </a:lnTo>
                  <a:lnTo>
                    <a:pt x="5347" y="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 rot="5715920">
              <a:off x="8348769" y="1077878"/>
              <a:ext cx="1252621" cy="1032489"/>
            </a:xfrm>
            <a:custGeom>
              <a:avLst/>
              <a:gdLst/>
              <a:ahLst/>
              <a:cxnLst/>
              <a:rect l="l" t="t" r="r" b="b"/>
              <a:pathLst>
                <a:path w="10252" h="8450" extrusionOk="0">
                  <a:moveTo>
                    <a:pt x="1" y="7869"/>
                  </a:moveTo>
                  <a:lnTo>
                    <a:pt x="10252" y="1"/>
                  </a:lnTo>
                  <a:lnTo>
                    <a:pt x="5347" y="84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 rot="9420525">
              <a:off x="5923893" y="-597936"/>
              <a:ext cx="603695" cy="990916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AC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 rot="4055609">
              <a:off x="1383928" y="4299432"/>
              <a:ext cx="961458" cy="1405053"/>
            </a:xfrm>
            <a:custGeom>
              <a:avLst/>
              <a:gdLst/>
              <a:ahLst/>
              <a:cxnLst/>
              <a:rect l="l" t="t" r="r" b="b"/>
              <a:pathLst>
                <a:path w="8848" h="12930" extrusionOk="0">
                  <a:moveTo>
                    <a:pt x="2799" y="0"/>
                  </a:moveTo>
                  <a:lnTo>
                    <a:pt x="8847" y="8900"/>
                  </a:lnTo>
                  <a:lnTo>
                    <a:pt x="0" y="129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 rot="4055609">
              <a:off x="116231" y="3850037"/>
              <a:ext cx="975584" cy="1517088"/>
            </a:xfrm>
            <a:custGeom>
              <a:avLst/>
              <a:gdLst/>
              <a:ahLst/>
              <a:cxnLst/>
              <a:rect l="l" t="t" r="r" b="b"/>
              <a:pathLst>
                <a:path w="8978" h="13961" extrusionOk="0">
                  <a:moveTo>
                    <a:pt x="0" y="0"/>
                  </a:moveTo>
                  <a:lnTo>
                    <a:pt x="8978" y="13960"/>
                  </a:lnTo>
                  <a:lnTo>
                    <a:pt x="7834" y="40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 rot="4055609">
              <a:off x="999440" y="3602100"/>
              <a:ext cx="1155423" cy="1405053"/>
            </a:xfrm>
            <a:custGeom>
              <a:avLst/>
              <a:gdLst/>
              <a:ahLst/>
              <a:cxnLst/>
              <a:rect l="l" t="t" r="r" b="b"/>
              <a:pathLst>
                <a:path w="10633" h="12930" extrusionOk="0">
                  <a:moveTo>
                    <a:pt x="0" y="8830"/>
                  </a:moveTo>
                  <a:lnTo>
                    <a:pt x="10633" y="0"/>
                  </a:lnTo>
                  <a:lnTo>
                    <a:pt x="7834" y="12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 rot="4055609">
              <a:off x="87113" y="5165288"/>
              <a:ext cx="1452944" cy="1071665"/>
            </a:xfrm>
            <a:custGeom>
              <a:avLst/>
              <a:gdLst/>
              <a:ahLst/>
              <a:cxnLst/>
              <a:rect l="l" t="t" r="r" b="b"/>
              <a:pathLst>
                <a:path w="13371" h="9862" extrusionOk="0">
                  <a:moveTo>
                    <a:pt x="0" y="0"/>
                  </a:moveTo>
                  <a:lnTo>
                    <a:pt x="1144" y="9861"/>
                  </a:lnTo>
                  <a:lnTo>
                    <a:pt x="13371" y="56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 rot="4055609">
              <a:off x="501965" y="5005059"/>
              <a:ext cx="1452944" cy="1050041"/>
            </a:xfrm>
            <a:custGeom>
              <a:avLst/>
              <a:gdLst/>
              <a:ahLst/>
              <a:cxnLst/>
              <a:rect l="l" t="t" r="r" b="b"/>
              <a:pathLst>
                <a:path w="13371" h="9663" extrusionOk="0">
                  <a:moveTo>
                    <a:pt x="0" y="4030"/>
                  </a:moveTo>
                  <a:lnTo>
                    <a:pt x="8847" y="1"/>
                  </a:lnTo>
                  <a:lnTo>
                    <a:pt x="13371" y="96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 rot="5715920">
              <a:off x="6652485" y="-731269"/>
              <a:ext cx="1586181" cy="2064734"/>
            </a:xfrm>
            <a:custGeom>
              <a:avLst/>
              <a:gdLst/>
              <a:ahLst/>
              <a:cxnLst/>
              <a:rect l="l" t="t" r="r" b="b"/>
              <a:pathLst>
                <a:path w="12982" h="16898" extrusionOk="0">
                  <a:moveTo>
                    <a:pt x="2609" y="16898"/>
                  </a:moveTo>
                  <a:lnTo>
                    <a:pt x="12982" y="5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 rot="5715920">
              <a:off x="7427418" y="-45737"/>
              <a:ext cx="1586181" cy="836499"/>
            </a:xfrm>
            <a:custGeom>
              <a:avLst/>
              <a:gdLst/>
              <a:ahLst/>
              <a:cxnLst/>
              <a:rect l="l" t="t" r="r" b="b"/>
              <a:pathLst>
                <a:path w="12982" h="6846" extrusionOk="0">
                  <a:moveTo>
                    <a:pt x="10755" y="0"/>
                  </a:moveTo>
                  <a:lnTo>
                    <a:pt x="12982" y="6846"/>
                  </a:lnTo>
                  <a:lnTo>
                    <a:pt x="1" y="1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 rot="6594803">
              <a:off x="498696" y="-784815"/>
              <a:ext cx="1233215" cy="1156623"/>
            </a:xfrm>
            <a:custGeom>
              <a:avLst/>
              <a:gdLst/>
              <a:ahLst/>
              <a:cxnLst/>
              <a:rect l="l" t="t" r="r" b="b"/>
              <a:pathLst>
                <a:path w="9481" h="8892" extrusionOk="0">
                  <a:moveTo>
                    <a:pt x="3631" y="8891"/>
                  </a:moveTo>
                  <a:lnTo>
                    <a:pt x="9481" y="21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 rot="6594803">
              <a:off x="562450" y="734176"/>
              <a:ext cx="1101321" cy="599774"/>
            </a:xfrm>
            <a:custGeom>
              <a:avLst/>
              <a:gdLst/>
              <a:ahLst/>
              <a:cxnLst/>
              <a:rect l="l" t="t" r="r" b="b"/>
              <a:pathLst>
                <a:path w="8467" h="4611" extrusionOk="0">
                  <a:moveTo>
                    <a:pt x="1" y="3267"/>
                  </a:moveTo>
                  <a:lnTo>
                    <a:pt x="8467" y="1"/>
                  </a:lnTo>
                  <a:lnTo>
                    <a:pt x="4073" y="46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 rot="6594803">
              <a:off x="30291" y="896225"/>
              <a:ext cx="1217346" cy="1182508"/>
            </a:xfrm>
            <a:custGeom>
              <a:avLst/>
              <a:gdLst/>
              <a:ahLst/>
              <a:cxnLst/>
              <a:rect l="l" t="t" r="r" b="b"/>
              <a:pathLst>
                <a:path w="9359" h="9091" extrusionOk="0">
                  <a:moveTo>
                    <a:pt x="4394" y="1"/>
                  </a:moveTo>
                  <a:lnTo>
                    <a:pt x="9359" y="9091"/>
                  </a:lnTo>
                  <a:lnTo>
                    <a:pt x="0" y="46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 rot="6594803">
              <a:off x="1606471" y="-405245"/>
              <a:ext cx="1051764" cy="941350"/>
            </a:xfrm>
            <a:custGeom>
              <a:avLst/>
              <a:gdLst/>
              <a:ahLst/>
              <a:cxnLst/>
              <a:rect l="l" t="t" r="r" b="b"/>
              <a:pathLst>
                <a:path w="8086" h="7237" extrusionOk="0">
                  <a:moveTo>
                    <a:pt x="1" y="7236"/>
                  </a:moveTo>
                  <a:lnTo>
                    <a:pt x="5217" y="1"/>
                  </a:lnTo>
                  <a:lnTo>
                    <a:pt x="8085" y="27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 rot="6594803">
              <a:off x="1183319" y="-391386"/>
              <a:ext cx="1233215" cy="865776"/>
            </a:xfrm>
            <a:custGeom>
              <a:avLst/>
              <a:gdLst/>
              <a:ahLst/>
              <a:cxnLst/>
              <a:rect l="l" t="t" r="r" b="b"/>
              <a:pathLst>
                <a:path w="9481" h="6656" extrusionOk="0">
                  <a:moveTo>
                    <a:pt x="1" y="4480"/>
                  </a:moveTo>
                  <a:lnTo>
                    <a:pt x="9481" y="6655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 rot="6594803">
              <a:off x="791920" y="620671"/>
              <a:ext cx="1282772" cy="865776"/>
            </a:xfrm>
            <a:custGeom>
              <a:avLst/>
              <a:gdLst/>
              <a:ahLst/>
              <a:cxnLst/>
              <a:rect l="l" t="t" r="r" b="b"/>
              <a:pathLst>
                <a:path w="9862" h="6656" extrusionOk="0">
                  <a:moveTo>
                    <a:pt x="1396" y="6655"/>
                  </a:moveTo>
                  <a:lnTo>
                    <a:pt x="9862" y="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 rot="6594803">
              <a:off x="337797" y="-340733"/>
              <a:ext cx="1034854" cy="873711"/>
            </a:xfrm>
            <a:custGeom>
              <a:avLst/>
              <a:gdLst/>
              <a:ahLst/>
              <a:cxnLst/>
              <a:rect l="l" t="t" r="r" b="b"/>
              <a:pathLst>
                <a:path w="7956" h="6717" extrusionOk="0">
                  <a:moveTo>
                    <a:pt x="0" y="6716"/>
                  </a:moveTo>
                  <a:lnTo>
                    <a:pt x="5850" y="0"/>
                  </a:lnTo>
                  <a:lnTo>
                    <a:pt x="7955" y="43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 rot="6594803">
              <a:off x="-915599" y="538316"/>
              <a:ext cx="2507922" cy="307886"/>
            </a:xfrm>
            <a:custGeom>
              <a:avLst/>
              <a:gdLst/>
              <a:ahLst/>
              <a:cxnLst/>
              <a:rect l="l" t="t" r="r" b="b"/>
              <a:pathLst>
                <a:path w="19281" h="2367" extrusionOk="0">
                  <a:moveTo>
                    <a:pt x="0" y="2366"/>
                  </a:moveTo>
                  <a:lnTo>
                    <a:pt x="19281" y="1474"/>
                  </a:lnTo>
                  <a:lnTo>
                    <a:pt x="7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 rot="6594803">
              <a:off x="561815" y="343487"/>
              <a:ext cx="529914" cy="565954"/>
            </a:xfrm>
            <a:custGeom>
              <a:avLst/>
              <a:gdLst/>
              <a:ahLst/>
              <a:cxnLst/>
              <a:rect l="l" t="t" r="r" b="b"/>
              <a:pathLst>
                <a:path w="4074" h="4351" extrusionOk="0">
                  <a:moveTo>
                    <a:pt x="1" y="0"/>
                  </a:moveTo>
                  <a:lnTo>
                    <a:pt x="4073" y="1344"/>
                  </a:lnTo>
                  <a:lnTo>
                    <a:pt x="210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 rot="6594803">
              <a:off x="-335963" y="973650"/>
              <a:ext cx="1473198" cy="582864"/>
            </a:xfrm>
            <a:custGeom>
              <a:avLst/>
              <a:gdLst/>
              <a:ahLst/>
              <a:cxnLst/>
              <a:rect l="l" t="t" r="r" b="b"/>
              <a:pathLst>
                <a:path w="11326" h="4481" extrusionOk="0">
                  <a:moveTo>
                    <a:pt x="1967" y="1"/>
                  </a:moveTo>
                  <a:lnTo>
                    <a:pt x="11326" y="4481"/>
                  </a:lnTo>
                  <a:lnTo>
                    <a:pt x="0" y="3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 rot="5715920">
              <a:off x="8565183" y="-411189"/>
              <a:ext cx="528442" cy="617416"/>
            </a:xfrm>
            <a:custGeom>
              <a:avLst/>
              <a:gdLst/>
              <a:ahLst/>
              <a:cxnLst/>
              <a:rect l="l" t="t" r="r" b="b"/>
              <a:pathLst>
                <a:path w="4325" h="5053" extrusionOk="0">
                  <a:moveTo>
                    <a:pt x="1" y="5052"/>
                  </a:moveTo>
                  <a:lnTo>
                    <a:pt x="1396" y="0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 rot="5715920">
              <a:off x="8136316" y="-20028"/>
              <a:ext cx="1314079" cy="617416"/>
            </a:xfrm>
            <a:custGeom>
              <a:avLst/>
              <a:gdLst/>
              <a:ahLst/>
              <a:cxnLst/>
              <a:rect l="l" t="t" r="r" b="b"/>
              <a:pathLst>
                <a:path w="10755" h="5053" extrusionOk="0">
                  <a:moveTo>
                    <a:pt x="1" y="5052"/>
                  </a:moveTo>
                  <a:lnTo>
                    <a:pt x="10755" y="3709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 rot="5715920">
              <a:off x="8090476" y="794653"/>
              <a:ext cx="2396010" cy="508424"/>
            </a:xfrm>
            <a:custGeom>
              <a:avLst/>
              <a:gdLst/>
              <a:ahLst/>
              <a:cxnLst/>
              <a:rect l="l" t="t" r="r" b="b"/>
              <a:pathLst>
                <a:path w="19610" h="4161" extrusionOk="0">
                  <a:moveTo>
                    <a:pt x="0" y="4160"/>
                  </a:moveTo>
                  <a:lnTo>
                    <a:pt x="19610" y="1"/>
                  </a:lnTo>
                  <a:lnTo>
                    <a:pt x="2929" y="41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 rot="5715920">
              <a:off x="8027292" y="725389"/>
              <a:ext cx="2038258" cy="961620"/>
            </a:xfrm>
            <a:custGeom>
              <a:avLst/>
              <a:gdLst/>
              <a:ahLst/>
              <a:cxnLst/>
              <a:rect l="l" t="t" r="r" b="b"/>
              <a:pathLst>
                <a:path w="16682" h="7870" extrusionOk="0">
                  <a:moveTo>
                    <a:pt x="6431" y="7869"/>
                  </a:moveTo>
                  <a:lnTo>
                    <a:pt x="16682" y="1"/>
                  </a:lnTo>
                  <a:lnTo>
                    <a:pt x="1" y="41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 rot="7891307">
              <a:off x="8268600" y="3762806"/>
              <a:ext cx="968252" cy="1140888"/>
            </a:xfrm>
            <a:custGeom>
              <a:avLst/>
              <a:gdLst/>
              <a:ahLst/>
              <a:cxnLst/>
              <a:rect l="l" t="t" r="r" b="b"/>
              <a:pathLst>
                <a:path w="7444" h="8771" extrusionOk="0">
                  <a:moveTo>
                    <a:pt x="0" y="1"/>
                  </a:moveTo>
                  <a:lnTo>
                    <a:pt x="1595" y="8068"/>
                  </a:lnTo>
                  <a:lnTo>
                    <a:pt x="7444" y="87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 rot="7891307">
              <a:off x="7305498" y="4196431"/>
              <a:ext cx="2152943" cy="1199422"/>
            </a:xfrm>
            <a:custGeom>
              <a:avLst/>
              <a:gdLst/>
              <a:ahLst/>
              <a:cxnLst/>
              <a:rect l="l" t="t" r="r" b="b"/>
              <a:pathLst>
                <a:path w="16552" h="9221" extrusionOk="0">
                  <a:moveTo>
                    <a:pt x="0" y="451"/>
                  </a:moveTo>
                  <a:lnTo>
                    <a:pt x="16551" y="0"/>
                  </a:lnTo>
                  <a:lnTo>
                    <a:pt x="7444" y="92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 rot="7891307">
              <a:off x="7564712" y="3248892"/>
              <a:ext cx="760918" cy="1015626"/>
            </a:xfrm>
            <a:custGeom>
              <a:avLst/>
              <a:gdLst/>
              <a:ahLst/>
              <a:cxnLst/>
              <a:rect l="l" t="t" r="r" b="b"/>
              <a:pathLst>
                <a:path w="5850" h="7808" extrusionOk="0">
                  <a:moveTo>
                    <a:pt x="1" y="0"/>
                  </a:moveTo>
                  <a:lnTo>
                    <a:pt x="1456" y="7808"/>
                  </a:lnTo>
                  <a:lnTo>
                    <a:pt x="5850" y="7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 rot="7891307">
              <a:off x="7412574" y="4434266"/>
              <a:ext cx="1184821" cy="1349268"/>
            </a:xfrm>
            <a:custGeom>
              <a:avLst/>
              <a:gdLst/>
              <a:ahLst/>
              <a:cxnLst/>
              <a:rect l="l" t="t" r="r" b="b"/>
              <a:pathLst>
                <a:path w="9109" h="10373" extrusionOk="0">
                  <a:moveTo>
                    <a:pt x="8536" y="10373"/>
                  </a:moveTo>
                  <a:lnTo>
                    <a:pt x="9108" y="0"/>
                  </a:lnTo>
                  <a:lnTo>
                    <a:pt x="1" y="92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 rot="3751665">
              <a:off x="2723828" y="-701969"/>
              <a:ext cx="603686" cy="990920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 rot="-7196168" flipH="1">
              <a:off x="8560394" y="2433448"/>
              <a:ext cx="603687" cy="990916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 rot="-3880959" flipH="1">
              <a:off x="3031298" y="4711969"/>
              <a:ext cx="603692" cy="990902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 rot="7110552" flipH="1">
              <a:off x="-36148" y="2433459"/>
              <a:ext cx="603668" cy="990914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 rot="6751560" flipH="1">
              <a:off x="6699962" y="4613442"/>
              <a:ext cx="603670" cy="990913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8"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7"/>
          <p:cNvSpPr txBox="1">
            <a:spLocks noGrp="1"/>
          </p:cNvSpPr>
          <p:nvPr>
            <p:ph type="title"/>
          </p:nvPr>
        </p:nvSpPr>
        <p:spPr>
          <a:xfrm>
            <a:off x="2418000" y="2801375"/>
            <a:ext cx="43080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1" name="Google Shape;1201;p37"/>
          <p:cNvSpPr txBox="1">
            <a:spLocks noGrp="1"/>
          </p:cNvSpPr>
          <p:nvPr>
            <p:ph type="subTitle" idx="1"/>
          </p:nvPr>
        </p:nvSpPr>
        <p:spPr>
          <a:xfrm flipH="1">
            <a:off x="2213700" y="3552800"/>
            <a:ext cx="4716600" cy="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202" name="Google Shape;1202;p37"/>
          <p:cNvGrpSpPr/>
          <p:nvPr/>
        </p:nvGrpSpPr>
        <p:grpSpPr>
          <a:xfrm rot="10800000" flipH="1">
            <a:off x="7379757" y="-460771"/>
            <a:ext cx="2542452" cy="2060461"/>
            <a:chOff x="953948" y="4296750"/>
            <a:chExt cx="2542452" cy="2060461"/>
          </a:xfrm>
        </p:grpSpPr>
        <p:sp>
          <p:nvSpPr>
            <p:cNvPr id="1203" name="Google Shape;1203;p37"/>
            <p:cNvSpPr/>
            <p:nvPr/>
          </p:nvSpPr>
          <p:spPr>
            <a:xfrm rot="10800000" flipH="1">
              <a:off x="2528417" y="4296750"/>
              <a:ext cx="967982" cy="1063446"/>
            </a:xfrm>
            <a:custGeom>
              <a:avLst/>
              <a:gdLst/>
              <a:ahLst/>
              <a:cxnLst/>
              <a:rect l="l" t="t" r="r" b="b"/>
              <a:pathLst>
                <a:path w="10373" h="11396" extrusionOk="0">
                  <a:moveTo>
                    <a:pt x="0" y="11396"/>
                  </a:moveTo>
                  <a:lnTo>
                    <a:pt x="10373" y="1"/>
                  </a:lnTo>
                  <a:lnTo>
                    <a:pt x="9740" y="68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 rot="10800000" flipH="1">
              <a:off x="1393851" y="5873546"/>
              <a:ext cx="1021453" cy="483665"/>
            </a:xfrm>
            <a:custGeom>
              <a:avLst/>
              <a:gdLst/>
              <a:ahLst/>
              <a:cxnLst/>
              <a:rect l="l" t="t" r="r" b="b"/>
              <a:pathLst>
                <a:path w="10946" h="5183" extrusionOk="0">
                  <a:moveTo>
                    <a:pt x="1" y="0"/>
                  </a:moveTo>
                  <a:lnTo>
                    <a:pt x="10945" y="130"/>
                  </a:lnTo>
                  <a:lnTo>
                    <a:pt x="9550" y="51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 rot="10800000" flipH="1">
              <a:off x="2284949" y="4296755"/>
              <a:ext cx="1211448" cy="1576879"/>
            </a:xfrm>
            <a:custGeom>
              <a:avLst/>
              <a:gdLst/>
              <a:ahLst/>
              <a:cxnLst/>
              <a:rect l="l" t="t" r="r" b="b"/>
              <a:pathLst>
                <a:path w="12982" h="16898" extrusionOk="0">
                  <a:moveTo>
                    <a:pt x="2609" y="16898"/>
                  </a:moveTo>
                  <a:lnTo>
                    <a:pt x="12982" y="5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 rot="10800000" flipH="1">
              <a:off x="2284949" y="5360110"/>
              <a:ext cx="1211448" cy="638852"/>
            </a:xfrm>
            <a:custGeom>
              <a:avLst/>
              <a:gdLst/>
              <a:ahLst/>
              <a:cxnLst/>
              <a:rect l="l" t="t" r="r" b="b"/>
              <a:pathLst>
                <a:path w="12982" h="6846" extrusionOk="0">
                  <a:moveTo>
                    <a:pt x="10755" y="0"/>
                  </a:moveTo>
                  <a:lnTo>
                    <a:pt x="12982" y="6846"/>
                  </a:lnTo>
                  <a:lnTo>
                    <a:pt x="1" y="13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 rot="10800000" flipH="1">
              <a:off x="1393851" y="5491131"/>
              <a:ext cx="891182" cy="866080"/>
            </a:xfrm>
            <a:custGeom>
              <a:avLst/>
              <a:gdLst/>
              <a:ahLst/>
              <a:cxnLst/>
              <a:rect l="l" t="t" r="r" b="b"/>
              <a:pathLst>
                <a:path w="9550" h="9281" extrusionOk="0">
                  <a:moveTo>
                    <a:pt x="1" y="0"/>
                  </a:moveTo>
                  <a:lnTo>
                    <a:pt x="9550" y="5182"/>
                  </a:lnTo>
                  <a:lnTo>
                    <a:pt x="5027" y="9281"/>
                  </a:lnTo>
                  <a:close/>
                </a:path>
              </a:pathLst>
            </a:custGeom>
            <a:solidFill>
              <a:srgbClr val="C9D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 rot="10800000" flipH="1">
              <a:off x="1862870" y="4296755"/>
              <a:ext cx="665634" cy="1576879"/>
            </a:xfrm>
            <a:custGeom>
              <a:avLst/>
              <a:gdLst/>
              <a:ahLst/>
              <a:cxnLst/>
              <a:rect l="l" t="t" r="r" b="b"/>
              <a:pathLst>
                <a:path w="7133" h="16898" extrusionOk="0">
                  <a:moveTo>
                    <a:pt x="4524" y="0"/>
                  </a:moveTo>
                  <a:lnTo>
                    <a:pt x="7132" y="16898"/>
                  </a:lnTo>
                  <a:lnTo>
                    <a:pt x="1" y="4099"/>
                  </a:lnTo>
                  <a:close/>
                </a:path>
              </a:pathLst>
            </a:custGeom>
            <a:solidFill>
              <a:srgbClr val="ACD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 rot="10800000" flipH="1">
              <a:off x="1803892" y="4296751"/>
              <a:ext cx="724610" cy="1194464"/>
            </a:xfrm>
            <a:custGeom>
              <a:avLst/>
              <a:gdLst/>
              <a:ahLst/>
              <a:cxnLst/>
              <a:rect l="l" t="t" r="r" b="b"/>
              <a:pathLst>
                <a:path w="7765" h="12800" extrusionOk="0">
                  <a:moveTo>
                    <a:pt x="633" y="1"/>
                  </a:moveTo>
                  <a:lnTo>
                    <a:pt x="7764" y="12800"/>
                  </a:lnTo>
                  <a:lnTo>
                    <a:pt x="0" y="97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 rot="10800000" flipH="1">
              <a:off x="953948" y="5132885"/>
              <a:ext cx="909006" cy="1224326"/>
            </a:xfrm>
            <a:custGeom>
              <a:avLst/>
              <a:gdLst/>
              <a:ahLst/>
              <a:cxnLst/>
              <a:rect l="l" t="t" r="r" b="b"/>
              <a:pathLst>
                <a:path w="9741" h="13120" extrusionOk="0">
                  <a:moveTo>
                    <a:pt x="4715" y="0"/>
                  </a:moveTo>
                  <a:lnTo>
                    <a:pt x="9741" y="9281"/>
                  </a:lnTo>
                  <a:lnTo>
                    <a:pt x="1" y="13120"/>
                  </a:lnTo>
                  <a:close/>
                </a:path>
              </a:pathLst>
            </a:custGeom>
            <a:solidFill>
              <a:srgbClr val="C6D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 rot="10800000" flipH="1">
              <a:off x="953948" y="5060928"/>
              <a:ext cx="909006" cy="430287"/>
            </a:xfrm>
            <a:custGeom>
              <a:avLst/>
              <a:gdLst/>
              <a:ahLst/>
              <a:cxnLst/>
              <a:rect l="l" t="t" r="r" b="b"/>
              <a:pathLst>
                <a:path w="9741" h="4611" extrusionOk="0">
                  <a:moveTo>
                    <a:pt x="1" y="3840"/>
                  </a:moveTo>
                  <a:lnTo>
                    <a:pt x="9741" y="1"/>
                  </a:lnTo>
                  <a:lnTo>
                    <a:pt x="4524" y="46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 rot="10800000" flipH="1">
              <a:off x="1376120" y="4582956"/>
              <a:ext cx="486837" cy="908259"/>
            </a:xfrm>
            <a:custGeom>
              <a:avLst/>
              <a:gdLst/>
              <a:ahLst/>
              <a:cxnLst/>
              <a:rect l="l" t="t" r="r" b="b"/>
              <a:pathLst>
                <a:path w="5217" h="9733" extrusionOk="0">
                  <a:moveTo>
                    <a:pt x="4584" y="9732"/>
                  </a:moveTo>
                  <a:lnTo>
                    <a:pt x="5217" y="1"/>
                  </a:lnTo>
                  <a:lnTo>
                    <a:pt x="0" y="46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 rot="10800000" flipH="1">
              <a:off x="2284949" y="5873546"/>
              <a:ext cx="403598" cy="471533"/>
            </a:xfrm>
            <a:custGeom>
              <a:avLst/>
              <a:gdLst/>
              <a:ahLst/>
              <a:cxnLst/>
              <a:rect l="l" t="t" r="r" b="b"/>
              <a:pathLst>
                <a:path w="4325" h="5053" extrusionOk="0">
                  <a:moveTo>
                    <a:pt x="1" y="5052"/>
                  </a:moveTo>
                  <a:lnTo>
                    <a:pt x="1396" y="0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 rot="10800000" flipH="1">
              <a:off x="2284949" y="5873546"/>
              <a:ext cx="1003630" cy="471533"/>
            </a:xfrm>
            <a:custGeom>
              <a:avLst/>
              <a:gdLst/>
              <a:ahLst/>
              <a:cxnLst/>
              <a:rect l="l" t="t" r="r" b="b"/>
              <a:pathLst>
                <a:path w="10755" h="5053" extrusionOk="0">
                  <a:moveTo>
                    <a:pt x="1" y="5052"/>
                  </a:moveTo>
                  <a:lnTo>
                    <a:pt x="10755" y="3709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37"/>
          <p:cNvGrpSpPr/>
          <p:nvPr/>
        </p:nvGrpSpPr>
        <p:grpSpPr>
          <a:xfrm rot="5191504" flipH="1">
            <a:off x="3237941" y="953030"/>
            <a:ext cx="2854067" cy="9764019"/>
            <a:chOff x="11874899" y="-477626"/>
            <a:chExt cx="2402648" cy="7928805"/>
          </a:xfrm>
        </p:grpSpPr>
        <p:sp>
          <p:nvSpPr>
            <p:cNvPr id="1216" name="Google Shape;1216;p37"/>
            <p:cNvSpPr/>
            <p:nvPr/>
          </p:nvSpPr>
          <p:spPr>
            <a:xfrm rot="6242215" flipH="1">
              <a:off x="11419669" y="2416572"/>
              <a:ext cx="2794137" cy="1243092"/>
            </a:xfrm>
            <a:custGeom>
              <a:avLst/>
              <a:gdLst/>
              <a:ahLst/>
              <a:cxnLst/>
              <a:rect l="l" t="t" r="r" b="b"/>
              <a:pathLst>
                <a:path w="13371" h="9663" extrusionOk="0">
                  <a:moveTo>
                    <a:pt x="0" y="4030"/>
                  </a:moveTo>
                  <a:lnTo>
                    <a:pt x="8847" y="1"/>
                  </a:lnTo>
                  <a:lnTo>
                    <a:pt x="13371" y="96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 rot="5400000">
              <a:off x="12604103" y="2719917"/>
              <a:ext cx="1306567" cy="562710"/>
            </a:xfrm>
            <a:custGeom>
              <a:avLst/>
              <a:gdLst/>
              <a:ahLst/>
              <a:cxnLst/>
              <a:rect l="l" t="t" r="r" b="b"/>
              <a:pathLst>
                <a:path w="13363" h="5755" extrusionOk="0">
                  <a:moveTo>
                    <a:pt x="0" y="5182"/>
                  </a:moveTo>
                  <a:lnTo>
                    <a:pt x="13362" y="5754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 rot="5400000">
              <a:off x="12997656" y="4665642"/>
              <a:ext cx="1251520" cy="1308263"/>
            </a:xfrm>
            <a:custGeom>
              <a:avLst/>
              <a:gdLst/>
              <a:ahLst/>
              <a:cxnLst/>
              <a:rect l="l" t="t" r="r" b="b"/>
              <a:pathLst>
                <a:path w="12800" h="13380" extrusionOk="0">
                  <a:moveTo>
                    <a:pt x="1" y="4480"/>
                  </a:moveTo>
                  <a:lnTo>
                    <a:pt x="6049" y="1338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 rot="5400000">
              <a:off x="13084920" y="5157111"/>
              <a:ext cx="1064281" cy="1320974"/>
            </a:xfrm>
            <a:custGeom>
              <a:avLst/>
              <a:gdLst/>
              <a:ahLst/>
              <a:cxnLst/>
              <a:rect l="l" t="t" r="r" b="b"/>
              <a:pathLst>
                <a:path w="10885" h="13510" extrusionOk="0">
                  <a:moveTo>
                    <a:pt x="0" y="13380"/>
                  </a:moveTo>
                  <a:lnTo>
                    <a:pt x="10884" y="13510"/>
                  </a:lnTo>
                  <a:lnTo>
                    <a:pt x="6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 rot="5400000">
              <a:off x="12815934" y="-148862"/>
              <a:ext cx="1051570" cy="394043"/>
            </a:xfrm>
            <a:custGeom>
              <a:avLst/>
              <a:gdLst/>
              <a:ahLst/>
              <a:cxnLst/>
              <a:rect l="l" t="t" r="r" b="b"/>
              <a:pathLst>
                <a:path w="10755" h="4030" extrusionOk="0">
                  <a:moveTo>
                    <a:pt x="0" y="2747"/>
                  </a:moveTo>
                  <a:lnTo>
                    <a:pt x="10754" y="4030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 rot="5400000">
              <a:off x="12774816" y="4220863"/>
              <a:ext cx="865113" cy="1264263"/>
            </a:xfrm>
            <a:custGeom>
              <a:avLst/>
              <a:gdLst/>
              <a:ahLst/>
              <a:cxnLst/>
              <a:rect l="l" t="t" r="r" b="b"/>
              <a:pathLst>
                <a:path w="8848" h="12930" extrusionOk="0">
                  <a:moveTo>
                    <a:pt x="2799" y="0"/>
                  </a:moveTo>
                  <a:lnTo>
                    <a:pt x="8847" y="8900"/>
                  </a:lnTo>
                  <a:lnTo>
                    <a:pt x="0" y="129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 rot="5400000">
              <a:off x="12687552" y="3542154"/>
              <a:ext cx="1039642" cy="1264263"/>
            </a:xfrm>
            <a:custGeom>
              <a:avLst/>
              <a:gdLst/>
              <a:ahLst/>
              <a:cxnLst/>
              <a:rect l="l" t="t" r="r" b="b"/>
              <a:pathLst>
                <a:path w="10633" h="12930" extrusionOk="0">
                  <a:moveTo>
                    <a:pt x="0" y="8830"/>
                  </a:moveTo>
                  <a:lnTo>
                    <a:pt x="10633" y="0"/>
                  </a:lnTo>
                  <a:lnTo>
                    <a:pt x="7834" y="129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 rot="5400000">
              <a:off x="12948131" y="2487744"/>
              <a:ext cx="1194713" cy="1138912"/>
            </a:xfrm>
            <a:custGeom>
              <a:avLst/>
              <a:gdLst/>
              <a:ahLst/>
              <a:cxnLst/>
              <a:rect l="l" t="t" r="r" b="b"/>
              <a:pathLst>
                <a:path w="12219" h="11648" extrusionOk="0">
                  <a:moveTo>
                    <a:pt x="0" y="5893"/>
                  </a:moveTo>
                  <a:lnTo>
                    <a:pt x="12218" y="11647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 rot="5400000">
              <a:off x="12957468" y="3536630"/>
              <a:ext cx="1176038" cy="1138912"/>
            </a:xfrm>
            <a:custGeom>
              <a:avLst/>
              <a:gdLst/>
              <a:ahLst/>
              <a:cxnLst/>
              <a:rect l="l" t="t" r="r" b="b"/>
              <a:pathLst>
                <a:path w="12028" h="11648" extrusionOk="0">
                  <a:moveTo>
                    <a:pt x="0" y="1"/>
                  </a:moveTo>
                  <a:lnTo>
                    <a:pt x="1395" y="11647"/>
                  </a:lnTo>
                  <a:lnTo>
                    <a:pt x="12028" y="28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 rot="5400000">
              <a:off x="12327878" y="-368324"/>
              <a:ext cx="1051570" cy="832967"/>
            </a:xfrm>
            <a:custGeom>
              <a:avLst/>
              <a:gdLst/>
              <a:ahLst/>
              <a:cxnLst/>
              <a:rect l="l" t="t" r="r" b="b"/>
              <a:pathLst>
                <a:path w="10755" h="8519" extrusionOk="0">
                  <a:moveTo>
                    <a:pt x="0" y="0"/>
                  </a:moveTo>
                  <a:lnTo>
                    <a:pt x="10754" y="1283"/>
                  </a:lnTo>
                  <a:lnTo>
                    <a:pt x="5538" y="85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 rot="5400000">
              <a:off x="12395684" y="105254"/>
              <a:ext cx="790609" cy="707616"/>
            </a:xfrm>
            <a:custGeom>
              <a:avLst/>
              <a:gdLst/>
              <a:ahLst/>
              <a:cxnLst/>
              <a:rect l="l" t="t" r="r" b="b"/>
              <a:pathLst>
                <a:path w="8086" h="7237" extrusionOk="0">
                  <a:moveTo>
                    <a:pt x="1" y="7236"/>
                  </a:moveTo>
                  <a:lnTo>
                    <a:pt x="5217" y="1"/>
                  </a:lnTo>
                  <a:lnTo>
                    <a:pt x="8085" y="27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 rot="5400000">
              <a:off x="12086416" y="201856"/>
              <a:ext cx="927005" cy="650807"/>
            </a:xfrm>
            <a:custGeom>
              <a:avLst/>
              <a:gdLst/>
              <a:ahLst/>
              <a:cxnLst/>
              <a:rect l="l" t="t" r="r" b="b"/>
              <a:pathLst>
                <a:path w="9481" h="6656" extrusionOk="0">
                  <a:moveTo>
                    <a:pt x="1" y="4480"/>
                  </a:moveTo>
                  <a:lnTo>
                    <a:pt x="9481" y="6655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 rot="5400000">
              <a:off x="12067790" y="1010997"/>
              <a:ext cx="964257" cy="650807"/>
            </a:xfrm>
            <a:custGeom>
              <a:avLst/>
              <a:gdLst/>
              <a:ahLst/>
              <a:cxnLst/>
              <a:rect l="l" t="t" r="r" b="b"/>
              <a:pathLst>
                <a:path w="9862" h="6656" extrusionOk="0">
                  <a:moveTo>
                    <a:pt x="1396" y="6655"/>
                  </a:moveTo>
                  <a:lnTo>
                    <a:pt x="9862" y="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 rot="5400000">
              <a:off x="13047618" y="5854397"/>
              <a:ext cx="1138883" cy="1320974"/>
            </a:xfrm>
            <a:custGeom>
              <a:avLst/>
              <a:gdLst/>
              <a:ahLst/>
              <a:cxnLst/>
              <a:rect l="l" t="t" r="r" b="b"/>
              <a:pathLst>
                <a:path w="11648" h="13510" extrusionOk="0">
                  <a:moveTo>
                    <a:pt x="1" y="0"/>
                  </a:moveTo>
                  <a:lnTo>
                    <a:pt x="4134" y="13510"/>
                  </a:lnTo>
                  <a:lnTo>
                    <a:pt x="11647" y="2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 rot="5400000">
              <a:off x="12909996" y="6290330"/>
              <a:ext cx="1101533" cy="1220165"/>
            </a:xfrm>
            <a:custGeom>
              <a:avLst/>
              <a:gdLst/>
              <a:ahLst/>
              <a:cxnLst/>
              <a:rect l="l" t="t" r="r" b="b"/>
              <a:pathLst>
                <a:path w="11266" h="12479" extrusionOk="0">
                  <a:moveTo>
                    <a:pt x="0" y="11396"/>
                  </a:moveTo>
                  <a:lnTo>
                    <a:pt x="11265" y="12479"/>
                  </a:lnTo>
                  <a:lnTo>
                    <a:pt x="7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 rot="5400000">
              <a:off x="13040428" y="-75140"/>
              <a:ext cx="753356" cy="544816"/>
            </a:xfrm>
            <a:custGeom>
              <a:avLst/>
              <a:gdLst/>
              <a:ahLst/>
              <a:cxnLst/>
              <a:rect l="l" t="t" r="r" b="b"/>
              <a:pathLst>
                <a:path w="7705" h="5572" extrusionOk="0">
                  <a:moveTo>
                    <a:pt x="1" y="1542"/>
                  </a:moveTo>
                  <a:lnTo>
                    <a:pt x="7704" y="5572"/>
                  </a:lnTo>
                  <a:lnTo>
                    <a:pt x="7193" y="0"/>
                  </a:lnTo>
                  <a:close/>
                </a:path>
              </a:pathLst>
            </a:custGeom>
            <a:solidFill>
              <a:srgbClr val="ABD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 rot="5400000">
              <a:off x="13117080" y="281934"/>
              <a:ext cx="330577" cy="814291"/>
            </a:xfrm>
            <a:custGeom>
              <a:avLst/>
              <a:gdLst/>
              <a:ahLst/>
              <a:cxnLst/>
              <a:rect l="l" t="t" r="r" b="b"/>
              <a:pathLst>
                <a:path w="3381" h="8328" extrusionOk="0">
                  <a:moveTo>
                    <a:pt x="512" y="5572"/>
                  </a:moveTo>
                  <a:lnTo>
                    <a:pt x="3380" y="83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 rot="5400000">
              <a:off x="12688388" y="710626"/>
              <a:ext cx="1419302" cy="1045633"/>
            </a:xfrm>
            <a:custGeom>
              <a:avLst/>
              <a:gdLst/>
              <a:ahLst/>
              <a:cxnLst/>
              <a:rect l="l" t="t" r="r" b="b"/>
              <a:pathLst>
                <a:path w="14516" h="10694" extrusionOk="0">
                  <a:moveTo>
                    <a:pt x="1" y="2366"/>
                  </a:moveTo>
                  <a:lnTo>
                    <a:pt x="3380" y="10693"/>
                  </a:lnTo>
                  <a:lnTo>
                    <a:pt x="14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 rot="5400000">
              <a:off x="12687993" y="710232"/>
              <a:ext cx="1088822" cy="1376903"/>
            </a:xfrm>
            <a:custGeom>
              <a:avLst/>
              <a:gdLst/>
              <a:ahLst/>
              <a:cxnLst/>
              <a:rect l="l" t="t" r="r" b="b"/>
              <a:pathLst>
                <a:path w="11136" h="14082" extrusionOk="0">
                  <a:moveTo>
                    <a:pt x="0" y="10693"/>
                  </a:moveTo>
                  <a:lnTo>
                    <a:pt x="9862" y="14082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 rot="5400000">
              <a:off x="12967580" y="1394808"/>
              <a:ext cx="529647" cy="1376903"/>
            </a:xfrm>
            <a:custGeom>
              <a:avLst/>
              <a:gdLst/>
              <a:ahLst/>
              <a:cxnLst/>
              <a:rect l="l" t="t" r="r" b="b"/>
              <a:pathLst>
                <a:path w="5417" h="14082" extrusionOk="0">
                  <a:moveTo>
                    <a:pt x="1" y="14082"/>
                  </a:moveTo>
                  <a:lnTo>
                    <a:pt x="5416" y="9090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 rot="5400000">
              <a:off x="13217939" y="1757023"/>
              <a:ext cx="516936" cy="888895"/>
            </a:xfrm>
            <a:custGeom>
              <a:avLst/>
              <a:gdLst/>
              <a:ahLst/>
              <a:cxnLst/>
              <a:rect l="l" t="t" r="r" b="b"/>
              <a:pathLst>
                <a:path w="5287" h="9091" extrusionOk="0">
                  <a:moveTo>
                    <a:pt x="4142" y="9090"/>
                  </a:moveTo>
                  <a:lnTo>
                    <a:pt x="5286" y="3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37"/>
          <p:cNvGrpSpPr/>
          <p:nvPr/>
        </p:nvGrpSpPr>
        <p:grpSpPr>
          <a:xfrm rot="-5018476" flipH="1">
            <a:off x="-1721651" y="514303"/>
            <a:ext cx="3921271" cy="1650970"/>
            <a:chOff x="5181079" y="-170299"/>
            <a:chExt cx="2299066" cy="967975"/>
          </a:xfrm>
        </p:grpSpPr>
        <p:sp>
          <p:nvSpPr>
            <p:cNvPr id="1238" name="Google Shape;1238;p37"/>
            <p:cNvSpPr/>
            <p:nvPr/>
          </p:nvSpPr>
          <p:spPr>
            <a:xfrm rot="10800000" flipH="1">
              <a:off x="5401030" y="-140973"/>
              <a:ext cx="1057754" cy="938649"/>
            </a:xfrm>
            <a:custGeom>
              <a:avLst/>
              <a:gdLst/>
              <a:ahLst/>
              <a:cxnLst/>
              <a:rect l="l" t="t" r="r" b="b"/>
              <a:pathLst>
                <a:path w="11335" h="4161" extrusionOk="0">
                  <a:moveTo>
                    <a:pt x="0" y="3580"/>
                  </a:moveTo>
                  <a:lnTo>
                    <a:pt x="11335" y="4160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 rot="10800000" flipH="1">
              <a:off x="5709913" y="-170299"/>
              <a:ext cx="1770233" cy="967975"/>
            </a:xfrm>
            <a:custGeom>
              <a:avLst/>
              <a:gdLst/>
              <a:ahLst/>
              <a:cxnLst/>
              <a:rect l="l" t="t" r="r" b="b"/>
              <a:pathLst>
                <a:path w="18970" h="4291" extrusionOk="0">
                  <a:moveTo>
                    <a:pt x="8025" y="4160"/>
                  </a:moveTo>
                  <a:lnTo>
                    <a:pt x="18969" y="4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3C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 rot="10800000" flipH="1">
              <a:off x="5181079" y="-9909"/>
              <a:ext cx="528924" cy="807585"/>
            </a:xfrm>
            <a:custGeom>
              <a:avLst/>
              <a:gdLst/>
              <a:ahLst/>
              <a:cxnLst/>
              <a:rect l="l" t="t" r="r" b="b"/>
              <a:pathLst>
                <a:path w="5668" h="3580" extrusionOk="0">
                  <a:moveTo>
                    <a:pt x="2357" y="3580"/>
                  </a:moveTo>
                  <a:lnTo>
                    <a:pt x="5667" y="1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C4D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9_1_1_1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1"/>
          <p:cNvSpPr txBox="1">
            <a:spLocks noGrp="1"/>
          </p:cNvSpPr>
          <p:nvPr>
            <p:ph type="title"/>
          </p:nvPr>
        </p:nvSpPr>
        <p:spPr>
          <a:xfrm>
            <a:off x="2345400" y="1355175"/>
            <a:ext cx="4453200" cy="11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279" name="Google Shape;1279;p41"/>
          <p:cNvGrpSpPr/>
          <p:nvPr/>
        </p:nvGrpSpPr>
        <p:grpSpPr>
          <a:xfrm>
            <a:off x="-1506184" y="-1141268"/>
            <a:ext cx="11826068" cy="7891896"/>
            <a:chOff x="-1569186" y="-1247042"/>
            <a:chExt cx="11892667" cy="7936339"/>
          </a:xfrm>
        </p:grpSpPr>
        <p:sp>
          <p:nvSpPr>
            <p:cNvPr id="1280" name="Google Shape;1280;p41"/>
            <p:cNvSpPr/>
            <p:nvPr/>
          </p:nvSpPr>
          <p:spPr>
            <a:xfrm rot="5400000">
              <a:off x="6006870" y="-411930"/>
              <a:ext cx="1989853" cy="1458902"/>
            </a:xfrm>
            <a:custGeom>
              <a:avLst/>
              <a:gdLst/>
              <a:ahLst/>
              <a:cxnLst/>
              <a:rect l="l" t="t" r="r" b="b"/>
              <a:pathLst>
                <a:path w="14516" h="5053" extrusionOk="0">
                  <a:moveTo>
                    <a:pt x="1" y="5052"/>
                  </a:moveTo>
                  <a:lnTo>
                    <a:pt x="12990" y="0"/>
                  </a:lnTo>
                  <a:lnTo>
                    <a:pt x="14515" y="26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1"/>
            <p:cNvSpPr/>
            <p:nvPr/>
          </p:nvSpPr>
          <p:spPr>
            <a:xfrm rot="-3627305">
              <a:off x="-1603204" y="-364161"/>
              <a:ext cx="3003917" cy="1672050"/>
            </a:xfrm>
            <a:custGeom>
              <a:avLst/>
              <a:gdLst/>
              <a:ahLst/>
              <a:cxnLst/>
              <a:rect l="l" t="t" r="r" b="b"/>
              <a:pathLst>
                <a:path w="14516" h="5053" extrusionOk="0">
                  <a:moveTo>
                    <a:pt x="1" y="5052"/>
                  </a:moveTo>
                  <a:lnTo>
                    <a:pt x="12990" y="0"/>
                  </a:lnTo>
                  <a:lnTo>
                    <a:pt x="14515" y="26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1"/>
            <p:cNvSpPr/>
            <p:nvPr/>
          </p:nvSpPr>
          <p:spPr>
            <a:xfrm rot="5784893">
              <a:off x="7908235" y="2729737"/>
              <a:ext cx="1597105" cy="2131715"/>
            </a:xfrm>
            <a:custGeom>
              <a:avLst/>
              <a:gdLst/>
              <a:ahLst/>
              <a:cxnLst/>
              <a:rect l="l" t="t" r="r" b="b"/>
              <a:pathLst>
                <a:path w="5850" h="7808" extrusionOk="0">
                  <a:moveTo>
                    <a:pt x="1" y="0"/>
                  </a:moveTo>
                  <a:lnTo>
                    <a:pt x="1456" y="7808"/>
                  </a:lnTo>
                  <a:lnTo>
                    <a:pt x="5850" y="7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1"/>
            <p:cNvSpPr/>
            <p:nvPr/>
          </p:nvSpPr>
          <p:spPr>
            <a:xfrm rot="4055609">
              <a:off x="-920303" y="3156231"/>
              <a:ext cx="2476557" cy="1517088"/>
            </a:xfrm>
            <a:custGeom>
              <a:avLst/>
              <a:gdLst/>
              <a:ahLst/>
              <a:cxnLst/>
              <a:rect l="l" t="t" r="r" b="b"/>
              <a:pathLst>
                <a:path w="22791" h="13961" extrusionOk="0">
                  <a:moveTo>
                    <a:pt x="1" y="13510"/>
                  </a:moveTo>
                  <a:lnTo>
                    <a:pt x="22791" y="13960"/>
                  </a:lnTo>
                  <a:lnTo>
                    <a:pt x="13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1"/>
            <p:cNvSpPr/>
            <p:nvPr/>
          </p:nvSpPr>
          <p:spPr>
            <a:xfrm rot="4055609">
              <a:off x="1794402" y="4578334"/>
              <a:ext cx="1390897" cy="1453953"/>
            </a:xfrm>
            <a:custGeom>
              <a:avLst/>
              <a:gdLst/>
              <a:ahLst/>
              <a:cxnLst/>
              <a:rect l="l" t="t" r="r" b="b"/>
              <a:pathLst>
                <a:path w="12800" h="13380" extrusionOk="0">
                  <a:moveTo>
                    <a:pt x="1" y="4480"/>
                  </a:moveTo>
                  <a:lnTo>
                    <a:pt x="6049" y="1338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1"/>
            <p:cNvSpPr/>
            <p:nvPr/>
          </p:nvSpPr>
          <p:spPr>
            <a:xfrm rot="7891307">
              <a:off x="8121998" y="4969569"/>
              <a:ext cx="2152943" cy="1099004"/>
            </a:xfrm>
            <a:custGeom>
              <a:avLst/>
              <a:gdLst/>
              <a:ahLst/>
              <a:cxnLst/>
              <a:rect l="l" t="t" r="r" b="b"/>
              <a:pathLst>
                <a:path w="16552" h="8449" extrusionOk="0">
                  <a:moveTo>
                    <a:pt x="0" y="8449"/>
                  </a:moveTo>
                  <a:lnTo>
                    <a:pt x="16551" y="7998"/>
                  </a:lnTo>
                  <a:lnTo>
                    <a:pt x="10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1"/>
            <p:cNvSpPr/>
            <p:nvPr/>
          </p:nvSpPr>
          <p:spPr>
            <a:xfrm rot="5715920">
              <a:off x="7815995" y="798294"/>
              <a:ext cx="653435" cy="836499"/>
            </a:xfrm>
            <a:custGeom>
              <a:avLst/>
              <a:gdLst/>
              <a:ahLst/>
              <a:cxnLst/>
              <a:rect l="l" t="t" r="r" b="b"/>
              <a:pathLst>
                <a:path w="5348" h="6846" extrusionOk="0">
                  <a:moveTo>
                    <a:pt x="1" y="0"/>
                  </a:moveTo>
                  <a:lnTo>
                    <a:pt x="2228" y="6846"/>
                  </a:lnTo>
                  <a:lnTo>
                    <a:pt x="5347" y="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1"/>
            <p:cNvSpPr/>
            <p:nvPr/>
          </p:nvSpPr>
          <p:spPr>
            <a:xfrm rot="5715920">
              <a:off x="8348769" y="1077878"/>
              <a:ext cx="1252621" cy="1032489"/>
            </a:xfrm>
            <a:custGeom>
              <a:avLst/>
              <a:gdLst/>
              <a:ahLst/>
              <a:cxnLst/>
              <a:rect l="l" t="t" r="r" b="b"/>
              <a:pathLst>
                <a:path w="10252" h="8450" extrusionOk="0">
                  <a:moveTo>
                    <a:pt x="1" y="7869"/>
                  </a:moveTo>
                  <a:lnTo>
                    <a:pt x="10252" y="1"/>
                  </a:lnTo>
                  <a:lnTo>
                    <a:pt x="5347" y="84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1"/>
            <p:cNvSpPr/>
            <p:nvPr/>
          </p:nvSpPr>
          <p:spPr>
            <a:xfrm rot="9420525">
              <a:off x="5923893" y="-597936"/>
              <a:ext cx="603695" cy="990916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ACE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1"/>
            <p:cNvSpPr/>
            <p:nvPr/>
          </p:nvSpPr>
          <p:spPr>
            <a:xfrm rot="4055609">
              <a:off x="1383928" y="4299432"/>
              <a:ext cx="961458" cy="1405053"/>
            </a:xfrm>
            <a:custGeom>
              <a:avLst/>
              <a:gdLst/>
              <a:ahLst/>
              <a:cxnLst/>
              <a:rect l="l" t="t" r="r" b="b"/>
              <a:pathLst>
                <a:path w="8848" h="12930" extrusionOk="0">
                  <a:moveTo>
                    <a:pt x="2799" y="0"/>
                  </a:moveTo>
                  <a:lnTo>
                    <a:pt x="8847" y="8900"/>
                  </a:lnTo>
                  <a:lnTo>
                    <a:pt x="0" y="129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1"/>
            <p:cNvSpPr/>
            <p:nvPr/>
          </p:nvSpPr>
          <p:spPr>
            <a:xfrm rot="4055609">
              <a:off x="116231" y="3850037"/>
              <a:ext cx="975584" cy="1517088"/>
            </a:xfrm>
            <a:custGeom>
              <a:avLst/>
              <a:gdLst/>
              <a:ahLst/>
              <a:cxnLst/>
              <a:rect l="l" t="t" r="r" b="b"/>
              <a:pathLst>
                <a:path w="8978" h="13961" extrusionOk="0">
                  <a:moveTo>
                    <a:pt x="0" y="0"/>
                  </a:moveTo>
                  <a:lnTo>
                    <a:pt x="8978" y="13960"/>
                  </a:lnTo>
                  <a:lnTo>
                    <a:pt x="7834" y="40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1"/>
            <p:cNvSpPr/>
            <p:nvPr/>
          </p:nvSpPr>
          <p:spPr>
            <a:xfrm rot="4055609">
              <a:off x="999440" y="3602100"/>
              <a:ext cx="1155423" cy="1405053"/>
            </a:xfrm>
            <a:custGeom>
              <a:avLst/>
              <a:gdLst/>
              <a:ahLst/>
              <a:cxnLst/>
              <a:rect l="l" t="t" r="r" b="b"/>
              <a:pathLst>
                <a:path w="10633" h="12930" extrusionOk="0">
                  <a:moveTo>
                    <a:pt x="0" y="8830"/>
                  </a:moveTo>
                  <a:lnTo>
                    <a:pt x="10633" y="0"/>
                  </a:lnTo>
                  <a:lnTo>
                    <a:pt x="7834" y="12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1"/>
            <p:cNvSpPr/>
            <p:nvPr/>
          </p:nvSpPr>
          <p:spPr>
            <a:xfrm rot="4055609">
              <a:off x="87113" y="5165288"/>
              <a:ext cx="1452944" cy="1071665"/>
            </a:xfrm>
            <a:custGeom>
              <a:avLst/>
              <a:gdLst/>
              <a:ahLst/>
              <a:cxnLst/>
              <a:rect l="l" t="t" r="r" b="b"/>
              <a:pathLst>
                <a:path w="13371" h="9862" extrusionOk="0">
                  <a:moveTo>
                    <a:pt x="0" y="0"/>
                  </a:moveTo>
                  <a:lnTo>
                    <a:pt x="1144" y="9861"/>
                  </a:lnTo>
                  <a:lnTo>
                    <a:pt x="13371" y="56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1"/>
            <p:cNvSpPr/>
            <p:nvPr/>
          </p:nvSpPr>
          <p:spPr>
            <a:xfrm rot="4055609">
              <a:off x="501965" y="5005059"/>
              <a:ext cx="1452944" cy="1050041"/>
            </a:xfrm>
            <a:custGeom>
              <a:avLst/>
              <a:gdLst/>
              <a:ahLst/>
              <a:cxnLst/>
              <a:rect l="l" t="t" r="r" b="b"/>
              <a:pathLst>
                <a:path w="13371" h="9663" extrusionOk="0">
                  <a:moveTo>
                    <a:pt x="0" y="4030"/>
                  </a:moveTo>
                  <a:lnTo>
                    <a:pt x="8847" y="1"/>
                  </a:lnTo>
                  <a:lnTo>
                    <a:pt x="13371" y="96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1"/>
            <p:cNvSpPr/>
            <p:nvPr/>
          </p:nvSpPr>
          <p:spPr>
            <a:xfrm rot="5715920">
              <a:off x="6652485" y="-731269"/>
              <a:ext cx="1586181" cy="2064734"/>
            </a:xfrm>
            <a:custGeom>
              <a:avLst/>
              <a:gdLst/>
              <a:ahLst/>
              <a:cxnLst/>
              <a:rect l="l" t="t" r="r" b="b"/>
              <a:pathLst>
                <a:path w="12982" h="16898" extrusionOk="0">
                  <a:moveTo>
                    <a:pt x="2609" y="16898"/>
                  </a:moveTo>
                  <a:lnTo>
                    <a:pt x="12982" y="5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1"/>
            <p:cNvSpPr/>
            <p:nvPr/>
          </p:nvSpPr>
          <p:spPr>
            <a:xfrm rot="5715920">
              <a:off x="7427418" y="-45737"/>
              <a:ext cx="1586181" cy="836499"/>
            </a:xfrm>
            <a:custGeom>
              <a:avLst/>
              <a:gdLst/>
              <a:ahLst/>
              <a:cxnLst/>
              <a:rect l="l" t="t" r="r" b="b"/>
              <a:pathLst>
                <a:path w="12982" h="6846" extrusionOk="0">
                  <a:moveTo>
                    <a:pt x="10755" y="0"/>
                  </a:moveTo>
                  <a:lnTo>
                    <a:pt x="12982" y="6846"/>
                  </a:lnTo>
                  <a:lnTo>
                    <a:pt x="1" y="1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1"/>
            <p:cNvSpPr/>
            <p:nvPr/>
          </p:nvSpPr>
          <p:spPr>
            <a:xfrm rot="6594803">
              <a:off x="498696" y="-784815"/>
              <a:ext cx="1233215" cy="1156623"/>
            </a:xfrm>
            <a:custGeom>
              <a:avLst/>
              <a:gdLst/>
              <a:ahLst/>
              <a:cxnLst/>
              <a:rect l="l" t="t" r="r" b="b"/>
              <a:pathLst>
                <a:path w="9481" h="8892" extrusionOk="0">
                  <a:moveTo>
                    <a:pt x="3631" y="8891"/>
                  </a:moveTo>
                  <a:lnTo>
                    <a:pt x="9481" y="21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1"/>
            <p:cNvSpPr/>
            <p:nvPr/>
          </p:nvSpPr>
          <p:spPr>
            <a:xfrm rot="6594803">
              <a:off x="562450" y="734176"/>
              <a:ext cx="1101321" cy="599774"/>
            </a:xfrm>
            <a:custGeom>
              <a:avLst/>
              <a:gdLst/>
              <a:ahLst/>
              <a:cxnLst/>
              <a:rect l="l" t="t" r="r" b="b"/>
              <a:pathLst>
                <a:path w="8467" h="4611" extrusionOk="0">
                  <a:moveTo>
                    <a:pt x="1" y="3267"/>
                  </a:moveTo>
                  <a:lnTo>
                    <a:pt x="8467" y="1"/>
                  </a:lnTo>
                  <a:lnTo>
                    <a:pt x="4073" y="46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1"/>
            <p:cNvSpPr/>
            <p:nvPr/>
          </p:nvSpPr>
          <p:spPr>
            <a:xfrm rot="6594803">
              <a:off x="30291" y="896225"/>
              <a:ext cx="1217346" cy="1182508"/>
            </a:xfrm>
            <a:custGeom>
              <a:avLst/>
              <a:gdLst/>
              <a:ahLst/>
              <a:cxnLst/>
              <a:rect l="l" t="t" r="r" b="b"/>
              <a:pathLst>
                <a:path w="9359" h="9091" extrusionOk="0">
                  <a:moveTo>
                    <a:pt x="4394" y="1"/>
                  </a:moveTo>
                  <a:lnTo>
                    <a:pt x="9359" y="9091"/>
                  </a:lnTo>
                  <a:lnTo>
                    <a:pt x="0" y="46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1"/>
            <p:cNvSpPr/>
            <p:nvPr/>
          </p:nvSpPr>
          <p:spPr>
            <a:xfrm rot="6594803">
              <a:off x="1606471" y="-405245"/>
              <a:ext cx="1051764" cy="941350"/>
            </a:xfrm>
            <a:custGeom>
              <a:avLst/>
              <a:gdLst/>
              <a:ahLst/>
              <a:cxnLst/>
              <a:rect l="l" t="t" r="r" b="b"/>
              <a:pathLst>
                <a:path w="8086" h="7237" extrusionOk="0">
                  <a:moveTo>
                    <a:pt x="1" y="7236"/>
                  </a:moveTo>
                  <a:lnTo>
                    <a:pt x="5217" y="1"/>
                  </a:lnTo>
                  <a:lnTo>
                    <a:pt x="8085" y="27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1"/>
            <p:cNvSpPr/>
            <p:nvPr/>
          </p:nvSpPr>
          <p:spPr>
            <a:xfrm rot="6594803">
              <a:off x="1183319" y="-391386"/>
              <a:ext cx="1233215" cy="865776"/>
            </a:xfrm>
            <a:custGeom>
              <a:avLst/>
              <a:gdLst/>
              <a:ahLst/>
              <a:cxnLst/>
              <a:rect l="l" t="t" r="r" b="b"/>
              <a:pathLst>
                <a:path w="9481" h="6656" extrusionOk="0">
                  <a:moveTo>
                    <a:pt x="1" y="4480"/>
                  </a:moveTo>
                  <a:lnTo>
                    <a:pt x="9481" y="6655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 rot="6594803">
              <a:off x="791920" y="620671"/>
              <a:ext cx="1282772" cy="865776"/>
            </a:xfrm>
            <a:custGeom>
              <a:avLst/>
              <a:gdLst/>
              <a:ahLst/>
              <a:cxnLst/>
              <a:rect l="l" t="t" r="r" b="b"/>
              <a:pathLst>
                <a:path w="9862" h="6656" extrusionOk="0">
                  <a:moveTo>
                    <a:pt x="1396" y="6655"/>
                  </a:moveTo>
                  <a:lnTo>
                    <a:pt x="9862" y="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 rot="6594803">
              <a:off x="337797" y="-340733"/>
              <a:ext cx="1034854" cy="873711"/>
            </a:xfrm>
            <a:custGeom>
              <a:avLst/>
              <a:gdLst/>
              <a:ahLst/>
              <a:cxnLst/>
              <a:rect l="l" t="t" r="r" b="b"/>
              <a:pathLst>
                <a:path w="7956" h="6717" extrusionOk="0">
                  <a:moveTo>
                    <a:pt x="0" y="6716"/>
                  </a:moveTo>
                  <a:lnTo>
                    <a:pt x="5850" y="0"/>
                  </a:lnTo>
                  <a:lnTo>
                    <a:pt x="7955" y="43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 rot="6594803">
              <a:off x="-915599" y="538316"/>
              <a:ext cx="2507922" cy="307886"/>
            </a:xfrm>
            <a:custGeom>
              <a:avLst/>
              <a:gdLst/>
              <a:ahLst/>
              <a:cxnLst/>
              <a:rect l="l" t="t" r="r" b="b"/>
              <a:pathLst>
                <a:path w="19281" h="2367" extrusionOk="0">
                  <a:moveTo>
                    <a:pt x="0" y="2366"/>
                  </a:moveTo>
                  <a:lnTo>
                    <a:pt x="19281" y="1474"/>
                  </a:lnTo>
                  <a:lnTo>
                    <a:pt x="79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 rot="6594803">
              <a:off x="561815" y="343487"/>
              <a:ext cx="529914" cy="565954"/>
            </a:xfrm>
            <a:custGeom>
              <a:avLst/>
              <a:gdLst/>
              <a:ahLst/>
              <a:cxnLst/>
              <a:rect l="l" t="t" r="r" b="b"/>
              <a:pathLst>
                <a:path w="4074" h="4351" extrusionOk="0">
                  <a:moveTo>
                    <a:pt x="1" y="0"/>
                  </a:moveTo>
                  <a:lnTo>
                    <a:pt x="4073" y="1344"/>
                  </a:lnTo>
                  <a:lnTo>
                    <a:pt x="210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1"/>
            <p:cNvSpPr/>
            <p:nvPr/>
          </p:nvSpPr>
          <p:spPr>
            <a:xfrm rot="6594803">
              <a:off x="-335963" y="973650"/>
              <a:ext cx="1473198" cy="582864"/>
            </a:xfrm>
            <a:custGeom>
              <a:avLst/>
              <a:gdLst/>
              <a:ahLst/>
              <a:cxnLst/>
              <a:rect l="l" t="t" r="r" b="b"/>
              <a:pathLst>
                <a:path w="11326" h="4481" extrusionOk="0">
                  <a:moveTo>
                    <a:pt x="1967" y="1"/>
                  </a:moveTo>
                  <a:lnTo>
                    <a:pt x="11326" y="4481"/>
                  </a:lnTo>
                  <a:lnTo>
                    <a:pt x="0" y="3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1"/>
            <p:cNvSpPr/>
            <p:nvPr/>
          </p:nvSpPr>
          <p:spPr>
            <a:xfrm rot="5715920">
              <a:off x="8565183" y="-411189"/>
              <a:ext cx="528442" cy="617416"/>
            </a:xfrm>
            <a:custGeom>
              <a:avLst/>
              <a:gdLst/>
              <a:ahLst/>
              <a:cxnLst/>
              <a:rect l="l" t="t" r="r" b="b"/>
              <a:pathLst>
                <a:path w="4325" h="5053" extrusionOk="0">
                  <a:moveTo>
                    <a:pt x="1" y="5052"/>
                  </a:moveTo>
                  <a:lnTo>
                    <a:pt x="1396" y="0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1"/>
            <p:cNvSpPr/>
            <p:nvPr/>
          </p:nvSpPr>
          <p:spPr>
            <a:xfrm rot="5715920">
              <a:off x="8136316" y="-20028"/>
              <a:ext cx="1314079" cy="617416"/>
            </a:xfrm>
            <a:custGeom>
              <a:avLst/>
              <a:gdLst/>
              <a:ahLst/>
              <a:cxnLst/>
              <a:rect l="l" t="t" r="r" b="b"/>
              <a:pathLst>
                <a:path w="10755" h="5053" extrusionOk="0">
                  <a:moveTo>
                    <a:pt x="1" y="5052"/>
                  </a:moveTo>
                  <a:lnTo>
                    <a:pt x="10755" y="3709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1"/>
            <p:cNvSpPr/>
            <p:nvPr/>
          </p:nvSpPr>
          <p:spPr>
            <a:xfrm rot="5715920">
              <a:off x="8090476" y="794653"/>
              <a:ext cx="2396010" cy="508424"/>
            </a:xfrm>
            <a:custGeom>
              <a:avLst/>
              <a:gdLst/>
              <a:ahLst/>
              <a:cxnLst/>
              <a:rect l="l" t="t" r="r" b="b"/>
              <a:pathLst>
                <a:path w="19610" h="4161" extrusionOk="0">
                  <a:moveTo>
                    <a:pt x="0" y="4160"/>
                  </a:moveTo>
                  <a:lnTo>
                    <a:pt x="19610" y="1"/>
                  </a:lnTo>
                  <a:lnTo>
                    <a:pt x="2929" y="41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1"/>
            <p:cNvSpPr/>
            <p:nvPr/>
          </p:nvSpPr>
          <p:spPr>
            <a:xfrm rot="5715920">
              <a:off x="8027292" y="725389"/>
              <a:ext cx="2038258" cy="961620"/>
            </a:xfrm>
            <a:custGeom>
              <a:avLst/>
              <a:gdLst/>
              <a:ahLst/>
              <a:cxnLst/>
              <a:rect l="l" t="t" r="r" b="b"/>
              <a:pathLst>
                <a:path w="16682" h="7870" extrusionOk="0">
                  <a:moveTo>
                    <a:pt x="6431" y="7869"/>
                  </a:moveTo>
                  <a:lnTo>
                    <a:pt x="16682" y="1"/>
                  </a:lnTo>
                  <a:lnTo>
                    <a:pt x="1" y="41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1"/>
            <p:cNvSpPr/>
            <p:nvPr/>
          </p:nvSpPr>
          <p:spPr>
            <a:xfrm rot="7891307">
              <a:off x="8268600" y="3762806"/>
              <a:ext cx="968252" cy="1140888"/>
            </a:xfrm>
            <a:custGeom>
              <a:avLst/>
              <a:gdLst/>
              <a:ahLst/>
              <a:cxnLst/>
              <a:rect l="l" t="t" r="r" b="b"/>
              <a:pathLst>
                <a:path w="7444" h="8771" extrusionOk="0">
                  <a:moveTo>
                    <a:pt x="0" y="1"/>
                  </a:moveTo>
                  <a:lnTo>
                    <a:pt x="1595" y="8068"/>
                  </a:lnTo>
                  <a:lnTo>
                    <a:pt x="7444" y="87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1"/>
            <p:cNvSpPr/>
            <p:nvPr/>
          </p:nvSpPr>
          <p:spPr>
            <a:xfrm rot="7891307">
              <a:off x="7305498" y="4196431"/>
              <a:ext cx="2152943" cy="1199422"/>
            </a:xfrm>
            <a:custGeom>
              <a:avLst/>
              <a:gdLst/>
              <a:ahLst/>
              <a:cxnLst/>
              <a:rect l="l" t="t" r="r" b="b"/>
              <a:pathLst>
                <a:path w="16552" h="9221" extrusionOk="0">
                  <a:moveTo>
                    <a:pt x="0" y="451"/>
                  </a:moveTo>
                  <a:lnTo>
                    <a:pt x="16551" y="0"/>
                  </a:lnTo>
                  <a:lnTo>
                    <a:pt x="7444" y="92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 rot="7891307">
              <a:off x="7564712" y="3248892"/>
              <a:ext cx="760918" cy="1015626"/>
            </a:xfrm>
            <a:custGeom>
              <a:avLst/>
              <a:gdLst/>
              <a:ahLst/>
              <a:cxnLst/>
              <a:rect l="l" t="t" r="r" b="b"/>
              <a:pathLst>
                <a:path w="5850" h="7808" extrusionOk="0">
                  <a:moveTo>
                    <a:pt x="1" y="0"/>
                  </a:moveTo>
                  <a:lnTo>
                    <a:pt x="1456" y="7808"/>
                  </a:lnTo>
                  <a:lnTo>
                    <a:pt x="5850" y="7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 rot="7891307">
              <a:off x="7412574" y="4434266"/>
              <a:ext cx="1184821" cy="1349268"/>
            </a:xfrm>
            <a:custGeom>
              <a:avLst/>
              <a:gdLst/>
              <a:ahLst/>
              <a:cxnLst/>
              <a:rect l="l" t="t" r="r" b="b"/>
              <a:pathLst>
                <a:path w="9109" h="10373" extrusionOk="0">
                  <a:moveTo>
                    <a:pt x="8536" y="10373"/>
                  </a:moveTo>
                  <a:lnTo>
                    <a:pt x="9108" y="0"/>
                  </a:lnTo>
                  <a:lnTo>
                    <a:pt x="1" y="92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1"/>
            <p:cNvSpPr/>
            <p:nvPr/>
          </p:nvSpPr>
          <p:spPr>
            <a:xfrm rot="3751665">
              <a:off x="2723828" y="-701969"/>
              <a:ext cx="603686" cy="990920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1"/>
            <p:cNvSpPr/>
            <p:nvPr/>
          </p:nvSpPr>
          <p:spPr>
            <a:xfrm rot="-7196168" flipH="1">
              <a:off x="8560394" y="2433448"/>
              <a:ext cx="603687" cy="990916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 rot="-3880959" flipH="1">
              <a:off x="3031298" y="4711969"/>
              <a:ext cx="603692" cy="990902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1"/>
            <p:cNvSpPr/>
            <p:nvPr/>
          </p:nvSpPr>
          <p:spPr>
            <a:xfrm rot="7110552" flipH="1">
              <a:off x="-36148" y="2433459"/>
              <a:ext cx="603668" cy="990914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1"/>
            <p:cNvSpPr/>
            <p:nvPr/>
          </p:nvSpPr>
          <p:spPr>
            <a:xfrm rot="6751560" flipH="1">
              <a:off x="6699962" y="4613442"/>
              <a:ext cx="603670" cy="990913"/>
            </a:xfrm>
            <a:custGeom>
              <a:avLst/>
              <a:gdLst/>
              <a:ahLst/>
              <a:cxnLst/>
              <a:rect l="l" t="t" r="r" b="b"/>
              <a:pathLst>
                <a:path w="6812" h="7618" extrusionOk="0">
                  <a:moveTo>
                    <a:pt x="0" y="7427"/>
                  </a:moveTo>
                  <a:lnTo>
                    <a:pt x="6811" y="7618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41"/>
          <p:cNvSpPr txBox="1">
            <a:spLocks noGrp="1"/>
          </p:cNvSpPr>
          <p:nvPr>
            <p:ph type="subTitle" idx="1"/>
          </p:nvPr>
        </p:nvSpPr>
        <p:spPr>
          <a:xfrm>
            <a:off x="2582850" y="2803275"/>
            <a:ext cx="3978300" cy="8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Oswald"/>
              <a:buNone/>
              <a:defRPr sz="3800" b="1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nton"/>
              <a:buNone/>
              <a:defRPr sz="280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7" r:id="rId5"/>
    <p:sldLayoutId id="2147483673" r:id="rId6"/>
    <p:sldLayoutId id="2147483675" r:id="rId7"/>
    <p:sldLayoutId id="2147483683" r:id="rId8"/>
    <p:sldLayoutId id="2147483687" r:id="rId9"/>
    <p:sldLayoutId id="2147483693" r:id="rId10"/>
    <p:sldLayoutId id="2147483694" r:id="rId11"/>
    <p:sldLayoutId id="2147483695" r:id="rId12"/>
  </p:sldLayoutIdLst>
  <p:transition spd="slow">
    <p:split orient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jpg"/><Relationship Id="rId4" Type="http://schemas.openxmlformats.org/officeDocument/2006/relationships/hyperlink" Target="https://www.biologyonline.com/dictionary/ecosyste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7637F8-009D-EAC0-7E88-EA98CCBAE5B8}"/>
              </a:ext>
            </a:extLst>
          </p:cNvPr>
          <p:cNvSpPr txBox="1"/>
          <p:nvPr/>
        </p:nvSpPr>
        <p:spPr>
          <a:xfrm>
            <a:off x="1456842" y="1158499"/>
            <a:ext cx="7260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dirty="0">
                <a:latin typeface="Bodoni MT Black" panose="02070A03080606020203" pitchFamily="18" charset="0"/>
              </a:rPr>
              <a:t>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61D0C-64DB-6362-953B-B9F0D57D3423}"/>
              </a:ext>
            </a:extLst>
          </p:cNvPr>
          <p:cNvSpPr txBox="1"/>
          <p:nvPr/>
        </p:nvSpPr>
        <p:spPr>
          <a:xfrm>
            <a:off x="1456842" y="2174162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aur" panose="02030504050205020304" pitchFamily="18" charset="0"/>
              </a:rPr>
              <a:t>By </a:t>
            </a:r>
            <a:r>
              <a:rPr lang="en-US" sz="2800" dirty="0" err="1">
                <a:latin typeface="Centaur" panose="02030504050205020304" pitchFamily="18" charset="0"/>
              </a:rPr>
              <a:t>Dhanya</a:t>
            </a:r>
            <a:r>
              <a:rPr lang="en-US" sz="2800" dirty="0">
                <a:latin typeface="Centaur" panose="02030504050205020304" pitchFamily="18" charset="0"/>
              </a:rPr>
              <a:t> Gupta and </a:t>
            </a:r>
            <a:r>
              <a:rPr lang="en-US" sz="2800" dirty="0" err="1">
                <a:latin typeface="Centaur" panose="02030504050205020304" pitchFamily="18" charset="0"/>
              </a:rPr>
              <a:t>Maahi</a:t>
            </a:r>
            <a:r>
              <a:rPr lang="en-US" sz="2800" dirty="0">
                <a:latin typeface="Centaur" panose="02030504050205020304" pitchFamily="18" charset="0"/>
              </a:rPr>
              <a:t> Patel</a:t>
            </a:r>
          </a:p>
        </p:txBody>
      </p:sp>
      <p:grpSp>
        <p:nvGrpSpPr>
          <p:cNvPr id="6" name="Google Shape;1602;p61">
            <a:extLst>
              <a:ext uri="{FF2B5EF4-FFF2-40B4-BE49-F238E27FC236}">
                <a16:creationId xmlns:a16="http://schemas.microsoft.com/office/drawing/2014/main" id="{09847DDD-3AB0-EE05-5DF9-00A8256F3ADB}"/>
              </a:ext>
            </a:extLst>
          </p:cNvPr>
          <p:cNvGrpSpPr/>
          <p:nvPr/>
        </p:nvGrpSpPr>
        <p:grpSpPr>
          <a:xfrm>
            <a:off x="5248847" y="2799051"/>
            <a:ext cx="2239172" cy="2104338"/>
            <a:chOff x="3362974" y="1692724"/>
            <a:chExt cx="2418051" cy="2314714"/>
          </a:xfrm>
        </p:grpSpPr>
        <p:sp>
          <p:nvSpPr>
            <p:cNvPr id="7" name="Google Shape;1603;p61">
              <a:extLst>
                <a:ext uri="{FF2B5EF4-FFF2-40B4-BE49-F238E27FC236}">
                  <a16:creationId xmlns:a16="http://schemas.microsoft.com/office/drawing/2014/main" id="{F6DA031C-9367-8C04-131D-CF40940ADABC}"/>
                </a:ext>
              </a:extLst>
            </p:cNvPr>
            <p:cNvSpPr/>
            <p:nvPr/>
          </p:nvSpPr>
          <p:spPr>
            <a:xfrm>
              <a:off x="3362974" y="1692724"/>
              <a:ext cx="2418051" cy="2314714"/>
            </a:xfrm>
            <a:custGeom>
              <a:avLst/>
              <a:gdLst/>
              <a:ahLst/>
              <a:cxnLst/>
              <a:rect l="l" t="t" r="r" b="b"/>
              <a:pathLst>
                <a:path w="148307" h="141969" extrusionOk="0">
                  <a:moveTo>
                    <a:pt x="9608" y="100239"/>
                  </a:moveTo>
                  <a:lnTo>
                    <a:pt x="9574" y="100272"/>
                  </a:lnTo>
                  <a:lnTo>
                    <a:pt x="9277" y="100428"/>
                  </a:lnTo>
                  <a:lnTo>
                    <a:pt x="9277" y="100428"/>
                  </a:lnTo>
                  <a:lnTo>
                    <a:pt x="9608" y="100239"/>
                  </a:lnTo>
                  <a:close/>
                  <a:moveTo>
                    <a:pt x="63846" y="0"/>
                  </a:moveTo>
                  <a:lnTo>
                    <a:pt x="60644" y="2769"/>
                  </a:lnTo>
                  <a:lnTo>
                    <a:pt x="50504" y="4470"/>
                  </a:lnTo>
                  <a:lnTo>
                    <a:pt x="50737" y="4770"/>
                  </a:lnTo>
                  <a:lnTo>
                    <a:pt x="50737" y="6505"/>
                  </a:lnTo>
                  <a:lnTo>
                    <a:pt x="47001" y="7439"/>
                  </a:lnTo>
                  <a:lnTo>
                    <a:pt x="47001" y="5838"/>
                  </a:lnTo>
                  <a:lnTo>
                    <a:pt x="46801" y="5971"/>
                  </a:lnTo>
                  <a:lnTo>
                    <a:pt x="46801" y="5971"/>
                  </a:lnTo>
                  <a:lnTo>
                    <a:pt x="46901" y="5838"/>
                  </a:lnTo>
                  <a:lnTo>
                    <a:pt x="46901" y="5838"/>
                  </a:lnTo>
                  <a:lnTo>
                    <a:pt x="24785" y="13210"/>
                  </a:lnTo>
                  <a:lnTo>
                    <a:pt x="24413" y="16214"/>
                  </a:lnTo>
                  <a:lnTo>
                    <a:pt x="18181" y="18480"/>
                  </a:lnTo>
                  <a:lnTo>
                    <a:pt x="14344" y="26286"/>
                  </a:lnTo>
                  <a:lnTo>
                    <a:pt x="168" y="48935"/>
                  </a:lnTo>
                  <a:lnTo>
                    <a:pt x="334" y="52738"/>
                  </a:lnTo>
                  <a:lnTo>
                    <a:pt x="168" y="53038"/>
                  </a:lnTo>
                  <a:lnTo>
                    <a:pt x="368" y="53872"/>
                  </a:lnTo>
                  <a:lnTo>
                    <a:pt x="401" y="54239"/>
                  </a:lnTo>
                  <a:lnTo>
                    <a:pt x="1" y="53038"/>
                  </a:lnTo>
                  <a:lnTo>
                    <a:pt x="1035" y="73986"/>
                  </a:lnTo>
                  <a:lnTo>
                    <a:pt x="4571" y="74720"/>
                  </a:lnTo>
                  <a:lnTo>
                    <a:pt x="4237" y="79657"/>
                  </a:lnTo>
                  <a:lnTo>
                    <a:pt x="8407" y="91432"/>
                  </a:lnTo>
                  <a:lnTo>
                    <a:pt x="7673" y="97203"/>
                  </a:lnTo>
                  <a:lnTo>
                    <a:pt x="7806" y="97203"/>
                  </a:lnTo>
                  <a:lnTo>
                    <a:pt x="7806" y="101202"/>
                  </a:lnTo>
                  <a:lnTo>
                    <a:pt x="7806" y="101202"/>
                  </a:lnTo>
                  <a:lnTo>
                    <a:pt x="7673" y="101273"/>
                  </a:lnTo>
                  <a:lnTo>
                    <a:pt x="16679" y="116150"/>
                  </a:lnTo>
                  <a:lnTo>
                    <a:pt x="29889" y="130293"/>
                  </a:lnTo>
                  <a:lnTo>
                    <a:pt x="41664" y="135731"/>
                  </a:lnTo>
                  <a:lnTo>
                    <a:pt x="44933" y="135964"/>
                  </a:lnTo>
                  <a:lnTo>
                    <a:pt x="69517" y="141968"/>
                  </a:lnTo>
                  <a:lnTo>
                    <a:pt x="70218" y="141501"/>
                  </a:lnTo>
                  <a:lnTo>
                    <a:pt x="94435" y="138466"/>
                  </a:lnTo>
                  <a:lnTo>
                    <a:pt x="114349" y="125056"/>
                  </a:lnTo>
                  <a:lnTo>
                    <a:pt x="133696" y="106410"/>
                  </a:lnTo>
                  <a:lnTo>
                    <a:pt x="138967" y="92266"/>
                  </a:lnTo>
                  <a:lnTo>
                    <a:pt x="141402" y="85695"/>
                  </a:lnTo>
                  <a:lnTo>
                    <a:pt x="141602" y="86028"/>
                  </a:lnTo>
                  <a:lnTo>
                    <a:pt x="148307" y="79590"/>
                  </a:lnTo>
                  <a:lnTo>
                    <a:pt x="148307" y="75488"/>
                  </a:lnTo>
                  <a:lnTo>
                    <a:pt x="146505" y="70417"/>
                  </a:lnTo>
                  <a:lnTo>
                    <a:pt x="148140" y="60610"/>
                  </a:lnTo>
                  <a:lnTo>
                    <a:pt x="143470" y="39595"/>
                  </a:lnTo>
                  <a:lnTo>
                    <a:pt x="138700" y="36026"/>
                  </a:lnTo>
                  <a:lnTo>
                    <a:pt x="127258" y="17479"/>
                  </a:lnTo>
                  <a:lnTo>
                    <a:pt x="116484" y="8940"/>
                  </a:lnTo>
                  <a:lnTo>
                    <a:pt x="105743" y="7439"/>
                  </a:lnTo>
                  <a:lnTo>
                    <a:pt x="95202" y="4103"/>
                  </a:lnTo>
                  <a:lnTo>
                    <a:pt x="70451" y="1168"/>
                  </a:lnTo>
                  <a:lnTo>
                    <a:pt x="68049" y="1801"/>
                  </a:lnTo>
                  <a:lnTo>
                    <a:pt x="63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4;p61">
              <a:extLst>
                <a:ext uri="{FF2B5EF4-FFF2-40B4-BE49-F238E27FC236}">
                  <a16:creationId xmlns:a16="http://schemas.microsoft.com/office/drawing/2014/main" id="{1FF1479C-AFF6-4581-109F-0CF4CB6288A1}"/>
                </a:ext>
              </a:extLst>
            </p:cNvPr>
            <p:cNvSpPr/>
            <p:nvPr/>
          </p:nvSpPr>
          <p:spPr>
            <a:xfrm>
              <a:off x="3510366" y="2824508"/>
              <a:ext cx="260527" cy="245837"/>
            </a:xfrm>
            <a:custGeom>
              <a:avLst/>
              <a:gdLst/>
              <a:ahLst/>
              <a:cxnLst/>
              <a:rect l="l" t="t" r="r" b="b"/>
              <a:pathLst>
                <a:path w="15979" h="15078" extrusionOk="0">
                  <a:moveTo>
                    <a:pt x="2236" y="0"/>
                  </a:moveTo>
                  <a:lnTo>
                    <a:pt x="1" y="3069"/>
                  </a:lnTo>
                  <a:lnTo>
                    <a:pt x="1" y="15078"/>
                  </a:lnTo>
                  <a:cubicBezTo>
                    <a:pt x="1" y="15078"/>
                    <a:pt x="6305" y="14544"/>
                    <a:pt x="6906" y="14144"/>
                  </a:cubicBezTo>
                  <a:cubicBezTo>
                    <a:pt x="7473" y="13777"/>
                    <a:pt x="15578" y="11409"/>
                    <a:pt x="15779" y="11342"/>
                  </a:cubicBezTo>
                  <a:cubicBezTo>
                    <a:pt x="15979" y="11242"/>
                    <a:pt x="13243" y="4003"/>
                    <a:pt x="13243" y="4003"/>
                  </a:cubicBezTo>
                  <a:lnTo>
                    <a:pt x="2236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5;p61">
              <a:extLst>
                <a:ext uri="{FF2B5EF4-FFF2-40B4-BE49-F238E27FC236}">
                  <a16:creationId xmlns:a16="http://schemas.microsoft.com/office/drawing/2014/main" id="{5A291F05-354E-AA8F-D435-07AE07459212}"/>
                </a:ext>
              </a:extLst>
            </p:cNvPr>
            <p:cNvSpPr/>
            <p:nvPr/>
          </p:nvSpPr>
          <p:spPr>
            <a:xfrm>
              <a:off x="4110790" y="1711752"/>
              <a:ext cx="400859" cy="342114"/>
            </a:xfrm>
            <a:custGeom>
              <a:avLst/>
              <a:gdLst/>
              <a:ahLst/>
              <a:cxnLst/>
              <a:rect l="l" t="t" r="r" b="b"/>
              <a:pathLst>
                <a:path w="24586" h="20983" extrusionOk="0">
                  <a:moveTo>
                    <a:pt x="24585" y="1"/>
                  </a:moveTo>
                  <a:lnTo>
                    <a:pt x="1" y="6605"/>
                  </a:lnTo>
                  <a:lnTo>
                    <a:pt x="9308" y="20982"/>
                  </a:lnTo>
                  <a:lnTo>
                    <a:pt x="245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6;p61">
              <a:extLst>
                <a:ext uri="{FF2B5EF4-FFF2-40B4-BE49-F238E27FC236}">
                  <a16:creationId xmlns:a16="http://schemas.microsoft.com/office/drawing/2014/main" id="{CF4C6E21-3A22-7E0F-F000-93583E366D7A}"/>
                </a:ext>
              </a:extLst>
            </p:cNvPr>
            <p:cNvSpPr/>
            <p:nvPr/>
          </p:nvSpPr>
          <p:spPr>
            <a:xfrm>
              <a:off x="4511633" y="1711752"/>
              <a:ext cx="403566" cy="157745"/>
            </a:xfrm>
            <a:custGeom>
              <a:avLst/>
              <a:gdLst/>
              <a:ahLst/>
              <a:cxnLst/>
              <a:rect l="l" t="t" r="r" b="b"/>
              <a:pathLst>
                <a:path w="24752" h="9675" extrusionOk="0">
                  <a:moveTo>
                    <a:pt x="0" y="1"/>
                  </a:moveTo>
                  <a:lnTo>
                    <a:pt x="18247" y="9674"/>
                  </a:lnTo>
                  <a:lnTo>
                    <a:pt x="24751" y="29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07;p61">
              <a:extLst>
                <a:ext uri="{FF2B5EF4-FFF2-40B4-BE49-F238E27FC236}">
                  <a16:creationId xmlns:a16="http://schemas.microsoft.com/office/drawing/2014/main" id="{9B48404B-F1BC-32CA-5579-9298C1343E9F}"/>
                </a:ext>
              </a:extLst>
            </p:cNvPr>
            <p:cNvSpPr/>
            <p:nvPr/>
          </p:nvSpPr>
          <p:spPr>
            <a:xfrm>
              <a:off x="4809123" y="1759621"/>
              <a:ext cx="453066" cy="169696"/>
            </a:xfrm>
            <a:custGeom>
              <a:avLst/>
              <a:gdLst/>
              <a:ahLst/>
              <a:cxnLst/>
              <a:rect l="l" t="t" r="r" b="b"/>
              <a:pathLst>
                <a:path w="27788" h="10408" extrusionOk="0">
                  <a:moveTo>
                    <a:pt x="6505" y="0"/>
                  </a:moveTo>
                  <a:lnTo>
                    <a:pt x="1" y="6738"/>
                  </a:lnTo>
                  <a:lnTo>
                    <a:pt x="24885" y="10408"/>
                  </a:lnTo>
                  <a:lnTo>
                    <a:pt x="27787" y="6738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08;p61">
              <a:extLst>
                <a:ext uri="{FF2B5EF4-FFF2-40B4-BE49-F238E27FC236}">
                  <a16:creationId xmlns:a16="http://schemas.microsoft.com/office/drawing/2014/main" id="{DEEF6BB9-0184-1223-3ED5-06265BF465C7}"/>
                </a:ext>
              </a:extLst>
            </p:cNvPr>
            <p:cNvSpPr/>
            <p:nvPr/>
          </p:nvSpPr>
          <p:spPr>
            <a:xfrm>
              <a:off x="3432056" y="2794052"/>
              <a:ext cx="128902" cy="197446"/>
            </a:xfrm>
            <a:custGeom>
              <a:avLst/>
              <a:gdLst/>
              <a:ahLst/>
              <a:cxnLst/>
              <a:rect l="l" t="t" r="r" b="b"/>
              <a:pathLst>
                <a:path w="7906" h="12110" extrusionOk="0">
                  <a:moveTo>
                    <a:pt x="868" y="0"/>
                  </a:moveTo>
                  <a:lnTo>
                    <a:pt x="0" y="12109"/>
                  </a:lnTo>
                  <a:lnTo>
                    <a:pt x="7906" y="3336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09;p61">
              <a:extLst>
                <a:ext uri="{FF2B5EF4-FFF2-40B4-BE49-F238E27FC236}">
                  <a16:creationId xmlns:a16="http://schemas.microsoft.com/office/drawing/2014/main" id="{4CF91216-AA7D-4AD6-1386-46FFE06ED278}"/>
                </a:ext>
              </a:extLst>
            </p:cNvPr>
            <p:cNvSpPr/>
            <p:nvPr/>
          </p:nvSpPr>
          <p:spPr>
            <a:xfrm>
              <a:off x="3432056" y="2881068"/>
              <a:ext cx="115304" cy="348098"/>
            </a:xfrm>
            <a:custGeom>
              <a:avLst/>
              <a:gdLst/>
              <a:ahLst/>
              <a:cxnLst/>
              <a:rect l="l" t="t" r="r" b="b"/>
              <a:pathLst>
                <a:path w="7072" h="21350" extrusionOk="0">
                  <a:moveTo>
                    <a:pt x="6105" y="1"/>
                  </a:moveTo>
                  <a:lnTo>
                    <a:pt x="0" y="6772"/>
                  </a:lnTo>
                  <a:lnTo>
                    <a:pt x="5137" y="21349"/>
                  </a:lnTo>
                  <a:lnTo>
                    <a:pt x="7072" y="2091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0;p61">
              <a:extLst>
                <a:ext uri="{FF2B5EF4-FFF2-40B4-BE49-F238E27FC236}">
                  <a16:creationId xmlns:a16="http://schemas.microsoft.com/office/drawing/2014/main" id="{285F17CD-AAE5-6DFD-3586-5E3E03DB0754}"/>
                </a:ext>
              </a:extLst>
            </p:cNvPr>
            <p:cNvSpPr/>
            <p:nvPr/>
          </p:nvSpPr>
          <p:spPr>
            <a:xfrm>
              <a:off x="5506362" y="2627079"/>
              <a:ext cx="195799" cy="598272"/>
            </a:xfrm>
            <a:custGeom>
              <a:avLst/>
              <a:gdLst/>
              <a:ahLst/>
              <a:cxnLst/>
              <a:rect l="l" t="t" r="r" b="b"/>
              <a:pathLst>
                <a:path w="12009" h="36694" extrusionOk="0">
                  <a:moveTo>
                    <a:pt x="8707" y="1"/>
                  </a:moveTo>
                  <a:lnTo>
                    <a:pt x="0" y="36694"/>
                  </a:lnTo>
                  <a:lnTo>
                    <a:pt x="11142" y="25219"/>
                  </a:lnTo>
                  <a:lnTo>
                    <a:pt x="12009" y="9007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1;p61">
              <a:extLst>
                <a:ext uri="{FF2B5EF4-FFF2-40B4-BE49-F238E27FC236}">
                  <a16:creationId xmlns:a16="http://schemas.microsoft.com/office/drawing/2014/main" id="{4E7419F9-20AD-D54F-96FF-B199D07D1335}"/>
                </a:ext>
              </a:extLst>
            </p:cNvPr>
            <p:cNvSpPr/>
            <p:nvPr/>
          </p:nvSpPr>
          <p:spPr>
            <a:xfrm>
              <a:off x="5506362" y="3038242"/>
              <a:ext cx="181663" cy="389430"/>
            </a:xfrm>
            <a:custGeom>
              <a:avLst/>
              <a:gdLst/>
              <a:ahLst/>
              <a:cxnLst/>
              <a:rect l="l" t="t" r="r" b="b"/>
              <a:pathLst>
                <a:path w="11142" h="23885" extrusionOk="0">
                  <a:moveTo>
                    <a:pt x="11142" y="1"/>
                  </a:moveTo>
                  <a:lnTo>
                    <a:pt x="0" y="11476"/>
                  </a:lnTo>
                  <a:lnTo>
                    <a:pt x="2235" y="23885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2;p61">
              <a:extLst>
                <a:ext uri="{FF2B5EF4-FFF2-40B4-BE49-F238E27FC236}">
                  <a16:creationId xmlns:a16="http://schemas.microsoft.com/office/drawing/2014/main" id="{6BB607AA-C6F7-F5D7-D8C0-31B8D8632CDC}"/>
                </a:ext>
              </a:extLst>
            </p:cNvPr>
            <p:cNvSpPr/>
            <p:nvPr/>
          </p:nvSpPr>
          <p:spPr>
            <a:xfrm>
              <a:off x="5147960" y="3427655"/>
              <a:ext cx="394859" cy="304044"/>
            </a:xfrm>
            <a:custGeom>
              <a:avLst/>
              <a:gdLst/>
              <a:ahLst/>
              <a:cxnLst/>
              <a:rect l="l" t="t" r="r" b="b"/>
              <a:pathLst>
                <a:path w="24218" h="18648" extrusionOk="0">
                  <a:moveTo>
                    <a:pt x="24217" y="1"/>
                  </a:moveTo>
                  <a:lnTo>
                    <a:pt x="0" y="15745"/>
                  </a:lnTo>
                  <a:lnTo>
                    <a:pt x="4870" y="18647"/>
                  </a:lnTo>
                  <a:lnTo>
                    <a:pt x="24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3;p61">
              <a:extLst>
                <a:ext uri="{FF2B5EF4-FFF2-40B4-BE49-F238E27FC236}">
                  <a16:creationId xmlns:a16="http://schemas.microsoft.com/office/drawing/2014/main" id="{32C3589D-2649-90F0-28A9-16DD46E4D26C}"/>
                </a:ext>
              </a:extLst>
            </p:cNvPr>
            <p:cNvSpPr/>
            <p:nvPr/>
          </p:nvSpPr>
          <p:spPr>
            <a:xfrm>
              <a:off x="5308933" y="3225335"/>
              <a:ext cx="233886" cy="354620"/>
            </a:xfrm>
            <a:custGeom>
              <a:avLst/>
              <a:gdLst/>
              <a:ahLst/>
              <a:cxnLst/>
              <a:rect l="l" t="t" r="r" b="b"/>
              <a:pathLst>
                <a:path w="14345" h="21750" extrusionOk="0">
                  <a:moveTo>
                    <a:pt x="12109" y="1"/>
                  </a:moveTo>
                  <a:lnTo>
                    <a:pt x="1" y="21750"/>
                  </a:lnTo>
                  <a:lnTo>
                    <a:pt x="1" y="21750"/>
                  </a:lnTo>
                  <a:lnTo>
                    <a:pt x="14344" y="12410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4;p61">
              <a:extLst>
                <a:ext uri="{FF2B5EF4-FFF2-40B4-BE49-F238E27FC236}">
                  <a16:creationId xmlns:a16="http://schemas.microsoft.com/office/drawing/2014/main" id="{A528DEF5-5C71-0B85-80B3-630E27EC30C9}"/>
                </a:ext>
              </a:extLst>
            </p:cNvPr>
            <p:cNvSpPr/>
            <p:nvPr/>
          </p:nvSpPr>
          <p:spPr>
            <a:xfrm>
              <a:off x="4902661" y="3684368"/>
              <a:ext cx="324718" cy="265957"/>
            </a:xfrm>
            <a:custGeom>
              <a:avLst/>
              <a:gdLst/>
              <a:ahLst/>
              <a:cxnLst/>
              <a:rect l="l" t="t" r="r" b="b"/>
              <a:pathLst>
                <a:path w="19916" h="16312" extrusionOk="0">
                  <a:moveTo>
                    <a:pt x="15045" y="0"/>
                  </a:moveTo>
                  <a:lnTo>
                    <a:pt x="1" y="16312"/>
                  </a:lnTo>
                  <a:lnTo>
                    <a:pt x="19915" y="2902"/>
                  </a:lnTo>
                  <a:lnTo>
                    <a:pt x="150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5;p61">
              <a:extLst>
                <a:ext uri="{FF2B5EF4-FFF2-40B4-BE49-F238E27FC236}">
                  <a16:creationId xmlns:a16="http://schemas.microsoft.com/office/drawing/2014/main" id="{45083817-A38F-9623-D213-7F00A579B0CD}"/>
                </a:ext>
              </a:extLst>
            </p:cNvPr>
            <p:cNvSpPr/>
            <p:nvPr/>
          </p:nvSpPr>
          <p:spPr>
            <a:xfrm>
              <a:off x="3930236" y="3724069"/>
              <a:ext cx="404104" cy="200707"/>
            </a:xfrm>
            <a:custGeom>
              <a:avLst/>
              <a:gdLst/>
              <a:ahLst/>
              <a:cxnLst/>
              <a:rect l="l" t="t" r="r" b="b"/>
              <a:pathLst>
                <a:path w="24785" h="12310" extrusionOk="0">
                  <a:moveTo>
                    <a:pt x="0" y="0"/>
                  </a:moveTo>
                  <a:lnTo>
                    <a:pt x="6872" y="11142"/>
                  </a:lnTo>
                  <a:lnTo>
                    <a:pt x="24785" y="12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16;p61">
              <a:extLst>
                <a:ext uri="{FF2B5EF4-FFF2-40B4-BE49-F238E27FC236}">
                  <a16:creationId xmlns:a16="http://schemas.microsoft.com/office/drawing/2014/main" id="{EE52EB66-AAB5-0941-3CF5-5A8CC67599EA}"/>
                </a:ext>
              </a:extLst>
            </p:cNvPr>
            <p:cNvSpPr/>
            <p:nvPr/>
          </p:nvSpPr>
          <p:spPr>
            <a:xfrm>
              <a:off x="4459410" y="1711752"/>
              <a:ext cx="349729" cy="386169"/>
            </a:xfrm>
            <a:custGeom>
              <a:avLst/>
              <a:gdLst/>
              <a:ahLst/>
              <a:cxnLst/>
              <a:rect l="l" t="t" r="r" b="b"/>
              <a:pathLst>
                <a:path w="21450" h="23685" extrusionOk="0">
                  <a:moveTo>
                    <a:pt x="3203" y="1"/>
                  </a:moveTo>
                  <a:lnTo>
                    <a:pt x="1" y="16312"/>
                  </a:lnTo>
                  <a:lnTo>
                    <a:pt x="10475" y="23684"/>
                  </a:lnTo>
                  <a:lnTo>
                    <a:pt x="21450" y="9674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17;p61">
              <a:extLst>
                <a:ext uri="{FF2B5EF4-FFF2-40B4-BE49-F238E27FC236}">
                  <a16:creationId xmlns:a16="http://schemas.microsoft.com/office/drawing/2014/main" id="{0F614FA7-F430-A24B-DBBE-61B2FD4654A5}"/>
                </a:ext>
              </a:extLst>
            </p:cNvPr>
            <p:cNvSpPr/>
            <p:nvPr/>
          </p:nvSpPr>
          <p:spPr>
            <a:xfrm>
              <a:off x="4262535" y="1711752"/>
              <a:ext cx="249114" cy="342114"/>
            </a:xfrm>
            <a:custGeom>
              <a:avLst/>
              <a:gdLst/>
              <a:ahLst/>
              <a:cxnLst/>
              <a:rect l="l" t="t" r="r" b="b"/>
              <a:pathLst>
                <a:path w="15279" h="20983" extrusionOk="0">
                  <a:moveTo>
                    <a:pt x="15278" y="1"/>
                  </a:moveTo>
                  <a:lnTo>
                    <a:pt x="1" y="20982"/>
                  </a:lnTo>
                  <a:lnTo>
                    <a:pt x="12076" y="16312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rgbClr val="43C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18;p61">
              <a:extLst>
                <a:ext uri="{FF2B5EF4-FFF2-40B4-BE49-F238E27FC236}">
                  <a16:creationId xmlns:a16="http://schemas.microsoft.com/office/drawing/2014/main" id="{B31D1910-6F80-0307-5608-F38EDF3A53CF}"/>
                </a:ext>
              </a:extLst>
            </p:cNvPr>
            <p:cNvSpPr/>
            <p:nvPr/>
          </p:nvSpPr>
          <p:spPr>
            <a:xfrm>
              <a:off x="3878567" y="1819442"/>
              <a:ext cx="391060" cy="590658"/>
            </a:xfrm>
            <a:custGeom>
              <a:avLst/>
              <a:gdLst/>
              <a:ahLst/>
              <a:cxnLst/>
              <a:rect l="l" t="t" r="r" b="b"/>
              <a:pathLst>
                <a:path w="23985" h="36227" extrusionOk="0">
                  <a:moveTo>
                    <a:pt x="14244" y="0"/>
                  </a:moveTo>
                  <a:lnTo>
                    <a:pt x="0" y="13710"/>
                  </a:lnTo>
                  <a:lnTo>
                    <a:pt x="4270" y="24618"/>
                  </a:lnTo>
                  <a:lnTo>
                    <a:pt x="14244" y="36226"/>
                  </a:lnTo>
                  <a:lnTo>
                    <a:pt x="23984" y="1377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19;p61">
              <a:extLst>
                <a:ext uri="{FF2B5EF4-FFF2-40B4-BE49-F238E27FC236}">
                  <a16:creationId xmlns:a16="http://schemas.microsoft.com/office/drawing/2014/main" id="{B08907D9-425F-DFC8-51C9-DEF9B8158421}"/>
                </a:ext>
              </a:extLst>
            </p:cNvPr>
            <p:cNvSpPr/>
            <p:nvPr/>
          </p:nvSpPr>
          <p:spPr>
            <a:xfrm>
              <a:off x="4110790" y="1977708"/>
              <a:ext cx="519424" cy="432392"/>
            </a:xfrm>
            <a:custGeom>
              <a:avLst/>
              <a:gdLst/>
              <a:ahLst/>
              <a:cxnLst/>
              <a:rect l="l" t="t" r="r" b="b"/>
              <a:pathLst>
                <a:path w="31858" h="26520" extrusionOk="0">
                  <a:moveTo>
                    <a:pt x="21383" y="0"/>
                  </a:moveTo>
                  <a:lnTo>
                    <a:pt x="9741" y="4070"/>
                  </a:lnTo>
                  <a:lnTo>
                    <a:pt x="1" y="26519"/>
                  </a:lnTo>
                  <a:lnTo>
                    <a:pt x="23651" y="18313"/>
                  </a:lnTo>
                  <a:lnTo>
                    <a:pt x="31857" y="7372"/>
                  </a:lnTo>
                  <a:lnTo>
                    <a:pt x="21383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0;p61">
              <a:extLst>
                <a:ext uri="{FF2B5EF4-FFF2-40B4-BE49-F238E27FC236}">
                  <a16:creationId xmlns:a16="http://schemas.microsoft.com/office/drawing/2014/main" id="{A7161A5E-45A9-BC90-CB98-6251CE286F35}"/>
                </a:ext>
              </a:extLst>
            </p:cNvPr>
            <p:cNvSpPr/>
            <p:nvPr/>
          </p:nvSpPr>
          <p:spPr>
            <a:xfrm>
              <a:off x="4110790" y="2097904"/>
              <a:ext cx="519424" cy="512332"/>
            </a:xfrm>
            <a:custGeom>
              <a:avLst/>
              <a:gdLst/>
              <a:ahLst/>
              <a:cxnLst/>
              <a:rect l="l" t="t" r="r" b="b"/>
              <a:pathLst>
                <a:path w="31858" h="31423" extrusionOk="0">
                  <a:moveTo>
                    <a:pt x="31857" y="0"/>
                  </a:moveTo>
                  <a:lnTo>
                    <a:pt x="23651" y="10941"/>
                  </a:lnTo>
                  <a:lnTo>
                    <a:pt x="1" y="19147"/>
                  </a:lnTo>
                  <a:lnTo>
                    <a:pt x="18181" y="31423"/>
                  </a:lnTo>
                  <a:lnTo>
                    <a:pt x="25619" y="23417"/>
                  </a:lnTo>
                  <a:lnTo>
                    <a:pt x="25553" y="18480"/>
                  </a:lnTo>
                  <a:lnTo>
                    <a:pt x="31757" y="7539"/>
                  </a:lnTo>
                  <a:lnTo>
                    <a:pt x="318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1;p61">
              <a:extLst>
                <a:ext uri="{FF2B5EF4-FFF2-40B4-BE49-F238E27FC236}">
                  <a16:creationId xmlns:a16="http://schemas.microsoft.com/office/drawing/2014/main" id="{DA47F788-8B83-384C-CE25-8F9BBC1B0706}"/>
                </a:ext>
              </a:extLst>
            </p:cNvPr>
            <p:cNvSpPr/>
            <p:nvPr/>
          </p:nvSpPr>
          <p:spPr>
            <a:xfrm>
              <a:off x="4496405" y="2178937"/>
              <a:ext cx="571077" cy="375832"/>
            </a:xfrm>
            <a:custGeom>
              <a:avLst/>
              <a:gdLst/>
              <a:ahLst/>
              <a:cxnLst/>
              <a:rect l="l" t="t" r="r" b="b"/>
              <a:pathLst>
                <a:path w="35026" h="23051" extrusionOk="0">
                  <a:moveTo>
                    <a:pt x="6071" y="0"/>
                  </a:moveTo>
                  <a:lnTo>
                    <a:pt x="0" y="5971"/>
                  </a:lnTo>
                  <a:lnTo>
                    <a:pt x="2302" y="20582"/>
                  </a:lnTo>
                  <a:lnTo>
                    <a:pt x="16846" y="16779"/>
                  </a:lnTo>
                  <a:lnTo>
                    <a:pt x="26953" y="23050"/>
                  </a:lnTo>
                  <a:lnTo>
                    <a:pt x="35025" y="16112"/>
                  </a:lnTo>
                  <a:lnTo>
                    <a:pt x="31623" y="9407"/>
                  </a:lnTo>
                  <a:lnTo>
                    <a:pt x="21315" y="6205"/>
                  </a:lnTo>
                  <a:lnTo>
                    <a:pt x="11442" y="3403"/>
                  </a:lnTo>
                  <a:lnTo>
                    <a:pt x="8106" y="2569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5CD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2;p61">
              <a:extLst>
                <a:ext uri="{FF2B5EF4-FFF2-40B4-BE49-F238E27FC236}">
                  <a16:creationId xmlns:a16="http://schemas.microsoft.com/office/drawing/2014/main" id="{6ACB2CA6-7E52-3173-D912-61417D4A92B1}"/>
                </a:ext>
              </a:extLst>
            </p:cNvPr>
            <p:cNvSpPr/>
            <p:nvPr/>
          </p:nvSpPr>
          <p:spPr>
            <a:xfrm>
              <a:off x="4628552" y="1869480"/>
              <a:ext cx="259989" cy="351343"/>
            </a:xfrm>
            <a:custGeom>
              <a:avLst/>
              <a:gdLst/>
              <a:ahLst/>
              <a:cxnLst/>
              <a:rect l="l" t="t" r="r" b="b"/>
              <a:pathLst>
                <a:path w="15946" h="21549" extrusionOk="0">
                  <a:moveTo>
                    <a:pt x="11076" y="0"/>
                  </a:moveTo>
                  <a:lnTo>
                    <a:pt x="101" y="14010"/>
                  </a:lnTo>
                  <a:lnTo>
                    <a:pt x="1" y="21549"/>
                  </a:lnTo>
                  <a:lnTo>
                    <a:pt x="1" y="21549"/>
                  </a:lnTo>
                  <a:lnTo>
                    <a:pt x="15946" y="10508"/>
                  </a:lnTo>
                  <a:lnTo>
                    <a:pt x="11076" y="0"/>
                  </a:lnTo>
                  <a:close/>
                </a:path>
              </a:pathLst>
            </a:custGeom>
            <a:solidFill>
              <a:srgbClr val="5CD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3;p61">
              <a:extLst>
                <a:ext uri="{FF2B5EF4-FFF2-40B4-BE49-F238E27FC236}">
                  <a16:creationId xmlns:a16="http://schemas.microsoft.com/office/drawing/2014/main" id="{2232F480-1F1C-98F3-D980-59063CF9DAAF}"/>
                </a:ext>
              </a:extLst>
            </p:cNvPr>
            <p:cNvSpPr/>
            <p:nvPr/>
          </p:nvSpPr>
          <p:spPr>
            <a:xfrm>
              <a:off x="3588692" y="2097904"/>
              <a:ext cx="522115" cy="783180"/>
            </a:xfrm>
            <a:custGeom>
              <a:avLst/>
              <a:gdLst/>
              <a:ahLst/>
              <a:cxnLst/>
              <a:rect l="l" t="t" r="r" b="b"/>
              <a:pathLst>
                <a:path w="32023" h="48035" extrusionOk="0">
                  <a:moveTo>
                    <a:pt x="22983" y="0"/>
                  </a:moveTo>
                  <a:lnTo>
                    <a:pt x="0" y="24084"/>
                  </a:lnTo>
                  <a:lnTo>
                    <a:pt x="28954" y="48035"/>
                  </a:lnTo>
                  <a:lnTo>
                    <a:pt x="32023" y="19147"/>
                  </a:lnTo>
                  <a:lnTo>
                    <a:pt x="22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4;p61">
              <a:extLst>
                <a:ext uri="{FF2B5EF4-FFF2-40B4-BE49-F238E27FC236}">
                  <a16:creationId xmlns:a16="http://schemas.microsoft.com/office/drawing/2014/main" id="{B00625A2-3C3F-1F12-3CFA-69A53108E493}"/>
                </a:ext>
              </a:extLst>
            </p:cNvPr>
            <p:cNvSpPr/>
            <p:nvPr/>
          </p:nvSpPr>
          <p:spPr>
            <a:xfrm>
              <a:off x="4060769" y="2410084"/>
              <a:ext cx="553126" cy="471000"/>
            </a:xfrm>
            <a:custGeom>
              <a:avLst/>
              <a:gdLst/>
              <a:ahLst/>
              <a:cxnLst/>
              <a:rect l="l" t="t" r="r" b="b"/>
              <a:pathLst>
                <a:path w="33925" h="28888" extrusionOk="0">
                  <a:moveTo>
                    <a:pt x="3069" y="0"/>
                  </a:moveTo>
                  <a:lnTo>
                    <a:pt x="0" y="28888"/>
                  </a:lnTo>
                  <a:lnTo>
                    <a:pt x="20615" y="19614"/>
                  </a:lnTo>
                  <a:lnTo>
                    <a:pt x="33924" y="1454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5;p61">
              <a:extLst>
                <a:ext uri="{FF2B5EF4-FFF2-40B4-BE49-F238E27FC236}">
                  <a16:creationId xmlns:a16="http://schemas.microsoft.com/office/drawing/2014/main" id="{5432930E-42A1-3011-4D74-1A0EDAB55A92}"/>
                </a:ext>
              </a:extLst>
            </p:cNvPr>
            <p:cNvSpPr/>
            <p:nvPr/>
          </p:nvSpPr>
          <p:spPr>
            <a:xfrm>
              <a:off x="3386371" y="2395948"/>
              <a:ext cx="368756" cy="595550"/>
            </a:xfrm>
            <a:custGeom>
              <a:avLst/>
              <a:gdLst/>
              <a:ahLst/>
              <a:cxnLst/>
              <a:rect l="l" t="t" r="r" b="b"/>
              <a:pathLst>
                <a:path w="22617" h="36527" extrusionOk="0">
                  <a:moveTo>
                    <a:pt x="5804" y="0"/>
                  </a:moveTo>
                  <a:lnTo>
                    <a:pt x="0" y="13143"/>
                  </a:lnTo>
                  <a:lnTo>
                    <a:pt x="3670" y="24417"/>
                  </a:lnTo>
                  <a:lnTo>
                    <a:pt x="9874" y="27753"/>
                  </a:lnTo>
                  <a:lnTo>
                    <a:pt x="19881" y="36526"/>
                  </a:lnTo>
                  <a:lnTo>
                    <a:pt x="22616" y="7272"/>
                  </a:lnTo>
                  <a:lnTo>
                    <a:pt x="5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26;p61">
              <a:extLst>
                <a:ext uri="{FF2B5EF4-FFF2-40B4-BE49-F238E27FC236}">
                  <a16:creationId xmlns:a16="http://schemas.microsoft.com/office/drawing/2014/main" id="{54116D4E-B1A0-BEBC-E121-22103946CD20}"/>
                </a:ext>
              </a:extLst>
            </p:cNvPr>
            <p:cNvSpPr/>
            <p:nvPr/>
          </p:nvSpPr>
          <p:spPr>
            <a:xfrm>
              <a:off x="3685491" y="2881068"/>
              <a:ext cx="403566" cy="521593"/>
            </a:xfrm>
            <a:custGeom>
              <a:avLst/>
              <a:gdLst/>
              <a:ahLst/>
              <a:cxnLst/>
              <a:rect l="l" t="t" r="r" b="b"/>
              <a:pathLst>
                <a:path w="24752" h="31991" extrusionOk="0">
                  <a:moveTo>
                    <a:pt x="23017" y="1"/>
                  </a:moveTo>
                  <a:lnTo>
                    <a:pt x="1" y="13777"/>
                  </a:lnTo>
                  <a:lnTo>
                    <a:pt x="20849" y="30990"/>
                  </a:lnTo>
                  <a:lnTo>
                    <a:pt x="24752" y="31990"/>
                  </a:lnTo>
                  <a:lnTo>
                    <a:pt x="230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27;p61">
              <a:extLst>
                <a:ext uri="{FF2B5EF4-FFF2-40B4-BE49-F238E27FC236}">
                  <a16:creationId xmlns:a16="http://schemas.microsoft.com/office/drawing/2014/main" id="{187EE485-4D6A-2828-2339-6EF394827D12}"/>
                </a:ext>
              </a:extLst>
            </p:cNvPr>
            <p:cNvSpPr/>
            <p:nvPr/>
          </p:nvSpPr>
          <p:spPr>
            <a:xfrm>
              <a:off x="3596844" y="2610220"/>
              <a:ext cx="463941" cy="495490"/>
            </a:xfrm>
            <a:custGeom>
              <a:avLst/>
              <a:gdLst/>
              <a:ahLst/>
              <a:cxnLst/>
              <a:rect l="l" t="t" r="r" b="b"/>
              <a:pathLst>
                <a:path w="28455" h="30390" extrusionOk="0">
                  <a:moveTo>
                    <a:pt x="9140" y="1"/>
                  </a:moveTo>
                  <a:lnTo>
                    <a:pt x="6972" y="23384"/>
                  </a:lnTo>
                  <a:lnTo>
                    <a:pt x="0" y="28788"/>
                  </a:lnTo>
                  <a:lnTo>
                    <a:pt x="5438" y="30389"/>
                  </a:lnTo>
                  <a:lnTo>
                    <a:pt x="28454" y="16613"/>
                  </a:lnTo>
                  <a:lnTo>
                    <a:pt x="9140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628;p61">
              <a:extLst>
                <a:ext uri="{FF2B5EF4-FFF2-40B4-BE49-F238E27FC236}">
                  <a16:creationId xmlns:a16="http://schemas.microsoft.com/office/drawing/2014/main" id="{0E563C1C-0379-48CD-EE91-1B2CE333B2EA}"/>
                </a:ext>
              </a:extLst>
            </p:cNvPr>
            <p:cNvSpPr/>
            <p:nvPr/>
          </p:nvSpPr>
          <p:spPr>
            <a:xfrm>
              <a:off x="4060769" y="2757611"/>
              <a:ext cx="343729" cy="303489"/>
            </a:xfrm>
            <a:custGeom>
              <a:avLst/>
              <a:gdLst/>
              <a:ahLst/>
              <a:cxnLst/>
              <a:rect l="l" t="t" r="r" b="b"/>
              <a:pathLst>
                <a:path w="21082" h="18614" extrusionOk="0">
                  <a:moveTo>
                    <a:pt x="16845" y="1"/>
                  </a:moveTo>
                  <a:lnTo>
                    <a:pt x="0" y="7573"/>
                  </a:lnTo>
                  <a:lnTo>
                    <a:pt x="21082" y="18614"/>
                  </a:lnTo>
                  <a:lnTo>
                    <a:pt x="16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629;p61">
              <a:extLst>
                <a:ext uri="{FF2B5EF4-FFF2-40B4-BE49-F238E27FC236}">
                  <a16:creationId xmlns:a16="http://schemas.microsoft.com/office/drawing/2014/main" id="{4ECC375D-0888-CA6D-9B54-EFE7FAB9E3F0}"/>
                </a:ext>
              </a:extLst>
            </p:cNvPr>
            <p:cNvSpPr/>
            <p:nvPr/>
          </p:nvSpPr>
          <p:spPr>
            <a:xfrm>
              <a:off x="4060769" y="2881068"/>
              <a:ext cx="435653" cy="495490"/>
            </a:xfrm>
            <a:custGeom>
              <a:avLst/>
              <a:gdLst/>
              <a:ahLst/>
              <a:cxnLst/>
              <a:rect l="l" t="t" r="r" b="b"/>
              <a:pathLst>
                <a:path w="26720" h="30390" extrusionOk="0">
                  <a:moveTo>
                    <a:pt x="0" y="1"/>
                  </a:moveTo>
                  <a:lnTo>
                    <a:pt x="1668" y="30389"/>
                  </a:lnTo>
                  <a:lnTo>
                    <a:pt x="16745" y="15745"/>
                  </a:lnTo>
                  <a:lnTo>
                    <a:pt x="26719" y="8674"/>
                  </a:lnTo>
                  <a:lnTo>
                    <a:pt x="16078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630;p61">
              <a:extLst>
                <a:ext uri="{FF2B5EF4-FFF2-40B4-BE49-F238E27FC236}">
                  <a16:creationId xmlns:a16="http://schemas.microsoft.com/office/drawing/2014/main" id="{80083578-C0BF-EAA5-4EBF-AA1BDDB8DA5F}"/>
                </a:ext>
              </a:extLst>
            </p:cNvPr>
            <p:cNvSpPr/>
            <p:nvPr/>
          </p:nvSpPr>
          <p:spPr>
            <a:xfrm>
              <a:off x="4087948" y="3135595"/>
              <a:ext cx="547158" cy="437837"/>
            </a:xfrm>
            <a:custGeom>
              <a:avLst/>
              <a:gdLst/>
              <a:ahLst/>
              <a:cxnLst/>
              <a:rect l="l" t="t" r="r" b="b"/>
              <a:pathLst>
                <a:path w="33559" h="26854" extrusionOk="0">
                  <a:moveTo>
                    <a:pt x="15078" y="1"/>
                  </a:moveTo>
                  <a:lnTo>
                    <a:pt x="1" y="14778"/>
                  </a:lnTo>
                  <a:lnTo>
                    <a:pt x="5905" y="26853"/>
                  </a:lnTo>
                  <a:lnTo>
                    <a:pt x="33558" y="5905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631;p61">
              <a:extLst>
                <a:ext uri="{FF2B5EF4-FFF2-40B4-BE49-F238E27FC236}">
                  <a16:creationId xmlns:a16="http://schemas.microsoft.com/office/drawing/2014/main" id="{A94575D9-BD7D-CD9D-42A9-69585CD92DC1}"/>
                </a:ext>
              </a:extLst>
            </p:cNvPr>
            <p:cNvSpPr/>
            <p:nvPr/>
          </p:nvSpPr>
          <p:spPr>
            <a:xfrm>
              <a:off x="4318019" y="3229688"/>
              <a:ext cx="478615" cy="341022"/>
            </a:xfrm>
            <a:custGeom>
              <a:avLst/>
              <a:gdLst/>
              <a:ahLst/>
              <a:cxnLst/>
              <a:rect l="l" t="t" r="r" b="b"/>
              <a:pathLst>
                <a:path w="29355" h="20916" extrusionOk="0">
                  <a:moveTo>
                    <a:pt x="19447" y="1"/>
                  </a:moveTo>
                  <a:lnTo>
                    <a:pt x="0" y="14778"/>
                  </a:lnTo>
                  <a:lnTo>
                    <a:pt x="10141" y="20916"/>
                  </a:lnTo>
                  <a:lnTo>
                    <a:pt x="29354" y="20916"/>
                  </a:lnTo>
                  <a:lnTo>
                    <a:pt x="19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632;p61">
              <a:extLst>
                <a:ext uri="{FF2B5EF4-FFF2-40B4-BE49-F238E27FC236}">
                  <a16:creationId xmlns:a16="http://schemas.microsoft.com/office/drawing/2014/main" id="{DA4A9779-0ED6-2F9B-8C2D-F770847DABF3}"/>
                </a:ext>
              </a:extLst>
            </p:cNvPr>
            <p:cNvSpPr/>
            <p:nvPr/>
          </p:nvSpPr>
          <p:spPr>
            <a:xfrm>
              <a:off x="4132002" y="3471710"/>
              <a:ext cx="351359" cy="238239"/>
            </a:xfrm>
            <a:custGeom>
              <a:avLst/>
              <a:gdLst/>
              <a:ahLst/>
              <a:cxnLst/>
              <a:rect l="l" t="t" r="r" b="b"/>
              <a:pathLst>
                <a:path w="21550" h="14612" extrusionOk="0">
                  <a:moveTo>
                    <a:pt x="11409" y="1"/>
                  </a:moveTo>
                  <a:lnTo>
                    <a:pt x="3203" y="6238"/>
                  </a:lnTo>
                  <a:lnTo>
                    <a:pt x="1" y="14611"/>
                  </a:lnTo>
                  <a:lnTo>
                    <a:pt x="21550" y="5371"/>
                  </a:lnTo>
                  <a:lnTo>
                    <a:pt x="1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633;p61">
              <a:extLst>
                <a:ext uri="{FF2B5EF4-FFF2-40B4-BE49-F238E27FC236}">
                  <a16:creationId xmlns:a16="http://schemas.microsoft.com/office/drawing/2014/main" id="{6559878D-23B1-0AE3-1765-E094CDDF3761}"/>
                </a:ext>
              </a:extLst>
            </p:cNvPr>
            <p:cNvSpPr/>
            <p:nvPr/>
          </p:nvSpPr>
          <p:spPr>
            <a:xfrm>
              <a:off x="4132002" y="3559281"/>
              <a:ext cx="633082" cy="248560"/>
            </a:xfrm>
            <a:custGeom>
              <a:avLst/>
              <a:gdLst/>
              <a:ahLst/>
              <a:cxnLst/>
              <a:rect l="l" t="t" r="r" b="b"/>
              <a:pathLst>
                <a:path w="38829" h="15245" extrusionOk="0">
                  <a:moveTo>
                    <a:pt x="21550" y="0"/>
                  </a:moveTo>
                  <a:lnTo>
                    <a:pt x="1" y="9240"/>
                  </a:lnTo>
                  <a:lnTo>
                    <a:pt x="38829" y="15244"/>
                  </a:lnTo>
                  <a:lnTo>
                    <a:pt x="21550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634;p61">
              <a:extLst>
                <a:ext uri="{FF2B5EF4-FFF2-40B4-BE49-F238E27FC236}">
                  <a16:creationId xmlns:a16="http://schemas.microsoft.com/office/drawing/2014/main" id="{3FD74A20-B8A0-9D26-428C-079A3F073384}"/>
                </a:ext>
              </a:extLst>
            </p:cNvPr>
            <p:cNvSpPr/>
            <p:nvPr/>
          </p:nvSpPr>
          <p:spPr>
            <a:xfrm>
              <a:off x="4483345" y="3570694"/>
              <a:ext cx="313288" cy="248560"/>
            </a:xfrm>
            <a:custGeom>
              <a:avLst/>
              <a:gdLst/>
              <a:ahLst/>
              <a:cxnLst/>
              <a:rect l="l" t="t" r="r" b="b"/>
              <a:pathLst>
                <a:path w="19215" h="15245" extrusionOk="0">
                  <a:moveTo>
                    <a:pt x="1" y="1"/>
                  </a:moveTo>
                  <a:lnTo>
                    <a:pt x="17380" y="15245"/>
                  </a:lnTo>
                  <a:lnTo>
                    <a:pt x="192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635;p61">
              <a:extLst>
                <a:ext uri="{FF2B5EF4-FFF2-40B4-BE49-F238E27FC236}">
                  <a16:creationId xmlns:a16="http://schemas.microsoft.com/office/drawing/2014/main" id="{FC33D1DB-E2A5-E4B4-5763-75C943939C97}"/>
                </a:ext>
              </a:extLst>
            </p:cNvPr>
            <p:cNvSpPr/>
            <p:nvPr/>
          </p:nvSpPr>
          <p:spPr>
            <a:xfrm>
              <a:off x="5381275" y="2647214"/>
              <a:ext cx="244207" cy="432392"/>
            </a:xfrm>
            <a:custGeom>
              <a:avLst/>
              <a:gdLst/>
              <a:ahLst/>
              <a:cxnLst/>
              <a:rect l="l" t="t" r="r" b="b"/>
              <a:pathLst>
                <a:path w="14978" h="26520" extrusionOk="0">
                  <a:moveTo>
                    <a:pt x="0" y="0"/>
                  </a:moveTo>
                  <a:lnTo>
                    <a:pt x="2602" y="10608"/>
                  </a:lnTo>
                  <a:lnTo>
                    <a:pt x="9774" y="26519"/>
                  </a:lnTo>
                  <a:lnTo>
                    <a:pt x="14978" y="4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636;p61">
              <a:extLst>
                <a:ext uri="{FF2B5EF4-FFF2-40B4-BE49-F238E27FC236}">
                  <a16:creationId xmlns:a16="http://schemas.microsoft.com/office/drawing/2014/main" id="{0AE07992-1A7F-EBAD-FB18-F9DA559E0104}"/>
                </a:ext>
              </a:extLst>
            </p:cNvPr>
            <p:cNvSpPr/>
            <p:nvPr/>
          </p:nvSpPr>
          <p:spPr>
            <a:xfrm>
              <a:off x="5079433" y="2580856"/>
              <a:ext cx="461202" cy="755446"/>
            </a:xfrm>
            <a:custGeom>
              <a:avLst/>
              <a:gdLst/>
              <a:ahLst/>
              <a:cxnLst/>
              <a:rect l="l" t="t" r="r" b="b"/>
              <a:pathLst>
                <a:path w="28287" h="46334" extrusionOk="0">
                  <a:moveTo>
                    <a:pt x="2468" y="0"/>
                  </a:moveTo>
                  <a:lnTo>
                    <a:pt x="0" y="18414"/>
                  </a:lnTo>
                  <a:lnTo>
                    <a:pt x="11208" y="46334"/>
                  </a:lnTo>
                  <a:lnTo>
                    <a:pt x="26185" y="39529"/>
                  </a:lnTo>
                  <a:lnTo>
                    <a:pt x="28287" y="30589"/>
                  </a:lnTo>
                  <a:lnTo>
                    <a:pt x="21982" y="14878"/>
                  </a:lnTo>
                  <a:lnTo>
                    <a:pt x="11208" y="4804"/>
                  </a:lnTo>
                  <a:lnTo>
                    <a:pt x="2468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637;p61">
              <a:extLst>
                <a:ext uri="{FF2B5EF4-FFF2-40B4-BE49-F238E27FC236}">
                  <a16:creationId xmlns:a16="http://schemas.microsoft.com/office/drawing/2014/main" id="{FFC9BFE8-D338-9737-8FB8-074E15A8F949}"/>
                </a:ext>
              </a:extLst>
            </p:cNvPr>
            <p:cNvSpPr/>
            <p:nvPr/>
          </p:nvSpPr>
          <p:spPr>
            <a:xfrm>
              <a:off x="5166987" y="3225335"/>
              <a:ext cx="339392" cy="354620"/>
            </a:xfrm>
            <a:custGeom>
              <a:avLst/>
              <a:gdLst/>
              <a:ahLst/>
              <a:cxnLst/>
              <a:rect l="l" t="t" r="r" b="b"/>
              <a:pathLst>
                <a:path w="20816" h="21750" extrusionOk="0">
                  <a:moveTo>
                    <a:pt x="20815" y="1"/>
                  </a:moveTo>
                  <a:lnTo>
                    <a:pt x="5838" y="6806"/>
                  </a:lnTo>
                  <a:lnTo>
                    <a:pt x="1" y="9608"/>
                  </a:lnTo>
                  <a:lnTo>
                    <a:pt x="8707" y="21750"/>
                  </a:lnTo>
                  <a:lnTo>
                    <a:pt x="20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638;p61">
              <a:extLst>
                <a:ext uri="{FF2B5EF4-FFF2-40B4-BE49-F238E27FC236}">
                  <a16:creationId xmlns:a16="http://schemas.microsoft.com/office/drawing/2014/main" id="{BD3F6C2A-2BFB-F099-F091-1FA4B78766B6}"/>
                </a:ext>
              </a:extLst>
            </p:cNvPr>
            <p:cNvSpPr/>
            <p:nvPr/>
          </p:nvSpPr>
          <p:spPr>
            <a:xfrm>
              <a:off x="4902661" y="3381971"/>
              <a:ext cx="406288" cy="568354"/>
            </a:xfrm>
            <a:custGeom>
              <a:avLst/>
              <a:gdLst/>
              <a:ahLst/>
              <a:cxnLst/>
              <a:rect l="l" t="t" r="r" b="b"/>
              <a:pathLst>
                <a:path w="24919" h="34859" extrusionOk="0">
                  <a:moveTo>
                    <a:pt x="16213" y="1"/>
                  </a:moveTo>
                  <a:lnTo>
                    <a:pt x="8073" y="24385"/>
                  </a:lnTo>
                  <a:lnTo>
                    <a:pt x="1" y="34859"/>
                  </a:lnTo>
                  <a:lnTo>
                    <a:pt x="1" y="34859"/>
                  </a:lnTo>
                  <a:lnTo>
                    <a:pt x="15045" y="18547"/>
                  </a:lnTo>
                  <a:lnTo>
                    <a:pt x="24919" y="12143"/>
                  </a:lnTo>
                  <a:lnTo>
                    <a:pt x="16213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639;p61">
              <a:extLst>
                <a:ext uri="{FF2B5EF4-FFF2-40B4-BE49-F238E27FC236}">
                  <a16:creationId xmlns:a16="http://schemas.microsoft.com/office/drawing/2014/main" id="{BC98F0CD-BD79-894D-B21D-D4CCA95C6D39}"/>
                </a:ext>
              </a:extLst>
            </p:cNvPr>
            <p:cNvSpPr/>
            <p:nvPr/>
          </p:nvSpPr>
          <p:spPr>
            <a:xfrm>
              <a:off x="4084687" y="3709933"/>
              <a:ext cx="555310" cy="206136"/>
            </a:xfrm>
            <a:custGeom>
              <a:avLst/>
              <a:gdLst/>
              <a:ahLst/>
              <a:cxnLst/>
              <a:rect l="l" t="t" r="r" b="b"/>
              <a:pathLst>
                <a:path w="34059" h="12643" extrusionOk="0">
                  <a:moveTo>
                    <a:pt x="2803" y="0"/>
                  </a:moveTo>
                  <a:lnTo>
                    <a:pt x="1" y="6038"/>
                  </a:lnTo>
                  <a:lnTo>
                    <a:pt x="14178" y="12642"/>
                  </a:lnTo>
                  <a:lnTo>
                    <a:pt x="34058" y="12109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640;p61">
              <a:extLst>
                <a:ext uri="{FF2B5EF4-FFF2-40B4-BE49-F238E27FC236}">
                  <a16:creationId xmlns:a16="http://schemas.microsoft.com/office/drawing/2014/main" id="{2317895A-B230-3F70-0740-9E6E8D8E0ED0}"/>
                </a:ext>
              </a:extLst>
            </p:cNvPr>
            <p:cNvSpPr/>
            <p:nvPr/>
          </p:nvSpPr>
          <p:spPr>
            <a:xfrm>
              <a:off x="4639981" y="3779536"/>
              <a:ext cx="394321" cy="170788"/>
            </a:xfrm>
            <a:custGeom>
              <a:avLst/>
              <a:gdLst/>
              <a:ahLst/>
              <a:cxnLst/>
              <a:rect l="l" t="t" r="r" b="b"/>
              <a:pathLst>
                <a:path w="24185" h="10475" extrusionOk="0">
                  <a:moveTo>
                    <a:pt x="24184" y="1"/>
                  </a:moveTo>
                  <a:lnTo>
                    <a:pt x="0" y="7840"/>
                  </a:lnTo>
                  <a:lnTo>
                    <a:pt x="16112" y="10475"/>
                  </a:lnTo>
                  <a:lnTo>
                    <a:pt x="24184" y="1"/>
                  </a:lnTo>
                  <a:close/>
                </a:path>
              </a:pathLst>
            </a:custGeom>
            <a:solidFill>
              <a:srgbClr val="209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641;p61">
              <a:extLst>
                <a:ext uri="{FF2B5EF4-FFF2-40B4-BE49-F238E27FC236}">
                  <a16:creationId xmlns:a16="http://schemas.microsoft.com/office/drawing/2014/main" id="{E7AD5E80-9D76-B48D-11D6-7B2829B6610A}"/>
                </a:ext>
              </a:extLst>
            </p:cNvPr>
            <p:cNvSpPr/>
            <p:nvPr/>
          </p:nvSpPr>
          <p:spPr>
            <a:xfrm>
              <a:off x="4130372" y="3709933"/>
              <a:ext cx="903930" cy="197430"/>
            </a:xfrm>
            <a:custGeom>
              <a:avLst/>
              <a:gdLst/>
              <a:ahLst/>
              <a:cxnLst/>
              <a:rect l="l" t="t" r="r" b="b"/>
              <a:pathLst>
                <a:path w="55441" h="12109" extrusionOk="0">
                  <a:moveTo>
                    <a:pt x="1" y="0"/>
                  </a:moveTo>
                  <a:lnTo>
                    <a:pt x="31256" y="12109"/>
                  </a:lnTo>
                  <a:lnTo>
                    <a:pt x="55440" y="4270"/>
                  </a:lnTo>
                  <a:lnTo>
                    <a:pt x="38929" y="60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642;p61">
              <a:extLst>
                <a:ext uri="{FF2B5EF4-FFF2-40B4-BE49-F238E27FC236}">
                  <a16:creationId xmlns:a16="http://schemas.microsoft.com/office/drawing/2014/main" id="{7D651AEB-655B-B8DA-C367-6509AE1DD53B}"/>
                </a:ext>
              </a:extLst>
            </p:cNvPr>
            <p:cNvSpPr/>
            <p:nvPr/>
          </p:nvSpPr>
          <p:spPr>
            <a:xfrm>
              <a:off x="4675329" y="3690351"/>
              <a:ext cx="354620" cy="288261"/>
            </a:xfrm>
            <a:custGeom>
              <a:avLst/>
              <a:gdLst/>
              <a:ahLst/>
              <a:cxnLst/>
              <a:rect l="l" t="t" r="r" b="b"/>
              <a:pathLst>
                <a:path w="21750" h="17680" extrusionOk="0">
                  <a:moveTo>
                    <a:pt x="34" y="0"/>
                  </a:moveTo>
                  <a:lnTo>
                    <a:pt x="1302" y="6305"/>
                  </a:lnTo>
                  <a:lnTo>
                    <a:pt x="1302" y="6538"/>
                  </a:lnTo>
                  <a:lnTo>
                    <a:pt x="1" y="17680"/>
                  </a:lnTo>
                  <a:lnTo>
                    <a:pt x="13944" y="15945"/>
                  </a:lnTo>
                  <a:lnTo>
                    <a:pt x="19748" y="12042"/>
                  </a:lnTo>
                  <a:lnTo>
                    <a:pt x="21750" y="540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643;p61">
              <a:extLst>
                <a:ext uri="{FF2B5EF4-FFF2-40B4-BE49-F238E27FC236}">
                  <a16:creationId xmlns:a16="http://schemas.microsoft.com/office/drawing/2014/main" id="{D0E3D953-0C38-F5AF-CF41-F55DD2C527A6}"/>
                </a:ext>
              </a:extLst>
            </p:cNvPr>
            <p:cNvSpPr/>
            <p:nvPr/>
          </p:nvSpPr>
          <p:spPr>
            <a:xfrm>
              <a:off x="4431138" y="1952681"/>
              <a:ext cx="636343" cy="608609"/>
            </a:xfrm>
            <a:custGeom>
              <a:avLst/>
              <a:gdLst/>
              <a:ahLst/>
              <a:cxnLst/>
              <a:rect l="l" t="t" r="r" b="b"/>
              <a:pathLst>
                <a:path w="39029" h="37328" extrusionOk="0">
                  <a:moveTo>
                    <a:pt x="11775" y="1"/>
                  </a:moveTo>
                  <a:lnTo>
                    <a:pt x="6105" y="7373"/>
                  </a:lnTo>
                  <a:lnTo>
                    <a:pt x="5538" y="27754"/>
                  </a:lnTo>
                  <a:lnTo>
                    <a:pt x="5304" y="28088"/>
                  </a:lnTo>
                  <a:lnTo>
                    <a:pt x="0" y="37328"/>
                  </a:lnTo>
                  <a:lnTo>
                    <a:pt x="0" y="37328"/>
                  </a:lnTo>
                  <a:lnTo>
                    <a:pt x="6305" y="32191"/>
                  </a:lnTo>
                  <a:lnTo>
                    <a:pt x="8606" y="33858"/>
                  </a:lnTo>
                  <a:lnTo>
                    <a:pt x="20849" y="30656"/>
                  </a:lnTo>
                  <a:lnTo>
                    <a:pt x="30956" y="36894"/>
                  </a:lnTo>
                  <a:lnTo>
                    <a:pt x="39028" y="29989"/>
                  </a:lnTo>
                  <a:lnTo>
                    <a:pt x="35626" y="23284"/>
                  </a:lnTo>
                  <a:lnTo>
                    <a:pt x="25318" y="20049"/>
                  </a:lnTo>
                  <a:lnTo>
                    <a:pt x="18047" y="17980"/>
                  </a:lnTo>
                  <a:lnTo>
                    <a:pt x="16312" y="19482"/>
                  </a:lnTo>
                  <a:lnTo>
                    <a:pt x="13377" y="16012"/>
                  </a:lnTo>
                  <a:lnTo>
                    <a:pt x="18680" y="13010"/>
                  </a:lnTo>
                  <a:lnTo>
                    <a:pt x="27453" y="5872"/>
                  </a:lnTo>
                  <a:lnTo>
                    <a:pt x="24218" y="1535"/>
                  </a:lnTo>
                  <a:lnTo>
                    <a:pt x="11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644;p61">
              <a:extLst>
                <a:ext uri="{FF2B5EF4-FFF2-40B4-BE49-F238E27FC236}">
                  <a16:creationId xmlns:a16="http://schemas.microsoft.com/office/drawing/2014/main" id="{DF1EC05A-BBDF-304B-52AA-0BEC13C9587E}"/>
                </a:ext>
              </a:extLst>
            </p:cNvPr>
            <p:cNvSpPr/>
            <p:nvPr/>
          </p:nvSpPr>
          <p:spPr>
            <a:xfrm>
              <a:off x="4198361" y="2286627"/>
              <a:ext cx="598272" cy="1380344"/>
            </a:xfrm>
            <a:custGeom>
              <a:avLst/>
              <a:gdLst/>
              <a:ahLst/>
              <a:cxnLst/>
              <a:rect l="l" t="t" r="r" b="b"/>
              <a:pathLst>
                <a:path w="36694" h="84661" extrusionOk="0">
                  <a:moveTo>
                    <a:pt x="15979" y="0"/>
                  </a:moveTo>
                  <a:lnTo>
                    <a:pt x="11242" y="11242"/>
                  </a:lnTo>
                  <a:lnTo>
                    <a:pt x="11242" y="15345"/>
                  </a:lnTo>
                  <a:lnTo>
                    <a:pt x="12609" y="25018"/>
                  </a:lnTo>
                  <a:lnTo>
                    <a:pt x="5705" y="24184"/>
                  </a:lnTo>
                  <a:lnTo>
                    <a:pt x="0" y="35826"/>
                  </a:lnTo>
                  <a:lnTo>
                    <a:pt x="2602" y="67849"/>
                  </a:lnTo>
                  <a:lnTo>
                    <a:pt x="26253" y="70784"/>
                  </a:lnTo>
                  <a:lnTo>
                    <a:pt x="29021" y="84661"/>
                  </a:lnTo>
                  <a:lnTo>
                    <a:pt x="36693" y="78923"/>
                  </a:lnTo>
                  <a:lnTo>
                    <a:pt x="26786" y="57975"/>
                  </a:lnTo>
                  <a:lnTo>
                    <a:pt x="8507" y="52071"/>
                  </a:lnTo>
                  <a:lnTo>
                    <a:pt x="18280" y="45133"/>
                  </a:lnTo>
                  <a:lnTo>
                    <a:pt x="12076" y="44966"/>
                  </a:lnTo>
                  <a:lnTo>
                    <a:pt x="8907" y="31089"/>
                  </a:lnTo>
                  <a:lnTo>
                    <a:pt x="12176" y="27186"/>
                  </a:lnTo>
                  <a:lnTo>
                    <a:pt x="25485" y="22116"/>
                  </a:lnTo>
                  <a:lnTo>
                    <a:pt x="21683" y="20348"/>
                  </a:lnTo>
                  <a:lnTo>
                    <a:pt x="14744" y="23183"/>
                  </a:lnTo>
                  <a:lnTo>
                    <a:pt x="14544" y="18347"/>
                  </a:lnTo>
                  <a:lnTo>
                    <a:pt x="15411" y="17379"/>
                  </a:lnTo>
                  <a:lnTo>
                    <a:pt x="15111" y="17246"/>
                  </a:lnTo>
                  <a:lnTo>
                    <a:pt x="20182" y="6872"/>
                  </a:lnTo>
                  <a:lnTo>
                    <a:pt x="159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645;p61">
              <a:extLst>
                <a:ext uri="{FF2B5EF4-FFF2-40B4-BE49-F238E27FC236}">
                  <a16:creationId xmlns:a16="http://schemas.microsoft.com/office/drawing/2014/main" id="{2669CFCC-84FD-35EE-6B30-66064F3836E2}"/>
                </a:ext>
              </a:extLst>
            </p:cNvPr>
            <p:cNvSpPr/>
            <p:nvPr/>
          </p:nvSpPr>
          <p:spPr>
            <a:xfrm>
              <a:off x="5079433" y="2580856"/>
              <a:ext cx="653740" cy="616223"/>
            </a:xfrm>
            <a:custGeom>
              <a:avLst/>
              <a:gdLst/>
              <a:ahLst/>
              <a:cxnLst/>
              <a:rect l="l" t="t" r="r" b="b"/>
              <a:pathLst>
                <a:path w="40096" h="37795" extrusionOk="0">
                  <a:moveTo>
                    <a:pt x="2468" y="0"/>
                  </a:moveTo>
                  <a:lnTo>
                    <a:pt x="0" y="18414"/>
                  </a:lnTo>
                  <a:lnTo>
                    <a:pt x="1835" y="23017"/>
                  </a:lnTo>
                  <a:lnTo>
                    <a:pt x="8773" y="32657"/>
                  </a:lnTo>
                  <a:lnTo>
                    <a:pt x="9073" y="33057"/>
                  </a:lnTo>
                  <a:lnTo>
                    <a:pt x="9674" y="32857"/>
                  </a:lnTo>
                  <a:lnTo>
                    <a:pt x="15511" y="30589"/>
                  </a:lnTo>
                  <a:lnTo>
                    <a:pt x="15511" y="26519"/>
                  </a:lnTo>
                  <a:lnTo>
                    <a:pt x="15745" y="23184"/>
                  </a:lnTo>
                  <a:lnTo>
                    <a:pt x="16445" y="21916"/>
                  </a:lnTo>
                  <a:lnTo>
                    <a:pt x="31523" y="23351"/>
                  </a:lnTo>
                  <a:lnTo>
                    <a:pt x="31623" y="23584"/>
                  </a:lnTo>
                  <a:lnTo>
                    <a:pt x="33691" y="37794"/>
                  </a:lnTo>
                  <a:lnTo>
                    <a:pt x="36960" y="28988"/>
                  </a:lnTo>
                  <a:lnTo>
                    <a:pt x="38861" y="24285"/>
                  </a:lnTo>
                  <a:lnTo>
                    <a:pt x="36559" y="20282"/>
                  </a:lnTo>
                  <a:lnTo>
                    <a:pt x="40095" y="10842"/>
                  </a:lnTo>
                  <a:lnTo>
                    <a:pt x="34291" y="5404"/>
                  </a:lnTo>
                  <a:lnTo>
                    <a:pt x="33491" y="8673"/>
                  </a:lnTo>
                  <a:lnTo>
                    <a:pt x="18513" y="4070"/>
                  </a:lnTo>
                  <a:lnTo>
                    <a:pt x="20915" y="13877"/>
                  </a:lnTo>
                  <a:lnTo>
                    <a:pt x="20915" y="13877"/>
                  </a:lnTo>
                  <a:lnTo>
                    <a:pt x="11208" y="4804"/>
                  </a:lnTo>
                  <a:lnTo>
                    <a:pt x="24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646;p61">
              <a:extLst>
                <a:ext uri="{FF2B5EF4-FFF2-40B4-BE49-F238E27FC236}">
                  <a16:creationId xmlns:a16="http://schemas.microsoft.com/office/drawing/2014/main" id="{7C1696BA-776D-92E1-E2BA-6E159232D086}"/>
                </a:ext>
              </a:extLst>
            </p:cNvPr>
            <p:cNvSpPr/>
            <p:nvPr/>
          </p:nvSpPr>
          <p:spPr>
            <a:xfrm>
              <a:off x="5135992" y="3021938"/>
              <a:ext cx="120750" cy="293707"/>
            </a:xfrm>
            <a:custGeom>
              <a:avLst/>
              <a:gdLst/>
              <a:ahLst/>
              <a:cxnLst/>
              <a:rect l="l" t="t" r="r" b="b"/>
              <a:pathLst>
                <a:path w="7406" h="18014" extrusionOk="0">
                  <a:moveTo>
                    <a:pt x="0" y="0"/>
                  </a:moveTo>
                  <a:lnTo>
                    <a:pt x="7239" y="18013"/>
                  </a:lnTo>
                  <a:lnTo>
                    <a:pt x="7405" y="15178"/>
                  </a:lnTo>
                  <a:lnTo>
                    <a:pt x="7072" y="14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647;p61">
              <a:extLst>
                <a:ext uri="{FF2B5EF4-FFF2-40B4-BE49-F238E27FC236}">
                  <a16:creationId xmlns:a16="http://schemas.microsoft.com/office/drawing/2014/main" id="{7AAF57D2-9739-966C-4ACA-2EA3A4085C5C}"/>
                </a:ext>
              </a:extLst>
            </p:cNvPr>
            <p:cNvSpPr/>
            <p:nvPr/>
          </p:nvSpPr>
          <p:spPr>
            <a:xfrm>
              <a:off x="5083231" y="3381971"/>
              <a:ext cx="177310" cy="251283"/>
            </a:xfrm>
            <a:custGeom>
              <a:avLst/>
              <a:gdLst/>
              <a:ahLst/>
              <a:cxnLst/>
              <a:rect l="l" t="t" r="r" b="b"/>
              <a:pathLst>
                <a:path w="10875" h="15412" extrusionOk="0">
                  <a:moveTo>
                    <a:pt x="5138" y="1"/>
                  </a:moveTo>
                  <a:lnTo>
                    <a:pt x="1" y="15412"/>
                  </a:lnTo>
                  <a:lnTo>
                    <a:pt x="5037" y="12910"/>
                  </a:lnTo>
                  <a:lnTo>
                    <a:pt x="10875" y="1268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648;p61">
              <a:extLst>
                <a:ext uri="{FF2B5EF4-FFF2-40B4-BE49-F238E27FC236}">
                  <a16:creationId xmlns:a16="http://schemas.microsoft.com/office/drawing/2014/main" id="{13695234-F088-2FE4-9D5E-02FE921E03A8}"/>
                </a:ext>
              </a:extLst>
            </p:cNvPr>
            <p:cNvSpPr/>
            <p:nvPr/>
          </p:nvSpPr>
          <p:spPr>
            <a:xfrm>
              <a:off x="4068383" y="1831947"/>
              <a:ext cx="491120" cy="400843"/>
            </a:xfrm>
            <a:custGeom>
              <a:avLst/>
              <a:gdLst/>
              <a:ahLst/>
              <a:cxnLst/>
              <a:rect l="l" t="t" r="r" b="b"/>
              <a:pathLst>
                <a:path w="30122" h="24585" extrusionOk="0">
                  <a:moveTo>
                    <a:pt x="7439" y="1"/>
                  </a:moveTo>
                  <a:lnTo>
                    <a:pt x="1635" y="7873"/>
                  </a:lnTo>
                  <a:lnTo>
                    <a:pt x="1635" y="11676"/>
                  </a:lnTo>
                  <a:lnTo>
                    <a:pt x="3202" y="13810"/>
                  </a:lnTo>
                  <a:lnTo>
                    <a:pt x="400" y="17613"/>
                  </a:lnTo>
                  <a:lnTo>
                    <a:pt x="0" y="21683"/>
                  </a:lnTo>
                  <a:lnTo>
                    <a:pt x="3436" y="24585"/>
                  </a:lnTo>
                  <a:lnTo>
                    <a:pt x="23850" y="14978"/>
                  </a:lnTo>
                  <a:lnTo>
                    <a:pt x="30122" y="3303"/>
                  </a:lnTo>
                  <a:lnTo>
                    <a:pt x="14777" y="3136"/>
                  </a:lnTo>
                  <a:lnTo>
                    <a:pt x="12342" y="2836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649;p61">
              <a:extLst>
                <a:ext uri="{FF2B5EF4-FFF2-40B4-BE49-F238E27FC236}">
                  <a16:creationId xmlns:a16="http://schemas.microsoft.com/office/drawing/2014/main" id="{AAB018F4-FE23-5E3E-65BF-0C339B7C146F}"/>
                </a:ext>
              </a:extLst>
            </p:cNvPr>
            <p:cNvSpPr/>
            <p:nvPr/>
          </p:nvSpPr>
          <p:spPr>
            <a:xfrm>
              <a:off x="3385817" y="1854252"/>
              <a:ext cx="746202" cy="975718"/>
            </a:xfrm>
            <a:custGeom>
              <a:avLst/>
              <a:gdLst/>
              <a:ahLst/>
              <a:cxnLst/>
              <a:rect l="l" t="t" r="r" b="b"/>
              <a:pathLst>
                <a:path w="45767" h="59844" extrusionOk="0">
                  <a:moveTo>
                    <a:pt x="45767" y="0"/>
                  </a:moveTo>
                  <a:lnTo>
                    <a:pt x="39663" y="7739"/>
                  </a:lnTo>
                  <a:lnTo>
                    <a:pt x="39729" y="7606"/>
                  </a:lnTo>
                  <a:lnTo>
                    <a:pt x="31490" y="10341"/>
                  </a:lnTo>
                  <a:lnTo>
                    <a:pt x="30222" y="11575"/>
                  </a:lnTo>
                  <a:lnTo>
                    <a:pt x="32658" y="17846"/>
                  </a:lnTo>
                  <a:lnTo>
                    <a:pt x="14445" y="36960"/>
                  </a:lnTo>
                  <a:lnTo>
                    <a:pt x="5838" y="33224"/>
                  </a:lnTo>
                  <a:lnTo>
                    <a:pt x="1" y="46367"/>
                  </a:lnTo>
                  <a:lnTo>
                    <a:pt x="3704" y="57641"/>
                  </a:lnTo>
                  <a:lnTo>
                    <a:pt x="3537" y="59843"/>
                  </a:lnTo>
                  <a:lnTo>
                    <a:pt x="3537" y="59843"/>
                  </a:lnTo>
                  <a:lnTo>
                    <a:pt x="7106" y="58709"/>
                  </a:lnTo>
                  <a:lnTo>
                    <a:pt x="30589" y="33424"/>
                  </a:lnTo>
                  <a:lnTo>
                    <a:pt x="38628" y="23884"/>
                  </a:lnTo>
                  <a:lnTo>
                    <a:pt x="39929" y="11675"/>
                  </a:lnTo>
                  <a:lnTo>
                    <a:pt x="45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650;p61">
              <a:extLst>
                <a:ext uri="{FF2B5EF4-FFF2-40B4-BE49-F238E27FC236}">
                  <a16:creationId xmlns:a16="http://schemas.microsoft.com/office/drawing/2014/main" id="{2463A711-3EDB-C63D-2417-8F015969FD90}"/>
                </a:ext>
              </a:extLst>
            </p:cNvPr>
            <p:cNvSpPr/>
            <p:nvPr/>
          </p:nvSpPr>
          <p:spPr>
            <a:xfrm>
              <a:off x="3930236" y="3724069"/>
              <a:ext cx="154468" cy="153930"/>
            </a:xfrm>
            <a:custGeom>
              <a:avLst/>
              <a:gdLst/>
              <a:ahLst/>
              <a:cxnLst/>
              <a:rect l="l" t="t" r="r" b="b"/>
              <a:pathLst>
                <a:path w="9474" h="9441" extrusionOk="0">
                  <a:moveTo>
                    <a:pt x="0" y="0"/>
                  </a:moveTo>
                  <a:lnTo>
                    <a:pt x="8406" y="9440"/>
                  </a:lnTo>
                  <a:lnTo>
                    <a:pt x="9307" y="6505"/>
                  </a:lnTo>
                  <a:lnTo>
                    <a:pt x="9474" y="4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651;p61">
              <a:extLst>
                <a:ext uri="{FF2B5EF4-FFF2-40B4-BE49-F238E27FC236}">
                  <a16:creationId xmlns:a16="http://schemas.microsoft.com/office/drawing/2014/main" id="{F7AC62B5-7935-3260-8A64-0BDF7134435C}"/>
                </a:ext>
              </a:extLst>
            </p:cNvPr>
            <p:cNvSpPr/>
            <p:nvPr/>
          </p:nvSpPr>
          <p:spPr>
            <a:xfrm>
              <a:off x="3501121" y="3151378"/>
              <a:ext cx="46239" cy="77788"/>
            </a:xfrm>
            <a:custGeom>
              <a:avLst/>
              <a:gdLst/>
              <a:ahLst/>
              <a:cxnLst/>
              <a:rect l="l" t="t" r="r" b="b"/>
              <a:pathLst>
                <a:path w="2836" h="4771" extrusionOk="0">
                  <a:moveTo>
                    <a:pt x="2636" y="0"/>
                  </a:moveTo>
                  <a:lnTo>
                    <a:pt x="1" y="2168"/>
                  </a:lnTo>
                  <a:lnTo>
                    <a:pt x="901" y="4770"/>
                  </a:lnTo>
                  <a:lnTo>
                    <a:pt x="2836" y="4337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652;p61">
              <a:extLst>
                <a:ext uri="{FF2B5EF4-FFF2-40B4-BE49-F238E27FC236}">
                  <a16:creationId xmlns:a16="http://schemas.microsoft.com/office/drawing/2014/main" id="{702E09CB-D447-5328-7487-7D30EA1BDEBA}"/>
                </a:ext>
              </a:extLst>
            </p:cNvPr>
            <p:cNvSpPr/>
            <p:nvPr/>
          </p:nvSpPr>
          <p:spPr>
            <a:xfrm>
              <a:off x="5506362" y="2767948"/>
              <a:ext cx="141962" cy="79957"/>
            </a:xfrm>
            <a:custGeom>
              <a:avLst/>
              <a:gdLst/>
              <a:ahLst/>
              <a:cxnLst/>
              <a:rect l="l" t="t" r="r" b="b"/>
              <a:pathLst>
                <a:path w="8707" h="4904" extrusionOk="0">
                  <a:moveTo>
                    <a:pt x="0" y="0"/>
                  </a:moveTo>
                  <a:lnTo>
                    <a:pt x="5504" y="4904"/>
                  </a:lnTo>
                  <a:lnTo>
                    <a:pt x="8707" y="901"/>
                  </a:lnTo>
                  <a:lnTo>
                    <a:pt x="5604" y="1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653;p61">
              <a:extLst>
                <a:ext uri="{FF2B5EF4-FFF2-40B4-BE49-F238E27FC236}">
                  <a16:creationId xmlns:a16="http://schemas.microsoft.com/office/drawing/2014/main" id="{F5420504-A3C7-8330-5ABC-76EFF55071C9}"/>
                </a:ext>
              </a:extLst>
            </p:cNvPr>
            <p:cNvSpPr/>
            <p:nvPr/>
          </p:nvSpPr>
          <p:spPr>
            <a:xfrm>
              <a:off x="4292454" y="1810197"/>
              <a:ext cx="1488572" cy="2063986"/>
            </a:xfrm>
            <a:custGeom>
              <a:avLst/>
              <a:gdLst/>
              <a:ahLst/>
              <a:cxnLst/>
              <a:rect l="l" t="t" r="r" b="b"/>
              <a:pathLst>
                <a:path w="91299" h="126591" extrusionOk="0">
                  <a:moveTo>
                    <a:pt x="50503" y="38795"/>
                  </a:moveTo>
                  <a:lnTo>
                    <a:pt x="50703" y="39062"/>
                  </a:lnTo>
                  <a:lnTo>
                    <a:pt x="50670" y="39062"/>
                  </a:lnTo>
                  <a:lnTo>
                    <a:pt x="50503" y="38795"/>
                  </a:lnTo>
                  <a:close/>
                  <a:moveTo>
                    <a:pt x="47101" y="0"/>
                  </a:moveTo>
                  <a:lnTo>
                    <a:pt x="47101" y="4070"/>
                  </a:lnTo>
                  <a:lnTo>
                    <a:pt x="56574" y="11275"/>
                  </a:lnTo>
                  <a:lnTo>
                    <a:pt x="52457" y="19277"/>
                  </a:lnTo>
                  <a:lnTo>
                    <a:pt x="52238" y="19214"/>
                  </a:lnTo>
                  <a:lnTo>
                    <a:pt x="37327" y="5838"/>
                  </a:lnTo>
                  <a:lnTo>
                    <a:pt x="20415" y="4637"/>
                  </a:lnTo>
                  <a:lnTo>
                    <a:pt x="20415" y="8740"/>
                  </a:lnTo>
                  <a:lnTo>
                    <a:pt x="31122" y="12276"/>
                  </a:lnTo>
                  <a:lnTo>
                    <a:pt x="34792" y="17113"/>
                  </a:lnTo>
                  <a:lnTo>
                    <a:pt x="26853" y="23884"/>
                  </a:lnTo>
                  <a:lnTo>
                    <a:pt x="20682" y="25185"/>
                  </a:lnTo>
                  <a:lnTo>
                    <a:pt x="10408" y="25152"/>
                  </a:lnTo>
                  <a:lnTo>
                    <a:pt x="10408" y="29221"/>
                  </a:lnTo>
                  <a:lnTo>
                    <a:pt x="14511" y="36126"/>
                  </a:lnTo>
                  <a:lnTo>
                    <a:pt x="20682" y="29255"/>
                  </a:lnTo>
                  <a:lnTo>
                    <a:pt x="37427" y="41530"/>
                  </a:lnTo>
                  <a:lnTo>
                    <a:pt x="42864" y="37527"/>
                  </a:lnTo>
                  <a:lnTo>
                    <a:pt x="44665" y="42264"/>
                  </a:lnTo>
                  <a:lnTo>
                    <a:pt x="37394" y="46100"/>
                  </a:lnTo>
                  <a:lnTo>
                    <a:pt x="28954" y="39028"/>
                  </a:lnTo>
                  <a:lnTo>
                    <a:pt x="14844" y="44866"/>
                  </a:lnTo>
                  <a:lnTo>
                    <a:pt x="0" y="53405"/>
                  </a:lnTo>
                  <a:lnTo>
                    <a:pt x="0" y="57475"/>
                  </a:lnTo>
                  <a:lnTo>
                    <a:pt x="2635" y="85428"/>
                  </a:lnTo>
                  <a:lnTo>
                    <a:pt x="21049" y="91266"/>
                  </a:lnTo>
                  <a:lnTo>
                    <a:pt x="30922" y="111480"/>
                  </a:lnTo>
                  <a:lnTo>
                    <a:pt x="31223" y="111547"/>
                  </a:lnTo>
                  <a:lnTo>
                    <a:pt x="29588" y="122521"/>
                  </a:lnTo>
                  <a:lnTo>
                    <a:pt x="29588" y="126591"/>
                  </a:lnTo>
                  <a:lnTo>
                    <a:pt x="45866" y="124856"/>
                  </a:lnTo>
                  <a:lnTo>
                    <a:pt x="45633" y="124756"/>
                  </a:lnTo>
                  <a:lnTo>
                    <a:pt x="49035" y="115917"/>
                  </a:lnTo>
                  <a:lnTo>
                    <a:pt x="53672" y="100472"/>
                  </a:lnTo>
                  <a:lnTo>
                    <a:pt x="59376" y="97670"/>
                  </a:lnTo>
                  <a:lnTo>
                    <a:pt x="64713" y="81926"/>
                  </a:lnTo>
                  <a:lnTo>
                    <a:pt x="64980" y="77856"/>
                  </a:lnTo>
                  <a:lnTo>
                    <a:pt x="54339" y="60677"/>
                  </a:lnTo>
                  <a:lnTo>
                    <a:pt x="54472" y="60477"/>
                  </a:lnTo>
                  <a:lnTo>
                    <a:pt x="53672" y="55673"/>
                  </a:lnTo>
                  <a:lnTo>
                    <a:pt x="53739" y="55607"/>
                  </a:lnTo>
                  <a:lnTo>
                    <a:pt x="62878" y="68249"/>
                  </a:lnTo>
                  <a:lnTo>
                    <a:pt x="63145" y="68649"/>
                  </a:lnTo>
                  <a:lnTo>
                    <a:pt x="63746" y="68449"/>
                  </a:lnTo>
                  <a:lnTo>
                    <a:pt x="69617" y="66214"/>
                  </a:lnTo>
                  <a:lnTo>
                    <a:pt x="69617" y="59343"/>
                  </a:lnTo>
                  <a:lnTo>
                    <a:pt x="70617" y="57541"/>
                  </a:lnTo>
                  <a:lnTo>
                    <a:pt x="80124" y="60477"/>
                  </a:lnTo>
                  <a:lnTo>
                    <a:pt x="85628" y="58942"/>
                  </a:lnTo>
                  <a:lnTo>
                    <a:pt x="84294" y="74720"/>
                  </a:lnTo>
                  <a:lnTo>
                    <a:pt x="84627" y="78823"/>
                  </a:lnTo>
                  <a:lnTo>
                    <a:pt x="91299" y="72352"/>
                  </a:lnTo>
                  <a:lnTo>
                    <a:pt x="91299" y="68283"/>
                  </a:lnTo>
                  <a:lnTo>
                    <a:pt x="89497" y="63212"/>
                  </a:lnTo>
                  <a:lnTo>
                    <a:pt x="91199" y="53405"/>
                  </a:lnTo>
                  <a:lnTo>
                    <a:pt x="86495" y="36460"/>
                  </a:lnTo>
                  <a:lnTo>
                    <a:pt x="81725" y="32891"/>
                  </a:lnTo>
                  <a:lnTo>
                    <a:pt x="70250" y="14377"/>
                  </a:lnTo>
                  <a:lnTo>
                    <a:pt x="59543" y="5871"/>
                  </a:lnTo>
                  <a:lnTo>
                    <a:pt x="59509" y="5804"/>
                  </a:lnTo>
                  <a:lnTo>
                    <a:pt x="47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654;p61">
              <a:extLst>
                <a:ext uri="{FF2B5EF4-FFF2-40B4-BE49-F238E27FC236}">
                  <a16:creationId xmlns:a16="http://schemas.microsoft.com/office/drawing/2014/main" id="{B53B10CB-4CCB-4862-DDD8-95C18925EB23}"/>
                </a:ext>
              </a:extLst>
            </p:cNvPr>
            <p:cNvSpPr/>
            <p:nvPr/>
          </p:nvSpPr>
          <p:spPr>
            <a:xfrm>
              <a:off x="4902661" y="1904828"/>
              <a:ext cx="312196" cy="220288"/>
            </a:xfrm>
            <a:custGeom>
              <a:avLst/>
              <a:gdLst/>
              <a:ahLst/>
              <a:cxnLst/>
              <a:rect l="l" t="t" r="r" b="b"/>
              <a:pathLst>
                <a:path w="19148" h="13511" extrusionOk="0">
                  <a:moveTo>
                    <a:pt x="1" y="0"/>
                  </a:moveTo>
                  <a:lnTo>
                    <a:pt x="15045" y="13510"/>
                  </a:lnTo>
                  <a:lnTo>
                    <a:pt x="19148" y="55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4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655;p61">
              <a:extLst>
                <a:ext uri="{FF2B5EF4-FFF2-40B4-BE49-F238E27FC236}">
                  <a16:creationId xmlns:a16="http://schemas.microsoft.com/office/drawing/2014/main" id="{94A6A7C8-5989-DB0A-F6A1-DEFCAD275469}"/>
                </a:ext>
              </a:extLst>
            </p:cNvPr>
            <p:cNvSpPr/>
            <p:nvPr/>
          </p:nvSpPr>
          <p:spPr>
            <a:xfrm>
              <a:off x="4190209" y="1759621"/>
              <a:ext cx="374185" cy="145223"/>
            </a:xfrm>
            <a:custGeom>
              <a:avLst/>
              <a:gdLst/>
              <a:ahLst/>
              <a:cxnLst/>
              <a:rect l="l" t="t" r="r" b="b"/>
              <a:pathLst>
                <a:path w="22950" h="8907" extrusionOk="0">
                  <a:moveTo>
                    <a:pt x="13276" y="0"/>
                  </a:moveTo>
                  <a:lnTo>
                    <a:pt x="10107" y="2702"/>
                  </a:lnTo>
                  <a:lnTo>
                    <a:pt x="0" y="367"/>
                  </a:lnTo>
                  <a:lnTo>
                    <a:pt x="0" y="4437"/>
                  </a:lnTo>
                  <a:lnTo>
                    <a:pt x="2802" y="8773"/>
                  </a:lnTo>
                  <a:lnTo>
                    <a:pt x="2168" y="8906"/>
                  </a:lnTo>
                  <a:lnTo>
                    <a:pt x="2769" y="8873"/>
                  </a:lnTo>
                  <a:lnTo>
                    <a:pt x="2735" y="8906"/>
                  </a:lnTo>
                  <a:lnTo>
                    <a:pt x="2869" y="8873"/>
                  </a:lnTo>
                  <a:lnTo>
                    <a:pt x="2869" y="8906"/>
                  </a:lnTo>
                  <a:lnTo>
                    <a:pt x="3069" y="8873"/>
                  </a:lnTo>
                  <a:lnTo>
                    <a:pt x="22950" y="7739"/>
                  </a:lnTo>
                  <a:lnTo>
                    <a:pt x="22950" y="3669"/>
                  </a:lnTo>
                  <a:lnTo>
                    <a:pt x="132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656;p61">
              <a:extLst>
                <a:ext uri="{FF2B5EF4-FFF2-40B4-BE49-F238E27FC236}">
                  <a16:creationId xmlns:a16="http://schemas.microsoft.com/office/drawing/2014/main" id="{97EE5B76-0EEF-A4AB-A0FC-E89D559C8F34}"/>
                </a:ext>
              </a:extLst>
            </p:cNvPr>
            <p:cNvSpPr/>
            <p:nvPr/>
          </p:nvSpPr>
          <p:spPr>
            <a:xfrm>
              <a:off x="4160290" y="1878170"/>
              <a:ext cx="398674" cy="162098"/>
            </a:xfrm>
            <a:custGeom>
              <a:avLst/>
              <a:gdLst/>
              <a:ahLst/>
              <a:cxnLst/>
              <a:rect l="l" t="t" r="r" b="b"/>
              <a:pathLst>
                <a:path w="24452" h="9942" extrusionOk="0">
                  <a:moveTo>
                    <a:pt x="5371" y="1"/>
                  </a:moveTo>
                  <a:lnTo>
                    <a:pt x="4470" y="1402"/>
                  </a:lnTo>
                  <a:lnTo>
                    <a:pt x="3937" y="1702"/>
                  </a:lnTo>
                  <a:lnTo>
                    <a:pt x="3703" y="1769"/>
                  </a:lnTo>
                  <a:lnTo>
                    <a:pt x="3670" y="1902"/>
                  </a:lnTo>
                  <a:lnTo>
                    <a:pt x="201" y="3103"/>
                  </a:lnTo>
                  <a:lnTo>
                    <a:pt x="0" y="7206"/>
                  </a:lnTo>
                  <a:lnTo>
                    <a:pt x="3536" y="9941"/>
                  </a:lnTo>
                  <a:lnTo>
                    <a:pt x="24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657;p61">
              <a:extLst>
                <a:ext uri="{FF2B5EF4-FFF2-40B4-BE49-F238E27FC236}">
                  <a16:creationId xmlns:a16="http://schemas.microsoft.com/office/drawing/2014/main" id="{F3B023BE-4B72-AC69-8495-63D74EBF954C}"/>
                </a:ext>
              </a:extLst>
            </p:cNvPr>
            <p:cNvSpPr/>
            <p:nvPr/>
          </p:nvSpPr>
          <p:spPr>
            <a:xfrm>
              <a:off x="3767616" y="1787893"/>
              <a:ext cx="361696" cy="256174"/>
            </a:xfrm>
            <a:custGeom>
              <a:avLst/>
              <a:gdLst/>
              <a:ahLst/>
              <a:cxnLst/>
              <a:rect l="l" t="t" r="r" b="b"/>
              <a:pathLst>
                <a:path w="22184" h="15712" extrusionOk="0">
                  <a:moveTo>
                    <a:pt x="22183" y="1"/>
                  </a:moveTo>
                  <a:lnTo>
                    <a:pt x="1" y="11442"/>
                  </a:lnTo>
                  <a:lnTo>
                    <a:pt x="15412" y="15712"/>
                  </a:lnTo>
                  <a:lnTo>
                    <a:pt x="22183" y="4070"/>
                  </a:lnTo>
                  <a:lnTo>
                    <a:pt x="221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658;p61">
              <a:extLst>
                <a:ext uri="{FF2B5EF4-FFF2-40B4-BE49-F238E27FC236}">
                  <a16:creationId xmlns:a16="http://schemas.microsoft.com/office/drawing/2014/main" id="{8C4F8261-4297-EC67-25E3-17FFE042FA33}"/>
                </a:ext>
              </a:extLst>
            </p:cNvPr>
            <p:cNvSpPr/>
            <p:nvPr/>
          </p:nvSpPr>
          <p:spPr>
            <a:xfrm>
              <a:off x="3362974" y="1974447"/>
              <a:ext cx="658109" cy="936555"/>
            </a:xfrm>
            <a:custGeom>
              <a:avLst/>
              <a:gdLst/>
              <a:ahLst/>
              <a:cxnLst/>
              <a:rect l="l" t="t" r="r" b="b"/>
              <a:pathLst>
                <a:path w="40364" h="57442" extrusionOk="0">
                  <a:moveTo>
                    <a:pt x="24819" y="0"/>
                  </a:moveTo>
                  <a:lnTo>
                    <a:pt x="22484" y="18013"/>
                  </a:lnTo>
                  <a:lnTo>
                    <a:pt x="23618" y="9240"/>
                  </a:lnTo>
                  <a:lnTo>
                    <a:pt x="24418" y="3002"/>
                  </a:lnTo>
                  <a:lnTo>
                    <a:pt x="18181" y="5271"/>
                  </a:lnTo>
                  <a:lnTo>
                    <a:pt x="14344" y="13110"/>
                  </a:lnTo>
                  <a:lnTo>
                    <a:pt x="168" y="35759"/>
                  </a:lnTo>
                  <a:lnTo>
                    <a:pt x="835" y="38261"/>
                  </a:lnTo>
                  <a:lnTo>
                    <a:pt x="1" y="35759"/>
                  </a:lnTo>
                  <a:lnTo>
                    <a:pt x="1" y="35759"/>
                  </a:lnTo>
                  <a:lnTo>
                    <a:pt x="1035" y="56707"/>
                  </a:lnTo>
                  <a:lnTo>
                    <a:pt x="4571" y="57441"/>
                  </a:lnTo>
                  <a:lnTo>
                    <a:pt x="5972" y="53605"/>
                  </a:lnTo>
                  <a:lnTo>
                    <a:pt x="3537" y="46667"/>
                  </a:lnTo>
                  <a:lnTo>
                    <a:pt x="8307" y="34758"/>
                  </a:lnTo>
                  <a:lnTo>
                    <a:pt x="9875" y="41096"/>
                  </a:lnTo>
                  <a:lnTo>
                    <a:pt x="14344" y="39662"/>
                  </a:lnTo>
                  <a:lnTo>
                    <a:pt x="37828" y="14377"/>
                  </a:lnTo>
                  <a:lnTo>
                    <a:pt x="40363" y="4270"/>
                  </a:lnTo>
                  <a:lnTo>
                    <a:pt x="248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659;p61">
              <a:extLst>
                <a:ext uri="{FF2B5EF4-FFF2-40B4-BE49-F238E27FC236}">
                  <a16:creationId xmlns:a16="http://schemas.microsoft.com/office/drawing/2014/main" id="{32A1AD87-E2D9-1726-3583-D4243B3F686B}"/>
                </a:ext>
              </a:extLst>
            </p:cNvPr>
            <p:cNvSpPr/>
            <p:nvPr/>
          </p:nvSpPr>
          <p:spPr>
            <a:xfrm>
              <a:off x="3490246" y="3277557"/>
              <a:ext cx="101169" cy="66359"/>
            </a:xfrm>
            <a:custGeom>
              <a:avLst/>
              <a:gdLst/>
              <a:ahLst/>
              <a:cxnLst/>
              <a:rect l="l" t="t" r="r" b="b"/>
              <a:pathLst>
                <a:path w="6205" h="4070" extrusionOk="0">
                  <a:moveTo>
                    <a:pt x="0" y="0"/>
                  </a:moveTo>
                  <a:lnTo>
                    <a:pt x="0" y="4070"/>
                  </a:lnTo>
                  <a:lnTo>
                    <a:pt x="6205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4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660;p61">
              <a:extLst>
                <a:ext uri="{FF2B5EF4-FFF2-40B4-BE49-F238E27FC236}">
                  <a16:creationId xmlns:a16="http://schemas.microsoft.com/office/drawing/2014/main" id="{1D765EAC-137F-32F6-3693-C0F38B2F7267}"/>
                </a:ext>
              </a:extLst>
            </p:cNvPr>
            <p:cNvSpPr/>
            <p:nvPr/>
          </p:nvSpPr>
          <p:spPr>
            <a:xfrm>
              <a:off x="3487523" y="3018122"/>
              <a:ext cx="696718" cy="887610"/>
            </a:xfrm>
            <a:custGeom>
              <a:avLst/>
              <a:gdLst/>
              <a:ahLst/>
              <a:cxnLst/>
              <a:rect l="l" t="t" r="r" b="b"/>
              <a:pathLst>
                <a:path w="42732" h="54440" extrusionOk="0">
                  <a:moveTo>
                    <a:pt x="32991" y="32024"/>
                  </a:moveTo>
                  <a:lnTo>
                    <a:pt x="33491" y="32324"/>
                  </a:lnTo>
                  <a:lnTo>
                    <a:pt x="42431" y="38128"/>
                  </a:lnTo>
                  <a:lnTo>
                    <a:pt x="42431" y="38128"/>
                  </a:lnTo>
                  <a:lnTo>
                    <a:pt x="32991" y="32024"/>
                  </a:lnTo>
                  <a:close/>
                  <a:moveTo>
                    <a:pt x="12143" y="1"/>
                  </a:moveTo>
                  <a:lnTo>
                    <a:pt x="1735" y="2636"/>
                  </a:lnTo>
                  <a:lnTo>
                    <a:pt x="6205" y="16579"/>
                  </a:lnTo>
                  <a:lnTo>
                    <a:pt x="1" y="19982"/>
                  </a:lnTo>
                  <a:lnTo>
                    <a:pt x="9040" y="34859"/>
                  </a:lnTo>
                  <a:lnTo>
                    <a:pt x="22217" y="49002"/>
                  </a:lnTo>
                  <a:lnTo>
                    <a:pt x="34092" y="54440"/>
                  </a:lnTo>
                  <a:lnTo>
                    <a:pt x="37961" y="52038"/>
                  </a:lnTo>
                  <a:lnTo>
                    <a:pt x="42431" y="38128"/>
                  </a:lnTo>
                  <a:lnTo>
                    <a:pt x="42731" y="34058"/>
                  </a:lnTo>
                  <a:lnTo>
                    <a:pt x="41997" y="26653"/>
                  </a:lnTo>
                  <a:lnTo>
                    <a:pt x="33525" y="25752"/>
                  </a:lnTo>
                  <a:lnTo>
                    <a:pt x="33494" y="25721"/>
                  </a:lnTo>
                  <a:lnTo>
                    <a:pt x="33494" y="25721"/>
                  </a:lnTo>
                  <a:lnTo>
                    <a:pt x="33691" y="23184"/>
                  </a:lnTo>
                  <a:lnTo>
                    <a:pt x="16412" y="7840"/>
                  </a:lnTo>
                  <a:lnTo>
                    <a:pt x="121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661;p61">
              <a:extLst>
                <a:ext uri="{FF2B5EF4-FFF2-40B4-BE49-F238E27FC236}">
                  <a16:creationId xmlns:a16="http://schemas.microsoft.com/office/drawing/2014/main" id="{C11236FB-377F-23C8-26D3-30A54462D88B}"/>
                </a:ext>
              </a:extLst>
            </p:cNvPr>
            <p:cNvSpPr/>
            <p:nvPr/>
          </p:nvSpPr>
          <p:spPr>
            <a:xfrm>
              <a:off x="5506362" y="2701590"/>
              <a:ext cx="141962" cy="79419"/>
            </a:xfrm>
            <a:custGeom>
              <a:avLst/>
              <a:gdLst/>
              <a:ahLst/>
              <a:cxnLst/>
              <a:rect l="l" t="t" r="r" b="b"/>
              <a:pathLst>
                <a:path w="8707" h="4871" extrusionOk="0">
                  <a:moveTo>
                    <a:pt x="0" y="1"/>
                  </a:moveTo>
                  <a:lnTo>
                    <a:pt x="5504" y="4871"/>
                  </a:lnTo>
                  <a:lnTo>
                    <a:pt x="8707" y="901"/>
                  </a:lnTo>
                  <a:lnTo>
                    <a:pt x="5604" y="17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662;p61">
              <a:extLst>
                <a:ext uri="{FF2B5EF4-FFF2-40B4-BE49-F238E27FC236}">
                  <a16:creationId xmlns:a16="http://schemas.microsoft.com/office/drawing/2014/main" id="{F75C6736-866D-5427-EBA5-319A99521D6A}"/>
                </a:ext>
              </a:extLst>
            </p:cNvPr>
            <p:cNvSpPr/>
            <p:nvPr/>
          </p:nvSpPr>
          <p:spPr>
            <a:xfrm>
              <a:off x="5666259" y="2705405"/>
              <a:ext cx="105522" cy="323609"/>
            </a:xfrm>
            <a:custGeom>
              <a:avLst/>
              <a:gdLst/>
              <a:ahLst/>
              <a:cxnLst/>
              <a:rect l="l" t="t" r="r" b="b"/>
              <a:pathLst>
                <a:path w="6472" h="19848" extrusionOk="0">
                  <a:moveTo>
                    <a:pt x="1335" y="0"/>
                  </a:moveTo>
                  <a:lnTo>
                    <a:pt x="0" y="19848"/>
                  </a:lnTo>
                  <a:lnTo>
                    <a:pt x="6472" y="1337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663;p61">
              <a:extLst>
                <a:ext uri="{FF2B5EF4-FFF2-40B4-BE49-F238E27FC236}">
                  <a16:creationId xmlns:a16="http://schemas.microsoft.com/office/drawing/2014/main" id="{BA4EEAB9-3C92-D0E8-2483-FEDC56C2AEBA}"/>
                </a:ext>
              </a:extLst>
            </p:cNvPr>
            <p:cNvSpPr/>
            <p:nvPr/>
          </p:nvSpPr>
          <p:spPr>
            <a:xfrm>
              <a:off x="4163551" y="1692724"/>
              <a:ext cx="400843" cy="285000"/>
            </a:xfrm>
            <a:custGeom>
              <a:avLst/>
              <a:gdLst/>
              <a:ahLst/>
              <a:cxnLst/>
              <a:rect l="l" t="t" r="r" b="b"/>
              <a:pathLst>
                <a:path w="24585" h="17480" extrusionOk="0">
                  <a:moveTo>
                    <a:pt x="14911" y="0"/>
                  </a:moveTo>
                  <a:lnTo>
                    <a:pt x="11609" y="2769"/>
                  </a:lnTo>
                  <a:lnTo>
                    <a:pt x="1402" y="4470"/>
                  </a:lnTo>
                  <a:lnTo>
                    <a:pt x="4370" y="8940"/>
                  </a:lnTo>
                  <a:lnTo>
                    <a:pt x="1" y="14511"/>
                  </a:lnTo>
                  <a:lnTo>
                    <a:pt x="3637" y="17479"/>
                  </a:lnTo>
                  <a:lnTo>
                    <a:pt x="24585" y="7772"/>
                  </a:lnTo>
                  <a:lnTo>
                    <a:pt x="24585" y="4103"/>
                  </a:lnTo>
                  <a:lnTo>
                    <a:pt x="14911" y="0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664;p61">
              <a:extLst>
                <a:ext uri="{FF2B5EF4-FFF2-40B4-BE49-F238E27FC236}">
                  <a16:creationId xmlns:a16="http://schemas.microsoft.com/office/drawing/2014/main" id="{29E2BCF5-2EA4-9C28-E1AA-813B99E85BD7}"/>
                </a:ext>
              </a:extLst>
            </p:cNvPr>
            <p:cNvSpPr/>
            <p:nvPr/>
          </p:nvSpPr>
          <p:spPr>
            <a:xfrm>
              <a:off x="3365697" y="2490578"/>
              <a:ext cx="94647" cy="357881"/>
            </a:xfrm>
            <a:custGeom>
              <a:avLst/>
              <a:gdLst/>
              <a:ahLst/>
              <a:cxnLst/>
              <a:rect l="l" t="t" r="r" b="b"/>
              <a:pathLst>
                <a:path w="5805" h="21950" extrusionOk="0">
                  <a:moveTo>
                    <a:pt x="1" y="0"/>
                  </a:moveTo>
                  <a:lnTo>
                    <a:pt x="968" y="20982"/>
                  </a:lnTo>
                  <a:lnTo>
                    <a:pt x="5805" y="219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665;p61">
              <a:extLst>
                <a:ext uri="{FF2B5EF4-FFF2-40B4-BE49-F238E27FC236}">
                  <a16:creationId xmlns:a16="http://schemas.microsoft.com/office/drawing/2014/main" id="{BDE30853-A234-2CBE-B622-116010303417}"/>
                </a:ext>
              </a:extLst>
            </p:cNvPr>
            <p:cNvSpPr/>
            <p:nvPr/>
          </p:nvSpPr>
          <p:spPr>
            <a:xfrm>
              <a:off x="3365697" y="1787893"/>
              <a:ext cx="763061" cy="893055"/>
            </a:xfrm>
            <a:custGeom>
              <a:avLst/>
              <a:gdLst/>
              <a:ahLst/>
              <a:cxnLst/>
              <a:rect l="l" t="t" r="r" b="b"/>
              <a:pathLst>
                <a:path w="46801" h="54774" extrusionOk="0">
                  <a:moveTo>
                    <a:pt x="46801" y="1"/>
                  </a:moveTo>
                  <a:lnTo>
                    <a:pt x="24652" y="7373"/>
                  </a:lnTo>
                  <a:lnTo>
                    <a:pt x="24251" y="10375"/>
                  </a:lnTo>
                  <a:lnTo>
                    <a:pt x="18014" y="12643"/>
                  </a:lnTo>
                  <a:lnTo>
                    <a:pt x="14177" y="20449"/>
                  </a:lnTo>
                  <a:lnTo>
                    <a:pt x="1" y="43098"/>
                  </a:lnTo>
                  <a:lnTo>
                    <a:pt x="3070" y="54773"/>
                  </a:lnTo>
                  <a:lnTo>
                    <a:pt x="8140" y="42131"/>
                  </a:lnTo>
                  <a:lnTo>
                    <a:pt x="9708" y="48435"/>
                  </a:lnTo>
                  <a:lnTo>
                    <a:pt x="14177" y="47034"/>
                  </a:lnTo>
                  <a:lnTo>
                    <a:pt x="37661" y="21750"/>
                  </a:lnTo>
                  <a:lnTo>
                    <a:pt x="40196" y="11642"/>
                  </a:lnTo>
                  <a:lnTo>
                    <a:pt x="46801" y="1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666;p61">
              <a:extLst>
                <a:ext uri="{FF2B5EF4-FFF2-40B4-BE49-F238E27FC236}">
                  <a16:creationId xmlns:a16="http://schemas.microsoft.com/office/drawing/2014/main" id="{581192B5-B214-319C-B992-E92FDA4D21B3}"/>
                </a:ext>
              </a:extLst>
            </p:cNvPr>
            <p:cNvSpPr/>
            <p:nvPr/>
          </p:nvSpPr>
          <p:spPr>
            <a:xfrm>
              <a:off x="3487523" y="3039872"/>
              <a:ext cx="697256" cy="799517"/>
            </a:xfrm>
            <a:custGeom>
              <a:avLst/>
              <a:gdLst/>
              <a:ahLst/>
              <a:cxnLst/>
              <a:rect l="l" t="t" r="r" b="b"/>
              <a:pathLst>
                <a:path w="42765" h="49037" extrusionOk="0">
                  <a:moveTo>
                    <a:pt x="9841" y="1"/>
                  </a:moveTo>
                  <a:lnTo>
                    <a:pt x="1735" y="1302"/>
                  </a:lnTo>
                  <a:lnTo>
                    <a:pt x="1" y="14578"/>
                  </a:lnTo>
                  <a:lnTo>
                    <a:pt x="9040" y="29422"/>
                  </a:lnTo>
                  <a:lnTo>
                    <a:pt x="22217" y="43599"/>
                  </a:lnTo>
                  <a:lnTo>
                    <a:pt x="34092" y="49036"/>
                  </a:lnTo>
                  <a:lnTo>
                    <a:pt x="37961" y="46601"/>
                  </a:lnTo>
                  <a:lnTo>
                    <a:pt x="42731" y="32724"/>
                  </a:lnTo>
                  <a:lnTo>
                    <a:pt x="42664" y="32691"/>
                  </a:lnTo>
                  <a:lnTo>
                    <a:pt x="42765" y="32724"/>
                  </a:lnTo>
                  <a:lnTo>
                    <a:pt x="42197" y="21250"/>
                  </a:lnTo>
                  <a:lnTo>
                    <a:pt x="33525" y="20316"/>
                  </a:lnTo>
                  <a:lnTo>
                    <a:pt x="33491" y="20349"/>
                  </a:lnTo>
                  <a:lnTo>
                    <a:pt x="33691" y="17780"/>
                  </a:lnTo>
                  <a:lnTo>
                    <a:pt x="16412" y="6506"/>
                  </a:lnTo>
                  <a:lnTo>
                    <a:pt x="9841" y="1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667;p61">
              <a:extLst>
                <a:ext uri="{FF2B5EF4-FFF2-40B4-BE49-F238E27FC236}">
                  <a16:creationId xmlns:a16="http://schemas.microsoft.com/office/drawing/2014/main" id="{0EB9E96A-80B9-4F74-0684-21AE7A682AE7}"/>
                </a:ext>
              </a:extLst>
            </p:cNvPr>
            <p:cNvSpPr/>
            <p:nvPr/>
          </p:nvSpPr>
          <p:spPr>
            <a:xfrm>
              <a:off x="4459410" y="2220268"/>
              <a:ext cx="169158" cy="112060"/>
            </a:xfrm>
            <a:custGeom>
              <a:avLst/>
              <a:gdLst/>
              <a:ahLst/>
              <a:cxnLst/>
              <a:rect l="l" t="t" r="r" b="b"/>
              <a:pathLst>
                <a:path w="10375" h="6873" extrusionOk="0">
                  <a:moveTo>
                    <a:pt x="1" y="1"/>
                  </a:moveTo>
                  <a:lnTo>
                    <a:pt x="4171" y="6872"/>
                  </a:lnTo>
                  <a:lnTo>
                    <a:pt x="10375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668;p61">
              <a:extLst>
                <a:ext uri="{FF2B5EF4-FFF2-40B4-BE49-F238E27FC236}">
                  <a16:creationId xmlns:a16="http://schemas.microsoft.com/office/drawing/2014/main" id="{60F23701-CC9E-49D2-B009-4BB701FED1D0}"/>
                </a:ext>
              </a:extLst>
            </p:cNvPr>
            <p:cNvSpPr/>
            <p:nvPr/>
          </p:nvSpPr>
          <p:spPr>
            <a:xfrm>
              <a:off x="4290269" y="1810197"/>
              <a:ext cx="1488034" cy="1997643"/>
            </a:xfrm>
            <a:custGeom>
              <a:avLst/>
              <a:gdLst/>
              <a:ahLst/>
              <a:cxnLst/>
              <a:rect l="l" t="t" r="r" b="b"/>
              <a:pathLst>
                <a:path w="91266" h="122522" extrusionOk="0">
                  <a:moveTo>
                    <a:pt x="47168" y="0"/>
                  </a:moveTo>
                  <a:lnTo>
                    <a:pt x="56708" y="7306"/>
                  </a:lnTo>
                  <a:lnTo>
                    <a:pt x="56708" y="7306"/>
                  </a:lnTo>
                  <a:lnTo>
                    <a:pt x="37561" y="1735"/>
                  </a:lnTo>
                  <a:lnTo>
                    <a:pt x="20749" y="4637"/>
                  </a:lnTo>
                  <a:lnTo>
                    <a:pt x="31190" y="8106"/>
                  </a:lnTo>
                  <a:lnTo>
                    <a:pt x="34926" y="13010"/>
                  </a:lnTo>
                  <a:lnTo>
                    <a:pt x="27087" y="19748"/>
                  </a:lnTo>
                  <a:lnTo>
                    <a:pt x="20749" y="25185"/>
                  </a:lnTo>
                  <a:lnTo>
                    <a:pt x="42898" y="24017"/>
                  </a:lnTo>
                  <a:lnTo>
                    <a:pt x="50837" y="34992"/>
                  </a:lnTo>
                  <a:lnTo>
                    <a:pt x="50804" y="34992"/>
                  </a:lnTo>
                  <a:lnTo>
                    <a:pt x="40363" y="26586"/>
                  </a:lnTo>
                  <a:lnTo>
                    <a:pt x="20749" y="25185"/>
                  </a:lnTo>
                  <a:lnTo>
                    <a:pt x="20749" y="25185"/>
                  </a:lnTo>
                  <a:lnTo>
                    <a:pt x="37561" y="37460"/>
                  </a:lnTo>
                  <a:lnTo>
                    <a:pt x="42998" y="33458"/>
                  </a:lnTo>
                  <a:lnTo>
                    <a:pt x="44799" y="38194"/>
                  </a:lnTo>
                  <a:lnTo>
                    <a:pt x="37561" y="42030"/>
                  </a:lnTo>
                  <a:lnTo>
                    <a:pt x="29122" y="34959"/>
                  </a:lnTo>
                  <a:lnTo>
                    <a:pt x="14945" y="40763"/>
                  </a:lnTo>
                  <a:lnTo>
                    <a:pt x="3904" y="50069"/>
                  </a:lnTo>
                  <a:lnTo>
                    <a:pt x="1" y="53405"/>
                  </a:lnTo>
                  <a:lnTo>
                    <a:pt x="2703" y="81359"/>
                  </a:lnTo>
                  <a:lnTo>
                    <a:pt x="21149" y="87196"/>
                  </a:lnTo>
                  <a:lnTo>
                    <a:pt x="31056" y="107377"/>
                  </a:lnTo>
                  <a:lnTo>
                    <a:pt x="29322" y="122521"/>
                  </a:lnTo>
                  <a:lnTo>
                    <a:pt x="45633" y="120787"/>
                  </a:lnTo>
                  <a:lnTo>
                    <a:pt x="49103" y="111847"/>
                  </a:lnTo>
                  <a:lnTo>
                    <a:pt x="53773" y="96403"/>
                  </a:lnTo>
                  <a:lnTo>
                    <a:pt x="59610" y="93601"/>
                  </a:lnTo>
                  <a:lnTo>
                    <a:pt x="65047" y="77856"/>
                  </a:lnTo>
                  <a:lnTo>
                    <a:pt x="54640" y="56407"/>
                  </a:lnTo>
                  <a:lnTo>
                    <a:pt x="53806" y="51604"/>
                  </a:lnTo>
                  <a:lnTo>
                    <a:pt x="53906" y="51537"/>
                  </a:lnTo>
                  <a:lnTo>
                    <a:pt x="63479" y="64847"/>
                  </a:lnTo>
                  <a:lnTo>
                    <a:pt x="69517" y="62145"/>
                  </a:lnTo>
                  <a:lnTo>
                    <a:pt x="70384" y="53405"/>
                  </a:lnTo>
                  <a:lnTo>
                    <a:pt x="80191" y="56407"/>
                  </a:lnTo>
                  <a:lnTo>
                    <a:pt x="85729" y="54906"/>
                  </a:lnTo>
                  <a:lnTo>
                    <a:pt x="88931" y="63312"/>
                  </a:lnTo>
                  <a:lnTo>
                    <a:pt x="91266" y="53405"/>
                  </a:lnTo>
                  <a:lnTo>
                    <a:pt x="86596" y="32390"/>
                  </a:lnTo>
                  <a:lnTo>
                    <a:pt x="81826" y="28821"/>
                  </a:lnTo>
                  <a:lnTo>
                    <a:pt x="70384" y="10274"/>
                  </a:lnTo>
                  <a:lnTo>
                    <a:pt x="59610" y="1735"/>
                  </a:lnTo>
                  <a:lnTo>
                    <a:pt x="47168" y="0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669;p61">
              <a:extLst>
                <a:ext uri="{FF2B5EF4-FFF2-40B4-BE49-F238E27FC236}">
                  <a16:creationId xmlns:a16="http://schemas.microsoft.com/office/drawing/2014/main" id="{AF8C427A-0686-8E26-D6CE-B112FE646110}"/>
                </a:ext>
              </a:extLst>
            </p:cNvPr>
            <p:cNvSpPr/>
            <p:nvPr/>
          </p:nvSpPr>
          <p:spPr>
            <a:xfrm>
              <a:off x="4290269" y="2474796"/>
              <a:ext cx="338299" cy="345375"/>
            </a:xfrm>
            <a:custGeom>
              <a:avLst/>
              <a:gdLst/>
              <a:ahLst/>
              <a:cxnLst/>
              <a:rect l="l" t="t" r="r" b="b"/>
              <a:pathLst>
                <a:path w="20749" h="21183" extrusionOk="0">
                  <a:moveTo>
                    <a:pt x="14945" y="1"/>
                  </a:moveTo>
                  <a:lnTo>
                    <a:pt x="1" y="12643"/>
                  </a:lnTo>
                  <a:lnTo>
                    <a:pt x="20749" y="21183"/>
                  </a:lnTo>
                  <a:lnTo>
                    <a:pt x="149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670;p61">
              <a:extLst>
                <a:ext uri="{FF2B5EF4-FFF2-40B4-BE49-F238E27FC236}">
                  <a16:creationId xmlns:a16="http://schemas.microsoft.com/office/drawing/2014/main" id="{0538683F-1268-D16C-1D6C-5A2C4E46F8C4}"/>
                </a:ext>
              </a:extLst>
            </p:cNvPr>
            <p:cNvSpPr/>
            <p:nvPr/>
          </p:nvSpPr>
          <p:spPr>
            <a:xfrm>
              <a:off x="4533921" y="2380165"/>
              <a:ext cx="231163" cy="440006"/>
            </a:xfrm>
            <a:custGeom>
              <a:avLst/>
              <a:gdLst/>
              <a:ahLst/>
              <a:cxnLst/>
              <a:rect l="l" t="t" r="r" b="b"/>
              <a:pathLst>
                <a:path w="14178" h="26987" extrusionOk="0">
                  <a:moveTo>
                    <a:pt x="14178" y="1"/>
                  </a:moveTo>
                  <a:lnTo>
                    <a:pt x="1" y="5805"/>
                  </a:lnTo>
                  <a:lnTo>
                    <a:pt x="5805" y="26987"/>
                  </a:lnTo>
                  <a:lnTo>
                    <a:pt x="141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671;p61">
              <a:extLst>
                <a:ext uri="{FF2B5EF4-FFF2-40B4-BE49-F238E27FC236}">
                  <a16:creationId xmlns:a16="http://schemas.microsoft.com/office/drawing/2014/main" id="{E32FEA18-E094-DA4C-665E-78E7C2B7CB61}"/>
                </a:ext>
              </a:extLst>
            </p:cNvPr>
            <p:cNvSpPr/>
            <p:nvPr/>
          </p:nvSpPr>
          <p:spPr>
            <a:xfrm>
              <a:off x="4628552" y="2380165"/>
              <a:ext cx="430761" cy="440006"/>
            </a:xfrm>
            <a:custGeom>
              <a:avLst/>
              <a:gdLst/>
              <a:ahLst/>
              <a:cxnLst/>
              <a:rect l="l" t="t" r="r" b="b"/>
              <a:pathLst>
                <a:path w="26420" h="26987" extrusionOk="0">
                  <a:moveTo>
                    <a:pt x="8374" y="1"/>
                  </a:moveTo>
                  <a:lnTo>
                    <a:pt x="1" y="26987"/>
                  </a:lnTo>
                  <a:lnTo>
                    <a:pt x="26420" y="15145"/>
                  </a:lnTo>
                  <a:lnTo>
                    <a:pt x="8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672;p61">
              <a:extLst>
                <a:ext uri="{FF2B5EF4-FFF2-40B4-BE49-F238E27FC236}">
                  <a16:creationId xmlns:a16="http://schemas.microsoft.com/office/drawing/2014/main" id="{6A8A3359-EA8A-7A07-9300-7AF6CDE5E2E3}"/>
                </a:ext>
              </a:extLst>
            </p:cNvPr>
            <p:cNvSpPr/>
            <p:nvPr/>
          </p:nvSpPr>
          <p:spPr>
            <a:xfrm>
              <a:off x="4290269" y="2680932"/>
              <a:ext cx="338299" cy="455772"/>
            </a:xfrm>
            <a:custGeom>
              <a:avLst/>
              <a:gdLst/>
              <a:ahLst/>
              <a:cxnLst/>
              <a:rect l="l" t="t" r="r" b="b"/>
              <a:pathLst>
                <a:path w="20749" h="27954" extrusionOk="0">
                  <a:moveTo>
                    <a:pt x="1" y="0"/>
                  </a:moveTo>
                  <a:lnTo>
                    <a:pt x="2703" y="27954"/>
                  </a:lnTo>
                  <a:lnTo>
                    <a:pt x="20749" y="8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673;p61">
              <a:extLst>
                <a:ext uri="{FF2B5EF4-FFF2-40B4-BE49-F238E27FC236}">
                  <a16:creationId xmlns:a16="http://schemas.microsoft.com/office/drawing/2014/main" id="{D4AE4B7B-8D71-9877-50B3-9033A14DC6C9}"/>
                </a:ext>
              </a:extLst>
            </p:cNvPr>
            <p:cNvSpPr/>
            <p:nvPr/>
          </p:nvSpPr>
          <p:spPr>
            <a:xfrm>
              <a:off x="4334323" y="2820155"/>
              <a:ext cx="300783" cy="411734"/>
            </a:xfrm>
            <a:custGeom>
              <a:avLst/>
              <a:gdLst/>
              <a:ahLst/>
              <a:cxnLst/>
              <a:rect l="l" t="t" r="r" b="b"/>
              <a:pathLst>
                <a:path w="18448" h="25253" extrusionOk="0">
                  <a:moveTo>
                    <a:pt x="18047" y="1"/>
                  </a:moveTo>
                  <a:lnTo>
                    <a:pt x="1" y="19415"/>
                  </a:lnTo>
                  <a:lnTo>
                    <a:pt x="18447" y="25252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674;p61">
              <a:extLst>
                <a:ext uri="{FF2B5EF4-FFF2-40B4-BE49-F238E27FC236}">
                  <a16:creationId xmlns:a16="http://schemas.microsoft.com/office/drawing/2014/main" id="{75634BB5-E36F-1DC4-15B8-AC716FC1A0B4}"/>
                </a:ext>
              </a:extLst>
            </p:cNvPr>
            <p:cNvSpPr/>
            <p:nvPr/>
          </p:nvSpPr>
          <p:spPr>
            <a:xfrm>
              <a:off x="4628552" y="2820155"/>
              <a:ext cx="383446" cy="411734"/>
            </a:xfrm>
            <a:custGeom>
              <a:avLst/>
              <a:gdLst/>
              <a:ahLst/>
              <a:cxnLst/>
              <a:rect l="l" t="t" r="r" b="b"/>
              <a:pathLst>
                <a:path w="23518" h="25253" extrusionOk="0">
                  <a:moveTo>
                    <a:pt x="1" y="1"/>
                  </a:moveTo>
                  <a:lnTo>
                    <a:pt x="401" y="25252"/>
                  </a:lnTo>
                  <a:lnTo>
                    <a:pt x="23518" y="166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675;p61">
              <a:extLst>
                <a:ext uri="{FF2B5EF4-FFF2-40B4-BE49-F238E27FC236}">
                  <a16:creationId xmlns:a16="http://schemas.microsoft.com/office/drawing/2014/main" id="{95E148A4-6107-687C-2868-174D266AF985}"/>
                </a:ext>
              </a:extLst>
            </p:cNvPr>
            <p:cNvSpPr/>
            <p:nvPr/>
          </p:nvSpPr>
          <p:spPr>
            <a:xfrm>
              <a:off x="4628552" y="2627079"/>
              <a:ext cx="516147" cy="205598"/>
            </a:xfrm>
            <a:custGeom>
              <a:avLst/>
              <a:gdLst/>
              <a:ahLst/>
              <a:cxnLst/>
              <a:rect l="l" t="t" r="r" b="b"/>
              <a:pathLst>
                <a:path w="31657" h="12610" extrusionOk="0">
                  <a:moveTo>
                    <a:pt x="26420" y="1"/>
                  </a:moveTo>
                  <a:lnTo>
                    <a:pt x="1" y="11843"/>
                  </a:lnTo>
                  <a:lnTo>
                    <a:pt x="31657" y="12610"/>
                  </a:lnTo>
                  <a:lnTo>
                    <a:pt x="31657" y="12610"/>
                  </a:lnTo>
                  <a:lnTo>
                    <a:pt x="26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676;p61">
              <a:extLst>
                <a:ext uri="{FF2B5EF4-FFF2-40B4-BE49-F238E27FC236}">
                  <a16:creationId xmlns:a16="http://schemas.microsoft.com/office/drawing/2014/main" id="{6421C175-F526-8C2D-508A-69E93BF2BACF}"/>
                </a:ext>
              </a:extLst>
            </p:cNvPr>
            <p:cNvSpPr/>
            <p:nvPr/>
          </p:nvSpPr>
          <p:spPr>
            <a:xfrm>
              <a:off x="4628552" y="2820155"/>
              <a:ext cx="516147" cy="271957"/>
            </a:xfrm>
            <a:custGeom>
              <a:avLst/>
              <a:gdLst/>
              <a:ahLst/>
              <a:cxnLst/>
              <a:rect l="l" t="t" r="r" b="b"/>
              <a:pathLst>
                <a:path w="31657" h="16680" extrusionOk="0">
                  <a:moveTo>
                    <a:pt x="1" y="1"/>
                  </a:moveTo>
                  <a:lnTo>
                    <a:pt x="23518" y="16679"/>
                  </a:lnTo>
                  <a:lnTo>
                    <a:pt x="31657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677;p61">
              <a:extLst>
                <a:ext uri="{FF2B5EF4-FFF2-40B4-BE49-F238E27FC236}">
                  <a16:creationId xmlns:a16="http://schemas.microsoft.com/office/drawing/2014/main" id="{66BCB28F-4F54-D009-6703-019078659B91}"/>
                </a:ext>
              </a:extLst>
            </p:cNvPr>
            <p:cNvSpPr/>
            <p:nvPr/>
          </p:nvSpPr>
          <p:spPr>
            <a:xfrm>
              <a:off x="4635090" y="3231873"/>
              <a:ext cx="627098" cy="329055"/>
            </a:xfrm>
            <a:custGeom>
              <a:avLst/>
              <a:gdLst/>
              <a:ahLst/>
              <a:cxnLst/>
              <a:rect l="l" t="t" r="r" b="b"/>
              <a:pathLst>
                <a:path w="38462" h="20182" extrusionOk="0">
                  <a:moveTo>
                    <a:pt x="0" y="0"/>
                  </a:moveTo>
                  <a:lnTo>
                    <a:pt x="9907" y="20181"/>
                  </a:lnTo>
                  <a:lnTo>
                    <a:pt x="38461" y="6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678;p61">
              <a:extLst>
                <a:ext uri="{FF2B5EF4-FFF2-40B4-BE49-F238E27FC236}">
                  <a16:creationId xmlns:a16="http://schemas.microsoft.com/office/drawing/2014/main" id="{F2C5C930-DC02-3D89-18F9-103E7EC80808}"/>
                </a:ext>
              </a:extLst>
            </p:cNvPr>
            <p:cNvSpPr/>
            <p:nvPr/>
          </p:nvSpPr>
          <p:spPr>
            <a:xfrm>
              <a:off x="4635090" y="3092095"/>
              <a:ext cx="627098" cy="244207"/>
            </a:xfrm>
            <a:custGeom>
              <a:avLst/>
              <a:gdLst/>
              <a:ahLst/>
              <a:cxnLst/>
              <a:rect l="l" t="t" r="r" b="b"/>
              <a:pathLst>
                <a:path w="38462" h="14978" extrusionOk="0">
                  <a:moveTo>
                    <a:pt x="23117" y="0"/>
                  </a:moveTo>
                  <a:lnTo>
                    <a:pt x="0" y="8573"/>
                  </a:lnTo>
                  <a:lnTo>
                    <a:pt x="38461" y="14978"/>
                  </a:lnTo>
                  <a:lnTo>
                    <a:pt x="231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679;p61">
              <a:extLst>
                <a:ext uri="{FF2B5EF4-FFF2-40B4-BE49-F238E27FC236}">
                  <a16:creationId xmlns:a16="http://schemas.microsoft.com/office/drawing/2014/main" id="{5E5233DA-CF8C-C48C-0609-B183FF125F64}"/>
                </a:ext>
              </a:extLst>
            </p:cNvPr>
            <p:cNvSpPr/>
            <p:nvPr/>
          </p:nvSpPr>
          <p:spPr>
            <a:xfrm>
              <a:off x="5011981" y="2832660"/>
              <a:ext cx="338854" cy="259451"/>
            </a:xfrm>
            <a:custGeom>
              <a:avLst/>
              <a:gdLst/>
              <a:ahLst/>
              <a:cxnLst/>
              <a:rect l="l" t="t" r="r" b="b"/>
              <a:pathLst>
                <a:path w="20783" h="15913" extrusionOk="0">
                  <a:moveTo>
                    <a:pt x="8140" y="1"/>
                  </a:moveTo>
                  <a:lnTo>
                    <a:pt x="1" y="15912"/>
                  </a:lnTo>
                  <a:lnTo>
                    <a:pt x="1" y="15912"/>
                  </a:lnTo>
                  <a:lnTo>
                    <a:pt x="20782" y="15145"/>
                  </a:lnTo>
                  <a:lnTo>
                    <a:pt x="8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680;p61">
              <a:extLst>
                <a:ext uri="{FF2B5EF4-FFF2-40B4-BE49-F238E27FC236}">
                  <a16:creationId xmlns:a16="http://schemas.microsoft.com/office/drawing/2014/main" id="{9C8E505D-CD6F-62C9-38A4-1DA075CA2B2B}"/>
                </a:ext>
              </a:extLst>
            </p:cNvPr>
            <p:cNvSpPr/>
            <p:nvPr/>
          </p:nvSpPr>
          <p:spPr>
            <a:xfrm>
              <a:off x="5011981" y="3079590"/>
              <a:ext cx="338854" cy="256712"/>
            </a:xfrm>
            <a:custGeom>
              <a:avLst/>
              <a:gdLst/>
              <a:ahLst/>
              <a:cxnLst/>
              <a:rect l="l" t="t" r="r" b="b"/>
              <a:pathLst>
                <a:path w="20783" h="15745" extrusionOk="0">
                  <a:moveTo>
                    <a:pt x="20782" y="0"/>
                  </a:moveTo>
                  <a:lnTo>
                    <a:pt x="1" y="767"/>
                  </a:lnTo>
                  <a:lnTo>
                    <a:pt x="15345" y="15745"/>
                  </a:lnTo>
                  <a:lnTo>
                    <a:pt x="2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681;p61">
              <a:extLst>
                <a:ext uri="{FF2B5EF4-FFF2-40B4-BE49-F238E27FC236}">
                  <a16:creationId xmlns:a16="http://schemas.microsoft.com/office/drawing/2014/main" id="{24811EAE-DB1B-445A-78F3-CAB79B8DE059}"/>
                </a:ext>
              </a:extLst>
            </p:cNvPr>
            <p:cNvSpPr/>
            <p:nvPr/>
          </p:nvSpPr>
          <p:spPr>
            <a:xfrm>
              <a:off x="5059297" y="2627079"/>
              <a:ext cx="121843" cy="205598"/>
            </a:xfrm>
            <a:custGeom>
              <a:avLst/>
              <a:gdLst/>
              <a:ahLst/>
              <a:cxnLst/>
              <a:rect l="l" t="t" r="r" b="b"/>
              <a:pathLst>
                <a:path w="7473" h="12610" extrusionOk="0">
                  <a:moveTo>
                    <a:pt x="1" y="1"/>
                  </a:moveTo>
                  <a:lnTo>
                    <a:pt x="5238" y="12610"/>
                  </a:lnTo>
                  <a:lnTo>
                    <a:pt x="7473" y="6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682;p61">
              <a:extLst>
                <a:ext uri="{FF2B5EF4-FFF2-40B4-BE49-F238E27FC236}">
                  <a16:creationId xmlns:a16="http://schemas.microsoft.com/office/drawing/2014/main" id="{0D814F53-9FFD-2A38-FFEB-0DD44C05F186}"/>
                </a:ext>
              </a:extLst>
            </p:cNvPr>
            <p:cNvSpPr/>
            <p:nvPr/>
          </p:nvSpPr>
          <p:spPr>
            <a:xfrm>
              <a:off x="5144683" y="2729878"/>
              <a:ext cx="206152" cy="349729"/>
            </a:xfrm>
            <a:custGeom>
              <a:avLst/>
              <a:gdLst/>
              <a:ahLst/>
              <a:cxnLst/>
              <a:rect l="l" t="t" r="r" b="b"/>
              <a:pathLst>
                <a:path w="12644" h="21450" extrusionOk="0">
                  <a:moveTo>
                    <a:pt x="2236" y="0"/>
                  </a:moveTo>
                  <a:lnTo>
                    <a:pt x="1" y="6305"/>
                  </a:lnTo>
                  <a:lnTo>
                    <a:pt x="12643" y="21449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683;p61">
              <a:extLst>
                <a:ext uri="{FF2B5EF4-FFF2-40B4-BE49-F238E27FC236}">
                  <a16:creationId xmlns:a16="http://schemas.microsoft.com/office/drawing/2014/main" id="{B8498714-9EF0-AF40-C03E-F42E725E310F}"/>
                </a:ext>
              </a:extLst>
            </p:cNvPr>
            <p:cNvSpPr/>
            <p:nvPr/>
          </p:nvSpPr>
          <p:spPr>
            <a:xfrm>
              <a:off x="4902661" y="2380165"/>
              <a:ext cx="278479" cy="349729"/>
            </a:xfrm>
            <a:custGeom>
              <a:avLst/>
              <a:gdLst/>
              <a:ahLst/>
              <a:cxnLst/>
              <a:rect l="l" t="t" r="r" b="b"/>
              <a:pathLst>
                <a:path w="17080" h="21450" extrusionOk="0">
                  <a:moveTo>
                    <a:pt x="13344" y="1"/>
                  </a:moveTo>
                  <a:lnTo>
                    <a:pt x="1" y="7072"/>
                  </a:lnTo>
                  <a:lnTo>
                    <a:pt x="17080" y="21449"/>
                  </a:lnTo>
                  <a:lnTo>
                    <a:pt x="13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684;p61">
              <a:extLst>
                <a:ext uri="{FF2B5EF4-FFF2-40B4-BE49-F238E27FC236}">
                  <a16:creationId xmlns:a16="http://schemas.microsoft.com/office/drawing/2014/main" id="{784BB805-983D-ABC9-E96C-8D290B940F02}"/>
                </a:ext>
              </a:extLst>
            </p:cNvPr>
            <p:cNvSpPr/>
            <p:nvPr/>
          </p:nvSpPr>
          <p:spPr>
            <a:xfrm>
              <a:off x="5166987" y="2647214"/>
              <a:ext cx="270864" cy="220272"/>
            </a:xfrm>
            <a:custGeom>
              <a:avLst/>
              <a:gdLst/>
              <a:ahLst/>
              <a:cxnLst/>
              <a:rect l="l" t="t" r="r" b="b"/>
              <a:pathLst>
                <a:path w="16613" h="13510" extrusionOk="0">
                  <a:moveTo>
                    <a:pt x="1" y="0"/>
                  </a:moveTo>
                  <a:lnTo>
                    <a:pt x="9707" y="13510"/>
                  </a:lnTo>
                  <a:lnTo>
                    <a:pt x="16612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685;p61">
              <a:extLst>
                <a:ext uri="{FF2B5EF4-FFF2-40B4-BE49-F238E27FC236}">
                  <a16:creationId xmlns:a16="http://schemas.microsoft.com/office/drawing/2014/main" id="{6AE1EC3C-9080-5E2A-AD38-48F2CAC1F4B0}"/>
                </a:ext>
              </a:extLst>
            </p:cNvPr>
            <p:cNvSpPr/>
            <p:nvPr/>
          </p:nvSpPr>
          <p:spPr>
            <a:xfrm>
              <a:off x="5325253" y="2680932"/>
              <a:ext cx="112598" cy="186555"/>
            </a:xfrm>
            <a:custGeom>
              <a:avLst/>
              <a:gdLst/>
              <a:ahLst/>
              <a:cxnLst/>
              <a:rect l="l" t="t" r="r" b="b"/>
              <a:pathLst>
                <a:path w="6906" h="11442" extrusionOk="0">
                  <a:moveTo>
                    <a:pt x="6905" y="0"/>
                  </a:moveTo>
                  <a:lnTo>
                    <a:pt x="0" y="11442"/>
                  </a:lnTo>
                  <a:lnTo>
                    <a:pt x="6038" y="8740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686;p61">
              <a:extLst>
                <a:ext uri="{FF2B5EF4-FFF2-40B4-BE49-F238E27FC236}">
                  <a16:creationId xmlns:a16="http://schemas.microsoft.com/office/drawing/2014/main" id="{4F5FFEBA-F5C0-E86A-80C9-593BC15F9882}"/>
                </a:ext>
              </a:extLst>
            </p:cNvPr>
            <p:cNvSpPr/>
            <p:nvPr/>
          </p:nvSpPr>
          <p:spPr>
            <a:xfrm>
              <a:off x="5119672" y="2381258"/>
              <a:ext cx="370386" cy="270864"/>
            </a:xfrm>
            <a:custGeom>
              <a:avLst/>
              <a:gdLst/>
              <a:ahLst/>
              <a:cxnLst/>
              <a:rect l="l" t="t" r="r" b="b"/>
              <a:pathLst>
                <a:path w="22717" h="16613" extrusionOk="0">
                  <a:moveTo>
                    <a:pt x="22717" y="0"/>
                  </a:moveTo>
                  <a:lnTo>
                    <a:pt x="0" y="301"/>
                  </a:lnTo>
                  <a:lnTo>
                    <a:pt x="2903" y="16612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687;p61">
              <a:extLst>
                <a:ext uri="{FF2B5EF4-FFF2-40B4-BE49-F238E27FC236}">
                  <a16:creationId xmlns:a16="http://schemas.microsoft.com/office/drawing/2014/main" id="{BA17245E-2C28-F6F3-1F3D-672CBDC6BD79}"/>
                </a:ext>
              </a:extLst>
            </p:cNvPr>
            <p:cNvSpPr/>
            <p:nvPr/>
          </p:nvSpPr>
          <p:spPr>
            <a:xfrm>
              <a:off x="5166987" y="2381258"/>
              <a:ext cx="323071" cy="299691"/>
            </a:xfrm>
            <a:custGeom>
              <a:avLst/>
              <a:gdLst/>
              <a:ahLst/>
              <a:cxnLst/>
              <a:rect l="l" t="t" r="r" b="b"/>
              <a:pathLst>
                <a:path w="19815" h="18381" extrusionOk="0">
                  <a:moveTo>
                    <a:pt x="19815" y="0"/>
                  </a:moveTo>
                  <a:lnTo>
                    <a:pt x="1" y="16312"/>
                  </a:lnTo>
                  <a:lnTo>
                    <a:pt x="16612" y="18380"/>
                  </a:lnTo>
                  <a:lnTo>
                    <a:pt x="19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688;p61">
              <a:extLst>
                <a:ext uri="{FF2B5EF4-FFF2-40B4-BE49-F238E27FC236}">
                  <a16:creationId xmlns:a16="http://schemas.microsoft.com/office/drawing/2014/main" id="{678CB23B-B1F1-D216-0014-7F9091282CF7}"/>
                </a:ext>
              </a:extLst>
            </p:cNvPr>
            <p:cNvSpPr/>
            <p:nvPr/>
          </p:nvSpPr>
          <p:spPr>
            <a:xfrm>
              <a:off x="5119672" y="2058741"/>
              <a:ext cx="370386" cy="327424"/>
            </a:xfrm>
            <a:custGeom>
              <a:avLst/>
              <a:gdLst/>
              <a:ahLst/>
              <a:cxnLst/>
              <a:rect l="l" t="t" r="r" b="b"/>
              <a:pathLst>
                <a:path w="22717" h="20082" extrusionOk="0">
                  <a:moveTo>
                    <a:pt x="1735" y="1"/>
                  </a:moveTo>
                  <a:lnTo>
                    <a:pt x="0" y="20082"/>
                  </a:lnTo>
                  <a:lnTo>
                    <a:pt x="22717" y="1978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689;p61">
              <a:extLst>
                <a:ext uri="{FF2B5EF4-FFF2-40B4-BE49-F238E27FC236}">
                  <a16:creationId xmlns:a16="http://schemas.microsoft.com/office/drawing/2014/main" id="{95061618-0586-FC5B-6197-48079FF8FFFC}"/>
                </a:ext>
              </a:extLst>
            </p:cNvPr>
            <p:cNvSpPr/>
            <p:nvPr/>
          </p:nvSpPr>
          <p:spPr>
            <a:xfrm>
              <a:off x="4948345" y="2243649"/>
              <a:ext cx="171343" cy="189294"/>
            </a:xfrm>
            <a:custGeom>
              <a:avLst/>
              <a:gdLst/>
              <a:ahLst/>
              <a:cxnLst/>
              <a:rect l="l" t="t" r="r" b="b"/>
              <a:pathLst>
                <a:path w="10509" h="11610" extrusionOk="0">
                  <a:moveTo>
                    <a:pt x="1" y="1"/>
                  </a:moveTo>
                  <a:lnTo>
                    <a:pt x="4437" y="11609"/>
                  </a:lnTo>
                  <a:lnTo>
                    <a:pt x="10508" y="84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690;p61">
              <a:extLst>
                <a:ext uri="{FF2B5EF4-FFF2-40B4-BE49-F238E27FC236}">
                  <a16:creationId xmlns:a16="http://schemas.microsoft.com/office/drawing/2014/main" id="{97D11C5F-CA5C-A757-5D23-7C5E4D8303D2}"/>
                </a:ext>
              </a:extLst>
            </p:cNvPr>
            <p:cNvSpPr/>
            <p:nvPr/>
          </p:nvSpPr>
          <p:spPr>
            <a:xfrm>
              <a:off x="4902661" y="2243649"/>
              <a:ext cx="88679" cy="177326"/>
            </a:xfrm>
            <a:custGeom>
              <a:avLst/>
              <a:gdLst/>
              <a:ahLst/>
              <a:cxnLst/>
              <a:rect l="l" t="t" r="r" b="b"/>
              <a:pathLst>
                <a:path w="5439" h="10876" extrusionOk="0">
                  <a:moveTo>
                    <a:pt x="2803" y="1"/>
                  </a:moveTo>
                  <a:lnTo>
                    <a:pt x="1" y="10875"/>
                  </a:lnTo>
                  <a:lnTo>
                    <a:pt x="1" y="10875"/>
                  </a:lnTo>
                  <a:lnTo>
                    <a:pt x="5438" y="6873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rgbClr val="E4F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691;p61">
              <a:extLst>
                <a:ext uri="{FF2B5EF4-FFF2-40B4-BE49-F238E27FC236}">
                  <a16:creationId xmlns:a16="http://schemas.microsoft.com/office/drawing/2014/main" id="{DA718115-563B-664B-F3B7-0A2E40827CB4}"/>
                </a:ext>
              </a:extLst>
            </p:cNvPr>
            <p:cNvSpPr/>
            <p:nvPr/>
          </p:nvSpPr>
          <p:spPr>
            <a:xfrm>
              <a:off x="4859699" y="2022301"/>
              <a:ext cx="288277" cy="358973"/>
            </a:xfrm>
            <a:custGeom>
              <a:avLst/>
              <a:gdLst/>
              <a:ahLst/>
              <a:cxnLst/>
              <a:rect l="l" t="t" r="r" b="b"/>
              <a:pathLst>
                <a:path w="17681" h="22017" extrusionOk="0">
                  <a:moveTo>
                    <a:pt x="1" y="1"/>
                  </a:moveTo>
                  <a:lnTo>
                    <a:pt x="15945" y="22016"/>
                  </a:lnTo>
                  <a:lnTo>
                    <a:pt x="17680" y="2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F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692;p61">
              <a:extLst>
                <a:ext uri="{FF2B5EF4-FFF2-40B4-BE49-F238E27FC236}">
                  <a16:creationId xmlns:a16="http://schemas.microsoft.com/office/drawing/2014/main" id="{8679D8CF-19AB-16EF-2335-95F4D6C0B5DE}"/>
                </a:ext>
              </a:extLst>
            </p:cNvPr>
            <p:cNvSpPr/>
            <p:nvPr/>
          </p:nvSpPr>
          <p:spPr>
            <a:xfrm>
              <a:off x="4628552" y="2022301"/>
              <a:ext cx="361158" cy="198522"/>
            </a:xfrm>
            <a:custGeom>
              <a:avLst/>
              <a:gdLst/>
              <a:ahLst/>
              <a:cxnLst/>
              <a:rect l="l" t="t" r="r" b="b"/>
              <a:pathLst>
                <a:path w="22151" h="12176" extrusionOk="0">
                  <a:moveTo>
                    <a:pt x="14178" y="1"/>
                  </a:moveTo>
                  <a:lnTo>
                    <a:pt x="1" y="12176"/>
                  </a:lnTo>
                  <a:lnTo>
                    <a:pt x="22150" y="11008"/>
                  </a:lnTo>
                  <a:lnTo>
                    <a:pt x="14178" y="1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693;p61">
              <a:extLst>
                <a:ext uri="{FF2B5EF4-FFF2-40B4-BE49-F238E27FC236}">
                  <a16:creationId xmlns:a16="http://schemas.microsoft.com/office/drawing/2014/main" id="{450224AD-21F7-E4E6-4028-2C53EE92BDC9}"/>
                </a:ext>
              </a:extLst>
            </p:cNvPr>
            <p:cNvSpPr/>
            <p:nvPr/>
          </p:nvSpPr>
          <p:spPr>
            <a:xfrm>
              <a:off x="4628552" y="2220806"/>
              <a:ext cx="319810" cy="200169"/>
            </a:xfrm>
            <a:custGeom>
              <a:avLst/>
              <a:gdLst/>
              <a:ahLst/>
              <a:cxnLst/>
              <a:rect l="l" t="t" r="r" b="b"/>
              <a:pathLst>
                <a:path w="19615" h="12277" extrusionOk="0">
                  <a:moveTo>
                    <a:pt x="1" y="1"/>
                  </a:moveTo>
                  <a:lnTo>
                    <a:pt x="16813" y="12276"/>
                  </a:lnTo>
                  <a:lnTo>
                    <a:pt x="19615" y="14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694;p61">
              <a:extLst>
                <a:ext uri="{FF2B5EF4-FFF2-40B4-BE49-F238E27FC236}">
                  <a16:creationId xmlns:a16="http://schemas.microsoft.com/office/drawing/2014/main" id="{43DC8551-1D83-023C-839F-785BEF482049}"/>
                </a:ext>
              </a:extLst>
            </p:cNvPr>
            <p:cNvSpPr/>
            <p:nvPr/>
          </p:nvSpPr>
          <p:spPr>
            <a:xfrm>
              <a:off x="5437835" y="2381258"/>
              <a:ext cx="210489" cy="299691"/>
            </a:xfrm>
            <a:custGeom>
              <a:avLst/>
              <a:gdLst/>
              <a:ahLst/>
              <a:cxnLst/>
              <a:rect l="l" t="t" r="r" b="b"/>
              <a:pathLst>
                <a:path w="12910" h="18381" extrusionOk="0">
                  <a:moveTo>
                    <a:pt x="3203" y="0"/>
                  </a:moveTo>
                  <a:lnTo>
                    <a:pt x="0" y="18380"/>
                  </a:lnTo>
                  <a:lnTo>
                    <a:pt x="12910" y="6705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695;p61">
              <a:extLst>
                <a:ext uri="{FF2B5EF4-FFF2-40B4-BE49-F238E27FC236}">
                  <a16:creationId xmlns:a16="http://schemas.microsoft.com/office/drawing/2014/main" id="{9704983A-0F16-234E-AA13-65B349FC0445}"/>
                </a:ext>
              </a:extLst>
            </p:cNvPr>
            <p:cNvSpPr/>
            <p:nvPr/>
          </p:nvSpPr>
          <p:spPr>
            <a:xfrm>
              <a:off x="5147960" y="2058741"/>
              <a:ext cx="342098" cy="322533"/>
            </a:xfrm>
            <a:custGeom>
              <a:avLst/>
              <a:gdLst/>
              <a:ahLst/>
              <a:cxnLst/>
              <a:rect l="l" t="t" r="r" b="b"/>
              <a:pathLst>
                <a:path w="20982" h="19782" extrusionOk="0">
                  <a:moveTo>
                    <a:pt x="0" y="1"/>
                  </a:moveTo>
                  <a:lnTo>
                    <a:pt x="20982" y="19781"/>
                  </a:lnTo>
                  <a:lnTo>
                    <a:pt x="16312" y="38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696;p61">
              <a:extLst>
                <a:ext uri="{FF2B5EF4-FFF2-40B4-BE49-F238E27FC236}">
                  <a16:creationId xmlns:a16="http://schemas.microsoft.com/office/drawing/2014/main" id="{08BFAAC0-8941-4EE6-B0A4-8B4D1DC6D524}"/>
                </a:ext>
              </a:extLst>
            </p:cNvPr>
            <p:cNvSpPr/>
            <p:nvPr/>
          </p:nvSpPr>
          <p:spPr>
            <a:xfrm>
              <a:off x="5437835" y="2490578"/>
              <a:ext cx="210489" cy="239315"/>
            </a:xfrm>
            <a:custGeom>
              <a:avLst/>
              <a:gdLst/>
              <a:ahLst/>
              <a:cxnLst/>
              <a:rect l="l" t="t" r="r" b="b"/>
              <a:pathLst>
                <a:path w="12910" h="14678" extrusionOk="0">
                  <a:moveTo>
                    <a:pt x="12910" y="0"/>
                  </a:moveTo>
                  <a:lnTo>
                    <a:pt x="0" y="11675"/>
                  </a:lnTo>
                  <a:lnTo>
                    <a:pt x="9807" y="14677"/>
                  </a:lnTo>
                  <a:lnTo>
                    <a:pt x="12910" y="0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697;p61">
              <a:extLst>
                <a:ext uri="{FF2B5EF4-FFF2-40B4-BE49-F238E27FC236}">
                  <a16:creationId xmlns:a16="http://schemas.microsoft.com/office/drawing/2014/main" id="{49911429-627B-E2ED-2F4F-1EF51EC6FF8C}"/>
                </a:ext>
              </a:extLst>
            </p:cNvPr>
            <p:cNvSpPr/>
            <p:nvPr/>
          </p:nvSpPr>
          <p:spPr>
            <a:xfrm>
              <a:off x="5413900" y="2121285"/>
              <a:ext cx="288261" cy="259989"/>
            </a:xfrm>
            <a:custGeom>
              <a:avLst/>
              <a:gdLst/>
              <a:ahLst/>
              <a:cxnLst/>
              <a:rect l="l" t="t" r="r" b="b"/>
              <a:pathLst>
                <a:path w="17680" h="15946" extrusionOk="0">
                  <a:moveTo>
                    <a:pt x="1" y="1"/>
                  </a:moveTo>
                  <a:lnTo>
                    <a:pt x="4671" y="15945"/>
                  </a:lnTo>
                  <a:lnTo>
                    <a:pt x="17680" y="133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F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698;p61">
              <a:extLst>
                <a:ext uri="{FF2B5EF4-FFF2-40B4-BE49-F238E27FC236}">
                  <a16:creationId xmlns:a16="http://schemas.microsoft.com/office/drawing/2014/main" id="{23A1F365-9C93-AF03-EC10-D37B0DD060B7}"/>
                </a:ext>
              </a:extLst>
            </p:cNvPr>
            <p:cNvSpPr/>
            <p:nvPr/>
          </p:nvSpPr>
          <p:spPr>
            <a:xfrm>
              <a:off x="5597732" y="2490578"/>
              <a:ext cx="180571" cy="239315"/>
            </a:xfrm>
            <a:custGeom>
              <a:avLst/>
              <a:gdLst/>
              <a:ahLst/>
              <a:cxnLst/>
              <a:rect l="l" t="t" r="r" b="b"/>
              <a:pathLst>
                <a:path w="11075" h="14678" extrusionOk="0">
                  <a:moveTo>
                    <a:pt x="3103" y="0"/>
                  </a:moveTo>
                  <a:lnTo>
                    <a:pt x="0" y="14677"/>
                  </a:lnTo>
                  <a:lnTo>
                    <a:pt x="11075" y="11675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E4F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699;p61">
              <a:extLst>
                <a:ext uri="{FF2B5EF4-FFF2-40B4-BE49-F238E27FC236}">
                  <a16:creationId xmlns:a16="http://schemas.microsoft.com/office/drawing/2014/main" id="{B0F575CC-C8A1-2ABC-AD82-FA80F6B5A796}"/>
                </a:ext>
              </a:extLst>
            </p:cNvPr>
            <p:cNvSpPr/>
            <p:nvPr/>
          </p:nvSpPr>
          <p:spPr>
            <a:xfrm>
              <a:off x="5490042" y="2338296"/>
              <a:ext cx="212120" cy="152299"/>
            </a:xfrm>
            <a:custGeom>
              <a:avLst/>
              <a:gdLst/>
              <a:ahLst/>
              <a:cxnLst/>
              <a:rect l="l" t="t" r="r" b="b"/>
              <a:pathLst>
                <a:path w="13010" h="9341" extrusionOk="0">
                  <a:moveTo>
                    <a:pt x="13010" y="0"/>
                  </a:moveTo>
                  <a:lnTo>
                    <a:pt x="1" y="2635"/>
                  </a:lnTo>
                  <a:lnTo>
                    <a:pt x="9708" y="9340"/>
                  </a:lnTo>
                  <a:lnTo>
                    <a:pt x="13010" y="0"/>
                  </a:lnTo>
                  <a:close/>
                </a:path>
              </a:pathLst>
            </a:custGeom>
            <a:solidFill>
              <a:srgbClr val="F4FC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700;p61">
              <a:extLst>
                <a:ext uri="{FF2B5EF4-FFF2-40B4-BE49-F238E27FC236}">
                  <a16:creationId xmlns:a16="http://schemas.microsoft.com/office/drawing/2014/main" id="{7F0E0F06-1793-054F-3D0A-F5C19D8D540A}"/>
                </a:ext>
              </a:extLst>
            </p:cNvPr>
            <p:cNvSpPr/>
            <p:nvPr/>
          </p:nvSpPr>
          <p:spPr>
            <a:xfrm>
              <a:off x="5648308" y="2338296"/>
              <a:ext cx="129995" cy="342653"/>
            </a:xfrm>
            <a:custGeom>
              <a:avLst/>
              <a:gdLst/>
              <a:ahLst/>
              <a:cxnLst/>
              <a:rect l="l" t="t" r="r" b="b"/>
              <a:pathLst>
                <a:path w="7973" h="21016" extrusionOk="0">
                  <a:moveTo>
                    <a:pt x="3303" y="0"/>
                  </a:moveTo>
                  <a:lnTo>
                    <a:pt x="1" y="9340"/>
                  </a:lnTo>
                  <a:lnTo>
                    <a:pt x="7973" y="21015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701;p61">
              <a:extLst>
                <a:ext uri="{FF2B5EF4-FFF2-40B4-BE49-F238E27FC236}">
                  <a16:creationId xmlns:a16="http://schemas.microsoft.com/office/drawing/2014/main" id="{FE6E52B4-2FAA-53C8-92D2-7F4D4662B87E}"/>
                </a:ext>
              </a:extLst>
            </p:cNvPr>
            <p:cNvSpPr/>
            <p:nvPr/>
          </p:nvSpPr>
          <p:spPr>
            <a:xfrm>
              <a:off x="5506362" y="2701590"/>
              <a:ext cx="141962" cy="79419"/>
            </a:xfrm>
            <a:custGeom>
              <a:avLst/>
              <a:gdLst/>
              <a:ahLst/>
              <a:cxnLst/>
              <a:rect l="l" t="t" r="r" b="b"/>
              <a:pathLst>
                <a:path w="8707" h="4871" extrusionOk="0">
                  <a:moveTo>
                    <a:pt x="0" y="1"/>
                  </a:moveTo>
                  <a:lnTo>
                    <a:pt x="5504" y="4871"/>
                  </a:lnTo>
                  <a:lnTo>
                    <a:pt x="8707" y="901"/>
                  </a:lnTo>
                  <a:lnTo>
                    <a:pt x="5604" y="17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702;p61">
              <a:extLst>
                <a:ext uri="{FF2B5EF4-FFF2-40B4-BE49-F238E27FC236}">
                  <a16:creationId xmlns:a16="http://schemas.microsoft.com/office/drawing/2014/main" id="{790F7381-74D0-5568-BBA9-D60C8BCDF394}"/>
                </a:ext>
              </a:extLst>
            </p:cNvPr>
            <p:cNvSpPr/>
            <p:nvPr/>
          </p:nvSpPr>
          <p:spPr>
            <a:xfrm>
              <a:off x="5688009" y="2680932"/>
              <a:ext cx="90294" cy="161544"/>
            </a:xfrm>
            <a:custGeom>
              <a:avLst/>
              <a:gdLst/>
              <a:ahLst/>
              <a:cxnLst/>
              <a:rect l="l" t="t" r="r" b="b"/>
              <a:pathLst>
                <a:path w="5538" h="9908" extrusionOk="0">
                  <a:moveTo>
                    <a:pt x="5538" y="0"/>
                  </a:moveTo>
                  <a:lnTo>
                    <a:pt x="1" y="1501"/>
                  </a:lnTo>
                  <a:lnTo>
                    <a:pt x="3203" y="9907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703;p61">
              <a:extLst>
                <a:ext uri="{FF2B5EF4-FFF2-40B4-BE49-F238E27FC236}">
                  <a16:creationId xmlns:a16="http://schemas.microsoft.com/office/drawing/2014/main" id="{9131FAA5-F6E3-9146-64AA-5EE0C4081C88}"/>
                </a:ext>
              </a:extLst>
            </p:cNvPr>
            <p:cNvSpPr/>
            <p:nvPr/>
          </p:nvSpPr>
          <p:spPr>
            <a:xfrm>
              <a:off x="5666259" y="2705405"/>
              <a:ext cx="105522" cy="323609"/>
            </a:xfrm>
            <a:custGeom>
              <a:avLst/>
              <a:gdLst/>
              <a:ahLst/>
              <a:cxnLst/>
              <a:rect l="l" t="t" r="r" b="b"/>
              <a:pathLst>
                <a:path w="6472" h="19848" extrusionOk="0">
                  <a:moveTo>
                    <a:pt x="1335" y="0"/>
                  </a:moveTo>
                  <a:lnTo>
                    <a:pt x="0" y="19848"/>
                  </a:lnTo>
                  <a:lnTo>
                    <a:pt x="6472" y="1337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704;p61">
              <a:extLst>
                <a:ext uri="{FF2B5EF4-FFF2-40B4-BE49-F238E27FC236}">
                  <a16:creationId xmlns:a16="http://schemas.microsoft.com/office/drawing/2014/main" id="{3F089020-9136-3067-642C-8B48B7DABCA7}"/>
                </a:ext>
              </a:extLst>
            </p:cNvPr>
            <p:cNvSpPr/>
            <p:nvPr/>
          </p:nvSpPr>
          <p:spPr>
            <a:xfrm>
              <a:off x="5413900" y="1977708"/>
              <a:ext cx="210489" cy="302397"/>
            </a:xfrm>
            <a:custGeom>
              <a:avLst/>
              <a:gdLst/>
              <a:ahLst/>
              <a:cxnLst/>
              <a:rect l="l" t="t" r="r" b="b"/>
              <a:pathLst>
                <a:path w="12910" h="18547" extrusionOk="0">
                  <a:moveTo>
                    <a:pt x="1468" y="0"/>
                  </a:moveTo>
                  <a:lnTo>
                    <a:pt x="1" y="8807"/>
                  </a:lnTo>
                  <a:lnTo>
                    <a:pt x="12910" y="18547"/>
                  </a:lnTo>
                  <a:lnTo>
                    <a:pt x="12910" y="1854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705;p61">
              <a:extLst>
                <a:ext uri="{FF2B5EF4-FFF2-40B4-BE49-F238E27FC236}">
                  <a16:creationId xmlns:a16="http://schemas.microsoft.com/office/drawing/2014/main" id="{C37F5A59-2BE1-F439-8728-3AF078027504}"/>
                </a:ext>
              </a:extLst>
            </p:cNvPr>
            <p:cNvSpPr/>
            <p:nvPr/>
          </p:nvSpPr>
          <p:spPr>
            <a:xfrm>
              <a:off x="5262172" y="1838469"/>
              <a:ext cx="175680" cy="282832"/>
            </a:xfrm>
            <a:custGeom>
              <a:avLst/>
              <a:gdLst/>
              <a:ahLst/>
              <a:cxnLst/>
              <a:rect l="l" t="t" r="r" b="b"/>
              <a:pathLst>
                <a:path w="10775" h="17347" extrusionOk="0">
                  <a:moveTo>
                    <a:pt x="0" y="1"/>
                  </a:moveTo>
                  <a:lnTo>
                    <a:pt x="9307" y="17347"/>
                  </a:lnTo>
                  <a:lnTo>
                    <a:pt x="10774" y="8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706;p61">
              <a:extLst>
                <a:ext uri="{FF2B5EF4-FFF2-40B4-BE49-F238E27FC236}">
                  <a16:creationId xmlns:a16="http://schemas.microsoft.com/office/drawing/2014/main" id="{F2AB9579-4079-FBBB-060F-4E65219B3A97}"/>
                </a:ext>
              </a:extLst>
            </p:cNvPr>
            <p:cNvSpPr/>
            <p:nvPr/>
          </p:nvSpPr>
          <p:spPr>
            <a:xfrm>
              <a:off x="5147960" y="1838469"/>
              <a:ext cx="265957" cy="282832"/>
            </a:xfrm>
            <a:custGeom>
              <a:avLst/>
              <a:gdLst/>
              <a:ahLst/>
              <a:cxnLst/>
              <a:rect l="l" t="t" r="r" b="b"/>
              <a:pathLst>
                <a:path w="16312" h="17347" extrusionOk="0">
                  <a:moveTo>
                    <a:pt x="7005" y="1"/>
                  </a:moveTo>
                  <a:lnTo>
                    <a:pt x="0" y="13511"/>
                  </a:lnTo>
                  <a:lnTo>
                    <a:pt x="16312" y="17347"/>
                  </a:lnTo>
                  <a:lnTo>
                    <a:pt x="7005" y="1"/>
                  </a:lnTo>
                  <a:close/>
                </a:path>
              </a:pathLst>
            </a:custGeom>
            <a:solidFill>
              <a:srgbClr val="E4F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707;p61">
              <a:extLst>
                <a:ext uri="{FF2B5EF4-FFF2-40B4-BE49-F238E27FC236}">
                  <a16:creationId xmlns:a16="http://schemas.microsoft.com/office/drawing/2014/main" id="{785AE34C-14CD-0555-3015-A56A3B2BDC15}"/>
                </a:ext>
              </a:extLst>
            </p:cNvPr>
            <p:cNvSpPr/>
            <p:nvPr/>
          </p:nvSpPr>
          <p:spPr>
            <a:xfrm>
              <a:off x="5059297" y="1810197"/>
              <a:ext cx="202892" cy="119120"/>
            </a:xfrm>
            <a:custGeom>
              <a:avLst/>
              <a:gdLst/>
              <a:ahLst/>
              <a:cxnLst/>
              <a:rect l="l" t="t" r="r" b="b"/>
              <a:pathLst>
                <a:path w="12444" h="7306" extrusionOk="0">
                  <a:moveTo>
                    <a:pt x="1" y="0"/>
                  </a:moveTo>
                  <a:lnTo>
                    <a:pt x="9541" y="7306"/>
                  </a:lnTo>
                  <a:lnTo>
                    <a:pt x="12443" y="17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F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708;p61">
              <a:extLst>
                <a:ext uri="{FF2B5EF4-FFF2-40B4-BE49-F238E27FC236}">
                  <a16:creationId xmlns:a16="http://schemas.microsoft.com/office/drawing/2014/main" id="{18CA84E6-9CAE-3102-B4AC-8C2B43A2FDE3}"/>
                </a:ext>
              </a:extLst>
            </p:cNvPr>
            <p:cNvSpPr/>
            <p:nvPr/>
          </p:nvSpPr>
          <p:spPr>
            <a:xfrm>
              <a:off x="4902661" y="1838469"/>
              <a:ext cx="312196" cy="220288"/>
            </a:xfrm>
            <a:custGeom>
              <a:avLst/>
              <a:gdLst/>
              <a:ahLst/>
              <a:cxnLst/>
              <a:rect l="l" t="t" r="r" b="b"/>
              <a:pathLst>
                <a:path w="19148" h="13511" extrusionOk="0">
                  <a:moveTo>
                    <a:pt x="1" y="1"/>
                  </a:moveTo>
                  <a:lnTo>
                    <a:pt x="15045" y="13511"/>
                  </a:lnTo>
                  <a:lnTo>
                    <a:pt x="19148" y="5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709;p61">
              <a:extLst>
                <a:ext uri="{FF2B5EF4-FFF2-40B4-BE49-F238E27FC236}">
                  <a16:creationId xmlns:a16="http://schemas.microsoft.com/office/drawing/2014/main" id="{6A26D105-03A7-683E-44B0-58A02433801A}"/>
                </a:ext>
              </a:extLst>
            </p:cNvPr>
            <p:cNvSpPr/>
            <p:nvPr/>
          </p:nvSpPr>
          <p:spPr>
            <a:xfrm>
              <a:off x="4628552" y="1838469"/>
              <a:ext cx="519424" cy="220288"/>
            </a:xfrm>
            <a:custGeom>
              <a:avLst/>
              <a:gdLst/>
              <a:ahLst/>
              <a:cxnLst/>
              <a:rect l="l" t="t" r="r" b="b"/>
              <a:pathLst>
                <a:path w="31858" h="13511" extrusionOk="0">
                  <a:moveTo>
                    <a:pt x="16813" y="1"/>
                  </a:moveTo>
                  <a:lnTo>
                    <a:pt x="1" y="2903"/>
                  </a:lnTo>
                  <a:lnTo>
                    <a:pt x="31857" y="13511"/>
                  </a:lnTo>
                  <a:lnTo>
                    <a:pt x="168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710;p61">
              <a:extLst>
                <a:ext uri="{FF2B5EF4-FFF2-40B4-BE49-F238E27FC236}">
                  <a16:creationId xmlns:a16="http://schemas.microsoft.com/office/drawing/2014/main" id="{5C3414AC-85C4-7EAC-E94B-FD8E78449621}"/>
                </a:ext>
              </a:extLst>
            </p:cNvPr>
            <p:cNvSpPr/>
            <p:nvPr/>
          </p:nvSpPr>
          <p:spPr>
            <a:xfrm>
              <a:off x="4788449" y="1929301"/>
              <a:ext cx="359528" cy="129457"/>
            </a:xfrm>
            <a:custGeom>
              <a:avLst/>
              <a:gdLst/>
              <a:ahLst/>
              <a:cxnLst/>
              <a:rect l="l" t="t" r="r" b="b"/>
              <a:pathLst>
                <a:path w="22051" h="7940" extrusionOk="0">
                  <a:moveTo>
                    <a:pt x="1" y="1"/>
                  </a:moveTo>
                  <a:lnTo>
                    <a:pt x="4371" y="5705"/>
                  </a:lnTo>
                  <a:lnTo>
                    <a:pt x="22050" y="7940"/>
                  </a:lnTo>
                  <a:lnTo>
                    <a:pt x="22050" y="79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711;p61">
              <a:extLst>
                <a:ext uri="{FF2B5EF4-FFF2-40B4-BE49-F238E27FC236}">
                  <a16:creationId xmlns:a16="http://schemas.microsoft.com/office/drawing/2014/main" id="{513F3085-25BB-51BD-8AA9-FC7E149718B5}"/>
                </a:ext>
              </a:extLst>
            </p:cNvPr>
            <p:cNvSpPr/>
            <p:nvPr/>
          </p:nvSpPr>
          <p:spPr>
            <a:xfrm>
              <a:off x="4459410" y="2220268"/>
              <a:ext cx="169158" cy="112060"/>
            </a:xfrm>
            <a:custGeom>
              <a:avLst/>
              <a:gdLst/>
              <a:ahLst/>
              <a:cxnLst/>
              <a:rect l="l" t="t" r="r" b="b"/>
              <a:pathLst>
                <a:path w="10375" h="6873" extrusionOk="0">
                  <a:moveTo>
                    <a:pt x="1" y="1"/>
                  </a:moveTo>
                  <a:lnTo>
                    <a:pt x="4171" y="6872"/>
                  </a:lnTo>
                  <a:lnTo>
                    <a:pt x="10375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712;p61">
              <a:extLst>
                <a:ext uri="{FF2B5EF4-FFF2-40B4-BE49-F238E27FC236}">
                  <a16:creationId xmlns:a16="http://schemas.microsoft.com/office/drawing/2014/main" id="{D7A8FD0D-737A-C63D-6DC7-719B07365824}"/>
                </a:ext>
              </a:extLst>
            </p:cNvPr>
            <p:cNvSpPr/>
            <p:nvPr/>
          </p:nvSpPr>
          <p:spPr>
            <a:xfrm>
              <a:off x="4234801" y="1692724"/>
              <a:ext cx="324163" cy="145761"/>
            </a:xfrm>
            <a:custGeom>
              <a:avLst/>
              <a:gdLst/>
              <a:ahLst/>
              <a:cxnLst/>
              <a:rect l="l" t="t" r="r" b="b"/>
              <a:pathLst>
                <a:path w="19882" h="8940" extrusionOk="0">
                  <a:moveTo>
                    <a:pt x="10374" y="0"/>
                  </a:moveTo>
                  <a:lnTo>
                    <a:pt x="0" y="8940"/>
                  </a:lnTo>
                  <a:lnTo>
                    <a:pt x="0" y="8940"/>
                  </a:lnTo>
                  <a:lnTo>
                    <a:pt x="19881" y="4103"/>
                  </a:lnTo>
                  <a:lnTo>
                    <a:pt x="103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713;p61">
              <a:extLst>
                <a:ext uri="{FF2B5EF4-FFF2-40B4-BE49-F238E27FC236}">
                  <a16:creationId xmlns:a16="http://schemas.microsoft.com/office/drawing/2014/main" id="{6C36466C-EAC7-33D2-C95A-659EAA61A90B}"/>
                </a:ext>
              </a:extLst>
            </p:cNvPr>
            <p:cNvSpPr/>
            <p:nvPr/>
          </p:nvSpPr>
          <p:spPr>
            <a:xfrm>
              <a:off x="4239693" y="1759621"/>
              <a:ext cx="324701" cy="78864"/>
            </a:xfrm>
            <a:custGeom>
              <a:avLst/>
              <a:gdLst/>
              <a:ahLst/>
              <a:cxnLst/>
              <a:rect l="l" t="t" r="r" b="b"/>
              <a:pathLst>
                <a:path w="19915" h="4837" extrusionOk="0">
                  <a:moveTo>
                    <a:pt x="19915" y="0"/>
                  </a:moveTo>
                  <a:lnTo>
                    <a:pt x="1" y="4837"/>
                  </a:lnTo>
                  <a:lnTo>
                    <a:pt x="19915" y="3669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714;p61">
              <a:extLst>
                <a:ext uri="{FF2B5EF4-FFF2-40B4-BE49-F238E27FC236}">
                  <a16:creationId xmlns:a16="http://schemas.microsoft.com/office/drawing/2014/main" id="{BED328A9-D47A-7E14-9B53-17F40F080EAE}"/>
                </a:ext>
              </a:extLst>
            </p:cNvPr>
            <p:cNvSpPr/>
            <p:nvPr/>
          </p:nvSpPr>
          <p:spPr>
            <a:xfrm>
              <a:off x="4185301" y="1737317"/>
              <a:ext cx="168082" cy="101169"/>
            </a:xfrm>
            <a:custGeom>
              <a:avLst/>
              <a:gdLst/>
              <a:ahLst/>
              <a:cxnLst/>
              <a:rect l="l" t="t" r="r" b="b"/>
              <a:pathLst>
                <a:path w="10309" h="6205" extrusionOk="0">
                  <a:moveTo>
                    <a:pt x="10308" y="0"/>
                  </a:moveTo>
                  <a:lnTo>
                    <a:pt x="1" y="1735"/>
                  </a:lnTo>
                  <a:lnTo>
                    <a:pt x="3036" y="6205"/>
                  </a:lnTo>
                  <a:lnTo>
                    <a:pt x="10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715;p61">
              <a:extLst>
                <a:ext uri="{FF2B5EF4-FFF2-40B4-BE49-F238E27FC236}">
                  <a16:creationId xmlns:a16="http://schemas.microsoft.com/office/drawing/2014/main" id="{0F250D0D-2215-2C88-C06E-0A2061CD2AF5}"/>
                </a:ext>
              </a:extLst>
            </p:cNvPr>
            <p:cNvSpPr/>
            <p:nvPr/>
          </p:nvSpPr>
          <p:spPr>
            <a:xfrm>
              <a:off x="4220665" y="1819442"/>
              <a:ext cx="338299" cy="158283"/>
            </a:xfrm>
            <a:custGeom>
              <a:avLst/>
              <a:gdLst/>
              <a:ahLst/>
              <a:cxnLst/>
              <a:rect l="l" t="t" r="r" b="b"/>
              <a:pathLst>
                <a:path w="20749" h="9708" extrusionOk="0">
                  <a:moveTo>
                    <a:pt x="20748" y="0"/>
                  </a:moveTo>
                  <a:lnTo>
                    <a:pt x="867" y="1168"/>
                  </a:lnTo>
                  <a:lnTo>
                    <a:pt x="0" y="9707"/>
                  </a:lnTo>
                  <a:lnTo>
                    <a:pt x="207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716;p61">
              <a:extLst>
                <a:ext uri="{FF2B5EF4-FFF2-40B4-BE49-F238E27FC236}">
                  <a16:creationId xmlns:a16="http://schemas.microsoft.com/office/drawing/2014/main" id="{C18D65A3-A7B1-F687-C582-9E2BF2A7F461}"/>
                </a:ext>
              </a:extLst>
            </p:cNvPr>
            <p:cNvSpPr/>
            <p:nvPr/>
          </p:nvSpPr>
          <p:spPr>
            <a:xfrm>
              <a:off x="4163551" y="1838469"/>
              <a:ext cx="71266" cy="139256"/>
            </a:xfrm>
            <a:custGeom>
              <a:avLst/>
              <a:gdLst/>
              <a:ahLst/>
              <a:cxnLst/>
              <a:rect l="l" t="t" r="r" b="b"/>
              <a:pathLst>
                <a:path w="4371" h="8541" extrusionOk="0">
                  <a:moveTo>
                    <a:pt x="4370" y="1"/>
                  </a:moveTo>
                  <a:lnTo>
                    <a:pt x="1" y="5572"/>
                  </a:lnTo>
                  <a:lnTo>
                    <a:pt x="3503" y="8540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717;p61">
              <a:extLst>
                <a:ext uri="{FF2B5EF4-FFF2-40B4-BE49-F238E27FC236}">
                  <a16:creationId xmlns:a16="http://schemas.microsoft.com/office/drawing/2014/main" id="{8FBF5DDA-A53E-92F7-E079-620BA8238595}"/>
                </a:ext>
              </a:extLst>
            </p:cNvPr>
            <p:cNvSpPr/>
            <p:nvPr/>
          </p:nvSpPr>
          <p:spPr>
            <a:xfrm>
              <a:off x="3767616" y="1787893"/>
              <a:ext cx="361142" cy="189832"/>
            </a:xfrm>
            <a:custGeom>
              <a:avLst/>
              <a:gdLst/>
              <a:ahLst/>
              <a:cxnLst/>
              <a:rect l="l" t="t" r="r" b="b"/>
              <a:pathLst>
                <a:path w="22150" h="11643" extrusionOk="0">
                  <a:moveTo>
                    <a:pt x="22150" y="1"/>
                  </a:moveTo>
                  <a:lnTo>
                    <a:pt x="1" y="7373"/>
                  </a:lnTo>
                  <a:lnTo>
                    <a:pt x="15545" y="11642"/>
                  </a:lnTo>
                  <a:lnTo>
                    <a:pt x="221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718;p61">
              <a:extLst>
                <a:ext uri="{FF2B5EF4-FFF2-40B4-BE49-F238E27FC236}">
                  <a16:creationId xmlns:a16="http://schemas.microsoft.com/office/drawing/2014/main" id="{2E256FC7-8395-48BC-DDB9-D79B505BB3B6}"/>
                </a:ext>
              </a:extLst>
            </p:cNvPr>
            <p:cNvSpPr/>
            <p:nvPr/>
          </p:nvSpPr>
          <p:spPr>
            <a:xfrm>
              <a:off x="3767616" y="1908089"/>
              <a:ext cx="253468" cy="234424"/>
            </a:xfrm>
            <a:custGeom>
              <a:avLst/>
              <a:gdLst/>
              <a:ahLst/>
              <a:cxnLst/>
              <a:rect l="l" t="t" r="r" b="b"/>
              <a:pathLst>
                <a:path w="15546" h="14378" extrusionOk="0">
                  <a:moveTo>
                    <a:pt x="1" y="1"/>
                  </a:moveTo>
                  <a:lnTo>
                    <a:pt x="4771" y="5271"/>
                  </a:lnTo>
                  <a:lnTo>
                    <a:pt x="13010" y="14378"/>
                  </a:lnTo>
                  <a:lnTo>
                    <a:pt x="15545" y="42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719;p61">
              <a:extLst>
                <a:ext uri="{FF2B5EF4-FFF2-40B4-BE49-F238E27FC236}">
                  <a16:creationId xmlns:a16="http://schemas.microsoft.com/office/drawing/2014/main" id="{26CCE3CF-0B19-C0A6-CFAA-C2205975C613}"/>
                </a:ext>
              </a:extLst>
            </p:cNvPr>
            <p:cNvSpPr/>
            <p:nvPr/>
          </p:nvSpPr>
          <p:spPr>
            <a:xfrm>
              <a:off x="3729545" y="1994029"/>
              <a:ext cx="250190" cy="207767"/>
            </a:xfrm>
            <a:custGeom>
              <a:avLst/>
              <a:gdLst/>
              <a:ahLst/>
              <a:cxnLst/>
              <a:rect l="l" t="t" r="r" b="b"/>
              <a:pathLst>
                <a:path w="15345" h="12743" extrusionOk="0">
                  <a:moveTo>
                    <a:pt x="7106" y="0"/>
                  </a:moveTo>
                  <a:lnTo>
                    <a:pt x="1" y="12742"/>
                  </a:lnTo>
                  <a:lnTo>
                    <a:pt x="1" y="12742"/>
                  </a:lnTo>
                  <a:lnTo>
                    <a:pt x="15345" y="9107"/>
                  </a:lnTo>
                  <a:lnTo>
                    <a:pt x="7106" y="0"/>
                  </a:lnTo>
                  <a:close/>
                </a:path>
              </a:pathLst>
            </a:custGeom>
            <a:solidFill>
              <a:srgbClr val="A7C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720;p61">
              <a:extLst>
                <a:ext uri="{FF2B5EF4-FFF2-40B4-BE49-F238E27FC236}">
                  <a16:creationId xmlns:a16="http://schemas.microsoft.com/office/drawing/2014/main" id="{0C281F01-98D4-A4DE-FD4C-FF59D1BC630E}"/>
                </a:ext>
              </a:extLst>
            </p:cNvPr>
            <p:cNvSpPr/>
            <p:nvPr/>
          </p:nvSpPr>
          <p:spPr>
            <a:xfrm>
              <a:off x="3729545" y="1908089"/>
              <a:ext cx="115859" cy="293707"/>
            </a:xfrm>
            <a:custGeom>
              <a:avLst/>
              <a:gdLst/>
              <a:ahLst/>
              <a:cxnLst/>
              <a:rect l="l" t="t" r="r" b="b"/>
              <a:pathLst>
                <a:path w="7106" h="18014" extrusionOk="0">
                  <a:moveTo>
                    <a:pt x="2336" y="1"/>
                  </a:moveTo>
                  <a:lnTo>
                    <a:pt x="1" y="18013"/>
                  </a:lnTo>
                  <a:lnTo>
                    <a:pt x="7106" y="5271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721;p61">
              <a:extLst>
                <a:ext uri="{FF2B5EF4-FFF2-40B4-BE49-F238E27FC236}">
                  <a16:creationId xmlns:a16="http://schemas.microsoft.com/office/drawing/2014/main" id="{F6848144-D56E-84BC-FBCD-4DCC786165EB}"/>
                </a:ext>
              </a:extLst>
            </p:cNvPr>
            <p:cNvSpPr/>
            <p:nvPr/>
          </p:nvSpPr>
          <p:spPr>
            <a:xfrm>
              <a:off x="3596844" y="2058741"/>
              <a:ext cx="151207" cy="143054"/>
            </a:xfrm>
            <a:custGeom>
              <a:avLst/>
              <a:gdLst/>
              <a:ahLst/>
              <a:cxnLst/>
              <a:rect l="l" t="t" r="r" b="b"/>
              <a:pathLst>
                <a:path w="9274" h="8774" extrusionOk="0">
                  <a:moveTo>
                    <a:pt x="9274" y="1"/>
                  </a:moveTo>
                  <a:lnTo>
                    <a:pt x="0" y="3837"/>
                  </a:lnTo>
                  <a:lnTo>
                    <a:pt x="8140" y="8773"/>
                  </a:lnTo>
                  <a:lnTo>
                    <a:pt x="92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722;p61">
              <a:extLst>
                <a:ext uri="{FF2B5EF4-FFF2-40B4-BE49-F238E27FC236}">
                  <a16:creationId xmlns:a16="http://schemas.microsoft.com/office/drawing/2014/main" id="{8929484B-EF48-3C72-7E00-C3003F7302AE}"/>
                </a:ext>
              </a:extLst>
            </p:cNvPr>
            <p:cNvSpPr/>
            <p:nvPr/>
          </p:nvSpPr>
          <p:spPr>
            <a:xfrm>
              <a:off x="3596844" y="2142497"/>
              <a:ext cx="382892" cy="412272"/>
            </a:xfrm>
            <a:custGeom>
              <a:avLst/>
              <a:gdLst/>
              <a:ahLst/>
              <a:cxnLst/>
              <a:rect l="l" t="t" r="r" b="b"/>
              <a:pathLst>
                <a:path w="23484" h="25286" extrusionOk="0">
                  <a:moveTo>
                    <a:pt x="23484" y="1"/>
                  </a:moveTo>
                  <a:lnTo>
                    <a:pt x="8140" y="3636"/>
                  </a:lnTo>
                  <a:lnTo>
                    <a:pt x="0" y="25285"/>
                  </a:lnTo>
                  <a:lnTo>
                    <a:pt x="234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723;p61">
              <a:extLst>
                <a:ext uri="{FF2B5EF4-FFF2-40B4-BE49-F238E27FC236}">
                  <a16:creationId xmlns:a16="http://schemas.microsoft.com/office/drawing/2014/main" id="{A14A08BF-5F5D-60E5-E3DC-43C00AB9ED9E}"/>
                </a:ext>
              </a:extLst>
            </p:cNvPr>
            <p:cNvSpPr/>
            <p:nvPr/>
          </p:nvSpPr>
          <p:spPr>
            <a:xfrm>
              <a:off x="3498398" y="2121285"/>
              <a:ext cx="231163" cy="353528"/>
            </a:xfrm>
            <a:custGeom>
              <a:avLst/>
              <a:gdLst/>
              <a:ahLst/>
              <a:cxnLst/>
              <a:rect l="l" t="t" r="r" b="b"/>
              <a:pathLst>
                <a:path w="14178" h="21683" extrusionOk="0">
                  <a:moveTo>
                    <a:pt x="6038" y="1"/>
                  </a:moveTo>
                  <a:lnTo>
                    <a:pt x="1" y="21683"/>
                  </a:lnTo>
                  <a:lnTo>
                    <a:pt x="14178" y="4937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724;p61">
              <a:extLst>
                <a:ext uri="{FF2B5EF4-FFF2-40B4-BE49-F238E27FC236}">
                  <a16:creationId xmlns:a16="http://schemas.microsoft.com/office/drawing/2014/main" id="{677D179F-CE90-5FBE-CFE9-7989C86C7873}"/>
                </a:ext>
              </a:extLst>
            </p:cNvPr>
            <p:cNvSpPr/>
            <p:nvPr/>
          </p:nvSpPr>
          <p:spPr>
            <a:xfrm>
              <a:off x="3498398" y="2201779"/>
              <a:ext cx="231163" cy="352989"/>
            </a:xfrm>
            <a:custGeom>
              <a:avLst/>
              <a:gdLst/>
              <a:ahLst/>
              <a:cxnLst/>
              <a:rect l="l" t="t" r="r" b="b"/>
              <a:pathLst>
                <a:path w="14178" h="21650" extrusionOk="0">
                  <a:moveTo>
                    <a:pt x="14178" y="0"/>
                  </a:moveTo>
                  <a:lnTo>
                    <a:pt x="1" y="16746"/>
                  </a:lnTo>
                  <a:lnTo>
                    <a:pt x="6038" y="21649"/>
                  </a:lnTo>
                  <a:lnTo>
                    <a:pt x="14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725;p61">
              <a:extLst>
                <a:ext uri="{FF2B5EF4-FFF2-40B4-BE49-F238E27FC236}">
                  <a16:creationId xmlns:a16="http://schemas.microsoft.com/office/drawing/2014/main" id="{66ADDC3D-2150-3F7B-D20F-1600A4A699A0}"/>
                </a:ext>
              </a:extLst>
            </p:cNvPr>
            <p:cNvSpPr/>
            <p:nvPr/>
          </p:nvSpPr>
          <p:spPr>
            <a:xfrm>
              <a:off x="3365697" y="2121285"/>
              <a:ext cx="231163" cy="369310"/>
            </a:xfrm>
            <a:custGeom>
              <a:avLst/>
              <a:gdLst/>
              <a:ahLst/>
              <a:cxnLst/>
              <a:rect l="l" t="t" r="r" b="b"/>
              <a:pathLst>
                <a:path w="14178" h="22651" extrusionOk="0">
                  <a:moveTo>
                    <a:pt x="14177" y="1"/>
                  </a:moveTo>
                  <a:lnTo>
                    <a:pt x="1" y="22650"/>
                  </a:lnTo>
                  <a:lnTo>
                    <a:pt x="8140" y="21683"/>
                  </a:lnTo>
                  <a:lnTo>
                    <a:pt x="14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726;p61">
              <a:extLst>
                <a:ext uri="{FF2B5EF4-FFF2-40B4-BE49-F238E27FC236}">
                  <a16:creationId xmlns:a16="http://schemas.microsoft.com/office/drawing/2014/main" id="{F2C19E17-0C03-468C-21EB-760383006AC1}"/>
                </a:ext>
              </a:extLst>
            </p:cNvPr>
            <p:cNvSpPr/>
            <p:nvPr/>
          </p:nvSpPr>
          <p:spPr>
            <a:xfrm>
              <a:off x="3365697" y="2490578"/>
              <a:ext cx="94647" cy="357881"/>
            </a:xfrm>
            <a:custGeom>
              <a:avLst/>
              <a:gdLst/>
              <a:ahLst/>
              <a:cxnLst/>
              <a:rect l="l" t="t" r="r" b="b"/>
              <a:pathLst>
                <a:path w="5805" h="21950" extrusionOk="0">
                  <a:moveTo>
                    <a:pt x="1" y="0"/>
                  </a:moveTo>
                  <a:lnTo>
                    <a:pt x="968" y="20982"/>
                  </a:lnTo>
                  <a:lnTo>
                    <a:pt x="5805" y="219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727;p61">
              <a:extLst>
                <a:ext uri="{FF2B5EF4-FFF2-40B4-BE49-F238E27FC236}">
                  <a16:creationId xmlns:a16="http://schemas.microsoft.com/office/drawing/2014/main" id="{1E03114E-EC0F-3F57-5819-E60BE0E38126}"/>
                </a:ext>
              </a:extLst>
            </p:cNvPr>
            <p:cNvSpPr/>
            <p:nvPr/>
          </p:nvSpPr>
          <p:spPr>
            <a:xfrm>
              <a:off x="3365697" y="2474796"/>
              <a:ext cx="132718" cy="206152"/>
            </a:xfrm>
            <a:custGeom>
              <a:avLst/>
              <a:gdLst/>
              <a:ahLst/>
              <a:cxnLst/>
              <a:rect l="l" t="t" r="r" b="b"/>
              <a:pathLst>
                <a:path w="8140" h="12644" extrusionOk="0">
                  <a:moveTo>
                    <a:pt x="8140" y="1"/>
                  </a:moveTo>
                  <a:lnTo>
                    <a:pt x="1" y="968"/>
                  </a:lnTo>
                  <a:lnTo>
                    <a:pt x="3070" y="12643"/>
                  </a:lnTo>
                  <a:lnTo>
                    <a:pt x="8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728;p61">
              <a:extLst>
                <a:ext uri="{FF2B5EF4-FFF2-40B4-BE49-F238E27FC236}">
                  <a16:creationId xmlns:a16="http://schemas.microsoft.com/office/drawing/2014/main" id="{59719061-A3BC-4E31-7CBA-015D6D18353C}"/>
                </a:ext>
              </a:extLst>
            </p:cNvPr>
            <p:cNvSpPr/>
            <p:nvPr/>
          </p:nvSpPr>
          <p:spPr>
            <a:xfrm>
              <a:off x="3498398" y="2474796"/>
              <a:ext cx="98462" cy="102815"/>
            </a:xfrm>
            <a:custGeom>
              <a:avLst/>
              <a:gdLst/>
              <a:ahLst/>
              <a:cxnLst/>
              <a:rect l="l" t="t" r="r" b="b"/>
              <a:pathLst>
                <a:path w="6039" h="6306" extrusionOk="0">
                  <a:moveTo>
                    <a:pt x="1" y="1"/>
                  </a:moveTo>
                  <a:lnTo>
                    <a:pt x="1569" y="6305"/>
                  </a:lnTo>
                  <a:lnTo>
                    <a:pt x="6038" y="4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729;p61">
              <a:extLst>
                <a:ext uri="{FF2B5EF4-FFF2-40B4-BE49-F238E27FC236}">
                  <a16:creationId xmlns:a16="http://schemas.microsoft.com/office/drawing/2014/main" id="{F4524B09-D3E4-6DC1-31A1-AA0013DB2A10}"/>
                </a:ext>
              </a:extLst>
            </p:cNvPr>
            <p:cNvSpPr/>
            <p:nvPr/>
          </p:nvSpPr>
          <p:spPr>
            <a:xfrm>
              <a:off x="3659388" y="1957034"/>
              <a:ext cx="101723" cy="101723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6238" y="1"/>
                  </a:moveTo>
                  <a:lnTo>
                    <a:pt x="1" y="2269"/>
                  </a:lnTo>
                  <a:lnTo>
                    <a:pt x="5438" y="6239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730;p61">
              <a:extLst>
                <a:ext uri="{FF2B5EF4-FFF2-40B4-BE49-F238E27FC236}">
                  <a16:creationId xmlns:a16="http://schemas.microsoft.com/office/drawing/2014/main" id="{E148B83D-122B-A5CE-C2CF-B3A3988A451F}"/>
                </a:ext>
              </a:extLst>
            </p:cNvPr>
            <p:cNvSpPr/>
            <p:nvPr/>
          </p:nvSpPr>
          <p:spPr>
            <a:xfrm>
              <a:off x="3596844" y="1994029"/>
              <a:ext cx="151207" cy="127272"/>
            </a:xfrm>
            <a:custGeom>
              <a:avLst/>
              <a:gdLst/>
              <a:ahLst/>
              <a:cxnLst/>
              <a:rect l="l" t="t" r="r" b="b"/>
              <a:pathLst>
                <a:path w="9274" h="7806" extrusionOk="0">
                  <a:moveTo>
                    <a:pt x="3837" y="0"/>
                  </a:moveTo>
                  <a:lnTo>
                    <a:pt x="0" y="7806"/>
                  </a:lnTo>
                  <a:lnTo>
                    <a:pt x="9274" y="3970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731;p61">
              <a:extLst>
                <a:ext uri="{FF2B5EF4-FFF2-40B4-BE49-F238E27FC236}">
                  <a16:creationId xmlns:a16="http://schemas.microsoft.com/office/drawing/2014/main" id="{B953BBE8-A6D9-229E-D7DE-47F7C2AA839D}"/>
                </a:ext>
              </a:extLst>
            </p:cNvPr>
            <p:cNvSpPr/>
            <p:nvPr/>
          </p:nvSpPr>
          <p:spPr>
            <a:xfrm>
              <a:off x="4796617" y="3381971"/>
              <a:ext cx="370386" cy="251837"/>
            </a:xfrm>
            <a:custGeom>
              <a:avLst/>
              <a:gdLst/>
              <a:ahLst/>
              <a:cxnLst/>
              <a:rect l="l" t="t" r="r" b="b"/>
              <a:pathLst>
                <a:path w="22717" h="15446" extrusionOk="0">
                  <a:moveTo>
                    <a:pt x="22717" y="1"/>
                  </a:moveTo>
                  <a:lnTo>
                    <a:pt x="0" y="10975"/>
                  </a:lnTo>
                  <a:lnTo>
                    <a:pt x="18047" y="15445"/>
                  </a:lnTo>
                  <a:lnTo>
                    <a:pt x="22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732;p61">
              <a:extLst>
                <a:ext uri="{FF2B5EF4-FFF2-40B4-BE49-F238E27FC236}">
                  <a16:creationId xmlns:a16="http://schemas.microsoft.com/office/drawing/2014/main" id="{A3BE634D-0EA2-ED94-400F-06CF5CA18B1A}"/>
                </a:ext>
              </a:extLst>
            </p:cNvPr>
            <p:cNvSpPr/>
            <p:nvPr/>
          </p:nvSpPr>
          <p:spPr>
            <a:xfrm>
              <a:off x="4796617" y="3560911"/>
              <a:ext cx="294245" cy="218642"/>
            </a:xfrm>
            <a:custGeom>
              <a:avLst/>
              <a:gdLst/>
              <a:ahLst/>
              <a:cxnLst/>
              <a:rect l="l" t="t" r="r" b="b"/>
              <a:pathLst>
                <a:path w="18047" h="13410" extrusionOk="0">
                  <a:moveTo>
                    <a:pt x="0" y="0"/>
                  </a:moveTo>
                  <a:lnTo>
                    <a:pt x="14577" y="13410"/>
                  </a:lnTo>
                  <a:lnTo>
                    <a:pt x="18047" y="4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733;p61">
              <a:extLst>
                <a:ext uri="{FF2B5EF4-FFF2-40B4-BE49-F238E27FC236}">
                  <a16:creationId xmlns:a16="http://schemas.microsoft.com/office/drawing/2014/main" id="{481E8A28-CE9C-8523-D28B-A760A07E64EF}"/>
                </a:ext>
              </a:extLst>
            </p:cNvPr>
            <p:cNvSpPr/>
            <p:nvPr/>
          </p:nvSpPr>
          <p:spPr>
            <a:xfrm>
              <a:off x="4768329" y="3560911"/>
              <a:ext cx="265973" cy="246930"/>
            </a:xfrm>
            <a:custGeom>
              <a:avLst/>
              <a:gdLst/>
              <a:ahLst/>
              <a:cxnLst/>
              <a:rect l="l" t="t" r="r" b="b"/>
              <a:pathLst>
                <a:path w="16313" h="15145" extrusionOk="0">
                  <a:moveTo>
                    <a:pt x="1735" y="0"/>
                  </a:moveTo>
                  <a:lnTo>
                    <a:pt x="1" y="15144"/>
                  </a:lnTo>
                  <a:lnTo>
                    <a:pt x="16312" y="1341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734;p61">
              <a:extLst>
                <a:ext uri="{FF2B5EF4-FFF2-40B4-BE49-F238E27FC236}">
                  <a16:creationId xmlns:a16="http://schemas.microsoft.com/office/drawing/2014/main" id="{4A35D5BF-3119-F28F-859B-AF7E8FE3C17E}"/>
                </a:ext>
              </a:extLst>
            </p:cNvPr>
            <p:cNvSpPr/>
            <p:nvPr/>
          </p:nvSpPr>
          <p:spPr>
            <a:xfrm>
              <a:off x="3515811" y="3039872"/>
              <a:ext cx="132179" cy="182218"/>
            </a:xfrm>
            <a:custGeom>
              <a:avLst/>
              <a:gdLst/>
              <a:ahLst/>
              <a:cxnLst/>
              <a:rect l="l" t="t" r="r" b="b"/>
              <a:pathLst>
                <a:path w="8107" h="11176" extrusionOk="0">
                  <a:moveTo>
                    <a:pt x="8106" y="1"/>
                  </a:moveTo>
                  <a:lnTo>
                    <a:pt x="0" y="1302"/>
                  </a:lnTo>
                  <a:lnTo>
                    <a:pt x="4470" y="11176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735;p61">
              <a:extLst>
                <a:ext uri="{FF2B5EF4-FFF2-40B4-BE49-F238E27FC236}">
                  <a16:creationId xmlns:a16="http://schemas.microsoft.com/office/drawing/2014/main" id="{6FD1C53E-F9BF-B5AF-7F62-34653759C8EC}"/>
                </a:ext>
              </a:extLst>
            </p:cNvPr>
            <p:cNvSpPr/>
            <p:nvPr/>
          </p:nvSpPr>
          <p:spPr>
            <a:xfrm>
              <a:off x="3588692" y="3039872"/>
              <a:ext cx="166435" cy="182218"/>
            </a:xfrm>
            <a:custGeom>
              <a:avLst/>
              <a:gdLst/>
              <a:ahLst/>
              <a:cxnLst/>
              <a:rect l="l" t="t" r="r" b="b"/>
              <a:pathLst>
                <a:path w="10208" h="11176" extrusionOk="0">
                  <a:moveTo>
                    <a:pt x="3636" y="1"/>
                  </a:moveTo>
                  <a:lnTo>
                    <a:pt x="0" y="11176"/>
                  </a:lnTo>
                  <a:lnTo>
                    <a:pt x="10207" y="6506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736;p61">
              <a:extLst>
                <a:ext uri="{FF2B5EF4-FFF2-40B4-BE49-F238E27FC236}">
                  <a16:creationId xmlns:a16="http://schemas.microsoft.com/office/drawing/2014/main" id="{77712246-E60A-6119-94C7-D94EAEDED75C}"/>
                </a:ext>
              </a:extLst>
            </p:cNvPr>
            <p:cNvSpPr/>
            <p:nvPr/>
          </p:nvSpPr>
          <p:spPr>
            <a:xfrm>
              <a:off x="3487523" y="3061084"/>
              <a:ext cx="101185" cy="216489"/>
            </a:xfrm>
            <a:custGeom>
              <a:avLst/>
              <a:gdLst/>
              <a:ahLst/>
              <a:cxnLst/>
              <a:rect l="l" t="t" r="r" b="b"/>
              <a:pathLst>
                <a:path w="6206" h="13278" extrusionOk="0">
                  <a:moveTo>
                    <a:pt x="1735" y="1"/>
                  </a:moveTo>
                  <a:lnTo>
                    <a:pt x="1" y="13277"/>
                  </a:lnTo>
                  <a:lnTo>
                    <a:pt x="6205" y="987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737;p61">
              <a:extLst>
                <a:ext uri="{FF2B5EF4-FFF2-40B4-BE49-F238E27FC236}">
                  <a16:creationId xmlns:a16="http://schemas.microsoft.com/office/drawing/2014/main" id="{33C7CBDA-BE36-AEDE-986F-92D6F93612D0}"/>
                </a:ext>
              </a:extLst>
            </p:cNvPr>
            <p:cNvSpPr/>
            <p:nvPr/>
          </p:nvSpPr>
          <p:spPr>
            <a:xfrm>
              <a:off x="3588692" y="3222074"/>
              <a:ext cx="283370" cy="297522"/>
            </a:xfrm>
            <a:custGeom>
              <a:avLst/>
              <a:gdLst/>
              <a:ahLst/>
              <a:cxnLst/>
              <a:rect l="l" t="t" r="r" b="b"/>
              <a:pathLst>
                <a:path w="17380" h="18248" extrusionOk="0">
                  <a:moveTo>
                    <a:pt x="0" y="1"/>
                  </a:moveTo>
                  <a:lnTo>
                    <a:pt x="2835" y="18247"/>
                  </a:lnTo>
                  <a:lnTo>
                    <a:pt x="17379" y="113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738;p61">
              <a:extLst>
                <a:ext uri="{FF2B5EF4-FFF2-40B4-BE49-F238E27FC236}">
                  <a16:creationId xmlns:a16="http://schemas.microsoft.com/office/drawing/2014/main" id="{9F4A5CA2-2326-B76B-C2FD-A109DFEE2307}"/>
                </a:ext>
              </a:extLst>
            </p:cNvPr>
            <p:cNvSpPr/>
            <p:nvPr/>
          </p:nvSpPr>
          <p:spPr>
            <a:xfrm>
              <a:off x="3588692" y="3145932"/>
              <a:ext cx="283370" cy="261620"/>
            </a:xfrm>
            <a:custGeom>
              <a:avLst/>
              <a:gdLst/>
              <a:ahLst/>
              <a:cxnLst/>
              <a:rect l="l" t="t" r="r" b="b"/>
              <a:pathLst>
                <a:path w="17380" h="16046" extrusionOk="0">
                  <a:moveTo>
                    <a:pt x="10207" y="1"/>
                  </a:moveTo>
                  <a:lnTo>
                    <a:pt x="0" y="4671"/>
                  </a:lnTo>
                  <a:lnTo>
                    <a:pt x="17379" y="16045"/>
                  </a:lnTo>
                  <a:lnTo>
                    <a:pt x="102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739;p61">
              <a:extLst>
                <a:ext uri="{FF2B5EF4-FFF2-40B4-BE49-F238E27FC236}">
                  <a16:creationId xmlns:a16="http://schemas.microsoft.com/office/drawing/2014/main" id="{1B643672-0595-1EF2-C105-F160E299A5EB}"/>
                </a:ext>
              </a:extLst>
            </p:cNvPr>
            <p:cNvSpPr/>
            <p:nvPr/>
          </p:nvSpPr>
          <p:spPr>
            <a:xfrm>
              <a:off x="3487523" y="3222074"/>
              <a:ext cx="147408" cy="297522"/>
            </a:xfrm>
            <a:custGeom>
              <a:avLst/>
              <a:gdLst/>
              <a:ahLst/>
              <a:cxnLst/>
              <a:rect l="l" t="t" r="r" b="b"/>
              <a:pathLst>
                <a:path w="9041" h="18248" extrusionOk="0">
                  <a:moveTo>
                    <a:pt x="6205" y="1"/>
                  </a:moveTo>
                  <a:lnTo>
                    <a:pt x="1" y="3403"/>
                  </a:lnTo>
                  <a:lnTo>
                    <a:pt x="9040" y="18247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740;p61">
              <a:extLst>
                <a:ext uri="{FF2B5EF4-FFF2-40B4-BE49-F238E27FC236}">
                  <a16:creationId xmlns:a16="http://schemas.microsoft.com/office/drawing/2014/main" id="{51B45E7B-5412-7C82-0A5F-EACA2B042C32}"/>
                </a:ext>
              </a:extLst>
            </p:cNvPr>
            <p:cNvSpPr/>
            <p:nvPr/>
          </p:nvSpPr>
          <p:spPr>
            <a:xfrm>
              <a:off x="3755111" y="3145932"/>
              <a:ext cx="281739" cy="183848"/>
            </a:xfrm>
            <a:custGeom>
              <a:avLst/>
              <a:gdLst/>
              <a:ahLst/>
              <a:cxnLst/>
              <a:rect l="l" t="t" r="r" b="b"/>
              <a:pathLst>
                <a:path w="17280" h="11276" extrusionOk="0">
                  <a:moveTo>
                    <a:pt x="0" y="1"/>
                  </a:moveTo>
                  <a:lnTo>
                    <a:pt x="4203" y="9374"/>
                  </a:lnTo>
                  <a:lnTo>
                    <a:pt x="17279" y="112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741;p61">
              <a:extLst>
                <a:ext uri="{FF2B5EF4-FFF2-40B4-BE49-F238E27FC236}">
                  <a16:creationId xmlns:a16="http://schemas.microsoft.com/office/drawing/2014/main" id="{1C10C017-0CE7-8839-17DD-070AD5D5707E}"/>
                </a:ext>
              </a:extLst>
            </p:cNvPr>
            <p:cNvSpPr/>
            <p:nvPr/>
          </p:nvSpPr>
          <p:spPr>
            <a:xfrm>
              <a:off x="3634915" y="3407536"/>
              <a:ext cx="283370" cy="226272"/>
            </a:xfrm>
            <a:custGeom>
              <a:avLst/>
              <a:gdLst/>
              <a:ahLst/>
              <a:cxnLst/>
              <a:rect l="l" t="t" r="r" b="b"/>
              <a:pathLst>
                <a:path w="17380" h="13878" extrusionOk="0">
                  <a:moveTo>
                    <a:pt x="14544" y="0"/>
                  </a:moveTo>
                  <a:lnTo>
                    <a:pt x="0" y="6872"/>
                  </a:lnTo>
                  <a:lnTo>
                    <a:pt x="17380" y="13877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742;p61">
              <a:extLst>
                <a:ext uri="{FF2B5EF4-FFF2-40B4-BE49-F238E27FC236}">
                  <a16:creationId xmlns:a16="http://schemas.microsoft.com/office/drawing/2014/main" id="{AE747092-06B2-89E3-2FFA-8B65429B3C51}"/>
                </a:ext>
              </a:extLst>
            </p:cNvPr>
            <p:cNvSpPr/>
            <p:nvPr/>
          </p:nvSpPr>
          <p:spPr>
            <a:xfrm>
              <a:off x="3823638" y="3298753"/>
              <a:ext cx="213212" cy="175141"/>
            </a:xfrm>
            <a:custGeom>
              <a:avLst/>
              <a:gdLst/>
              <a:ahLst/>
              <a:cxnLst/>
              <a:rect l="l" t="t" r="r" b="b"/>
              <a:pathLst>
                <a:path w="13077" h="10742" extrusionOk="0">
                  <a:moveTo>
                    <a:pt x="0" y="1"/>
                  </a:moveTo>
                  <a:lnTo>
                    <a:pt x="12376" y="10742"/>
                  </a:lnTo>
                  <a:lnTo>
                    <a:pt x="13076" y="19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743;p61">
              <a:extLst>
                <a:ext uri="{FF2B5EF4-FFF2-40B4-BE49-F238E27FC236}">
                  <a16:creationId xmlns:a16="http://schemas.microsoft.com/office/drawing/2014/main" id="{A6C49404-F043-CE04-052C-3FED5DBC85BF}"/>
                </a:ext>
              </a:extLst>
            </p:cNvPr>
            <p:cNvSpPr/>
            <p:nvPr/>
          </p:nvSpPr>
          <p:spPr>
            <a:xfrm>
              <a:off x="3823638" y="3298753"/>
              <a:ext cx="201783" cy="175141"/>
            </a:xfrm>
            <a:custGeom>
              <a:avLst/>
              <a:gdLst/>
              <a:ahLst/>
              <a:cxnLst/>
              <a:rect l="l" t="t" r="r" b="b"/>
              <a:pathLst>
                <a:path w="12376" h="10742" extrusionOk="0">
                  <a:moveTo>
                    <a:pt x="0" y="1"/>
                  </a:moveTo>
                  <a:lnTo>
                    <a:pt x="2969" y="6672"/>
                  </a:lnTo>
                  <a:lnTo>
                    <a:pt x="12376" y="10742"/>
                  </a:lnTo>
                  <a:lnTo>
                    <a:pt x="12376" y="107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744;p61">
              <a:extLst>
                <a:ext uri="{FF2B5EF4-FFF2-40B4-BE49-F238E27FC236}">
                  <a16:creationId xmlns:a16="http://schemas.microsoft.com/office/drawing/2014/main" id="{36402400-CC6A-2D06-55EC-B71DF269AFE5}"/>
                </a:ext>
              </a:extLst>
            </p:cNvPr>
            <p:cNvSpPr/>
            <p:nvPr/>
          </p:nvSpPr>
          <p:spPr>
            <a:xfrm>
              <a:off x="3872046" y="3407536"/>
              <a:ext cx="234424" cy="392136"/>
            </a:xfrm>
            <a:custGeom>
              <a:avLst/>
              <a:gdLst/>
              <a:ahLst/>
              <a:cxnLst/>
              <a:rect l="l" t="t" r="r" b="b"/>
              <a:pathLst>
                <a:path w="14378" h="24051" extrusionOk="0">
                  <a:moveTo>
                    <a:pt x="0" y="0"/>
                  </a:moveTo>
                  <a:lnTo>
                    <a:pt x="2836" y="13877"/>
                  </a:lnTo>
                  <a:lnTo>
                    <a:pt x="14377" y="2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745;p61">
              <a:extLst>
                <a:ext uri="{FF2B5EF4-FFF2-40B4-BE49-F238E27FC236}">
                  <a16:creationId xmlns:a16="http://schemas.microsoft.com/office/drawing/2014/main" id="{174B568C-FA03-6DFB-F709-62CD8ACD2E4C}"/>
                </a:ext>
              </a:extLst>
            </p:cNvPr>
            <p:cNvSpPr/>
            <p:nvPr/>
          </p:nvSpPr>
          <p:spPr>
            <a:xfrm>
              <a:off x="3872046" y="3407536"/>
              <a:ext cx="234424" cy="392136"/>
            </a:xfrm>
            <a:custGeom>
              <a:avLst/>
              <a:gdLst/>
              <a:ahLst/>
              <a:cxnLst/>
              <a:rect l="l" t="t" r="r" b="b"/>
              <a:pathLst>
                <a:path w="14378" h="24051" extrusionOk="0">
                  <a:moveTo>
                    <a:pt x="0" y="0"/>
                  </a:moveTo>
                  <a:lnTo>
                    <a:pt x="14377" y="24051"/>
                  </a:lnTo>
                  <a:lnTo>
                    <a:pt x="9407" y="4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746;p61">
              <a:extLst>
                <a:ext uri="{FF2B5EF4-FFF2-40B4-BE49-F238E27FC236}">
                  <a16:creationId xmlns:a16="http://schemas.microsoft.com/office/drawing/2014/main" id="{4A42AA5F-C673-E88D-DDCA-4C51EB68A558}"/>
                </a:ext>
              </a:extLst>
            </p:cNvPr>
            <p:cNvSpPr/>
            <p:nvPr/>
          </p:nvSpPr>
          <p:spPr>
            <a:xfrm>
              <a:off x="4033573" y="3371096"/>
              <a:ext cx="150669" cy="202337"/>
            </a:xfrm>
            <a:custGeom>
              <a:avLst/>
              <a:gdLst/>
              <a:ahLst/>
              <a:cxnLst/>
              <a:rect l="l" t="t" r="r" b="b"/>
              <a:pathLst>
                <a:path w="9241" h="12410" extrusionOk="0">
                  <a:moveTo>
                    <a:pt x="0" y="1"/>
                  </a:moveTo>
                  <a:lnTo>
                    <a:pt x="9240" y="12409"/>
                  </a:lnTo>
                  <a:lnTo>
                    <a:pt x="8640" y="9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747;p61">
              <a:extLst>
                <a:ext uri="{FF2B5EF4-FFF2-40B4-BE49-F238E27FC236}">
                  <a16:creationId xmlns:a16="http://schemas.microsoft.com/office/drawing/2014/main" id="{F8F82F7C-D6B2-3D85-D542-BF3958D23CE4}"/>
                </a:ext>
              </a:extLst>
            </p:cNvPr>
            <p:cNvSpPr/>
            <p:nvPr/>
          </p:nvSpPr>
          <p:spPr>
            <a:xfrm>
              <a:off x="4025404" y="3371096"/>
              <a:ext cx="158837" cy="202337"/>
            </a:xfrm>
            <a:custGeom>
              <a:avLst/>
              <a:gdLst/>
              <a:ahLst/>
              <a:cxnLst/>
              <a:rect l="l" t="t" r="r" b="b"/>
              <a:pathLst>
                <a:path w="9742" h="12410" extrusionOk="0">
                  <a:moveTo>
                    <a:pt x="501" y="1"/>
                  </a:moveTo>
                  <a:lnTo>
                    <a:pt x="1" y="6305"/>
                  </a:lnTo>
                  <a:lnTo>
                    <a:pt x="501" y="6605"/>
                  </a:lnTo>
                  <a:lnTo>
                    <a:pt x="9741" y="1240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748;p61">
              <a:extLst>
                <a:ext uri="{FF2B5EF4-FFF2-40B4-BE49-F238E27FC236}">
                  <a16:creationId xmlns:a16="http://schemas.microsoft.com/office/drawing/2014/main" id="{2ECD2BC8-E779-8538-5210-46601DD3B6CB}"/>
                </a:ext>
              </a:extLst>
            </p:cNvPr>
            <p:cNvSpPr/>
            <p:nvPr/>
          </p:nvSpPr>
          <p:spPr>
            <a:xfrm>
              <a:off x="4025404" y="3473895"/>
              <a:ext cx="158837" cy="325777"/>
            </a:xfrm>
            <a:custGeom>
              <a:avLst/>
              <a:gdLst/>
              <a:ahLst/>
              <a:cxnLst/>
              <a:rect l="l" t="t" r="r" b="b"/>
              <a:pathLst>
                <a:path w="9742" h="19981" extrusionOk="0">
                  <a:moveTo>
                    <a:pt x="1" y="0"/>
                  </a:moveTo>
                  <a:lnTo>
                    <a:pt x="4971" y="19981"/>
                  </a:lnTo>
                  <a:lnTo>
                    <a:pt x="9741" y="6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749;p61">
              <a:extLst>
                <a:ext uri="{FF2B5EF4-FFF2-40B4-BE49-F238E27FC236}">
                  <a16:creationId xmlns:a16="http://schemas.microsoft.com/office/drawing/2014/main" id="{87B26A40-24B4-7C53-1F3A-F919C86B0522}"/>
                </a:ext>
              </a:extLst>
            </p:cNvPr>
            <p:cNvSpPr/>
            <p:nvPr/>
          </p:nvSpPr>
          <p:spPr>
            <a:xfrm>
              <a:off x="3634915" y="3519579"/>
              <a:ext cx="283370" cy="231147"/>
            </a:xfrm>
            <a:custGeom>
              <a:avLst/>
              <a:gdLst/>
              <a:ahLst/>
              <a:cxnLst/>
              <a:rect l="l" t="t" r="r" b="b"/>
              <a:pathLst>
                <a:path w="17380" h="14177" extrusionOk="0">
                  <a:moveTo>
                    <a:pt x="0" y="0"/>
                  </a:moveTo>
                  <a:lnTo>
                    <a:pt x="13177" y="14177"/>
                  </a:lnTo>
                  <a:lnTo>
                    <a:pt x="17380" y="7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750;p61">
              <a:extLst>
                <a:ext uri="{FF2B5EF4-FFF2-40B4-BE49-F238E27FC236}">
                  <a16:creationId xmlns:a16="http://schemas.microsoft.com/office/drawing/2014/main" id="{FDE7765E-4B95-6969-E408-E63C7BE610A1}"/>
                </a:ext>
              </a:extLst>
            </p:cNvPr>
            <p:cNvSpPr/>
            <p:nvPr/>
          </p:nvSpPr>
          <p:spPr>
            <a:xfrm>
              <a:off x="3849741" y="3633792"/>
              <a:ext cx="193631" cy="205598"/>
            </a:xfrm>
            <a:custGeom>
              <a:avLst/>
              <a:gdLst/>
              <a:ahLst/>
              <a:cxnLst/>
              <a:rect l="l" t="t" r="r" b="b"/>
              <a:pathLst>
                <a:path w="11876" h="12610" extrusionOk="0">
                  <a:moveTo>
                    <a:pt x="4204" y="0"/>
                  </a:moveTo>
                  <a:lnTo>
                    <a:pt x="1" y="7172"/>
                  </a:lnTo>
                  <a:lnTo>
                    <a:pt x="11876" y="12609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A7C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751;p61">
              <a:extLst>
                <a:ext uri="{FF2B5EF4-FFF2-40B4-BE49-F238E27FC236}">
                  <a16:creationId xmlns:a16="http://schemas.microsoft.com/office/drawing/2014/main" id="{75C134B9-238A-810E-C1E5-B2C37FE40F43}"/>
                </a:ext>
              </a:extLst>
            </p:cNvPr>
            <p:cNvSpPr/>
            <p:nvPr/>
          </p:nvSpPr>
          <p:spPr>
            <a:xfrm>
              <a:off x="3918268" y="3633792"/>
              <a:ext cx="188201" cy="205598"/>
            </a:xfrm>
            <a:custGeom>
              <a:avLst/>
              <a:gdLst/>
              <a:ahLst/>
              <a:cxnLst/>
              <a:rect l="l" t="t" r="r" b="b"/>
              <a:pathLst>
                <a:path w="11543" h="12610" extrusionOk="0">
                  <a:moveTo>
                    <a:pt x="1" y="0"/>
                  </a:moveTo>
                  <a:lnTo>
                    <a:pt x="7673" y="12609"/>
                  </a:lnTo>
                  <a:lnTo>
                    <a:pt x="11542" y="10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54"/>
          <p:cNvSpPr txBox="1">
            <a:spLocks noGrp="1"/>
          </p:cNvSpPr>
          <p:nvPr>
            <p:ph type="title"/>
          </p:nvPr>
        </p:nvSpPr>
        <p:spPr>
          <a:xfrm>
            <a:off x="615900" y="438590"/>
            <a:ext cx="7912200" cy="1001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odoni MT Black" panose="02070A03080606020203" pitchFamily="18" charset="0"/>
              </a:rPr>
              <a:t>Table of Contents</a:t>
            </a:r>
            <a:endParaRPr sz="4800" dirty="0">
              <a:latin typeface="Bodoni MT Black" panose="02070A03080606020203" pitchFamily="18" charset="0"/>
            </a:endParaRPr>
          </a:p>
        </p:txBody>
      </p:sp>
      <p:sp>
        <p:nvSpPr>
          <p:cNvPr id="1463" name="Google Shape;1463;p54"/>
          <p:cNvSpPr txBox="1">
            <a:spLocks noGrp="1"/>
          </p:cNvSpPr>
          <p:nvPr>
            <p:ph type="subTitle" idx="1"/>
          </p:nvPr>
        </p:nvSpPr>
        <p:spPr>
          <a:xfrm>
            <a:off x="4672568" y="3691407"/>
            <a:ext cx="2363700" cy="903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Centaur" panose="02030504050205020304" pitchFamily="18" charset="0"/>
              </a:rPr>
              <a:t>Environment functions </a:t>
            </a:r>
            <a:endParaRPr sz="2400" b="1" dirty="0">
              <a:latin typeface="Centaur" panose="02030504050205020304" pitchFamily="18" charset="0"/>
            </a:endParaRPr>
          </a:p>
        </p:txBody>
      </p:sp>
      <p:sp>
        <p:nvSpPr>
          <p:cNvPr id="1468" name="Google Shape;1468;p54"/>
          <p:cNvSpPr txBox="1">
            <a:spLocks noGrp="1"/>
          </p:cNvSpPr>
          <p:nvPr>
            <p:ph type="subTitle" idx="2"/>
          </p:nvPr>
        </p:nvSpPr>
        <p:spPr>
          <a:xfrm>
            <a:off x="2144484" y="1880139"/>
            <a:ext cx="2290200" cy="466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entaur" panose="02030504050205020304" pitchFamily="18" charset="0"/>
              </a:rPr>
              <a:t>Introduction</a:t>
            </a:r>
            <a:endParaRPr sz="2800" dirty="0">
              <a:latin typeface="Centaur" panose="02030504050205020304" pitchFamily="18" charset="0"/>
            </a:endParaRPr>
          </a:p>
        </p:txBody>
      </p:sp>
      <p:sp>
        <p:nvSpPr>
          <p:cNvPr id="1464" name="Google Shape;1464;p54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aur" panose="02030504050205020304" pitchFamily="18" charset="0"/>
              </a:rPr>
              <a:t>01</a:t>
            </a:r>
            <a:endParaRPr dirty="0">
              <a:latin typeface="Centaur" panose="02030504050205020304" pitchFamily="18" charset="0"/>
            </a:endParaRPr>
          </a:p>
        </p:txBody>
      </p:sp>
      <p:sp>
        <p:nvSpPr>
          <p:cNvPr id="1465" name="Google Shape;1465;p54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aur" panose="02030504050205020304" pitchFamily="18" charset="0"/>
              </a:rPr>
              <a:t>02</a:t>
            </a:r>
            <a:endParaRPr dirty="0">
              <a:latin typeface="Centaur" panose="02030504050205020304" pitchFamily="18" charset="0"/>
            </a:endParaRPr>
          </a:p>
        </p:txBody>
      </p:sp>
      <p:sp>
        <p:nvSpPr>
          <p:cNvPr id="1466" name="Google Shape;1466;p54"/>
          <p:cNvSpPr txBox="1">
            <a:spLocks noGrp="1"/>
          </p:cNvSpPr>
          <p:nvPr>
            <p:ph type="title" idx="5"/>
          </p:nvPr>
        </p:nvSpPr>
        <p:spPr>
          <a:xfrm>
            <a:off x="2514684" y="2956569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aur" panose="02030504050205020304" pitchFamily="18" charset="0"/>
              </a:rPr>
              <a:t>03</a:t>
            </a:r>
            <a:endParaRPr dirty="0">
              <a:latin typeface="Centaur" panose="02030504050205020304" pitchFamily="18" charset="0"/>
            </a:endParaRPr>
          </a:p>
        </p:txBody>
      </p:sp>
      <p:sp>
        <p:nvSpPr>
          <p:cNvPr id="1467" name="Google Shape;1467;p54"/>
          <p:cNvSpPr txBox="1">
            <a:spLocks noGrp="1"/>
          </p:cNvSpPr>
          <p:nvPr>
            <p:ph type="title" idx="6"/>
          </p:nvPr>
        </p:nvSpPr>
        <p:spPr>
          <a:xfrm>
            <a:off x="5079518" y="2956569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entaur" panose="02030504050205020304" pitchFamily="18" charset="0"/>
              </a:rPr>
              <a:t>04</a:t>
            </a:r>
            <a:endParaRPr dirty="0">
              <a:latin typeface="Centaur" panose="02030504050205020304" pitchFamily="18" charset="0"/>
            </a:endParaRPr>
          </a:p>
        </p:txBody>
      </p:sp>
      <p:sp>
        <p:nvSpPr>
          <p:cNvPr id="1469" name="Google Shape;1469;p54"/>
          <p:cNvSpPr txBox="1">
            <a:spLocks noGrp="1"/>
          </p:cNvSpPr>
          <p:nvPr>
            <p:ph type="subTitle" idx="7"/>
          </p:nvPr>
        </p:nvSpPr>
        <p:spPr>
          <a:xfrm>
            <a:off x="4709318" y="1942276"/>
            <a:ext cx="2643614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entaur" panose="02030504050205020304" pitchFamily="18" charset="0"/>
              </a:rPr>
              <a:t>Types of environment</a:t>
            </a:r>
            <a:endParaRPr sz="2400" dirty="0">
              <a:latin typeface="Centaur" panose="02030504050205020304" pitchFamily="18" charset="0"/>
            </a:endParaRPr>
          </a:p>
        </p:txBody>
      </p:sp>
      <p:sp>
        <p:nvSpPr>
          <p:cNvPr id="1473" name="Google Shape;1473;p54"/>
          <p:cNvSpPr txBox="1">
            <a:spLocks noGrp="1"/>
          </p:cNvSpPr>
          <p:nvPr>
            <p:ph type="subTitle" idx="8"/>
          </p:nvPr>
        </p:nvSpPr>
        <p:spPr>
          <a:xfrm>
            <a:off x="2144484" y="3691407"/>
            <a:ext cx="2290200" cy="716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entaur" panose="02030504050205020304" pitchFamily="18" charset="0"/>
              </a:rPr>
              <a:t>Components of environment</a:t>
            </a:r>
            <a:endParaRPr sz="2400" dirty="0">
              <a:latin typeface="Centaur" panose="02030504050205020304" pitchFamily="18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11C0A-CC07-F230-7F05-4F594968FA72}"/>
              </a:ext>
            </a:extLst>
          </p:cNvPr>
          <p:cNvSpPr txBox="1"/>
          <p:nvPr/>
        </p:nvSpPr>
        <p:spPr>
          <a:xfrm>
            <a:off x="324091" y="299225"/>
            <a:ext cx="849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Bodoni MT Black" panose="02070A030806060202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230DE-E7A3-2E6F-A939-463C2479105A}"/>
              </a:ext>
            </a:extLst>
          </p:cNvPr>
          <p:cNvSpPr txBox="1"/>
          <p:nvPr/>
        </p:nvSpPr>
        <p:spPr>
          <a:xfrm>
            <a:off x="324091" y="865406"/>
            <a:ext cx="56947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75000"/>
                  </a:schemeClr>
                </a:solidFill>
                <a:effectLst/>
                <a:latin typeface="Centaur" panose="02030504050205020304" pitchFamily="18" charset="0"/>
              </a:rPr>
              <a:t> </a:t>
            </a:r>
            <a:r>
              <a:rPr lang="en-US" sz="1700" b="0" i="0" dirty="0">
                <a:solidFill>
                  <a:schemeClr val="bg2">
                    <a:lumMod val="75000"/>
                  </a:schemeClr>
                </a:solidFill>
                <a:effectLst/>
                <a:latin typeface="Centaur" panose="02030504050205020304" pitchFamily="18" charset="0"/>
              </a:rPr>
              <a:t>The environment refers to our immediate surroundings in which all living and non-living components co-exist. It can be used to refer to the social, natural or built environment. The environment has a huge impact on an individual’s behaviour and intellect. Any change that occurs in a living entity either directly or indirectly is related to a change in his immediate surrounding.</a:t>
            </a:r>
          </a:p>
          <a:p>
            <a:endParaRPr lang="en-US" sz="1700" dirty="0">
              <a:solidFill>
                <a:schemeClr val="bg2">
                  <a:lumMod val="75000"/>
                </a:schemeClr>
              </a:solidFill>
              <a:latin typeface="Centaur" panose="02030504050205020304" pitchFamily="18" charset="0"/>
            </a:endParaRPr>
          </a:p>
          <a:p>
            <a:r>
              <a:rPr lang="en-US" sz="1700" dirty="0">
                <a:solidFill>
                  <a:schemeClr val="bg2">
                    <a:lumMod val="75000"/>
                  </a:schemeClr>
                </a:solidFill>
                <a:effectLst/>
                <a:latin typeface="Centaur" panose="02030504050205020304" pitchFamily="18" charset="0"/>
              </a:rPr>
              <a:t>The terms “</a:t>
            </a:r>
            <a:r>
              <a:rPr lang="en-US" sz="1700" i="1" dirty="0">
                <a:solidFill>
                  <a:schemeClr val="bg2">
                    <a:lumMod val="75000"/>
                  </a:schemeClr>
                </a:solidFill>
                <a:effectLst/>
                <a:latin typeface="Centaur" panose="020305040502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ecosystem</a:t>
            </a:r>
            <a:r>
              <a:rPr lang="en-US" sz="1700" dirty="0">
                <a:solidFill>
                  <a:schemeClr val="bg2">
                    <a:lumMod val="75000"/>
                  </a:schemeClr>
                </a:solidFill>
                <a:effectLst/>
                <a:latin typeface="Centaur" panose="02030504050205020304" pitchFamily="18" charset="0"/>
              </a:rPr>
              <a:t>” and </a:t>
            </a:r>
            <a:r>
              <a:rPr lang="en-US" sz="1700" i="1" dirty="0">
                <a:solidFill>
                  <a:schemeClr val="bg2">
                    <a:lumMod val="75000"/>
                  </a:schemeClr>
                </a:solidFill>
                <a:effectLst/>
                <a:latin typeface="Centaur" panose="02030504050205020304" pitchFamily="18" charset="0"/>
              </a:rPr>
              <a:t>“surroundings”</a:t>
            </a:r>
            <a:r>
              <a:rPr lang="en-US" sz="1700" dirty="0">
                <a:solidFill>
                  <a:schemeClr val="bg2">
                    <a:lumMod val="75000"/>
                  </a:schemeClr>
                </a:solidFill>
                <a:effectLst/>
                <a:latin typeface="Centaur" panose="02030504050205020304" pitchFamily="18" charset="0"/>
              </a:rPr>
              <a:t> are the common synonyms for the word “environment”. However, they differ in such a way that the term “ecosystem” includes the interaction between the organism and its surroundings. The surroundings, in turn, refer to that which surrounds an organism or a population. In this regard, the environment is a rather vast concept whereas the term “surrounding” is relatively more specific.</a:t>
            </a:r>
          </a:p>
          <a:p>
            <a:endParaRPr lang="en-US" sz="1700" dirty="0">
              <a:solidFill>
                <a:schemeClr val="bg2">
                  <a:lumMod val="75000"/>
                </a:schemeClr>
              </a:solidFill>
              <a:effectLst/>
              <a:latin typeface="Centaur" panose="02030504050205020304" pitchFamily="18" charset="0"/>
            </a:endParaRPr>
          </a:p>
          <a:p>
            <a:endParaRPr lang="en-US" sz="1700" dirty="0">
              <a:solidFill>
                <a:schemeClr val="bg2">
                  <a:lumMod val="75000"/>
                </a:schemeClr>
              </a:solidFill>
              <a:latin typeface="Centaur" panose="02030504050205020304" pitchFamily="18" charset="0"/>
            </a:endParaRPr>
          </a:p>
        </p:txBody>
      </p:sp>
      <p:pic>
        <p:nvPicPr>
          <p:cNvPr id="4" name="Google Shape;1761;p62">
            <a:extLst>
              <a:ext uri="{FF2B5EF4-FFF2-40B4-BE49-F238E27FC236}">
                <a16:creationId xmlns:a16="http://schemas.microsoft.com/office/drawing/2014/main" id="{C0829067-2879-95D7-C06F-606900CC8CE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8555" r="8546"/>
          <a:stretch/>
        </p:blipFill>
        <p:spPr>
          <a:xfrm>
            <a:off x="6123008" y="2571750"/>
            <a:ext cx="2890502" cy="209805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3"/>
          <p:cNvSpPr txBox="1">
            <a:spLocks noGrp="1"/>
          </p:cNvSpPr>
          <p:nvPr>
            <p:ph type="title"/>
          </p:nvPr>
        </p:nvSpPr>
        <p:spPr>
          <a:xfrm>
            <a:off x="1121068" y="401800"/>
            <a:ext cx="7189555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600" dirty="0">
                <a:solidFill>
                  <a:schemeClr val="dk2"/>
                </a:solidFill>
                <a:latin typeface="Bodoni MT Black" panose="02070A03080606020203" pitchFamily="18" charset="0"/>
              </a:rPr>
              <a:t>TYPES OF ENVIRONMENT</a:t>
            </a:r>
            <a:endParaRPr sz="3600" dirty="0">
              <a:solidFill>
                <a:schemeClr val="dk2"/>
              </a:solidFill>
              <a:latin typeface="Bodoni MT Black" panose="02070A03080606020203" pitchFamily="18" charset="0"/>
            </a:endParaRPr>
          </a:p>
        </p:txBody>
      </p:sp>
      <p:sp>
        <p:nvSpPr>
          <p:cNvPr id="1769" name="Google Shape;1769;p63"/>
          <p:cNvSpPr txBox="1">
            <a:spLocks noGrp="1"/>
          </p:cNvSpPr>
          <p:nvPr>
            <p:ph type="subTitle" idx="1"/>
          </p:nvPr>
        </p:nvSpPr>
        <p:spPr>
          <a:xfrm flipH="1">
            <a:off x="567157" y="1222985"/>
            <a:ext cx="5393804" cy="341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entaur" panose="02030504050205020304" pitchFamily="18" charset="0"/>
              </a:rPr>
              <a:t>There are two different types of environment:</a:t>
            </a:r>
          </a:p>
          <a:p>
            <a:pPr algn="l"/>
            <a:endParaRPr lang="en-US" sz="1800" b="1" dirty="0">
              <a:latin typeface="Centaur" panose="02030504050205020304" pitchFamily="18" charset="0"/>
            </a:endParaRPr>
          </a:p>
          <a:p>
            <a:pPr algn="l"/>
            <a:r>
              <a:rPr lang="en-US" sz="1800" b="1" dirty="0">
                <a:latin typeface="Centaur" panose="02030504050205020304" pitchFamily="18" charset="0"/>
              </a:rPr>
              <a:t>Geographical Environment: </a:t>
            </a:r>
            <a:r>
              <a:rPr lang="en-US" sz="1800" dirty="0">
                <a:latin typeface="Centaur" panose="02030504050205020304" pitchFamily="18" charset="0"/>
              </a:rPr>
              <a:t>Geographical environment is the natural environment and contains all the components of nature such as mountains, rivers, land, water, deserts, storms, etc.</a:t>
            </a:r>
          </a:p>
          <a:p>
            <a:pPr algn="l"/>
            <a:endParaRPr lang="en-US" sz="1800" b="1" dirty="0">
              <a:latin typeface="Centaur" panose="02030504050205020304" pitchFamily="18" charset="0"/>
            </a:endParaRPr>
          </a:p>
          <a:p>
            <a:pPr algn="l"/>
            <a:r>
              <a:rPr lang="en-US" sz="1800" b="1" dirty="0">
                <a:latin typeface="Centaur" panose="02030504050205020304" pitchFamily="18" charset="0"/>
              </a:rPr>
              <a:t>Man-made Environment: </a:t>
            </a:r>
            <a:r>
              <a:rPr lang="en-US" sz="1800" dirty="0">
                <a:latin typeface="Centaur" panose="02030504050205020304" pitchFamily="18" charset="0"/>
              </a:rPr>
              <a:t>This environment is used to refer to the one created by man in order to regulate and monitor certain environmental conditions.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entaur" panose="02030504050205020304" pitchFamily="18" charset="0"/>
            </a:endParaRPr>
          </a:p>
        </p:txBody>
      </p:sp>
      <p:pic>
        <p:nvPicPr>
          <p:cNvPr id="1773" name="Google Shape;1773;p63"/>
          <p:cNvPicPr preferRelativeResize="0"/>
          <p:nvPr/>
        </p:nvPicPr>
        <p:blipFill rotWithShape="1">
          <a:blip r:embed="rId4">
            <a:alphaModFix/>
          </a:blip>
          <a:srcRect l="5783" r="5791"/>
          <a:stretch/>
        </p:blipFill>
        <p:spPr>
          <a:xfrm>
            <a:off x="6099858" y="2129742"/>
            <a:ext cx="2843838" cy="2065554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61"/>
          <p:cNvSpPr txBox="1">
            <a:spLocks noGrp="1"/>
          </p:cNvSpPr>
          <p:nvPr>
            <p:ph type="title"/>
          </p:nvPr>
        </p:nvSpPr>
        <p:spPr>
          <a:xfrm>
            <a:off x="615900" y="319636"/>
            <a:ext cx="7912200" cy="1208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doni MT Black" panose="02070A03080606020203" pitchFamily="18" charset="0"/>
              </a:rPr>
              <a:t>COMPONENTS OF ENVIRONMENT</a:t>
            </a:r>
            <a:endParaRPr dirty="0">
              <a:latin typeface="Bodoni MT Black" panose="02070A03080606020203" pitchFamily="18" charset="0"/>
            </a:endParaRPr>
          </a:p>
        </p:txBody>
      </p:sp>
      <p:sp>
        <p:nvSpPr>
          <p:cNvPr id="1590" name="Google Shape;1590;p61"/>
          <p:cNvSpPr txBox="1">
            <a:spLocks noGrp="1"/>
          </p:cNvSpPr>
          <p:nvPr>
            <p:ph type="subTitle" idx="1"/>
          </p:nvPr>
        </p:nvSpPr>
        <p:spPr>
          <a:xfrm>
            <a:off x="5939906" y="2659515"/>
            <a:ext cx="2477617" cy="13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Clr>
                <a:schemeClr val="accent6"/>
              </a:buClr>
              <a:buSzPts val="1800"/>
            </a:pPr>
            <a:r>
              <a:rPr lang="en-US" sz="1800" dirty="0">
                <a:effectLst/>
                <a:latin typeface="Centaur" panose="02030504050205020304" pitchFamily="18" charset="0"/>
              </a:rPr>
              <a:t>It includes all non-living </a:t>
            </a:r>
            <a:r>
              <a:rPr lang="en-US" sz="1700" dirty="0">
                <a:latin typeface="Centaur" panose="02030504050205020304" pitchFamily="18" charset="0"/>
              </a:rPr>
              <a:t>components</a:t>
            </a:r>
            <a:r>
              <a:rPr lang="en-US" sz="1800" dirty="0">
                <a:effectLst/>
                <a:latin typeface="Centaur" panose="02030504050205020304" pitchFamily="18" charset="0"/>
              </a:rPr>
              <a:t> such as air, cloud, dust, land,</a:t>
            </a:r>
            <a:endParaRPr lang="en-US" sz="3600" dirty="0">
              <a:effectLst/>
              <a:latin typeface="Centaur" panose="02030504050205020304" pitchFamily="18" charset="0"/>
            </a:endParaRPr>
          </a:p>
          <a:p>
            <a:pPr marL="0" indent="0" algn="l">
              <a:buClr>
                <a:schemeClr val="accent6"/>
              </a:buClr>
              <a:buSzPts val="1800"/>
              <a:buFont typeface="Oswald"/>
            </a:pPr>
            <a:endParaRPr sz="2800" b="1" dirty="0">
              <a:solidFill>
                <a:schemeClr val="accent3"/>
              </a:solidFill>
              <a:latin typeface="Centaur" panose="02030504050205020304" pitchFamily="18" charset="0"/>
              <a:sym typeface="Oswald"/>
            </a:endParaRPr>
          </a:p>
        </p:txBody>
      </p:sp>
      <p:sp>
        <p:nvSpPr>
          <p:cNvPr id="1592" name="Google Shape;1592;p61"/>
          <p:cNvSpPr txBox="1">
            <a:spLocks noGrp="1"/>
          </p:cNvSpPr>
          <p:nvPr>
            <p:ph type="subTitle" idx="2"/>
          </p:nvPr>
        </p:nvSpPr>
        <p:spPr>
          <a:xfrm>
            <a:off x="620399" y="2618105"/>
            <a:ext cx="2583810" cy="1420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700" dirty="0">
                <a:effectLst/>
                <a:latin typeface="Centaur" panose="02030504050205020304" pitchFamily="18" charset="0"/>
              </a:rPr>
              <a:t>It includes all living organisms such as animals, </a:t>
            </a:r>
            <a:r>
              <a:rPr lang="en-US" sz="1700" dirty="0">
                <a:latin typeface="Centaur" panose="02030504050205020304" pitchFamily="18" charset="0"/>
              </a:rPr>
              <a:t>birds</a:t>
            </a:r>
            <a:r>
              <a:rPr lang="en-US" sz="1700" dirty="0">
                <a:effectLst/>
                <a:latin typeface="Centaur" panose="02030504050205020304" pitchFamily="18" charset="0"/>
              </a:rPr>
              <a:t>, forests, insects, reptiles and microorganisms like algae, bacteria, fungus, viruses,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entaur" panose="02030504050205020304" pitchFamily="18" charset="0"/>
            </a:endParaRPr>
          </a:p>
        </p:txBody>
      </p:sp>
      <p:sp>
        <p:nvSpPr>
          <p:cNvPr id="1598" name="Google Shape;1598;p61"/>
          <p:cNvSpPr txBox="1">
            <a:spLocks noGrp="1"/>
          </p:cNvSpPr>
          <p:nvPr>
            <p:ph type="ctrTitle" idx="5"/>
          </p:nvPr>
        </p:nvSpPr>
        <p:spPr>
          <a:xfrm>
            <a:off x="6018602" y="1651800"/>
            <a:ext cx="2616579" cy="9536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odoni MT Black" panose="02070A03080606020203" pitchFamily="18" charset="0"/>
              </a:rPr>
              <a:t>Abiotic Environment</a:t>
            </a:r>
            <a:endParaRPr sz="2800" dirty="0">
              <a:latin typeface="Bodoni MT Black" panose="02070A03080606020203" pitchFamily="18" charset="0"/>
            </a:endParaRPr>
          </a:p>
        </p:txBody>
      </p:sp>
      <p:sp>
        <p:nvSpPr>
          <p:cNvPr id="1599" name="Google Shape;1599;p61"/>
          <p:cNvSpPr txBox="1">
            <a:spLocks noGrp="1"/>
          </p:cNvSpPr>
          <p:nvPr>
            <p:ph type="ctrTitle" idx="6"/>
          </p:nvPr>
        </p:nvSpPr>
        <p:spPr>
          <a:xfrm>
            <a:off x="659920" y="1607031"/>
            <a:ext cx="2564472" cy="9596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Bodoni MT Black" panose="02070A03080606020203" pitchFamily="18" charset="0"/>
              </a:rPr>
              <a:t>Biotic</a:t>
            </a:r>
            <a:r>
              <a:rPr lang="en" sz="2800" dirty="0">
                <a:latin typeface="Bodoni MT Black" panose="02070A03080606020203" pitchFamily="18" charset="0"/>
              </a:rPr>
              <a:t> Environment</a:t>
            </a:r>
            <a:endParaRPr sz="2800" dirty="0">
              <a:latin typeface="Bodoni MT Black" panose="02070A03080606020203" pitchFamily="18" charset="0"/>
            </a:endParaRPr>
          </a:p>
        </p:txBody>
      </p:sp>
      <p:grpSp>
        <p:nvGrpSpPr>
          <p:cNvPr id="1602" name="Google Shape;1602;p61"/>
          <p:cNvGrpSpPr/>
          <p:nvPr/>
        </p:nvGrpSpPr>
        <p:grpSpPr>
          <a:xfrm>
            <a:off x="3338931" y="1936270"/>
            <a:ext cx="2239172" cy="2104338"/>
            <a:chOff x="3362974" y="1692724"/>
            <a:chExt cx="2418051" cy="2314714"/>
          </a:xfrm>
        </p:grpSpPr>
        <p:sp>
          <p:nvSpPr>
            <p:cNvPr id="1603" name="Google Shape;1603;p61"/>
            <p:cNvSpPr/>
            <p:nvPr/>
          </p:nvSpPr>
          <p:spPr>
            <a:xfrm>
              <a:off x="3362974" y="1692724"/>
              <a:ext cx="2418051" cy="2314714"/>
            </a:xfrm>
            <a:custGeom>
              <a:avLst/>
              <a:gdLst/>
              <a:ahLst/>
              <a:cxnLst/>
              <a:rect l="l" t="t" r="r" b="b"/>
              <a:pathLst>
                <a:path w="148307" h="141969" extrusionOk="0">
                  <a:moveTo>
                    <a:pt x="9608" y="100239"/>
                  </a:moveTo>
                  <a:lnTo>
                    <a:pt x="9574" y="100272"/>
                  </a:lnTo>
                  <a:lnTo>
                    <a:pt x="9277" y="100428"/>
                  </a:lnTo>
                  <a:lnTo>
                    <a:pt x="9277" y="100428"/>
                  </a:lnTo>
                  <a:lnTo>
                    <a:pt x="9608" y="100239"/>
                  </a:lnTo>
                  <a:close/>
                  <a:moveTo>
                    <a:pt x="63846" y="0"/>
                  </a:moveTo>
                  <a:lnTo>
                    <a:pt x="60644" y="2769"/>
                  </a:lnTo>
                  <a:lnTo>
                    <a:pt x="50504" y="4470"/>
                  </a:lnTo>
                  <a:lnTo>
                    <a:pt x="50737" y="4770"/>
                  </a:lnTo>
                  <a:lnTo>
                    <a:pt x="50737" y="6505"/>
                  </a:lnTo>
                  <a:lnTo>
                    <a:pt x="47001" y="7439"/>
                  </a:lnTo>
                  <a:lnTo>
                    <a:pt x="47001" y="5838"/>
                  </a:lnTo>
                  <a:lnTo>
                    <a:pt x="46801" y="5971"/>
                  </a:lnTo>
                  <a:lnTo>
                    <a:pt x="46801" y="5971"/>
                  </a:lnTo>
                  <a:lnTo>
                    <a:pt x="46901" y="5838"/>
                  </a:lnTo>
                  <a:lnTo>
                    <a:pt x="46901" y="5838"/>
                  </a:lnTo>
                  <a:lnTo>
                    <a:pt x="24785" y="13210"/>
                  </a:lnTo>
                  <a:lnTo>
                    <a:pt x="24413" y="16214"/>
                  </a:lnTo>
                  <a:lnTo>
                    <a:pt x="18181" y="18480"/>
                  </a:lnTo>
                  <a:lnTo>
                    <a:pt x="14344" y="26286"/>
                  </a:lnTo>
                  <a:lnTo>
                    <a:pt x="168" y="48935"/>
                  </a:lnTo>
                  <a:lnTo>
                    <a:pt x="334" y="52738"/>
                  </a:lnTo>
                  <a:lnTo>
                    <a:pt x="168" y="53038"/>
                  </a:lnTo>
                  <a:lnTo>
                    <a:pt x="368" y="53872"/>
                  </a:lnTo>
                  <a:lnTo>
                    <a:pt x="401" y="54239"/>
                  </a:lnTo>
                  <a:lnTo>
                    <a:pt x="1" y="53038"/>
                  </a:lnTo>
                  <a:lnTo>
                    <a:pt x="1035" y="73986"/>
                  </a:lnTo>
                  <a:lnTo>
                    <a:pt x="4571" y="74720"/>
                  </a:lnTo>
                  <a:lnTo>
                    <a:pt x="4237" y="79657"/>
                  </a:lnTo>
                  <a:lnTo>
                    <a:pt x="8407" y="91432"/>
                  </a:lnTo>
                  <a:lnTo>
                    <a:pt x="7673" y="97203"/>
                  </a:lnTo>
                  <a:lnTo>
                    <a:pt x="7806" y="97203"/>
                  </a:lnTo>
                  <a:lnTo>
                    <a:pt x="7806" y="101202"/>
                  </a:lnTo>
                  <a:lnTo>
                    <a:pt x="7806" y="101202"/>
                  </a:lnTo>
                  <a:lnTo>
                    <a:pt x="7673" y="101273"/>
                  </a:lnTo>
                  <a:lnTo>
                    <a:pt x="16679" y="116150"/>
                  </a:lnTo>
                  <a:lnTo>
                    <a:pt x="29889" y="130293"/>
                  </a:lnTo>
                  <a:lnTo>
                    <a:pt x="41664" y="135731"/>
                  </a:lnTo>
                  <a:lnTo>
                    <a:pt x="44933" y="135964"/>
                  </a:lnTo>
                  <a:lnTo>
                    <a:pt x="69517" y="141968"/>
                  </a:lnTo>
                  <a:lnTo>
                    <a:pt x="70218" y="141501"/>
                  </a:lnTo>
                  <a:lnTo>
                    <a:pt x="94435" y="138466"/>
                  </a:lnTo>
                  <a:lnTo>
                    <a:pt x="114349" y="125056"/>
                  </a:lnTo>
                  <a:lnTo>
                    <a:pt x="133696" y="106410"/>
                  </a:lnTo>
                  <a:lnTo>
                    <a:pt x="138967" y="92266"/>
                  </a:lnTo>
                  <a:lnTo>
                    <a:pt x="141402" y="85695"/>
                  </a:lnTo>
                  <a:lnTo>
                    <a:pt x="141602" y="86028"/>
                  </a:lnTo>
                  <a:lnTo>
                    <a:pt x="148307" y="79590"/>
                  </a:lnTo>
                  <a:lnTo>
                    <a:pt x="148307" y="75488"/>
                  </a:lnTo>
                  <a:lnTo>
                    <a:pt x="146505" y="70417"/>
                  </a:lnTo>
                  <a:lnTo>
                    <a:pt x="148140" y="60610"/>
                  </a:lnTo>
                  <a:lnTo>
                    <a:pt x="143470" y="39595"/>
                  </a:lnTo>
                  <a:lnTo>
                    <a:pt x="138700" y="36026"/>
                  </a:lnTo>
                  <a:lnTo>
                    <a:pt x="127258" y="17479"/>
                  </a:lnTo>
                  <a:lnTo>
                    <a:pt x="116484" y="8940"/>
                  </a:lnTo>
                  <a:lnTo>
                    <a:pt x="105743" y="7439"/>
                  </a:lnTo>
                  <a:lnTo>
                    <a:pt x="95202" y="4103"/>
                  </a:lnTo>
                  <a:lnTo>
                    <a:pt x="70451" y="1168"/>
                  </a:lnTo>
                  <a:lnTo>
                    <a:pt x="68049" y="1801"/>
                  </a:lnTo>
                  <a:lnTo>
                    <a:pt x="63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3510366" y="2824508"/>
              <a:ext cx="260527" cy="245837"/>
            </a:xfrm>
            <a:custGeom>
              <a:avLst/>
              <a:gdLst/>
              <a:ahLst/>
              <a:cxnLst/>
              <a:rect l="l" t="t" r="r" b="b"/>
              <a:pathLst>
                <a:path w="15979" h="15078" extrusionOk="0">
                  <a:moveTo>
                    <a:pt x="2236" y="0"/>
                  </a:moveTo>
                  <a:lnTo>
                    <a:pt x="1" y="3069"/>
                  </a:lnTo>
                  <a:lnTo>
                    <a:pt x="1" y="15078"/>
                  </a:lnTo>
                  <a:cubicBezTo>
                    <a:pt x="1" y="15078"/>
                    <a:pt x="6305" y="14544"/>
                    <a:pt x="6906" y="14144"/>
                  </a:cubicBezTo>
                  <a:cubicBezTo>
                    <a:pt x="7473" y="13777"/>
                    <a:pt x="15578" y="11409"/>
                    <a:pt x="15779" y="11342"/>
                  </a:cubicBezTo>
                  <a:cubicBezTo>
                    <a:pt x="15979" y="11242"/>
                    <a:pt x="13243" y="4003"/>
                    <a:pt x="13243" y="4003"/>
                  </a:cubicBezTo>
                  <a:lnTo>
                    <a:pt x="2236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4110790" y="1711752"/>
              <a:ext cx="400859" cy="342114"/>
            </a:xfrm>
            <a:custGeom>
              <a:avLst/>
              <a:gdLst/>
              <a:ahLst/>
              <a:cxnLst/>
              <a:rect l="l" t="t" r="r" b="b"/>
              <a:pathLst>
                <a:path w="24586" h="20983" extrusionOk="0">
                  <a:moveTo>
                    <a:pt x="24585" y="1"/>
                  </a:moveTo>
                  <a:lnTo>
                    <a:pt x="1" y="6605"/>
                  </a:lnTo>
                  <a:lnTo>
                    <a:pt x="9308" y="20982"/>
                  </a:lnTo>
                  <a:lnTo>
                    <a:pt x="245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4511633" y="1711752"/>
              <a:ext cx="403566" cy="157745"/>
            </a:xfrm>
            <a:custGeom>
              <a:avLst/>
              <a:gdLst/>
              <a:ahLst/>
              <a:cxnLst/>
              <a:rect l="l" t="t" r="r" b="b"/>
              <a:pathLst>
                <a:path w="24752" h="9675" extrusionOk="0">
                  <a:moveTo>
                    <a:pt x="0" y="1"/>
                  </a:moveTo>
                  <a:lnTo>
                    <a:pt x="18247" y="9674"/>
                  </a:lnTo>
                  <a:lnTo>
                    <a:pt x="24751" y="29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4809123" y="1759621"/>
              <a:ext cx="453066" cy="169696"/>
            </a:xfrm>
            <a:custGeom>
              <a:avLst/>
              <a:gdLst/>
              <a:ahLst/>
              <a:cxnLst/>
              <a:rect l="l" t="t" r="r" b="b"/>
              <a:pathLst>
                <a:path w="27788" h="10408" extrusionOk="0">
                  <a:moveTo>
                    <a:pt x="6505" y="0"/>
                  </a:moveTo>
                  <a:lnTo>
                    <a:pt x="1" y="6738"/>
                  </a:lnTo>
                  <a:lnTo>
                    <a:pt x="24885" y="10408"/>
                  </a:lnTo>
                  <a:lnTo>
                    <a:pt x="27787" y="6738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3432056" y="2794052"/>
              <a:ext cx="128902" cy="197446"/>
            </a:xfrm>
            <a:custGeom>
              <a:avLst/>
              <a:gdLst/>
              <a:ahLst/>
              <a:cxnLst/>
              <a:rect l="l" t="t" r="r" b="b"/>
              <a:pathLst>
                <a:path w="7906" h="12110" extrusionOk="0">
                  <a:moveTo>
                    <a:pt x="868" y="0"/>
                  </a:moveTo>
                  <a:lnTo>
                    <a:pt x="0" y="12109"/>
                  </a:lnTo>
                  <a:lnTo>
                    <a:pt x="7906" y="3336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3432056" y="2881068"/>
              <a:ext cx="115304" cy="348098"/>
            </a:xfrm>
            <a:custGeom>
              <a:avLst/>
              <a:gdLst/>
              <a:ahLst/>
              <a:cxnLst/>
              <a:rect l="l" t="t" r="r" b="b"/>
              <a:pathLst>
                <a:path w="7072" h="21350" extrusionOk="0">
                  <a:moveTo>
                    <a:pt x="6105" y="1"/>
                  </a:moveTo>
                  <a:lnTo>
                    <a:pt x="0" y="6772"/>
                  </a:lnTo>
                  <a:lnTo>
                    <a:pt x="5137" y="21349"/>
                  </a:lnTo>
                  <a:lnTo>
                    <a:pt x="7072" y="2091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5506362" y="2627079"/>
              <a:ext cx="195799" cy="598272"/>
            </a:xfrm>
            <a:custGeom>
              <a:avLst/>
              <a:gdLst/>
              <a:ahLst/>
              <a:cxnLst/>
              <a:rect l="l" t="t" r="r" b="b"/>
              <a:pathLst>
                <a:path w="12009" h="36694" extrusionOk="0">
                  <a:moveTo>
                    <a:pt x="8707" y="1"/>
                  </a:moveTo>
                  <a:lnTo>
                    <a:pt x="0" y="36694"/>
                  </a:lnTo>
                  <a:lnTo>
                    <a:pt x="11142" y="25219"/>
                  </a:lnTo>
                  <a:lnTo>
                    <a:pt x="12009" y="9007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5506362" y="3038242"/>
              <a:ext cx="181663" cy="389430"/>
            </a:xfrm>
            <a:custGeom>
              <a:avLst/>
              <a:gdLst/>
              <a:ahLst/>
              <a:cxnLst/>
              <a:rect l="l" t="t" r="r" b="b"/>
              <a:pathLst>
                <a:path w="11142" h="23885" extrusionOk="0">
                  <a:moveTo>
                    <a:pt x="11142" y="1"/>
                  </a:moveTo>
                  <a:lnTo>
                    <a:pt x="0" y="11476"/>
                  </a:lnTo>
                  <a:lnTo>
                    <a:pt x="2235" y="23885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5147960" y="3427655"/>
              <a:ext cx="394859" cy="304044"/>
            </a:xfrm>
            <a:custGeom>
              <a:avLst/>
              <a:gdLst/>
              <a:ahLst/>
              <a:cxnLst/>
              <a:rect l="l" t="t" r="r" b="b"/>
              <a:pathLst>
                <a:path w="24218" h="18648" extrusionOk="0">
                  <a:moveTo>
                    <a:pt x="24217" y="1"/>
                  </a:moveTo>
                  <a:lnTo>
                    <a:pt x="0" y="15745"/>
                  </a:lnTo>
                  <a:lnTo>
                    <a:pt x="4870" y="18647"/>
                  </a:lnTo>
                  <a:lnTo>
                    <a:pt x="242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5308933" y="3225335"/>
              <a:ext cx="233886" cy="354620"/>
            </a:xfrm>
            <a:custGeom>
              <a:avLst/>
              <a:gdLst/>
              <a:ahLst/>
              <a:cxnLst/>
              <a:rect l="l" t="t" r="r" b="b"/>
              <a:pathLst>
                <a:path w="14345" h="21750" extrusionOk="0">
                  <a:moveTo>
                    <a:pt x="12109" y="1"/>
                  </a:moveTo>
                  <a:lnTo>
                    <a:pt x="1" y="21750"/>
                  </a:lnTo>
                  <a:lnTo>
                    <a:pt x="1" y="21750"/>
                  </a:lnTo>
                  <a:lnTo>
                    <a:pt x="14344" y="12410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4902661" y="3684368"/>
              <a:ext cx="324718" cy="265957"/>
            </a:xfrm>
            <a:custGeom>
              <a:avLst/>
              <a:gdLst/>
              <a:ahLst/>
              <a:cxnLst/>
              <a:rect l="l" t="t" r="r" b="b"/>
              <a:pathLst>
                <a:path w="19916" h="16312" extrusionOk="0">
                  <a:moveTo>
                    <a:pt x="15045" y="0"/>
                  </a:moveTo>
                  <a:lnTo>
                    <a:pt x="1" y="16312"/>
                  </a:lnTo>
                  <a:lnTo>
                    <a:pt x="19915" y="2902"/>
                  </a:lnTo>
                  <a:lnTo>
                    <a:pt x="150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1"/>
            <p:cNvSpPr/>
            <p:nvPr/>
          </p:nvSpPr>
          <p:spPr>
            <a:xfrm>
              <a:off x="3930236" y="3724069"/>
              <a:ext cx="404104" cy="200707"/>
            </a:xfrm>
            <a:custGeom>
              <a:avLst/>
              <a:gdLst/>
              <a:ahLst/>
              <a:cxnLst/>
              <a:rect l="l" t="t" r="r" b="b"/>
              <a:pathLst>
                <a:path w="24785" h="12310" extrusionOk="0">
                  <a:moveTo>
                    <a:pt x="0" y="0"/>
                  </a:moveTo>
                  <a:lnTo>
                    <a:pt x="6872" y="11142"/>
                  </a:lnTo>
                  <a:lnTo>
                    <a:pt x="24785" y="12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4459410" y="1711752"/>
              <a:ext cx="349729" cy="386169"/>
            </a:xfrm>
            <a:custGeom>
              <a:avLst/>
              <a:gdLst/>
              <a:ahLst/>
              <a:cxnLst/>
              <a:rect l="l" t="t" r="r" b="b"/>
              <a:pathLst>
                <a:path w="21450" h="23685" extrusionOk="0">
                  <a:moveTo>
                    <a:pt x="3203" y="1"/>
                  </a:moveTo>
                  <a:lnTo>
                    <a:pt x="1" y="16312"/>
                  </a:lnTo>
                  <a:lnTo>
                    <a:pt x="10475" y="23684"/>
                  </a:lnTo>
                  <a:lnTo>
                    <a:pt x="21450" y="9674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4262535" y="1711752"/>
              <a:ext cx="249114" cy="342114"/>
            </a:xfrm>
            <a:custGeom>
              <a:avLst/>
              <a:gdLst/>
              <a:ahLst/>
              <a:cxnLst/>
              <a:rect l="l" t="t" r="r" b="b"/>
              <a:pathLst>
                <a:path w="15279" h="20983" extrusionOk="0">
                  <a:moveTo>
                    <a:pt x="15278" y="1"/>
                  </a:moveTo>
                  <a:lnTo>
                    <a:pt x="1" y="20982"/>
                  </a:lnTo>
                  <a:lnTo>
                    <a:pt x="12076" y="16312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rgbClr val="43C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3878567" y="1819442"/>
              <a:ext cx="391060" cy="590658"/>
            </a:xfrm>
            <a:custGeom>
              <a:avLst/>
              <a:gdLst/>
              <a:ahLst/>
              <a:cxnLst/>
              <a:rect l="l" t="t" r="r" b="b"/>
              <a:pathLst>
                <a:path w="23985" h="36227" extrusionOk="0">
                  <a:moveTo>
                    <a:pt x="14244" y="0"/>
                  </a:moveTo>
                  <a:lnTo>
                    <a:pt x="0" y="13710"/>
                  </a:lnTo>
                  <a:lnTo>
                    <a:pt x="4270" y="24618"/>
                  </a:lnTo>
                  <a:lnTo>
                    <a:pt x="14244" y="36226"/>
                  </a:lnTo>
                  <a:lnTo>
                    <a:pt x="23984" y="13777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4110790" y="1977708"/>
              <a:ext cx="519424" cy="432392"/>
            </a:xfrm>
            <a:custGeom>
              <a:avLst/>
              <a:gdLst/>
              <a:ahLst/>
              <a:cxnLst/>
              <a:rect l="l" t="t" r="r" b="b"/>
              <a:pathLst>
                <a:path w="31858" h="26520" extrusionOk="0">
                  <a:moveTo>
                    <a:pt x="21383" y="0"/>
                  </a:moveTo>
                  <a:lnTo>
                    <a:pt x="9741" y="4070"/>
                  </a:lnTo>
                  <a:lnTo>
                    <a:pt x="1" y="26519"/>
                  </a:lnTo>
                  <a:lnTo>
                    <a:pt x="23651" y="18313"/>
                  </a:lnTo>
                  <a:lnTo>
                    <a:pt x="31857" y="7372"/>
                  </a:lnTo>
                  <a:lnTo>
                    <a:pt x="21383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4110790" y="2097904"/>
              <a:ext cx="519424" cy="512332"/>
            </a:xfrm>
            <a:custGeom>
              <a:avLst/>
              <a:gdLst/>
              <a:ahLst/>
              <a:cxnLst/>
              <a:rect l="l" t="t" r="r" b="b"/>
              <a:pathLst>
                <a:path w="31858" h="31423" extrusionOk="0">
                  <a:moveTo>
                    <a:pt x="31857" y="0"/>
                  </a:moveTo>
                  <a:lnTo>
                    <a:pt x="23651" y="10941"/>
                  </a:lnTo>
                  <a:lnTo>
                    <a:pt x="1" y="19147"/>
                  </a:lnTo>
                  <a:lnTo>
                    <a:pt x="18181" y="31423"/>
                  </a:lnTo>
                  <a:lnTo>
                    <a:pt x="25619" y="23417"/>
                  </a:lnTo>
                  <a:lnTo>
                    <a:pt x="25553" y="18480"/>
                  </a:lnTo>
                  <a:lnTo>
                    <a:pt x="31757" y="7539"/>
                  </a:lnTo>
                  <a:lnTo>
                    <a:pt x="318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4496405" y="2178937"/>
              <a:ext cx="571077" cy="375832"/>
            </a:xfrm>
            <a:custGeom>
              <a:avLst/>
              <a:gdLst/>
              <a:ahLst/>
              <a:cxnLst/>
              <a:rect l="l" t="t" r="r" b="b"/>
              <a:pathLst>
                <a:path w="35026" h="23051" extrusionOk="0">
                  <a:moveTo>
                    <a:pt x="6071" y="0"/>
                  </a:moveTo>
                  <a:lnTo>
                    <a:pt x="0" y="5971"/>
                  </a:lnTo>
                  <a:lnTo>
                    <a:pt x="2302" y="20582"/>
                  </a:lnTo>
                  <a:lnTo>
                    <a:pt x="16846" y="16779"/>
                  </a:lnTo>
                  <a:lnTo>
                    <a:pt x="26953" y="23050"/>
                  </a:lnTo>
                  <a:lnTo>
                    <a:pt x="35025" y="16112"/>
                  </a:lnTo>
                  <a:lnTo>
                    <a:pt x="31623" y="9407"/>
                  </a:lnTo>
                  <a:lnTo>
                    <a:pt x="21315" y="6205"/>
                  </a:lnTo>
                  <a:lnTo>
                    <a:pt x="11442" y="3403"/>
                  </a:lnTo>
                  <a:lnTo>
                    <a:pt x="8106" y="2569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5CD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4628552" y="1869480"/>
              <a:ext cx="259989" cy="351343"/>
            </a:xfrm>
            <a:custGeom>
              <a:avLst/>
              <a:gdLst/>
              <a:ahLst/>
              <a:cxnLst/>
              <a:rect l="l" t="t" r="r" b="b"/>
              <a:pathLst>
                <a:path w="15946" h="21549" extrusionOk="0">
                  <a:moveTo>
                    <a:pt x="11076" y="0"/>
                  </a:moveTo>
                  <a:lnTo>
                    <a:pt x="101" y="14010"/>
                  </a:lnTo>
                  <a:lnTo>
                    <a:pt x="1" y="21549"/>
                  </a:lnTo>
                  <a:lnTo>
                    <a:pt x="1" y="21549"/>
                  </a:lnTo>
                  <a:lnTo>
                    <a:pt x="15946" y="10508"/>
                  </a:lnTo>
                  <a:lnTo>
                    <a:pt x="11076" y="0"/>
                  </a:lnTo>
                  <a:close/>
                </a:path>
              </a:pathLst>
            </a:custGeom>
            <a:solidFill>
              <a:srgbClr val="5CD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3588692" y="2097904"/>
              <a:ext cx="522115" cy="783180"/>
            </a:xfrm>
            <a:custGeom>
              <a:avLst/>
              <a:gdLst/>
              <a:ahLst/>
              <a:cxnLst/>
              <a:rect l="l" t="t" r="r" b="b"/>
              <a:pathLst>
                <a:path w="32023" h="48035" extrusionOk="0">
                  <a:moveTo>
                    <a:pt x="22983" y="0"/>
                  </a:moveTo>
                  <a:lnTo>
                    <a:pt x="0" y="24084"/>
                  </a:lnTo>
                  <a:lnTo>
                    <a:pt x="28954" y="48035"/>
                  </a:lnTo>
                  <a:lnTo>
                    <a:pt x="32023" y="19147"/>
                  </a:lnTo>
                  <a:lnTo>
                    <a:pt x="22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4060769" y="2410084"/>
              <a:ext cx="553126" cy="471000"/>
            </a:xfrm>
            <a:custGeom>
              <a:avLst/>
              <a:gdLst/>
              <a:ahLst/>
              <a:cxnLst/>
              <a:rect l="l" t="t" r="r" b="b"/>
              <a:pathLst>
                <a:path w="33925" h="28888" extrusionOk="0">
                  <a:moveTo>
                    <a:pt x="3069" y="0"/>
                  </a:moveTo>
                  <a:lnTo>
                    <a:pt x="0" y="28888"/>
                  </a:lnTo>
                  <a:lnTo>
                    <a:pt x="20615" y="19614"/>
                  </a:lnTo>
                  <a:lnTo>
                    <a:pt x="33924" y="1454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1"/>
            <p:cNvSpPr/>
            <p:nvPr/>
          </p:nvSpPr>
          <p:spPr>
            <a:xfrm>
              <a:off x="3386371" y="2395948"/>
              <a:ext cx="368756" cy="595550"/>
            </a:xfrm>
            <a:custGeom>
              <a:avLst/>
              <a:gdLst/>
              <a:ahLst/>
              <a:cxnLst/>
              <a:rect l="l" t="t" r="r" b="b"/>
              <a:pathLst>
                <a:path w="22617" h="36527" extrusionOk="0">
                  <a:moveTo>
                    <a:pt x="5804" y="0"/>
                  </a:moveTo>
                  <a:lnTo>
                    <a:pt x="0" y="13143"/>
                  </a:lnTo>
                  <a:lnTo>
                    <a:pt x="3670" y="24417"/>
                  </a:lnTo>
                  <a:lnTo>
                    <a:pt x="9874" y="27753"/>
                  </a:lnTo>
                  <a:lnTo>
                    <a:pt x="19881" y="36526"/>
                  </a:lnTo>
                  <a:lnTo>
                    <a:pt x="22616" y="7272"/>
                  </a:lnTo>
                  <a:lnTo>
                    <a:pt x="5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1"/>
            <p:cNvSpPr/>
            <p:nvPr/>
          </p:nvSpPr>
          <p:spPr>
            <a:xfrm>
              <a:off x="3685491" y="2881068"/>
              <a:ext cx="403566" cy="521593"/>
            </a:xfrm>
            <a:custGeom>
              <a:avLst/>
              <a:gdLst/>
              <a:ahLst/>
              <a:cxnLst/>
              <a:rect l="l" t="t" r="r" b="b"/>
              <a:pathLst>
                <a:path w="24752" h="31991" extrusionOk="0">
                  <a:moveTo>
                    <a:pt x="23017" y="1"/>
                  </a:moveTo>
                  <a:lnTo>
                    <a:pt x="1" y="13777"/>
                  </a:lnTo>
                  <a:lnTo>
                    <a:pt x="20849" y="30990"/>
                  </a:lnTo>
                  <a:lnTo>
                    <a:pt x="24752" y="31990"/>
                  </a:lnTo>
                  <a:lnTo>
                    <a:pt x="230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1"/>
            <p:cNvSpPr/>
            <p:nvPr/>
          </p:nvSpPr>
          <p:spPr>
            <a:xfrm>
              <a:off x="3596844" y="2610220"/>
              <a:ext cx="463941" cy="495490"/>
            </a:xfrm>
            <a:custGeom>
              <a:avLst/>
              <a:gdLst/>
              <a:ahLst/>
              <a:cxnLst/>
              <a:rect l="l" t="t" r="r" b="b"/>
              <a:pathLst>
                <a:path w="28455" h="30390" extrusionOk="0">
                  <a:moveTo>
                    <a:pt x="9140" y="1"/>
                  </a:moveTo>
                  <a:lnTo>
                    <a:pt x="6972" y="23384"/>
                  </a:lnTo>
                  <a:lnTo>
                    <a:pt x="0" y="28788"/>
                  </a:lnTo>
                  <a:lnTo>
                    <a:pt x="5438" y="30389"/>
                  </a:lnTo>
                  <a:lnTo>
                    <a:pt x="28454" y="16613"/>
                  </a:lnTo>
                  <a:lnTo>
                    <a:pt x="9140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1"/>
            <p:cNvSpPr/>
            <p:nvPr/>
          </p:nvSpPr>
          <p:spPr>
            <a:xfrm>
              <a:off x="4060769" y="2757611"/>
              <a:ext cx="343729" cy="303489"/>
            </a:xfrm>
            <a:custGeom>
              <a:avLst/>
              <a:gdLst/>
              <a:ahLst/>
              <a:cxnLst/>
              <a:rect l="l" t="t" r="r" b="b"/>
              <a:pathLst>
                <a:path w="21082" h="18614" extrusionOk="0">
                  <a:moveTo>
                    <a:pt x="16845" y="1"/>
                  </a:moveTo>
                  <a:lnTo>
                    <a:pt x="0" y="7573"/>
                  </a:lnTo>
                  <a:lnTo>
                    <a:pt x="21082" y="18614"/>
                  </a:lnTo>
                  <a:lnTo>
                    <a:pt x="16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1"/>
            <p:cNvSpPr/>
            <p:nvPr/>
          </p:nvSpPr>
          <p:spPr>
            <a:xfrm>
              <a:off x="4060769" y="2881068"/>
              <a:ext cx="435653" cy="495490"/>
            </a:xfrm>
            <a:custGeom>
              <a:avLst/>
              <a:gdLst/>
              <a:ahLst/>
              <a:cxnLst/>
              <a:rect l="l" t="t" r="r" b="b"/>
              <a:pathLst>
                <a:path w="26720" h="30390" extrusionOk="0">
                  <a:moveTo>
                    <a:pt x="0" y="1"/>
                  </a:moveTo>
                  <a:lnTo>
                    <a:pt x="1668" y="30389"/>
                  </a:lnTo>
                  <a:lnTo>
                    <a:pt x="16745" y="15745"/>
                  </a:lnTo>
                  <a:lnTo>
                    <a:pt x="26719" y="8674"/>
                  </a:lnTo>
                  <a:lnTo>
                    <a:pt x="16078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1"/>
            <p:cNvSpPr/>
            <p:nvPr/>
          </p:nvSpPr>
          <p:spPr>
            <a:xfrm>
              <a:off x="4087948" y="3135595"/>
              <a:ext cx="547158" cy="437837"/>
            </a:xfrm>
            <a:custGeom>
              <a:avLst/>
              <a:gdLst/>
              <a:ahLst/>
              <a:cxnLst/>
              <a:rect l="l" t="t" r="r" b="b"/>
              <a:pathLst>
                <a:path w="33559" h="26854" extrusionOk="0">
                  <a:moveTo>
                    <a:pt x="15078" y="1"/>
                  </a:moveTo>
                  <a:lnTo>
                    <a:pt x="1" y="14778"/>
                  </a:lnTo>
                  <a:lnTo>
                    <a:pt x="5905" y="26853"/>
                  </a:lnTo>
                  <a:lnTo>
                    <a:pt x="33558" y="5905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1"/>
            <p:cNvSpPr/>
            <p:nvPr/>
          </p:nvSpPr>
          <p:spPr>
            <a:xfrm>
              <a:off x="4318019" y="3229688"/>
              <a:ext cx="478615" cy="341022"/>
            </a:xfrm>
            <a:custGeom>
              <a:avLst/>
              <a:gdLst/>
              <a:ahLst/>
              <a:cxnLst/>
              <a:rect l="l" t="t" r="r" b="b"/>
              <a:pathLst>
                <a:path w="29355" h="20916" extrusionOk="0">
                  <a:moveTo>
                    <a:pt x="19447" y="1"/>
                  </a:moveTo>
                  <a:lnTo>
                    <a:pt x="0" y="14778"/>
                  </a:lnTo>
                  <a:lnTo>
                    <a:pt x="10141" y="20916"/>
                  </a:lnTo>
                  <a:lnTo>
                    <a:pt x="29354" y="20916"/>
                  </a:lnTo>
                  <a:lnTo>
                    <a:pt x="19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1"/>
            <p:cNvSpPr/>
            <p:nvPr/>
          </p:nvSpPr>
          <p:spPr>
            <a:xfrm>
              <a:off x="4132002" y="3471710"/>
              <a:ext cx="351359" cy="238239"/>
            </a:xfrm>
            <a:custGeom>
              <a:avLst/>
              <a:gdLst/>
              <a:ahLst/>
              <a:cxnLst/>
              <a:rect l="l" t="t" r="r" b="b"/>
              <a:pathLst>
                <a:path w="21550" h="14612" extrusionOk="0">
                  <a:moveTo>
                    <a:pt x="11409" y="1"/>
                  </a:moveTo>
                  <a:lnTo>
                    <a:pt x="3203" y="6238"/>
                  </a:lnTo>
                  <a:lnTo>
                    <a:pt x="1" y="14611"/>
                  </a:lnTo>
                  <a:lnTo>
                    <a:pt x="21550" y="5371"/>
                  </a:lnTo>
                  <a:lnTo>
                    <a:pt x="1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1"/>
            <p:cNvSpPr/>
            <p:nvPr/>
          </p:nvSpPr>
          <p:spPr>
            <a:xfrm>
              <a:off x="4132002" y="3559281"/>
              <a:ext cx="633082" cy="248560"/>
            </a:xfrm>
            <a:custGeom>
              <a:avLst/>
              <a:gdLst/>
              <a:ahLst/>
              <a:cxnLst/>
              <a:rect l="l" t="t" r="r" b="b"/>
              <a:pathLst>
                <a:path w="38829" h="15245" extrusionOk="0">
                  <a:moveTo>
                    <a:pt x="21550" y="0"/>
                  </a:moveTo>
                  <a:lnTo>
                    <a:pt x="1" y="9240"/>
                  </a:lnTo>
                  <a:lnTo>
                    <a:pt x="38829" y="15244"/>
                  </a:lnTo>
                  <a:lnTo>
                    <a:pt x="21550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1"/>
            <p:cNvSpPr/>
            <p:nvPr/>
          </p:nvSpPr>
          <p:spPr>
            <a:xfrm>
              <a:off x="4483345" y="3570694"/>
              <a:ext cx="313288" cy="248560"/>
            </a:xfrm>
            <a:custGeom>
              <a:avLst/>
              <a:gdLst/>
              <a:ahLst/>
              <a:cxnLst/>
              <a:rect l="l" t="t" r="r" b="b"/>
              <a:pathLst>
                <a:path w="19215" h="15245" extrusionOk="0">
                  <a:moveTo>
                    <a:pt x="1" y="1"/>
                  </a:moveTo>
                  <a:lnTo>
                    <a:pt x="17380" y="15245"/>
                  </a:lnTo>
                  <a:lnTo>
                    <a:pt x="192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1"/>
            <p:cNvSpPr/>
            <p:nvPr/>
          </p:nvSpPr>
          <p:spPr>
            <a:xfrm>
              <a:off x="5381275" y="2647214"/>
              <a:ext cx="244207" cy="432392"/>
            </a:xfrm>
            <a:custGeom>
              <a:avLst/>
              <a:gdLst/>
              <a:ahLst/>
              <a:cxnLst/>
              <a:rect l="l" t="t" r="r" b="b"/>
              <a:pathLst>
                <a:path w="14978" h="26520" extrusionOk="0">
                  <a:moveTo>
                    <a:pt x="0" y="0"/>
                  </a:moveTo>
                  <a:lnTo>
                    <a:pt x="2602" y="10608"/>
                  </a:lnTo>
                  <a:lnTo>
                    <a:pt x="9774" y="26519"/>
                  </a:lnTo>
                  <a:lnTo>
                    <a:pt x="14978" y="4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1"/>
            <p:cNvSpPr/>
            <p:nvPr/>
          </p:nvSpPr>
          <p:spPr>
            <a:xfrm>
              <a:off x="5079433" y="2580856"/>
              <a:ext cx="461202" cy="755446"/>
            </a:xfrm>
            <a:custGeom>
              <a:avLst/>
              <a:gdLst/>
              <a:ahLst/>
              <a:cxnLst/>
              <a:rect l="l" t="t" r="r" b="b"/>
              <a:pathLst>
                <a:path w="28287" h="46334" extrusionOk="0">
                  <a:moveTo>
                    <a:pt x="2468" y="0"/>
                  </a:moveTo>
                  <a:lnTo>
                    <a:pt x="0" y="18414"/>
                  </a:lnTo>
                  <a:lnTo>
                    <a:pt x="11208" y="46334"/>
                  </a:lnTo>
                  <a:lnTo>
                    <a:pt x="26185" y="39529"/>
                  </a:lnTo>
                  <a:lnTo>
                    <a:pt x="28287" y="30589"/>
                  </a:lnTo>
                  <a:lnTo>
                    <a:pt x="21982" y="14878"/>
                  </a:lnTo>
                  <a:lnTo>
                    <a:pt x="11208" y="4804"/>
                  </a:lnTo>
                  <a:lnTo>
                    <a:pt x="2468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1"/>
            <p:cNvSpPr/>
            <p:nvPr/>
          </p:nvSpPr>
          <p:spPr>
            <a:xfrm>
              <a:off x="5166987" y="3225335"/>
              <a:ext cx="339392" cy="354620"/>
            </a:xfrm>
            <a:custGeom>
              <a:avLst/>
              <a:gdLst/>
              <a:ahLst/>
              <a:cxnLst/>
              <a:rect l="l" t="t" r="r" b="b"/>
              <a:pathLst>
                <a:path w="20816" h="21750" extrusionOk="0">
                  <a:moveTo>
                    <a:pt x="20815" y="1"/>
                  </a:moveTo>
                  <a:lnTo>
                    <a:pt x="5838" y="6806"/>
                  </a:lnTo>
                  <a:lnTo>
                    <a:pt x="1" y="9608"/>
                  </a:lnTo>
                  <a:lnTo>
                    <a:pt x="8707" y="21750"/>
                  </a:lnTo>
                  <a:lnTo>
                    <a:pt x="20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1"/>
            <p:cNvSpPr/>
            <p:nvPr/>
          </p:nvSpPr>
          <p:spPr>
            <a:xfrm>
              <a:off x="4902661" y="3381971"/>
              <a:ext cx="406288" cy="568354"/>
            </a:xfrm>
            <a:custGeom>
              <a:avLst/>
              <a:gdLst/>
              <a:ahLst/>
              <a:cxnLst/>
              <a:rect l="l" t="t" r="r" b="b"/>
              <a:pathLst>
                <a:path w="24919" h="34859" extrusionOk="0">
                  <a:moveTo>
                    <a:pt x="16213" y="1"/>
                  </a:moveTo>
                  <a:lnTo>
                    <a:pt x="8073" y="24385"/>
                  </a:lnTo>
                  <a:lnTo>
                    <a:pt x="1" y="34859"/>
                  </a:lnTo>
                  <a:lnTo>
                    <a:pt x="1" y="34859"/>
                  </a:lnTo>
                  <a:lnTo>
                    <a:pt x="15045" y="18547"/>
                  </a:lnTo>
                  <a:lnTo>
                    <a:pt x="24919" y="12143"/>
                  </a:lnTo>
                  <a:lnTo>
                    <a:pt x="16213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1"/>
            <p:cNvSpPr/>
            <p:nvPr/>
          </p:nvSpPr>
          <p:spPr>
            <a:xfrm>
              <a:off x="4084687" y="3709933"/>
              <a:ext cx="555310" cy="206136"/>
            </a:xfrm>
            <a:custGeom>
              <a:avLst/>
              <a:gdLst/>
              <a:ahLst/>
              <a:cxnLst/>
              <a:rect l="l" t="t" r="r" b="b"/>
              <a:pathLst>
                <a:path w="34059" h="12643" extrusionOk="0">
                  <a:moveTo>
                    <a:pt x="2803" y="0"/>
                  </a:moveTo>
                  <a:lnTo>
                    <a:pt x="1" y="6038"/>
                  </a:lnTo>
                  <a:lnTo>
                    <a:pt x="14178" y="12642"/>
                  </a:lnTo>
                  <a:lnTo>
                    <a:pt x="34058" y="12109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1"/>
            <p:cNvSpPr/>
            <p:nvPr/>
          </p:nvSpPr>
          <p:spPr>
            <a:xfrm>
              <a:off x="4639981" y="3779536"/>
              <a:ext cx="394321" cy="170788"/>
            </a:xfrm>
            <a:custGeom>
              <a:avLst/>
              <a:gdLst/>
              <a:ahLst/>
              <a:cxnLst/>
              <a:rect l="l" t="t" r="r" b="b"/>
              <a:pathLst>
                <a:path w="24185" h="10475" extrusionOk="0">
                  <a:moveTo>
                    <a:pt x="24184" y="1"/>
                  </a:moveTo>
                  <a:lnTo>
                    <a:pt x="0" y="7840"/>
                  </a:lnTo>
                  <a:lnTo>
                    <a:pt x="16112" y="10475"/>
                  </a:lnTo>
                  <a:lnTo>
                    <a:pt x="24184" y="1"/>
                  </a:lnTo>
                  <a:close/>
                </a:path>
              </a:pathLst>
            </a:custGeom>
            <a:solidFill>
              <a:srgbClr val="209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1"/>
            <p:cNvSpPr/>
            <p:nvPr/>
          </p:nvSpPr>
          <p:spPr>
            <a:xfrm>
              <a:off x="4130372" y="3709933"/>
              <a:ext cx="903930" cy="197430"/>
            </a:xfrm>
            <a:custGeom>
              <a:avLst/>
              <a:gdLst/>
              <a:ahLst/>
              <a:cxnLst/>
              <a:rect l="l" t="t" r="r" b="b"/>
              <a:pathLst>
                <a:path w="55441" h="12109" extrusionOk="0">
                  <a:moveTo>
                    <a:pt x="1" y="0"/>
                  </a:moveTo>
                  <a:lnTo>
                    <a:pt x="31256" y="12109"/>
                  </a:lnTo>
                  <a:lnTo>
                    <a:pt x="55440" y="4270"/>
                  </a:lnTo>
                  <a:lnTo>
                    <a:pt x="38929" y="60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1"/>
            <p:cNvSpPr/>
            <p:nvPr/>
          </p:nvSpPr>
          <p:spPr>
            <a:xfrm>
              <a:off x="4675329" y="3690351"/>
              <a:ext cx="354620" cy="288261"/>
            </a:xfrm>
            <a:custGeom>
              <a:avLst/>
              <a:gdLst/>
              <a:ahLst/>
              <a:cxnLst/>
              <a:rect l="l" t="t" r="r" b="b"/>
              <a:pathLst>
                <a:path w="21750" h="17680" extrusionOk="0">
                  <a:moveTo>
                    <a:pt x="34" y="0"/>
                  </a:moveTo>
                  <a:lnTo>
                    <a:pt x="1302" y="6305"/>
                  </a:lnTo>
                  <a:lnTo>
                    <a:pt x="1302" y="6538"/>
                  </a:lnTo>
                  <a:lnTo>
                    <a:pt x="1" y="17680"/>
                  </a:lnTo>
                  <a:lnTo>
                    <a:pt x="13944" y="15945"/>
                  </a:lnTo>
                  <a:lnTo>
                    <a:pt x="19748" y="12042"/>
                  </a:lnTo>
                  <a:lnTo>
                    <a:pt x="21750" y="540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1"/>
            <p:cNvSpPr/>
            <p:nvPr/>
          </p:nvSpPr>
          <p:spPr>
            <a:xfrm>
              <a:off x="4431138" y="1952681"/>
              <a:ext cx="636343" cy="608609"/>
            </a:xfrm>
            <a:custGeom>
              <a:avLst/>
              <a:gdLst/>
              <a:ahLst/>
              <a:cxnLst/>
              <a:rect l="l" t="t" r="r" b="b"/>
              <a:pathLst>
                <a:path w="39029" h="37328" extrusionOk="0">
                  <a:moveTo>
                    <a:pt x="11775" y="1"/>
                  </a:moveTo>
                  <a:lnTo>
                    <a:pt x="6105" y="7373"/>
                  </a:lnTo>
                  <a:lnTo>
                    <a:pt x="5538" y="27754"/>
                  </a:lnTo>
                  <a:lnTo>
                    <a:pt x="5304" y="28088"/>
                  </a:lnTo>
                  <a:lnTo>
                    <a:pt x="0" y="37328"/>
                  </a:lnTo>
                  <a:lnTo>
                    <a:pt x="0" y="37328"/>
                  </a:lnTo>
                  <a:lnTo>
                    <a:pt x="6305" y="32191"/>
                  </a:lnTo>
                  <a:lnTo>
                    <a:pt x="8606" y="33858"/>
                  </a:lnTo>
                  <a:lnTo>
                    <a:pt x="20849" y="30656"/>
                  </a:lnTo>
                  <a:lnTo>
                    <a:pt x="30956" y="36894"/>
                  </a:lnTo>
                  <a:lnTo>
                    <a:pt x="39028" y="29989"/>
                  </a:lnTo>
                  <a:lnTo>
                    <a:pt x="35626" y="23284"/>
                  </a:lnTo>
                  <a:lnTo>
                    <a:pt x="25318" y="20049"/>
                  </a:lnTo>
                  <a:lnTo>
                    <a:pt x="18047" y="17980"/>
                  </a:lnTo>
                  <a:lnTo>
                    <a:pt x="16312" y="19482"/>
                  </a:lnTo>
                  <a:lnTo>
                    <a:pt x="13377" y="16012"/>
                  </a:lnTo>
                  <a:lnTo>
                    <a:pt x="18680" y="13010"/>
                  </a:lnTo>
                  <a:lnTo>
                    <a:pt x="27453" y="5872"/>
                  </a:lnTo>
                  <a:lnTo>
                    <a:pt x="24218" y="1535"/>
                  </a:lnTo>
                  <a:lnTo>
                    <a:pt x="11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1"/>
            <p:cNvSpPr/>
            <p:nvPr/>
          </p:nvSpPr>
          <p:spPr>
            <a:xfrm>
              <a:off x="4198361" y="2286627"/>
              <a:ext cx="598272" cy="1380344"/>
            </a:xfrm>
            <a:custGeom>
              <a:avLst/>
              <a:gdLst/>
              <a:ahLst/>
              <a:cxnLst/>
              <a:rect l="l" t="t" r="r" b="b"/>
              <a:pathLst>
                <a:path w="36694" h="84661" extrusionOk="0">
                  <a:moveTo>
                    <a:pt x="15979" y="0"/>
                  </a:moveTo>
                  <a:lnTo>
                    <a:pt x="11242" y="11242"/>
                  </a:lnTo>
                  <a:lnTo>
                    <a:pt x="11242" y="15345"/>
                  </a:lnTo>
                  <a:lnTo>
                    <a:pt x="12609" y="25018"/>
                  </a:lnTo>
                  <a:lnTo>
                    <a:pt x="5705" y="24184"/>
                  </a:lnTo>
                  <a:lnTo>
                    <a:pt x="0" y="35826"/>
                  </a:lnTo>
                  <a:lnTo>
                    <a:pt x="2602" y="67849"/>
                  </a:lnTo>
                  <a:lnTo>
                    <a:pt x="26253" y="70784"/>
                  </a:lnTo>
                  <a:lnTo>
                    <a:pt x="29021" y="84661"/>
                  </a:lnTo>
                  <a:lnTo>
                    <a:pt x="36693" y="78923"/>
                  </a:lnTo>
                  <a:lnTo>
                    <a:pt x="26786" y="57975"/>
                  </a:lnTo>
                  <a:lnTo>
                    <a:pt x="8507" y="52071"/>
                  </a:lnTo>
                  <a:lnTo>
                    <a:pt x="18280" y="45133"/>
                  </a:lnTo>
                  <a:lnTo>
                    <a:pt x="12076" y="44966"/>
                  </a:lnTo>
                  <a:lnTo>
                    <a:pt x="8907" y="31089"/>
                  </a:lnTo>
                  <a:lnTo>
                    <a:pt x="12176" y="27186"/>
                  </a:lnTo>
                  <a:lnTo>
                    <a:pt x="25485" y="22116"/>
                  </a:lnTo>
                  <a:lnTo>
                    <a:pt x="21683" y="20348"/>
                  </a:lnTo>
                  <a:lnTo>
                    <a:pt x="14744" y="23183"/>
                  </a:lnTo>
                  <a:lnTo>
                    <a:pt x="14544" y="18347"/>
                  </a:lnTo>
                  <a:lnTo>
                    <a:pt x="15411" y="17379"/>
                  </a:lnTo>
                  <a:lnTo>
                    <a:pt x="15111" y="17246"/>
                  </a:lnTo>
                  <a:lnTo>
                    <a:pt x="20182" y="6872"/>
                  </a:lnTo>
                  <a:lnTo>
                    <a:pt x="159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1"/>
            <p:cNvSpPr/>
            <p:nvPr/>
          </p:nvSpPr>
          <p:spPr>
            <a:xfrm>
              <a:off x="5079433" y="2580856"/>
              <a:ext cx="653740" cy="616223"/>
            </a:xfrm>
            <a:custGeom>
              <a:avLst/>
              <a:gdLst/>
              <a:ahLst/>
              <a:cxnLst/>
              <a:rect l="l" t="t" r="r" b="b"/>
              <a:pathLst>
                <a:path w="40096" h="37795" extrusionOk="0">
                  <a:moveTo>
                    <a:pt x="2468" y="0"/>
                  </a:moveTo>
                  <a:lnTo>
                    <a:pt x="0" y="18414"/>
                  </a:lnTo>
                  <a:lnTo>
                    <a:pt x="1835" y="23017"/>
                  </a:lnTo>
                  <a:lnTo>
                    <a:pt x="8773" y="32657"/>
                  </a:lnTo>
                  <a:lnTo>
                    <a:pt x="9073" y="33057"/>
                  </a:lnTo>
                  <a:lnTo>
                    <a:pt x="9674" y="32857"/>
                  </a:lnTo>
                  <a:lnTo>
                    <a:pt x="15511" y="30589"/>
                  </a:lnTo>
                  <a:lnTo>
                    <a:pt x="15511" y="26519"/>
                  </a:lnTo>
                  <a:lnTo>
                    <a:pt x="15745" y="23184"/>
                  </a:lnTo>
                  <a:lnTo>
                    <a:pt x="16445" y="21916"/>
                  </a:lnTo>
                  <a:lnTo>
                    <a:pt x="31523" y="23351"/>
                  </a:lnTo>
                  <a:lnTo>
                    <a:pt x="31623" y="23584"/>
                  </a:lnTo>
                  <a:lnTo>
                    <a:pt x="33691" y="37794"/>
                  </a:lnTo>
                  <a:lnTo>
                    <a:pt x="36960" y="28988"/>
                  </a:lnTo>
                  <a:lnTo>
                    <a:pt x="38861" y="24285"/>
                  </a:lnTo>
                  <a:lnTo>
                    <a:pt x="36559" y="20282"/>
                  </a:lnTo>
                  <a:lnTo>
                    <a:pt x="40095" y="10842"/>
                  </a:lnTo>
                  <a:lnTo>
                    <a:pt x="34291" y="5404"/>
                  </a:lnTo>
                  <a:lnTo>
                    <a:pt x="33491" y="8673"/>
                  </a:lnTo>
                  <a:lnTo>
                    <a:pt x="18513" y="4070"/>
                  </a:lnTo>
                  <a:lnTo>
                    <a:pt x="20915" y="13877"/>
                  </a:lnTo>
                  <a:lnTo>
                    <a:pt x="20915" y="13877"/>
                  </a:lnTo>
                  <a:lnTo>
                    <a:pt x="11208" y="4804"/>
                  </a:lnTo>
                  <a:lnTo>
                    <a:pt x="24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1"/>
            <p:cNvSpPr/>
            <p:nvPr/>
          </p:nvSpPr>
          <p:spPr>
            <a:xfrm>
              <a:off x="5135992" y="3021938"/>
              <a:ext cx="120750" cy="293707"/>
            </a:xfrm>
            <a:custGeom>
              <a:avLst/>
              <a:gdLst/>
              <a:ahLst/>
              <a:cxnLst/>
              <a:rect l="l" t="t" r="r" b="b"/>
              <a:pathLst>
                <a:path w="7406" h="18014" extrusionOk="0">
                  <a:moveTo>
                    <a:pt x="0" y="0"/>
                  </a:moveTo>
                  <a:lnTo>
                    <a:pt x="7239" y="18013"/>
                  </a:lnTo>
                  <a:lnTo>
                    <a:pt x="7405" y="15178"/>
                  </a:lnTo>
                  <a:lnTo>
                    <a:pt x="7072" y="14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1"/>
            <p:cNvSpPr/>
            <p:nvPr/>
          </p:nvSpPr>
          <p:spPr>
            <a:xfrm>
              <a:off x="5083231" y="3381971"/>
              <a:ext cx="177310" cy="251283"/>
            </a:xfrm>
            <a:custGeom>
              <a:avLst/>
              <a:gdLst/>
              <a:ahLst/>
              <a:cxnLst/>
              <a:rect l="l" t="t" r="r" b="b"/>
              <a:pathLst>
                <a:path w="10875" h="15412" extrusionOk="0">
                  <a:moveTo>
                    <a:pt x="5138" y="1"/>
                  </a:moveTo>
                  <a:lnTo>
                    <a:pt x="1" y="15412"/>
                  </a:lnTo>
                  <a:lnTo>
                    <a:pt x="5037" y="12910"/>
                  </a:lnTo>
                  <a:lnTo>
                    <a:pt x="10875" y="1268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1"/>
            <p:cNvSpPr/>
            <p:nvPr/>
          </p:nvSpPr>
          <p:spPr>
            <a:xfrm>
              <a:off x="4068383" y="1831947"/>
              <a:ext cx="491120" cy="400843"/>
            </a:xfrm>
            <a:custGeom>
              <a:avLst/>
              <a:gdLst/>
              <a:ahLst/>
              <a:cxnLst/>
              <a:rect l="l" t="t" r="r" b="b"/>
              <a:pathLst>
                <a:path w="30122" h="24585" extrusionOk="0">
                  <a:moveTo>
                    <a:pt x="7439" y="1"/>
                  </a:moveTo>
                  <a:lnTo>
                    <a:pt x="1635" y="7873"/>
                  </a:lnTo>
                  <a:lnTo>
                    <a:pt x="1635" y="11676"/>
                  </a:lnTo>
                  <a:lnTo>
                    <a:pt x="3202" y="13810"/>
                  </a:lnTo>
                  <a:lnTo>
                    <a:pt x="400" y="17613"/>
                  </a:lnTo>
                  <a:lnTo>
                    <a:pt x="0" y="21683"/>
                  </a:lnTo>
                  <a:lnTo>
                    <a:pt x="3436" y="24585"/>
                  </a:lnTo>
                  <a:lnTo>
                    <a:pt x="23850" y="14978"/>
                  </a:lnTo>
                  <a:lnTo>
                    <a:pt x="30122" y="3303"/>
                  </a:lnTo>
                  <a:lnTo>
                    <a:pt x="14777" y="3136"/>
                  </a:lnTo>
                  <a:lnTo>
                    <a:pt x="12342" y="2836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1"/>
            <p:cNvSpPr/>
            <p:nvPr/>
          </p:nvSpPr>
          <p:spPr>
            <a:xfrm>
              <a:off x="3385817" y="1854252"/>
              <a:ext cx="746202" cy="975718"/>
            </a:xfrm>
            <a:custGeom>
              <a:avLst/>
              <a:gdLst/>
              <a:ahLst/>
              <a:cxnLst/>
              <a:rect l="l" t="t" r="r" b="b"/>
              <a:pathLst>
                <a:path w="45767" h="59844" extrusionOk="0">
                  <a:moveTo>
                    <a:pt x="45767" y="0"/>
                  </a:moveTo>
                  <a:lnTo>
                    <a:pt x="39663" y="7739"/>
                  </a:lnTo>
                  <a:lnTo>
                    <a:pt x="39729" y="7606"/>
                  </a:lnTo>
                  <a:lnTo>
                    <a:pt x="31490" y="10341"/>
                  </a:lnTo>
                  <a:lnTo>
                    <a:pt x="30222" y="11575"/>
                  </a:lnTo>
                  <a:lnTo>
                    <a:pt x="32658" y="17846"/>
                  </a:lnTo>
                  <a:lnTo>
                    <a:pt x="14445" y="36960"/>
                  </a:lnTo>
                  <a:lnTo>
                    <a:pt x="5838" y="33224"/>
                  </a:lnTo>
                  <a:lnTo>
                    <a:pt x="1" y="46367"/>
                  </a:lnTo>
                  <a:lnTo>
                    <a:pt x="3704" y="57641"/>
                  </a:lnTo>
                  <a:lnTo>
                    <a:pt x="3537" y="59843"/>
                  </a:lnTo>
                  <a:lnTo>
                    <a:pt x="3537" y="59843"/>
                  </a:lnTo>
                  <a:lnTo>
                    <a:pt x="7106" y="58709"/>
                  </a:lnTo>
                  <a:lnTo>
                    <a:pt x="30589" y="33424"/>
                  </a:lnTo>
                  <a:lnTo>
                    <a:pt x="38628" y="23884"/>
                  </a:lnTo>
                  <a:lnTo>
                    <a:pt x="39929" y="11675"/>
                  </a:lnTo>
                  <a:lnTo>
                    <a:pt x="45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1"/>
            <p:cNvSpPr/>
            <p:nvPr/>
          </p:nvSpPr>
          <p:spPr>
            <a:xfrm>
              <a:off x="3930236" y="3724069"/>
              <a:ext cx="154468" cy="153930"/>
            </a:xfrm>
            <a:custGeom>
              <a:avLst/>
              <a:gdLst/>
              <a:ahLst/>
              <a:cxnLst/>
              <a:rect l="l" t="t" r="r" b="b"/>
              <a:pathLst>
                <a:path w="9474" h="9441" extrusionOk="0">
                  <a:moveTo>
                    <a:pt x="0" y="0"/>
                  </a:moveTo>
                  <a:lnTo>
                    <a:pt x="8406" y="9440"/>
                  </a:lnTo>
                  <a:lnTo>
                    <a:pt x="9307" y="6505"/>
                  </a:lnTo>
                  <a:lnTo>
                    <a:pt x="9474" y="4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1"/>
            <p:cNvSpPr/>
            <p:nvPr/>
          </p:nvSpPr>
          <p:spPr>
            <a:xfrm>
              <a:off x="3501121" y="3151378"/>
              <a:ext cx="46239" cy="77788"/>
            </a:xfrm>
            <a:custGeom>
              <a:avLst/>
              <a:gdLst/>
              <a:ahLst/>
              <a:cxnLst/>
              <a:rect l="l" t="t" r="r" b="b"/>
              <a:pathLst>
                <a:path w="2836" h="4771" extrusionOk="0">
                  <a:moveTo>
                    <a:pt x="2636" y="0"/>
                  </a:moveTo>
                  <a:lnTo>
                    <a:pt x="1" y="2168"/>
                  </a:lnTo>
                  <a:lnTo>
                    <a:pt x="901" y="4770"/>
                  </a:lnTo>
                  <a:lnTo>
                    <a:pt x="2836" y="4337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1"/>
            <p:cNvSpPr/>
            <p:nvPr/>
          </p:nvSpPr>
          <p:spPr>
            <a:xfrm>
              <a:off x="5506362" y="2767948"/>
              <a:ext cx="141962" cy="79957"/>
            </a:xfrm>
            <a:custGeom>
              <a:avLst/>
              <a:gdLst/>
              <a:ahLst/>
              <a:cxnLst/>
              <a:rect l="l" t="t" r="r" b="b"/>
              <a:pathLst>
                <a:path w="8707" h="4904" extrusionOk="0">
                  <a:moveTo>
                    <a:pt x="0" y="0"/>
                  </a:moveTo>
                  <a:lnTo>
                    <a:pt x="5504" y="4904"/>
                  </a:lnTo>
                  <a:lnTo>
                    <a:pt x="8707" y="901"/>
                  </a:lnTo>
                  <a:lnTo>
                    <a:pt x="5604" y="1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1"/>
            <p:cNvSpPr/>
            <p:nvPr/>
          </p:nvSpPr>
          <p:spPr>
            <a:xfrm>
              <a:off x="4292454" y="1810197"/>
              <a:ext cx="1488572" cy="2063986"/>
            </a:xfrm>
            <a:custGeom>
              <a:avLst/>
              <a:gdLst/>
              <a:ahLst/>
              <a:cxnLst/>
              <a:rect l="l" t="t" r="r" b="b"/>
              <a:pathLst>
                <a:path w="91299" h="126591" extrusionOk="0">
                  <a:moveTo>
                    <a:pt x="50503" y="38795"/>
                  </a:moveTo>
                  <a:lnTo>
                    <a:pt x="50703" y="39062"/>
                  </a:lnTo>
                  <a:lnTo>
                    <a:pt x="50670" y="39062"/>
                  </a:lnTo>
                  <a:lnTo>
                    <a:pt x="50503" y="38795"/>
                  </a:lnTo>
                  <a:close/>
                  <a:moveTo>
                    <a:pt x="47101" y="0"/>
                  </a:moveTo>
                  <a:lnTo>
                    <a:pt x="47101" y="4070"/>
                  </a:lnTo>
                  <a:lnTo>
                    <a:pt x="56574" y="11275"/>
                  </a:lnTo>
                  <a:lnTo>
                    <a:pt x="52457" y="19277"/>
                  </a:lnTo>
                  <a:lnTo>
                    <a:pt x="52238" y="19214"/>
                  </a:lnTo>
                  <a:lnTo>
                    <a:pt x="37327" y="5838"/>
                  </a:lnTo>
                  <a:lnTo>
                    <a:pt x="20415" y="4637"/>
                  </a:lnTo>
                  <a:lnTo>
                    <a:pt x="20415" y="8740"/>
                  </a:lnTo>
                  <a:lnTo>
                    <a:pt x="31122" y="12276"/>
                  </a:lnTo>
                  <a:lnTo>
                    <a:pt x="34792" y="17113"/>
                  </a:lnTo>
                  <a:lnTo>
                    <a:pt x="26853" y="23884"/>
                  </a:lnTo>
                  <a:lnTo>
                    <a:pt x="20682" y="25185"/>
                  </a:lnTo>
                  <a:lnTo>
                    <a:pt x="10408" y="25152"/>
                  </a:lnTo>
                  <a:lnTo>
                    <a:pt x="10408" y="29221"/>
                  </a:lnTo>
                  <a:lnTo>
                    <a:pt x="14511" y="36126"/>
                  </a:lnTo>
                  <a:lnTo>
                    <a:pt x="20682" y="29255"/>
                  </a:lnTo>
                  <a:lnTo>
                    <a:pt x="37427" y="41530"/>
                  </a:lnTo>
                  <a:lnTo>
                    <a:pt x="42864" y="37527"/>
                  </a:lnTo>
                  <a:lnTo>
                    <a:pt x="44665" y="42264"/>
                  </a:lnTo>
                  <a:lnTo>
                    <a:pt x="37394" y="46100"/>
                  </a:lnTo>
                  <a:lnTo>
                    <a:pt x="28954" y="39028"/>
                  </a:lnTo>
                  <a:lnTo>
                    <a:pt x="14844" y="44866"/>
                  </a:lnTo>
                  <a:lnTo>
                    <a:pt x="0" y="53405"/>
                  </a:lnTo>
                  <a:lnTo>
                    <a:pt x="0" y="57475"/>
                  </a:lnTo>
                  <a:lnTo>
                    <a:pt x="2635" y="85428"/>
                  </a:lnTo>
                  <a:lnTo>
                    <a:pt x="21049" y="91266"/>
                  </a:lnTo>
                  <a:lnTo>
                    <a:pt x="30922" y="111480"/>
                  </a:lnTo>
                  <a:lnTo>
                    <a:pt x="31223" y="111547"/>
                  </a:lnTo>
                  <a:lnTo>
                    <a:pt x="29588" y="122521"/>
                  </a:lnTo>
                  <a:lnTo>
                    <a:pt x="29588" y="126591"/>
                  </a:lnTo>
                  <a:lnTo>
                    <a:pt x="45866" y="124856"/>
                  </a:lnTo>
                  <a:lnTo>
                    <a:pt x="45633" y="124756"/>
                  </a:lnTo>
                  <a:lnTo>
                    <a:pt x="49035" y="115917"/>
                  </a:lnTo>
                  <a:lnTo>
                    <a:pt x="53672" y="100472"/>
                  </a:lnTo>
                  <a:lnTo>
                    <a:pt x="59376" y="97670"/>
                  </a:lnTo>
                  <a:lnTo>
                    <a:pt x="64713" y="81926"/>
                  </a:lnTo>
                  <a:lnTo>
                    <a:pt x="64980" y="77856"/>
                  </a:lnTo>
                  <a:lnTo>
                    <a:pt x="54339" y="60677"/>
                  </a:lnTo>
                  <a:lnTo>
                    <a:pt x="54472" y="60477"/>
                  </a:lnTo>
                  <a:lnTo>
                    <a:pt x="53672" y="55673"/>
                  </a:lnTo>
                  <a:lnTo>
                    <a:pt x="53739" y="55607"/>
                  </a:lnTo>
                  <a:lnTo>
                    <a:pt x="62878" y="68249"/>
                  </a:lnTo>
                  <a:lnTo>
                    <a:pt x="63145" y="68649"/>
                  </a:lnTo>
                  <a:lnTo>
                    <a:pt x="63746" y="68449"/>
                  </a:lnTo>
                  <a:lnTo>
                    <a:pt x="69617" y="66214"/>
                  </a:lnTo>
                  <a:lnTo>
                    <a:pt x="69617" y="59343"/>
                  </a:lnTo>
                  <a:lnTo>
                    <a:pt x="70617" y="57541"/>
                  </a:lnTo>
                  <a:lnTo>
                    <a:pt x="80124" y="60477"/>
                  </a:lnTo>
                  <a:lnTo>
                    <a:pt x="85628" y="58942"/>
                  </a:lnTo>
                  <a:lnTo>
                    <a:pt x="84294" y="74720"/>
                  </a:lnTo>
                  <a:lnTo>
                    <a:pt x="84627" y="78823"/>
                  </a:lnTo>
                  <a:lnTo>
                    <a:pt x="91299" y="72352"/>
                  </a:lnTo>
                  <a:lnTo>
                    <a:pt x="91299" y="68283"/>
                  </a:lnTo>
                  <a:lnTo>
                    <a:pt x="89497" y="63212"/>
                  </a:lnTo>
                  <a:lnTo>
                    <a:pt x="91199" y="53405"/>
                  </a:lnTo>
                  <a:lnTo>
                    <a:pt x="86495" y="36460"/>
                  </a:lnTo>
                  <a:lnTo>
                    <a:pt x="81725" y="32891"/>
                  </a:lnTo>
                  <a:lnTo>
                    <a:pt x="70250" y="14377"/>
                  </a:lnTo>
                  <a:lnTo>
                    <a:pt x="59543" y="5871"/>
                  </a:lnTo>
                  <a:lnTo>
                    <a:pt x="59509" y="5804"/>
                  </a:lnTo>
                  <a:lnTo>
                    <a:pt x="47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1"/>
            <p:cNvSpPr/>
            <p:nvPr/>
          </p:nvSpPr>
          <p:spPr>
            <a:xfrm>
              <a:off x="4902661" y="1904828"/>
              <a:ext cx="312196" cy="220288"/>
            </a:xfrm>
            <a:custGeom>
              <a:avLst/>
              <a:gdLst/>
              <a:ahLst/>
              <a:cxnLst/>
              <a:rect l="l" t="t" r="r" b="b"/>
              <a:pathLst>
                <a:path w="19148" h="13511" extrusionOk="0">
                  <a:moveTo>
                    <a:pt x="1" y="0"/>
                  </a:moveTo>
                  <a:lnTo>
                    <a:pt x="15045" y="13510"/>
                  </a:lnTo>
                  <a:lnTo>
                    <a:pt x="19148" y="55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4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1"/>
            <p:cNvSpPr/>
            <p:nvPr/>
          </p:nvSpPr>
          <p:spPr>
            <a:xfrm>
              <a:off x="4190209" y="1759621"/>
              <a:ext cx="374185" cy="145223"/>
            </a:xfrm>
            <a:custGeom>
              <a:avLst/>
              <a:gdLst/>
              <a:ahLst/>
              <a:cxnLst/>
              <a:rect l="l" t="t" r="r" b="b"/>
              <a:pathLst>
                <a:path w="22950" h="8907" extrusionOk="0">
                  <a:moveTo>
                    <a:pt x="13276" y="0"/>
                  </a:moveTo>
                  <a:lnTo>
                    <a:pt x="10107" y="2702"/>
                  </a:lnTo>
                  <a:lnTo>
                    <a:pt x="0" y="367"/>
                  </a:lnTo>
                  <a:lnTo>
                    <a:pt x="0" y="4437"/>
                  </a:lnTo>
                  <a:lnTo>
                    <a:pt x="2802" y="8773"/>
                  </a:lnTo>
                  <a:lnTo>
                    <a:pt x="2168" y="8906"/>
                  </a:lnTo>
                  <a:lnTo>
                    <a:pt x="2769" y="8873"/>
                  </a:lnTo>
                  <a:lnTo>
                    <a:pt x="2735" y="8906"/>
                  </a:lnTo>
                  <a:lnTo>
                    <a:pt x="2869" y="8873"/>
                  </a:lnTo>
                  <a:lnTo>
                    <a:pt x="2869" y="8906"/>
                  </a:lnTo>
                  <a:lnTo>
                    <a:pt x="3069" y="8873"/>
                  </a:lnTo>
                  <a:lnTo>
                    <a:pt x="22950" y="7739"/>
                  </a:lnTo>
                  <a:lnTo>
                    <a:pt x="22950" y="3669"/>
                  </a:lnTo>
                  <a:lnTo>
                    <a:pt x="132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1"/>
            <p:cNvSpPr/>
            <p:nvPr/>
          </p:nvSpPr>
          <p:spPr>
            <a:xfrm>
              <a:off x="4160290" y="1878170"/>
              <a:ext cx="398674" cy="162098"/>
            </a:xfrm>
            <a:custGeom>
              <a:avLst/>
              <a:gdLst/>
              <a:ahLst/>
              <a:cxnLst/>
              <a:rect l="l" t="t" r="r" b="b"/>
              <a:pathLst>
                <a:path w="24452" h="9942" extrusionOk="0">
                  <a:moveTo>
                    <a:pt x="5371" y="1"/>
                  </a:moveTo>
                  <a:lnTo>
                    <a:pt x="4470" y="1402"/>
                  </a:lnTo>
                  <a:lnTo>
                    <a:pt x="3937" y="1702"/>
                  </a:lnTo>
                  <a:lnTo>
                    <a:pt x="3703" y="1769"/>
                  </a:lnTo>
                  <a:lnTo>
                    <a:pt x="3670" y="1902"/>
                  </a:lnTo>
                  <a:lnTo>
                    <a:pt x="201" y="3103"/>
                  </a:lnTo>
                  <a:lnTo>
                    <a:pt x="0" y="7206"/>
                  </a:lnTo>
                  <a:lnTo>
                    <a:pt x="3536" y="9941"/>
                  </a:lnTo>
                  <a:lnTo>
                    <a:pt x="24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1"/>
            <p:cNvSpPr/>
            <p:nvPr/>
          </p:nvSpPr>
          <p:spPr>
            <a:xfrm>
              <a:off x="3767616" y="1787893"/>
              <a:ext cx="361696" cy="256174"/>
            </a:xfrm>
            <a:custGeom>
              <a:avLst/>
              <a:gdLst/>
              <a:ahLst/>
              <a:cxnLst/>
              <a:rect l="l" t="t" r="r" b="b"/>
              <a:pathLst>
                <a:path w="22184" h="15712" extrusionOk="0">
                  <a:moveTo>
                    <a:pt x="22183" y="1"/>
                  </a:moveTo>
                  <a:lnTo>
                    <a:pt x="1" y="11442"/>
                  </a:lnTo>
                  <a:lnTo>
                    <a:pt x="15412" y="15712"/>
                  </a:lnTo>
                  <a:lnTo>
                    <a:pt x="22183" y="4070"/>
                  </a:lnTo>
                  <a:lnTo>
                    <a:pt x="221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1"/>
            <p:cNvSpPr/>
            <p:nvPr/>
          </p:nvSpPr>
          <p:spPr>
            <a:xfrm>
              <a:off x="3362974" y="1974447"/>
              <a:ext cx="658109" cy="936555"/>
            </a:xfrm>
            <a:custGeom>
              <a:avLst/>
              <a:gdLst/>
              <a:ahLst/>
              <a:cxnLst/>
              <a:rect l="l" t="t" r="r" b="b"/>
              <a:pathLst>
                <a:path w="40364" h="57442" extrusionOk="0">
                  <a:moveTo>
                    <a:pt x="24819" y="0"/>
                  </a:moveTo>
                  <a:lnTo>
                    <a:pt x="22484" y="18013"/>
                  </a:lnTo>
                  <a:lnTo>
                    <a:pt x="23618" y="9240"/>
                  </a:lnTo>
                  <a:lnTo>
                    <a:pt x="24418" y="3002"/>
                  </a:lnTo>
                  <a:lnTo>
                    <a:pt x="18181" y="5271"/>
                  </a:lnTo>
                  <a:lnTo>
                    <a:pt x="14344" y="13110"/>
                  </a:lnTo>
                  <a:lnTo>
                    <a:pt x="168" y="35759"/>
                  </a:lnTo>
                  <a:lnTo>
                    <a:pt x="835" y="38261"/>
                  </a:lnTo>
                  <a:lnTo>
                    <a:pt x="1" y="35759"/>
                  </a:lnTo>
                  <a:lnTo>
                    <a:pt x="1" y="35759"/>
                  </a:lnTo>
                  <a:lnTo>
                    <a:pt x="1035" y="56707"/>
                  </a:lnTo>
                  <a:lnTo>
                    <a:pt x="4571" y="57441"/>
                  </a:lnTo>
                  <a:lnTo>
                    <a:pt x="5972" y="53605"/>
                  </a:lnTo>
                  <a:lnTo>
                    <a:pt x="3537" y="46667"/>
                  </a:lnTo>
                  <a:lnTo>
                    <a:pt x="8307" y="34758"/>
                  </a:lnTo>
                  <a:lnTo>
                    <a:pt x="9875" y="41096"/>
                  </a:lnTo>
                  <a:lnTo>
                    <a:pt x="14344" y="39662"/>
                  </a:lnTo>
                  <a:lnTo>
                    <a:pt x="37828" y="14377"/>
                  </a:lnTo>
                  <a:lnTo>
                    <a:pt x="40363" y="4270"/>
                  </a:lnTo>
                  <a:lnTo>
                    <a:pt x="248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1"/>
            <p:cNvSpPr/>
            <p:nvPr/>
          </p:nvSpPr>
          <p:spPr>
            <a:xfrm>
              <a:off x="3490246" y="3277557"/>
              <a:ext cx="101169" cy="66359"/>
            </a:xfrm>
            <a:custGeom>
              <a:avLst/>
              <a:gdLst/>
              <a:ahLst/>
              <a:cxnLst/>
              <a:rect l="l" t="t" r="r" b="b"/>
              <a:pathLst>
                <a:path w="6205" h="4070" extrusionOk="0">
                  <a:moveTo>
                    <a:pt x="0" y="0"/>
                  </a:moveTo>
                  <a:lnTo>
                    <a:pt x="0" y="4070"/>
                  </a:lnTo>
                  <a:lnTo>
                    <a:pt x="6205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4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1"/>
            <p:cNvSpPr/>
            <p:nvPr/>
          </p:nvSpPr>
          <p:spPr>
            <a:xfrm>
              <a:off x="3487523" y="3018122"/>
              <a:ext cx="696718" cy="887610"/>
            </a:xfrm>
            <a:custGeom>
              <a:avLst/>
              <a:gdLst/>
              <a:ahLst/>
              <a:cxnLst/>
              <a:rect l="l" t="t" r="r" b="b"/>
              <a:pathLst>
                <a:path w="42732" h="54440" extrusionOk="0">
                  <a:moveTo>
                    <a:pt x="32991" y="32024"/>
                  </a:moveTo>
                  <a:lnTo>
                    <a:pt x="33491" y="32324"/>
                  </a:lnTo>
                  <a:lnTo>
                    <a:pt x="42431" y="38128"/>
                  </a:lnTo>
                  <a:lnTo>
                    <a:pt x="42431" y="38128"/>
                  </a:lnTo>
                  <a:lnTo>
                    <a:pt x="32991" y="32024"/>
                  </a:lnTo>
                  <a:close/>
                  <a:moveTo>
                    <a:pt x="12143" y="1"/>
                  </a:moveTo>
                  <a:lnTo>
                    <a:pt x="1735" y="2636"/>
                  </a:lnTo>
                  <a:lnTo>
                    <a:pt x="6205" y="16579"/>
                  </a:lnTo>
                  <a:lnTo>
                    <a:pt x="1" y="19982"/>
                  </a:lnTo>
                  <a:lnTo>
                    <a:pt x="9040" y="34859"/>
                  </a:lnTo>
                  <a:lnTo>
                    <a:pt x="22217" y="49002"/>
                  </a:lnTo>
                  <a:lnTo>
                    <a:pt x="34092" y="54440"/>
                  </a:lnTo>
                  <a:lnTo>
                    <a:pt x="37961" y="52038"/>
                  </a:lnTo>
                  <a:lnTo>
                    <a:pt x="42431" y="38128"/>
                  </a:lnTo>
                  <a:lnTo>
                    <a:pt x="42731" y="34058"/>
                  </a:lnTo>
                  <a:lnTo>
                    <a:pt x="41997" y="26653"/>
                  </a:lnTo>
                  <a:lnTo>
                    <a:pt x="33525" y="25752"/>
                  </a:lnTo>
                  <a:lnTo>
                    <a:pt x="33494" y="25721"/>
                  </a:lnTo>
                  <a:lnTo>
                    <a:pt x="33494" y="25721"/>
                  </a:lnTo>
                  <a:lnTo>
                    <a:pt x="33691" y="23184"/>
                  </a:lnTo>
                  <a:lnTo>
                    <a:pt x="16412" y="7840"/>
                  </a:lnTo>
                  <a:lnTo>
                    <a:pt x="121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1"/>
            <p:cNvSpPr/>
            <p:nvPr/>
          </p:nvSpPr>
          <p:spPr>
            <a:xfrm>
              <a:off x="5506362" y="2701590"/>
              <a:ext cx="141962" cy="79419"/>
            </a:xfrm>
            <a:custGeom>
              <a:avLst/>
              <a:gdLst/>
              <a:ahLst/>
              <a:cxnLst/>
              <a:rect l="l" t="t" r="r" b="b"/>
              <a:pathLst>
                <a:path w="8707" h="4871" extrusionOk="0">
                  <a:moveTo>
                    <a:pt x="0" y="1"/>
                  </a:moveTo>
                  <a:lnTo>
                    <a:pt x="5504" y="4871"/>
                  </a:lnTo>
                  <a:lnTo>
                    <a:pt x="8707" y="901"/>
                  </a:lnTo>
                  <a:lnTo>
                    <a:pt x="5604" y="17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1"/>
            <p:cNvSpPr/>
            <p:nvPr/>
          </p:nvSpPr>
          <p:spPr>
            <a:xfrm>
              <a:off x="5666259" y="2705405"/>
              <a:ext cx="105522" cy="323609"/>
            </a:xfrm>
            <a:custGeom>
              <a:avLst/>
              <a:gdLst/>
              <a:ahLst/>
              <a:cxnLst/>
              <a:rect l="l" t="t" r="r" b="b"/>
              <a:pathLst>
                <a:path w="6472" h="19848" extrusionOk="0">
                  <a:moveTo>
                    <a:pt x="1335" y="0"/>
                  </a:moveTo>
                  <a:lnTo>
                    <a:pt x="0" y="19848"/>
                  </a:lnTo>
                  <a:lnTo>
                    <a:pt x="6472" y="1337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1"/>
            <p:cNvSpPr/>
            <p:nvPr/>
          </p:nvSpPr>
          <p:spPr>
            <a:xfrm>
              <a:off x="4163551" y="1692724"/>
              <a:ext cx="400843" cy="285000"/>
            </a:xfrm>
            <a:custGeom>
              <a:avLst/>
              <a:gdLst/>
              <a:ahLst/>
              <a:cxnLst/>
              <a:rect l="l" t="t" r="r" b="b"/>
              <a:pathLst>
                <a:path w="24585" h="17480" extrusionOk="0">
                  <a:moveTo>
                    <a:pt x="14911" y="0"/>
                  </a:moveTo>
                  <a:lnTo>
                    <a:pt x="11609" y="2769"/>
                  </a:lnTo>
                  <a:lnTo>
                    <a:pt x="1402" y="4470"/>
                  </a:lnTo>
                  <a:lnTo>
                    <a:pt x="4370" y="8940"/>
                  </a:lnTo>
                  <a:lnTo>
                    <a:pt x="1" y="14511"/>
                  </a:lnTo>
                  <a:lnTo>
                    <a:pt x="3637" y="17479"/>
                  </a:lnTo>
                  <a:lnTo>
                    <a:pt x="24585" y="7772"/>
                  </a:lnTo>
                  <a:lnTo>
                    <a:pt x="24585" y="4103"/>
                  </a:lnTo>
                  <a:lnTo>
                    <a:pt x="14911" y="0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1"/>
            <p:cNvSpPr/>
            <p:nvPr/>
          </p:nvSpPr>
          <p:spPr>
            <a:xfrm>
              <a:off x="3365697" y="2490578"/>
              <a:ext cx="94647" cy="357881"/>
            </a:xfrm>
            <a:custGeom>
              <a:avLst/>
              <a:gdLst/>
              <a:ahLst/>
              <a:cxnLst/>
              <a:rect l="l" t="t" r="r" b="b"/>
              <a:pathLst>
                <a:path w="5805" h="21950" extrusionOk="0">
                  <a:moveTo>
                    <a:pt x="1" y="0"/>
                  </a:moveTo>
                  <a:lnTo>
                    <a:pt x="968" y="20982"/>
                  </a:lnTo>
                  <a:lnTo>
                    <a:pt x="5805" y="219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1"/>
            <p:cNvSpPr/>
            <p:nvPr/>
          </p:nvSpPr>
          <p:spPr>
            <a:xfrm>
              <a:off x="3365697" y="1787893"/>
              <a:ext cx="763061" cy="893055"/>
            </a:xfrm>
            <a:custGeom>
              <a:avLst/>
              <a:gdLst/>
              <a:ahLst/>
              <a:cxnLst/>
              <a:rect l="l" t="t" r="r" b="b"/>
              <a:pathLst>
                <a:path w="46801" h="54774" extrusionOk="0">
                  <a:moveTo>
                    <a:pt x="46801" y="1"/>
                  </a:moveTo>
                  <a:lnTo>
                    <a:pt x="24652" y="7373"/>
                  </a:lnTo>
                  <a:lnTo>
                    <a:pt x="24251" y="10375"/>
                  </a:lnTo>
                  <a:lnTo>
                    <a:pt x="18014" y="12643"/>
                  </a:lnTo>
                  <a:lnTo>
                    <a:pt x="14177" y="20449"/>
                  </a:lnTo>
                  <a:lnTo>
                    <a:pt x="1" y="43098"/>
                  </a:lnTo>
                  <a:lnTo>
                    <a:pt x="3070" y="54773"/>
                  </a:lnTo>
                  <a:lnTo>
                    <a:pt x="8140" y="42131"/>
                  </a:lnTo>
                  <a:lnTo>
                    <a:pt x="9708" y="48435"/>
                  </a:lnTo>
                  <a:lnTo>
                    <a:pt x="14177" y="47034"/>
                  </a:lnTo>
                  <a:lnTo>
                    <a:pt x="37661" y="21750"/>
                  </a:lnTo>
                  <a:lnTo>
                    <a:pt x="40196" y="11642"/>
                  </a:lnTo>
                  <a:lnTo>
                    <a:pt x="46801" y="1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1"/>
            <p:cNvSpPr/>
            <p:nvPr/>
          </p:nvSpPr>
          <p:spPr>
            <a:xfrm>
              <a:off x="3487523" y="3039872"/>
              <a:ext cx="697256" cy="799517"/>
            </a:xfrm>
            <a:custGeom>
              <a:avLst/>
              <a:gdLst/>
              <a:ahLst/>
              <a:cxnLst/>
              <a:rect l="l" t="t" r="r" b="b"/>
              <a:pathLst>
                <a:path w="42765" h="49037" extrusionOk="0">
                  <a:moveTo>
                    <a:pt x="9841" y="1"/>
                  </a:moveTo>
                  <a:lnTo>
                    <a:pt x="1735" y="1302"/>
                  </a:lnTo>
                  <a:lnTo>
                    <a:pt x="1" y="14578"/>
                  </a:lnTo>
                  <a:lnTo>
                    <a:pt x="9040" y="29422"/>
                  </a:lnTo>
                  <a:lnTo>
                    <a:pt x="22217" y="43599"/>
                  </a:lnTo>
                  <a:lnTo>
                    <a:pt x="34092" y="49036"/>
                  </a:lnTo>
                  <a:lnTo>
                    <a:pt x="37961" y="46601"/>
                  </a:lnTo>
                  <a:lnTo>
                    <a:pt x="42731" y="32724"/>
                  </a:lnTo>
                  <a:lnTo>
                    <a:pt x="42664" y="32691"/>
                  </a:lnTo>
                  <a:lnTo>
                    <a:pt x="42765" y="32724"/>
                  </a:lnTo>
                  <a:lnTo>
                    <a:pt x="42197" y="21250"/>
                  </a:lnTo>
                  <a:lnTo>
                    <a:pt x="33525" y="20316"/>
                  </a:lnTo>
                  <a:lnTo>
                    <a:pt x="33491" y="20349"/>
                  </a:lnTo>
                  <a:lnTo>
                    <a:pt x="33691" y="17780"/>
                  </a:lnTo>
                  <a:lnTo>
                    <a:pt x="16412" y="6506"/>
                  </a:lnTo>
                  <a:lnTo>
                    <a:pt x="9841" y="1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1"/>
            <p:cNvSpPr/>
            <p:nvPr/>
          </p:nvSpPr>
          <p:spPr>
            <a:xfrm>
              <a:off x="4459410" y="2220268"/>
              <a:ext cx="169158" cy="112060"/>
            </a:xfrm>
            <a:custGeom>
              <a:avLst/>
              <a:gdLst/>
              <a:ahLst/>
              <a:cxnLst/>
              <a:rect l="l" t="t" r="r" b="b"/>
              <a:pathLst>
                <a:path w="10375" h="6873" extrusionOk="0">
                  <a:moveTo>
                    <a:pt x="1" y="1"/>
                  </a:moveTo>
                  <a:lnTo>
                    <a:pt x="4171" y="6872"/>
                  </a:lnTo>
                  <a:lnTo>
                    <a:pt x="10375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1"/>
            <p:cNvSpPr/>
            <p:nvPr/>
          </p:nvSpPr>
          <p:spPr>
            <a:xfrm>
              <a:off x="4290269" y="1810197"/>
              <a:ext cx="1488034" cy="1997643"/>
            </a:xfrm>
            <a:custGeom>
              <a:avLst/>
              <a:gdLst/>
              <a:ahLst/>
              <a:cxnLst/>
              <a:rect l="l" t="t" r="r" b="b"/>
              <a:pathLst>
                <a:path w="91266" h="122522" extrusionOk="0">
                  <a:moveTo>
                    <a:pt x="47168" y="0"/>
                  </a:moveTo>
                  <a:lnTo>
                    <a:pt x="56708" y="7306"/>
                  </a:lnTo>
                  <a:lnTo>
                    <a:pt x="56708" y="7306"/>
                  </a:lnTo>
                  <a:lnTo>
                    <a:pt x="37561" y="1735"/>
                  </a:lnTo>
                  <a:lnTo>
                    <a:pt x="20749" y="4637"/>
                  </a:lnTo>
                  <a:lnTo>
                    <a:pt x="31190" y="8106"/>
                  </a:lnTo>
                  <a:lnTo>
                    <a:pt x="34926" y="13010"/>
                  </a:lnTo>
                  <a:lnTo>
                    <a:pt x="27087" y="19748"/>
                  </a:lnTo>
                  <a:lnTo>
                    <a:pt x="20749" y="25185"/>
                  </a:lnTo>
                  <a:lnTo>
                    <a:pt x="42898" y="24017"/>
                  </a:lnTo>
                  <a:lnTo>
                    <a:pt x="50837" y="34992"/>
                  </a:lnTo>
                  <a:lnTo>
                    <a:pt x="50804" y="34992"/>
                  </a:lnTo>
                  <a:lnTo>
                    <a:pt x="40363" y="26586"/>
                  </a:lnTo>
                  <a:lnTo>
                    <a:pt x="20749" y="25185"/>
                  </a:lnTo>
                  <a:lnTo>
                    <a:pt x="20749" y="25185"/>
                  </a:lnTo>
                  <a:lnTo>
                    <a:pt x="37561" y="37460"/>
                  </a:lnTo>
                  <a:lnTo>
                    <a:pt x="42998" y="33458"/>
                  </a:lnTo>
                  <a:lnTo>
                    <a:pt x="44799" y="38194"/>
                  </a:lnTo>
                  <a:lnTo>
                    <a:pt x="37561" y="42030"/>
                  </a:lnTo>
                  <a:lnTo>
                    <a:pt x="29122" y="34959"/>
                  </a:lnTo>
                  <a:lnTo>
                    <a:pt x="14945" y="40763"/>
                  </a:lnTo>
                  <a:lnTo>
                    <a:pt x="3904" y="50069"/>
                  </a:lnTo>
                  <a:lnTo>
                    <a:pt x="1" y="53405"/>
                  </a:lnTo>
                  <a:lnTo>
                    <a:pt x="2703" y="81359"/>
                  </a:lnTo>
                  <a:lnTo>
                    <a:pt x="21149" y="87196"/>
                  </a:lnTo>
                  <a:lnTo>
                    <a:pt x="31056" y="107377"/>
                  </a:lnTo>
                  <a:lnTo>
                    <a:pt x="29322" y="122521"/>
                  </a:lnTo>
                  <a:lnTo>
                    <a:pt x="45633" y="120787"/>
                  </a:lnTo>
                  <a:lnTo>
                    <a:pt x="49103" y="111847"/>
                  </a:lnTo>
                  <a:lnTo>
                    <a:pt x="53773" y="96403"/>
                  </a:lnTo>
                  <a:lnTo>
                    <a:pt x="59610" y="93601"/>
                  </a:lnTo>
                  <a:lnTo>
                    <a:pt x="65047" y="77856"/>
                  </a:lnTo>
                  <a:lnTo>
                    <a:pt x="54640" y="56407"/>
                  </a:lnTo>
                  <a:lnTo>
                    <a:pt x="53806" y="51604"/>
                  </a:lnTo>
                  <a:lnTo>
                    <a:pt x="53906" y="51537"/>
                  </a:lnTo>
                  <a:lnTo>
                    <a:pt x="63479" y="64847"/>
                  </a:lnTo>
                  <a:lnTo>
                    <a:pt x="69517" y="62145"/>
                  </a:lnTo>
                  <a:lnTo>
                    <a:pt x="70384" y="53405"/>
                  </a:lnTo>
                  <a:lnTo>
                    <a:pt x="80191" y="56407"/>
                  </a:lnTo>
                  <a:lnTo>
                    <a:pt x="85729" y="54906"/>
                  </a:lnTo>
                  <a:lnTo>
                    <a:pt x="88931" y="63312"/>
                  </a:lnTo>
                  <a:lnTo>
                    <a:pt x="91266" y="53405"/>
                  </a:lnTo>
                  <a:lnTo>
                    <a:pt x="86596" y="32390"/>
                  </a:lnTo>
                  <a:lnTo>
                    <a:pt x="81826" y="28821"/>
                  </a:lnTo>
                  <a:lnTo>
                    <a:pt x="70384" y="10274"/>
                  </a:lnTo>
                  <a:lnTo>
                    <a:pt x="59610" y="1735"/>
                  </a:lnTo>
                  <a:lnTo>
                    <a:pt x="47168" y="0"/>
                  </a:lnTo>
                  <a:close/>
                </a:path>
              </a:pathLst>
            </a:custGeom>
            <a:solidFill>
              <a:srgbClr val="8DA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1"/>
            <p:cNvSpPr/>
            <p:nvPr/>
          </p:nvSpPr>
          <p:spPr>
            <a:xfrm>
              <a:off x="4290269" y="2474796"/>
              <a:ext cx="338299" cy="345375"/>
            </a:xfrm>
            <a:custGeom>
              <a:avLst/>
              <a:gdLst/>
              <a:ahLst/>
              <a:cxnLst/>
              <a:rect l="l" t="t" r="r" b="b"/>
              <a:pathLst>
                <a:path w="20749" h="21183" extrusionOk="0">
                  <a:moveTo>
                    <a:pt x="14945" y="1"/>
                  </a:moveTo>
                  <a:lnTo>
                    <a:pt x="1" y="12643"/>
                  </a:lnTo>
                  <a:lnTo>
                    <a:pt x="20749" y="21183"/>
                  </a:lnTo>
                  <a:lnTo>
                    <a:pt x="149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1"/>
            <p:cNvSpPr/>
            <p:nvPr/>
          </p:nvSpPr>
          <p:spPr>
            <a:xfrm>
              <a:off x="4533921" y="2380165"/>
              <a:ext cx="231163" cy="440006"/>
            </a:xfrm>
            <a:custGeom>
              <a:avLst/>
              <a:gdLst/>
              <a:ahLst/>
              <a:cxnLst/>
              <a:rect l="l" t="t" r="r" b="b"/>
              <a:pathLst>
                <a:path w="14178" h="26987" extrusionOk="0">
                  <a:moveTo>
                    <a:pt x="14178" y="1"/>
                  </a:moveTo>
                  <a:lnTo>
                    <a:pt x="1" y="5805"/>
                  </a:lnTo>
                  <a:lnTo>
                    <a:pt x="5805" y="26987"/>
                  </a:lnTo>
                  <a:lnTo>
                    <a:pt x="141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1"/>
            <p:cNvSpPr/>
            <p:nvPr/>
          </p:nvSpPr>
          <p:spPr>
            <a:xfrm>
              <a:off x="4628552" y="2380165"/>
              <a:ext cx="430761" cy="440006"/>
            </a:xfrm>
            <a:custGeom>
              <a:avLst/>
              <a:gdLst/>
              <a:ahLst/>
              <a:cxnLst/>
              <a:rect l="l" t="t" r="r" b="b"/>
              <a:pathLst>
                <a:path w="26420" h="26987" extrusionOk="0">
                  <a:moveTo>
                    <a:pt x="8374" y="1"/>
                  </a:moveTo>
                  <a:lnTo>
                    <a:pt x="1" y="26987"/>
                  </a:lnTo>
                  <a:lnTo>
                    <a:pt x="26420" y="15145"/>
                  </a:lnTo>
                  <a:lnTo>
                    <a:pt x="8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1"/>
            <p:cNvSpPr/>
            <p:nvPr/>
          </p:nvSpPr>
          <p:spPr>
            <a:xfrm>
              <a:off x="4290269" y="2680932"/>
              <a:ext cx="338299" cy="455772"/>
            </a:xfrm>
            <a:custGeom>
              <a:avLst/>
              <a:gdLst/>
              <a:ahLst/>
              <a:cxnLst/>
              <a:rect l="l" t="t" r="r" b="b"/>
              <a:pathLst>
                <a:path w="20749" h="27954" extrusionOk="0">
                  <a:moveTo>
                    <a:pt x="1" y="0"/>
                  </a:moveTo>
                  <a:lnTo>
                    <a:pt x="2703" y="27954"/>
                  </a:lnTo>
                  <a:lnTo>
                    <a:pt x="20749" y="8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1"/>
            <p:cNvSpPr/>
            <p:nvPr/>
          </p:nvSpPr>
          <p:spPr>
            <a:xfrm>
              <a:off x="4334323" y="2820155"/>
              <a:ext cx="300783" cy="411734"/>
            </a:xfrm>
            <a:custGeom>
              <a:avLst/>
              <a:gdLst/>
              <a:ahLst/>
              <a:cxnLst/>
              <a:rect l="l" t="t" r="r" b="b"/>
              <a:pathLst>
                <a:path w="18448" h="25253" extrusionOk="0">
                  <a:moveTo>
                    <a:pt x="18047" y="1"/>
                  </a:moveTo>
                  <a:lnTo>
                    <a:pt x="1" y="19415"/>
                  </a:lnTo>
                  <a:lnTo>
                    <a:pt x="18447" y="25252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1"/>
            <p:cNvSpPr/>
            <p:nvPr/>
          </p:nvSpPr>
          <p:spPr>
            <a:xfrm>
              <a:off x="4628552" y="2820155"/>
              <a:ext cx="383446" cy="411734"/>
            </a:xfrm>
            <a:custGeom>
              <a:avLst/>
              <a:gdLst/>
              <a:ahLst/>
              <a:cxnLst/>
              <a:rect l="l" t="t" r="r" b="b"/>
              <a:pathLst>
                <a:path w="23518" h="25253" extrusionOk="0">
                  <a:moveTo>
                    <a:pt x="1" y="1"/>
                  </a:moveTo>
                  <a:lnTo>
                    <a:pt x="401" y="25252"/>
                  </a:lnTo>
                  <a:lnTo>
                    <a:pt x="23518" y="166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1"/>
            <p:cNvSpPr/>
            <p:nvPr/>
          </p:nvSpPr>
          <p:spPr>
            <a:xfrm>
              <a:off x="4628552" y="2627079"/>
              <a:ext cx="516147" cy="205598"/>
            </a:xfrm>
            <a:custGeom>
              <a:avLst/>
              <a:gdLst/>
              <a:ahLst/>
              <a:cxnLst/>
              <a:rect l="l" t="t" r="r" b="b"/>
              <a:pathLst>
                <a:path w="31657" h="12610" extrusionOk="0">
                  <a:moveTo>
                    <a:pt x="26420" y="1"/>
                  </a:moveTo>
                  <a:lnTo>
                    <a:pt x="1" y="11843"/>
                  </a:lnTo>
                  <a:lnTo>
                    <a:pt x="31657" y="12610"/>
                  </a:lnTo>
                  <a:lnTo>
                    <a:pt x="31657" y="12610"/>
                  </a:lnTo>
                  <a:lnTo>
                    <a:pt x="26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1"/>
            <p:cNvSpPr/>
            <p:nvPr/>
          </p:nvSpPr>
          <p:spPr>
            <a:xfrm>
              <a:off x="4628552" y="2820155"/>
              <a:ext cx="516147" cy="271957"/>
            </a:xfrm>
            <a:custGeom>
              <a:avLst/>
              <a:gdLst/>
              <a:ahLst/>
              <a:cxnLst/>
              <a:rect l="l" t="t" r="r" b="b"/>
              <a:pathLst>
                <a:path w="31657" h="16680" extrusionOk="0">
                  <a:moveTo>
                    <a:pt x="1" y="1"/>
                  </a:moveTo>
                  <a:lnTo>
                    <a:pt x="23518" y="16679"/>
                  </a:lnTo>
                  <a:lnTo>
                    <a:pt x="31657" y="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1"/>
            <p:cNvSpPr/>
            <p:nvPr/>
          </p:nvSpPr>
          <p:spPr>
            <a:xfrm>
              <a:off x="4635090" y="3231873"/>
              <a:ext cx="627098" cy="329055"/>
            </a:xfrm>
            <a:custGeom>
              <a:avLst/>
              <a:gdLst/>
              <a:ahLst/>
              <a:cxnLst/>
              <a:rect l="l" t="t" r="r" b="b"/>
              <a:pathLst>
                <a:path w="38462" h="20182" extrusionOk="0">
                  <a:moveTo>
                    <a:pt x="0" y="0"/>
                  </a:moveTo>
                  <a:lnTo>
                    <a:pt x="9907" y="20181"/>
                  </a:lnTo>
                  <a:lnTo>
                    <a:pt x="38461" y="6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1"/>
            <p:cNvSpPr/>
            <p:nvPr/>
          </p:nvSpPr>
          <p:spPr>
            <a:xfrm>
              <a:off x="4635090" y="3092095"/>
              <a:ext cx="627098" cy="244207"/>
            </a:xfrm>
            <a:custGeom>
              <a:avLst/>
              <a:gdLst/>
              <a:ahLst/>
              <a:cxnLst/>
              <a:rect l="l" t="t" r="r" b="b"/>
              <a:pathLst>
                <a:path w="38462" h="14978" extrusionOk="0">
                  <a:moveTo>
                    <a:pt x="23117" y="0"/>
                  </a:moveTo>
                  <a:lnTo>
                    <a:pt x="0" y="8573"/>
                  </a:lnTo>
                  <a:lnTo>
                    <a:pt x="38461" y="14978"/>
                  </a:lnTo>
                  <a:lnTo>
                    <a:pt x="231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1"/>
            <p:cNvSpPr/>
            <p:nvPr/>
          </p:nvSpPr>
          <p:spPr>
            <a:xfrm>
              <a:off x="5011981" y="2832660"/>
              <a:ext cx="338854" cy="259451"/>
            </a:xfrm>
            <a:custGeom>
              <a:avLst/>
              <a:gdLst/>
              <a:ahLst/>
              <a:cxnLst/>
              <a:rect l="l" t="t" r="r" b="b"/>
              <a:pathLst>
                <a:path w="20783" h="15913" extrusionOk="0">
                  <a:moveTo>
                    <a:pt x="8140" y="1"/>
                  </a:moveTo>
                  <a:lnTo>
                    <a:pt x="1" y="15912"/>
                  </a:lnTo>
                  <a:lnTo>
                    <a:pt x="1" y="15912"/>
                  </a:lnTo>
                  <a:lnTo>
                    <a:pt x="20782" y="15145"/>
                  </a:lnTo>
                  <a:lnTo>
                    <a:pt x="8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1"/>
            <p:cNvSpPr/>
            <p:nvPr/>
          </p:nvSpPr>
          <p:spPr>
            <a:xfrm>
              <a:off x="5011981" y="3079590"/>
              <a:ext cx="338854" cy="256712"/>
            </a:xfrm>
            <a:custGeom>
              <a:avLst/>
              <a:gdLst/>
              <a:ahLst/>
              <a:cxnLst/>
              <a:rect l="l" t="t" r="r" b="b"/>
              <a:pathLst>
                <a:path w="20783" h="15745" extrusionOk="0">
                  <a:moveTo>
                    <a:pt x="20782" y="0"/>
                  </a:moveTo>
                  <a:lnTo>
                    <a:pt x="1" y="767"/>
                  </a:lnTo>
                  <a:lnTo>
                    <a:pt x="15345" y="15745"/>
                  </a:lnTo>
                  <a:lnTo>
                    <a:pt x="20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1"/>
            <p:cNvSpPr/>
            <p:nvPr/>
          </p:nvSpPr>
          <p:spPr>
            <a:xfrm>
              <a:off x="5059297" y="2627079"/>
              <a:ext cx="121843" cy="205598"/>
            </a:xfrm>
            <a:custGeom>
              <a:avLst/>
              <a:gdLst/>
              <a:ahLst/>
              <a:cxnLst/>
              <a:rect l="l" t="t" r="r" b="b"/>
              <a:pathLst>
                <a:path w="7473" h="12610" extrusionOk="0">
                  <a:moveTo>
                    <a:pt x="1" y="1"/>
                  </a:moveTo>
                  <a:lnTo>
                    <a:pt x="5238" y="12610"/>
                  </a:lnTo>
                  <a:lnTo>
                    <a:pt x="7473" y="6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1"/>
            <p:cNvSpPr/>
            <p:nvPr/>
          </p:nvSpPr>
          <p:spPr>
            <a:xfrm>
              <a:off x="5144683" y="2729878"/>
              <a:ext cx="206152" cy="349729"/>
            </a:xfrm>
            <a:custGeom>
              <a:avLst/>
              <a:gdLst/>
              <a:ahLst/>
              <a:cxnLst/>
              <a:rect l="l" t="t" r="r" b="b"/>
              <a:pathLst>
                <a:path w="12644" h="21450" extrusionOk="0">
                  <a:moveTo>
                    <a:pt x="2236" y="0"/>
                  </a:moveTo>
                  <a:lnTo>
                    <a:pt x="1" y="6305"/>
                  </a:lnTo>
                  <a:lnTo>
                    <a:pt x="12643" y="21449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1"/>
            <p:cNvSpPr/>
            <p:nvPr/>
          </p:nvSpPr>
          <p:spPr>
            <a:xfrm>
              <a:off x="4902661" y="2380165"/>
              <a:ext cx="278479" cy="349729"/>
            </a:xfrm>
            <a:custGeom>
              <a:avLst/>
              <a:gdLst/>
              <a:ahLst/>
              <a:cxnLst/>
              <a:rect l="l" t="t" r="r" b="b"/>
              <a:pathLst>
                <a:path w="17080" h="21450" extrusionOk="0">
                  <a:moveTo>
                    <a:pt x="13344" y="1"/>
                  </a:moveTo>
                  <a:lnTo>
                    <a:pt x="1" y="7072"/>
                  </a:lnTo>
                  <a:lnTo>
                    <a:pt x="17080" y="21449"/>
                  </a:lnTo>
                  <a:lnTo>
                    <a:pt x="13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1"/>
            <p:cNvSpPr/>
            <p:nvPr/>
          </p:nvSpPr>
          <p:spPr>
            <a:xfrm>
              <a:off x="5166987" y="2647214"/>
              <a:ext cx="270864" cy="220272"/>
            </a:xfrm>
            <a:custGeom>
              <a:avLst/>
              <a:gdLst/>
              <a:ahLst/>
              <a:cxnLst/>
              <a:rect l="l" t="t" r="r" b="b"/>
              <a:pathLst>
                <a:path w="16613" h="13510" extrusionOk="0">
                  <a:moveTo>
                    <a:pt x="1" y="0"/>
                  </a:moveTo>
                  <a:lnTo>
                    <a:pt x="9707" y="13510"/>
                  </a:lnTo>
                  <a:lnTo>
                    <a:pt x="16612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1"/>
            <p:cNvSpPr/>
            <p:nvPr/>
          </p:nvSpPr>
          <p:spPr>
            <a:xfrm>
              <a:off x="5325253" y="2680932"/>
              <a:ext cx="112598" cy="186555"/>
            </a:xfrm>
            <a:custGeom>
              <a:avLst/>
              <a:gdLst/>
              <a:ahLst/>
              <a:cxnLst/>
              <a:rect l="l" t="t" r="r" b="b"/>
              <a:pathLst>
                <a:path w="6906" h="11442" extrusionOk="0">
                  <a:moveTo>
                    <a:pt x="6905" y="0"/>
                  </a:moveTo>
                  <a:lnTo>
                    <a:pt x="0" y="11442"/>
                  </a:lnTo>
                  <a:lnTo>
                    <a:pt x="6038" y="8740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1"/>
            <p:cNvSpPr/>
            <p:nvPr/>
          </p:nvSpPr>
          <p:spPr>
            <a:xfrm>
              <a:off x="5119672" y="2381258"/>
              <a:ext cx="370386" cy="270864"/>
            </a:xfrm>
            <a:custGeom>
              <a:avLst/>
              <a:gdLst/>
              <a:ahLst/>
              <a:cxnLst/>
              <a:rect l="l" t="t" r="r" b="b"/>
              <a:pathLst>
                <a:path w="22717" h="16613" extrusionOk="0">
                  <a:moveTo>
                    <a:pt x="22717" y="0"/>
                  </a:moveTo>
                  <a:lnTo>
                    <a:pt x="0" y="301"/>
                  </a:lnTo>
                  <a:lnTo>
                    <a:pt x="2903" y="16612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1"/>
            <p:cNvSpPr/>
            <p:nvPr/>
          </p:nvSpPr>
          <p:spPr>
            <a:xfrm>
              <a:off x="5166987" y="2381258"/>
              <a:ext cx="323071" cy="299691"/>
            </a:xfrm>
            <a:custGeom>
              <a:avLst/>
              <a:gdLst/>
              <a:ahLst/>
              <a:cxnLst/>
              <a:rect l="l" t="t" r="r" b="b"/>
              <a:pathLst>
                <a:path w="19815" h="18381" extrusionOk="0">
                  <a:moveTo>
                    <a:pt x="19815" y="0"/>
                  </a:moveTo>
                  <a:lnTo>
                    <a:pt x="1" y="16312"/>
                  </a:lnTo>
                  <a:lnTo>
                    <a:pt x="16612" y="18380"/>
                  </a:lnTo>
                  <a:lnTo>
                    <a:pt x="19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1"/>
            <p:cNvSpPr/>
            <p:nvPr/>
          </p:nvSpPr>
          <p:spPr>
            <a:xfrm>
              <a:off x="5119672" y="2058741"/>
              <a:ext cx="370386" cy="327424"/>
            </a:xfrm>
            <a:custGeom>
              <a:avLst/>
              <a:gdLst/>
              <a:ahLst/>
              <a:cxnLst/>
              <a:rect l="l" t="t" r="r" b="b"/>
              <a:pathLst>
                <a:path w="22717" h="20082" extrusionOk="0">
                  <a:moveTo>
                    <a:pt x="1735" y="1"/>
                  </a:moveTo>
                  <a:lnTo>
                    <a:pt x="0" y="20082"/>
                  </a:lnTo>
                  <a:lnTo>
                    <a:pt x="22717" y="1978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1"/>
            <p:cNvSpPr/>
            <p:nvPr/>
          </p:nvSpPr>
          <p:spPr>
            <a:xfrm>
              <a:off x="4948345" y="2243649"/>
              <a:ext cx="171343" cy="189294"/>
            </a:xfrm>
            <a:custGeom>
              <a:avLst/>
              <a:gdLst/>
              <a:ahLst/>
              <a:cxnLst/>
              <a:rect l="l" t="t" r="r" b="b"/>
              <a:pathLst>
                <a:path w="10509" h="11610" extrusionOk="0">
                  <a:moveTo>
                    <a:pt x="1" y="1"/>
                  </a:moveTo>
                  <a:lnTo>
                    <a:pt x="4437" y="11609"/>
                  </a:lnTo>
                  <a:lnTo>
                    <a:pt x="10508" y="84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1"/>
            <p:cNvSpPr/>
            <p:nvPr/>
          </p:nvSpPr>
          <p:spPr>
            <a:xfrm>
              <a:off x="4902661" y="2243649"/>
              <a:ext cx="88679" cy="177326"/>
            </a:xfrm>
            <a:custGeom>
              <a:avLst/>
              <a:gdLst/>
              <a:ahLst/>
              <a:cxnLst/>
              <a:rect l="l" t="t" r="r" b="b"/>
              <a:pathLst>
                <a:path w="5439" h="10876" extrusionOk="0">
                  <a:moveTo>
                    <a:pt x="2803" y="1"/>
                  </a:moveTo>
                  <a:lnTo>
                    <a:pt x="1" y="10875"/>
                  </a:lnTo>
                  <a:lnTo>
                    <a:pt x="1" y="10875"/>
                  </a:lnTo>
                  <a:lnTo>
                    <a:pt x="5438" y="6873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rgbClr val="E4F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1"/>
            <p:cNvSpPr/>
            <p:nvPr/>
          </p:nvSpPr>
          <p:spPr>
            <a:xfrm>
              <a:off x="4859699" y="2022301"/>
              <a:ext cx="288277" cy="358973"/>
            </a:xfrm>
            <a:custGeom>
              <a:avLst/>
              <a:gdLst/>
              <a:ahLst/>
              <a:cxnLst/>
              <a:rect l="l" t="t" r="r" b="b"/>
              <a:pathLst>
                <a:path w="17681" h="22017" extrusionOk="0">
                  <a:moveTo>
                    <a:pt x="1" y="1"/>
                  </a:moveTo>
                  <a:lnTo>
                    <a:pt x="15945" y="22016"/>
                  </a:lnTo>
                  <a:lnTo>
                    <a:pt x="17680" y="2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F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1"/>
            <p:cNvSpPr/>
            <p:nvPr/>
          </p:nvSpPr>
          <p:spPr>
            <a:xfrm>
              <a:off x="4628552" y="2022301"/>
              <a:ext cx="361158" cy="198522"/>
            </a:xfrm>
            <a:custGeom>
              <a:avLst/>
              <a:gdLst/>
              <a:ahLst/>
              <a:cxnLst/>
              <a:rect l="l" t="t" r="r" b="b"/>
              <a:pathLst>
                <a:path w="22151" h="12176" extrusionOk="0">
                  <a:moveTo>
                    <a:pt x="14178" y="1"/>
                  </a:moveTo>
                  <a:lnTo>
                    <a:pt x="1" y="12176"/>
                  </a:lnTo>
                  <a:lnTo>
                    <a:pt x="22150" y="11008"/>
                  </a:lnTo>
                  <a:lnTo>
                    <a:pt x="14178" y="1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1"/>
            <p:cNvSpPr/>
            <p:nvPr/>
          </p:nvSpPr>
          <p:spPr>
            <a:xfrm>
              <a:off x="4628552" y="2220806"/>
              <a:ext cx="319810" cy="200169"/>
            </a:xfrm>
            <a:custGeom>
              <a:avLst/>
              <a:gdLst/>
              <a:ahLst/>
              <a:cxnLst/>
              <a:rect l="l" t="t" r="r" b="b"/>
              <a:pathLst>
                <a:path w="19615" h="12277" extrusionOk="0">
                  <a:moveTo>
                    <a:pt x="1" y="1"/>
                  </a:moveTo>
                  <a:lnTo>
                    <a:pt x="16813" y="12276"/>
                  </a:lnTo>
                  <a:lnTo>
                    <a:pt x="19615" y="14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1"/>
            <p:cNvSpPr/>
            <p:nvPr/>
          </p:nvSpPr>
          <p:spPr>
            <a:xfrm>
              <a:off x="5437835" y="2381258"/>
              <a:ext cx="210489" cy="299691"/>
            </a:xfrm>
            <a:custGeom>
              <a:avLst/>
              <a:gdLst/>
              <a:ahLst/>
              <a:cxnLst/>
              <a:rect l="l" t="t" r="r" b="b"/>
              <a:pathLst>
                <a:path w="12910" h="18381" extrusionOk="0">
                  <a:moveTo>
                    <a:pt x="3203" y="0"/>
                  </a:moveTo>
                  <a:lnTo>
                    <a:pt x="0" y="18380"/>
                  </a:lnTo>
                  <a:lnTo>
                    <a:pt x="12910" y="6705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1"/>
            <p:cNvSpPr/>
            <p:nvPr/>
          </p:nvSpPr>
          <p:spPr>
            <a:xfrm>
              <a:off x="5147960" y="2058741"/>
              <a:ext cx="342098" cy="322533"/>
            </a:xfrm>
            <a:custGeom>
              <a:avLst/>
              <a:gdLst/>
              <a:ahLst/>
              <a:cxnLst/>
              <a:rect l="l" t="t" r="r" b="b"/>
              <a:pathLst>
                <a:path w="20982" h="19782" extrusionOk="0">
                  <a:moveTo>
                    <a:pt x="0" y="1"/>
                  </a:moveTo>
                  <a:lnTo>
                    <a:pt x="20982" y="19781"/>
                  </a:lnTo>
                  <a:lnTo>
                    <a:pt x="16312" y="38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1"/>
            <p:cNvSpPr/>
            <p:nvPr/>
          </p:nvSpPr>
          <p:spPr>
            <a:xfrm>
              <a:off x="5437835" y="2490578"/>
              <a:ext cx="210489" cy="239315"/>
            </a:xfrm>
            <a:custGeom>
              <a:avLst/>
              <a:gdLst/>
              <a:ahLst/>
              <a:cxnLst/>
              <a:rect l="l" t="t" r="r" b="b"/>
              <a:pathLst>
                <a:path w="12910" h="14678" extrusionOk="0">
                  <a:moveTo>
                    <a:pt x="12910" y="0"/>
                  </a:moveTo>
                  <a:lnTo>
                    <a:pt x="0" y="11675"/>
                  </a:lnTo>
                  <a:lnTo>
                    <a:pt x="9807" y="14677"/>
                  </a:lnTo>
                  <a:lnTo>
                    <a:pt x="12910" y="0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1"/>
            <p:cNvSpPr/>
            <p:nvPr/>
          </p:nvSpPr>
          <p:spPr>
            <a:xfrm>
              <a:off x="5413900" y="2121285"/>
              <a:ext cx="288261" cy="259989"/>
            </a:xfrm>
            <a:custGeom>
              <a:avLst/>
              <a:gdLst/>
              <a:ahLst/>
              <a:cxnLst/>
              <a:rect l="l" t="t" r="r" b="b"/>
              <a:pathLst>
                <a:path w="17680" h="15946" extrusionOk="0">
                  <a:moveTo>
                    <a:pt x="1" y="1"/>
                  </a:moveTo>
                  <a:lnTo>
                    <a:pt x="4671" y="15945"/>
                  </a:lnTo>
                  <a:lnTo>
                    <a:pt x="17680" y="133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F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1"/>
            <p:cNvSpPr/>
            <p:nvPr/>
          </p:nvSpPr>
          <p:spPr>
            <a:xfrm>
              <a:off x="5597732" y="2490578"/>
              <a:ext cx="180571" cy="239315"/>
            </a:xfrm>
            <a:custGeom>
              <a:avLst/>
              <a:gdLst/>
              <a:ahLst/>
              <a:cxnLst/>
              <a:rect l="l" t="t" r="r" b="b"/>
              <a:pathLst>
                <a:path w="11075" h="14678" extrusionOk="0">
                  <a:moveTo>
                    <a:pt x="3103" y="0"/>
                  </a:moveTo>
                  <a:lnTo>
                    <a:pt x="0" y="14677"/>
                  </a:lnTo>
                  <a:lnTo>
                    <a:pt x="11075" y="11675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E4F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1"/>
            <p:cNvSpPr/>
            <p:nvPr/>
          </p:nvSpPr>
          <p:spPr>
            <a:xfrm>
              <a:off x="5490042" y="2338296"/>
              <a:ext cx="212120" cy="152299"/>
            </a:xfrm>
            <a:custGeom>
              <a:avLst/>
              <a:gdLst/>
              <a:ahLst/>
              <a:cxnLst/>
              <a:rect l="l" t="t" r="r" b="b"/>
              <a:pathLst>
                <a:path w="13010" h="9341" extrusionOk="0">
                  <a:moveTo>
                    <a:pt x="13010" y="0"/>
                  </a:moveTo>
                  <a:lnTo>
                    <a:pt x="1" y="2635"/>
                  </a:lnTo>
                  <a:lnTo>
                    <a:pt x="9708" y="9340"/>
                  </a:lnTo>
                  <a:lnTo>
                    <a:pt x="13010" y="0"/>
                  </a:lnTo>
                  <a:close/>
                </a:path>
              </a:pathLst>
            </a:custGeom>
            <a:solidFill>
              <a:srgbClr val="F4FC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1"/>
            <p:cNvSpPr/>
            <p:nvPr/>
          </p:nvSpPr>
          <p:spPr>
            <a:xfrm>
              <a:off x="5648308" y="2338296"/>
              <a:ext cx="129995" cy="342653"/>
            </a:xfrm>
            <a:custGeom>
              <a:avLst/>
              <a:gdLst/>
              <a:ahLst/>
              <a:cxnLst/>
              <a:rect l="l" t="t" r="r" b="b"/>
              <a:pathLst>
                <a:path w="7973" h="21016" extrusionOk="0">
                  <a:moveTo>
                    <a:pt x="3303" y="0"/>
                  </a:moveTo>
                  <a:lnTo>
                    <a:pt x="1" y="9340"/>
                  </a:lnTo>
                  <a:lnTo>
                    <a:pt x="7973" y="21015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1"/>
            <p:cNvSpPr/>
            <p:nvPr/>
          </p:nvSpPr>
          <p:spPr>
            <a:xfrm>
              <a:off x="5506362" y="2701590"/>
              <a:ext cx="141962" cy="79419"/>
            </a:xfrm>
            <a:custGeom>
              <a:avLst/>
              <a:gdLst/>
              <a:ahLst/>
              <a:cxnLst/>
              <a:rect l="l" t="t" r="r" b="b"/>
              <a:pathLst>
                <a:path w="8707" h="4871" extrusionOk="0">
                  <a:moveTo>
                    <a:pt x="0" y="1"/>
                  </a:moveTo>
                  <a:lnTo>
                    <a:pt x="5504" y="4871"/>
                  </a:lnTo>
                  <a:lnTo>
                    <a:pt x="8707" y="901"/>
                  </a:lnTo>
                  <a:lnTo>
                    <a:pt x="5604" y="17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1"/>
            <p:cNvSpPr/>
            <p:nvPr/>
          </p:nvSpPr>
          <p:spPr>
            <a:xfrm>
              <a:off x="5688009" y="2680932"/>
              <a:ext cx="90294" cy="161544"/>
            </a:xfrm>
            <a:custGeom>
              <a:avLst/>
              <a:gdLst/>
              <a:ahLst/>
              <a:cxnLst/>
              <a:rect l="l" t="t" r="r" b="b"/>
              <a:pathLst>
                <a:path w="5538" h="9908" extrusionOk="0">
                  <a:moveTo>
                    <a:pt x="5538" y="0"/>
                  </a:moveTo>
                  <a:lnTo>
                    <a:pt x="1" y="1501"/>
                  </a:lnTo>
                  <a:lnTo>
                    <a:pt x="3203" y="9907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1"/>
            <p:cNvSpPr/>
            <p:nvPr/>
          </p:nvSpPr>
          <p:spPr>
            <a:xfrm>
              <a:off x="5666259" y="2705405"/>
              <a:ext cx="105522" cy="323609"/>
            </a:xfrm>
            <a:custGeom>
              <a:avLst/>
              <a:gdLst/>
              <a:ahLst/>
              <a:cxnLst/>
              <a:rect l="l" t="t" r="r" b="b"/>
              <a:pathLst>
                <a:path w="6472" h="19848" extrusionOk="0">
                  <a:moveTo>
                    <a:pt x="1335" y="0"/>
                  </a:moveTo>
                  <a:lnTo>
                    <a:pt x="0" y="19848"/>
                  </a:lnTo>
                  <a:lnTo>
                    <a:pt x="6472" y="1337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1"/>
            <p:cNvSpPr/>
            <p:nvPr/>
          </p:nvSpPr>
          <p:spPr>
            <a:xfrm>
              <a:off x="5413900" y="1977708"/>
              <a:ext cx="210489" cy="302397"/>
            </a:xfrm>
            <a:custGeom>
              <a:avLst/>
              <a:gdLst/>
              <a:ahLst/>
              <a:cxnLst/>
              <a:rect l="l" t="t" r="r" b="b"/>
              <a:pathLst>
                <a:path w="12910" h="18547" extrusionOk="0">
                  <a:moveTo>
                    <a:pt x="1468" y="0"/>
                  </a:moveTo>
                  <a:lnTo>
                    <a:pt x="1" y="8807"/>
                  </a:lnTo>
                  <a:lnTo>
                    <a:pt x="12910" y="18547"/>
                  </a:lnTo>
                  <a:lnTo>
                    <a:pt x="12910" y="1854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1"/>
            <p:cNvSpPr/>
            <p:nvPr/>
          </p:nvSpPr>
          <p:spPr>
            <a:xfrm>
              <a:off x="5262172" y="1838469"/>
              <a:ext cx="175680" cy="282832"/>
            </a:xfrm>
            <a:custGeom>
              <a:avLst/>
              <a:gdLst/>
              <a:ahLst/>
              <a:cxnLst/>
              <a:rect l="l" t="t" r="r" b="b"/>
              <a:pathLst>
                <a:path w="10775" h="17347" extrusionOk="0">
                  <a:moveTo>
                    <a:pt x="0" y="1"/>
                  </a:moveTo>
                  <a:lnTo>
                    <a:pt x="9307" y="17347"/>
                  </a:lnTo>
                  <a:lnTo>
                    <a:pt x="10774" y="8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1"/>
            <p:cNvSpPr/>
            <p:nvPr/>
          </p:nvSpPr>
          <p:spPr>
            <a:xfrm>
              <a:off x="5147960" y="1838469"/>
              <a:ext cx="265957" cy="282832"/>
            </a:xfrm>
            <a:custGeom>
              <a:avLst/>
              <a:gdLst/>
              <a:ahLst/>
              <a:cxnLst/>
              <a:rect l="l" t="t" r="r" b="b"/>
              <a:pathLst>
                <a:path w="16312" h="17347" extrusionOk="0">
                  <a:moveTo>
                    <a:pt x="7005" y="1"/>
                  </a:moveTo>
                  <a:lnTo>
                    <a:pt x="0" y="13511"/>
                  </a:lnTo>
                  <a:lnTo>
                    <a:pt x="16312" y="17347"/>
                  </a:lnTo>
                  <a:lnTo>
                    <a:pt x="7005" y="1"/>
                  </a:lnTo>
                  <a:close/>
                </a:path>
              </a:pathLst>
            </a:custGeom>
            <a:solidFill>
              <a:srgbClr val="E4F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1"/>
            <p:cNvSpPr/>
            <p:nvPr/>
          </p:nvSpPr>
          <p:spPr>
            <a:xfrm>
              <a:off x="5059297" y="1810197"/>
              <a:ext cx="202892" cy="119120"/>
            </a:xfrm>
            <a:custGeom>
              <a:avLst/>
              <a:gdLst/>
              <a:ahLst/>
              <a:cxnLst/>
              <a:rect l="l" t="t" r="r" b="b"/>
              <a:pathLst>
                <a:path w="12444" h="7306" extrusionOk="0">
                  <a:moveTo>
                    <a:pt x="1" y="0"/>
                  </a:moveTo>
                  <a:lnTo>
                    <a:pt x="9541" y="7306"/>
                  </a:lnTo>
                  <a:lnTo>
                    <a:pt x="12443" y="17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F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1"/>
            <p:cNvSpPr/>
            <p:nvPr/>
          </p:nvSpPr>
          <p:spPr>
            <a:xfrm>
              <a:off x="4902661" y="1838469"/>
              <a:ext cx="312196" cy="220288"/>
            </a:xfrm>
            <a:custGeom>
              <a:avLst/>
              <a:gdLst/>
              <a:ahLst/>
              <a:cxnLst/>
              <a:rect l="l" t="t" r="r" b="b"/>
              <a:pathLst>
                <a:path w="19148" h="13511" extrusionOk="0">
                  <a:moveTo>
                    <a:pt x="1" y="1"/>
                  </a:moveTo>
                  <a:lnTo>
                    <a:pt x="15045" y="13511"/>
                  </a:lnTo>
                  <a:lnTo>
                    <a:pt x="19148" y="5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1"/>
            <p:cNvSpPr/>
            <p:nvPr/>
          </p:nvSpPr>
          <p:spPr>
            <a:xfrm>
              <a:off x="4628552" y="1838469"/>
              <a:ext cx="519424" cy="220288"/>
            </a:xfrm>
            <a:custGeom>
              <a:avLst/>
              <a:gdLst/>
              <a:ahLst/>
              <a:cxnLst/>
              <a:rect l="l" t="t" r="r" b="b"/>
              <a:pathLst>
                <a:path w="31858" h="13511" extrusionOk="0">
                  <a:moveTo>
                    <a:pt x="16813" y="1"/>
                  </a:moveTo>
                  <a:lnTo>
                    <a:pt x="1" y="2903"/>
                  </a:lnTo>
                  <a:lnTo>
                    <a:pt x="31857" y="13511"/>
                  </a:lnTo>
                  <a:lnTo>
                    <a:pt x="168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1"/>
            <p:cNvSpPr/>
            <p:nvPr/>
          </p:nvSpPr>
          <p:spPr>
            <a:xfrm>
              <a:off x="4788449" y="1929301"/>
              <a:ext cx="359528" cy="129457"/>
            </a:xfrm>
            <a:custGeom>
              <a:avLst/>
              <a:gdLst/>
              <a:ahLst/>
              <a:cxnLst/>
              <a:rect l="l" t="t" r="r" b="b"/>
              <a:pathLst>
                <a:path w="22051" h="7940" extrusionOk="0">
                  <a:moveTo>
                    <a:pt x="1" y="1"/>
                  </a:moveTo>
                  <a:lnTo>
                    <a:pt x="4371" y="5705"/>
                  </a:lnTo>
                  <a:lnTo>
                    <a:pt x="22050" y="7940"/>
                  </a:lnTo>
                  <a:lnTo>
                    <a:pt x="22050" y="79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1"/>
            <p:cNvSpPr/>
            <p:nvPr/>
          </p:nvSpPr>
          <p:spPr>
            <a:xfrm>
              <a:off x="4459410" y="2220268"/>
              <a:ext cx="169158" cy="112060"/>
            </a:xfrm>
            <a:custGeom>
              <a:avLst/>
              <a:gdLst/>
              <a:ahLst/>
              <a:cxnLst/>
              <a:rect l="l" t="t" r="r" b="b"/>
              <a:pathLst>
                <a:path w="10375" h="6873" extrusionOk="0">
                  <a:moveTo>
                    <a:pt x="1" y="1"/>
                  </a:moveTo>
                  <a:lnTo>
                    <a:pt x="4171" y="6872"/>
                  </a:lnTo>
                  <a:lnTo>
                    <a:pt x="10375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1"/>
            <p:cNvSpPr/>
            <p:nvPr/>
          </p:nvSpPr>
          <p:spPr>
            <a:xfrm>
              <a:off x="4234801" y="1692724"/>
              <a:ext cx="324163" cy="145761"/>
            </a:xfrm>
            <a:custGeom>
              <a:avLst/>
              <a:gdLst/>
              <a:ahLst/>
              <a:cxnLst/>
              <a:rect l="l" t="t" r="r" b="b"/>
              <a:pathLst>
                <a:path w="19882" h="8940" extrusionOk="0">
                  <a:moveTo>
                    <a:pt x="10374" y="0"/>
                  </a:moveTo>
                  <a:lnTo>
                    <a:pt x="0" y="8940"/>
                  </a:lnTo>
                  <a:lnTo>
                    <a:pt x="0" y="8940"/>
                  </a:lnTo>
                  <a:lnTo>
                    <a:pt x="19881" y="4103"/>
                  </a:lnTo>
                  <a:lnTo>
                    <a:pt x="103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1"/>
            <p:cNvSpPr/>
            <p:nvPr/>
          </p:nvSpPr>
          <p:spPr>
            <a:xfrm>
              <a:off x="4239693" y="1759621"/>
              <a:ext cx="324701" cy="78864"/>
            </a:xfrm>
            <a:custGeom>
              <a:avLst/>
              <a:gdLst/>
              <a:ahLst/>
              <a:cxnLst/>
              <a:rect l="l" t="t" r="r" b="b"/>
              <a:pathLst>
                <a:path w="19915" h="4837" extrusionOk="0">
                  <a:moveTo>
                    <a:pt x="19915" y="0"/>
                  </a:moveTo>
                  <a:lnTo>
                    <a:pt x="1" y="4837"/>
                  </a:lnTo>
                  <a:lnTo>
                    <a:pt x="19915" y="3669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1"/>
            <p:cNvSpPr/>
            <p:nvPr/>
          </p:nvSpPr>
          <p:spPr>
            <a:xfrm>
              <a:off x="4185301" y="1737317"/>
              <a:ext cx="168082" cy="101169"/>
            </a:xfrm>
            <a:custGeom>
              <a:avLst/>
              <a:gdLst/>
              <a:ahLst/>
              <a:cxnLst/>
              <a:rect l="l" t="t" r="r" b="b"/>
              <a:pathLst>
                <a:path w="10309" h="6205" extrusionOk="0">
                  <a:moveTo>
                    <a:pt x="10308" y="0"/>
                  </a:moveTo>
                  <a:lnTo>
                    <a:pt x="1" y="1735"/>
                  </a:lnTo>
                  <a:lnTo>
                    <a:pt x="3036" y="6205"/>
                  </a:lnTo>
                  <a:lnTo>
                    <a:pt x="10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1"/>
            <p:cNvSpPr/>
            <p:nvPr/>
          </p:nvSpPr>
          <p:spPr>
            <a:xfrm>
              <a:off x="4220665" y="1819442"/>
              <a:ext cx="338299" cy="158283"/>
            </a:xfrm>
            <a:custGeom>
              <a:avLst/>
              <a:gdLst/>
              <a:ahLst/>
              <a:cxnLst/>
              <a:rect l="l" t="t" r="r" b="b"/>
              <a:pathLst>
                <a:path w="20749" h="9708" extrusionOk="0">
                  <a:moveTo>
                    <a:pt x="20748" y="0"/>
                  </a:moveTo>
                  <a:lnTo>
                    <a:pt x="867" y="1168"/>
                  </a:lnTo>
                  <a:lnTo>
                    <a:pt x="0" y="9707"/>
                  </a:lnTo>
                  <a:lnTo>
                    <a:pt x="207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1"/>
            <p:cNvSpPr/>
            <p:nvPr/>
          </p:nvSpPr>
          <p:spPr>
            <a:xfrm>
              <a:off x="4163551" y="1838469"/>
              <a:ext cx="71266" cy="139256"/>
            </a:xfrm>
            <a:custGeom>
              <a:avLst/>
              <a:gdLst/>
              <a:ahLst/>
              <a:cxnLst/>
              <a:rect l="l" t="t" r="r" b="b"/>
              <a:pathLst>
                <a:path w="4371" h="8541" extrusionOk="0">
                  <a:moveTo>
                    <a:pt x="4370" y="1"/>
                  </a:moveTo>
                  <a:lnTo>
                    <a:pt x="1" y="5572"/>
                  </a:lnTo>
                  <a:lnTo>
                    <a:pt x="3503" y="8540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1"/>
            <p:cNvSpPr/>
            <p:nvPr/>
          </p:nvSpPr>
          <p:spPr>
            <a:xfrm>
              <a:off x="3767616" y="1787893"/>
              <a:ext cx="361142" cy="189832"/>
            </a:xfrm>
            <a:custGeom>
              <a:avLst/>
              <a:gdLst/>
              <a:ahLst/>
              <a:cxnLst/>
              <a:rect l="l" t="t" r="r" b="b"/>
              <a:pathLst>
                <a:path w="22150" h="11643" extrusionOk="0">
                  <a:moveTo>
                    <a:pt x="22150" y="1"/>
                  </a:moveTo>
                  <a:lnTo>
                    <a:pt x="1" y="7373"/>
                  </a:lnTo>
                  <a:lnTo>
                    <a:pt x="15545" y="11642"/>
                  </a:lnTo>
                  <a:lnTo>
                    <a:pt x="221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1"/>
            <p:cNvSpPr/>
            <p:nvPr/>
          </p:nvSpPr>
          <p:spPr>
            <a:xfrm>
              <a:off x="3767616" y="1908089"/>
              <a:ext cx="253468" cy="234424"/>
            </a:xfrm>
            <a:custGeom>
              <a:avLst/>
              <a:gdLst/>
              <a:ahLst/>
              <a:cxnLst/>
              <a:rect l="l" t="t" r="r" b="b"/>
              <a:pathLst>
                <a:path w="15546" h="14378" extrusionOk="0">
                  <a:moveTo>
                    <a:pt x="1" y="1"/>
                  </a:moveTo>
                  <a:lnTo>
                    <a:pt x="4771" y="5271"/>
                  </a:lnTo>
                  <a:lnTo>
                    <a:pt x="13010" y="14378"/>
                  </a:lnTo>
                  <a:lnTo>
                    <a:pt x="15545" y="42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1"/>
            <p:cNvSpPr/>
            <p:nvPr/>
          </p:nvSpPr>
          <p:spPr>
            <a:xfrm>
              <a:off x="3729545" y="1994029"/>
              <a:ext cx="250190" cy="207767"/>
            </a:xfrm>
            <a:custGeom>
              <a:avLst/>
              <a:gdLst/>
              <a:ahLst/>
              <a:cxnLst/>
              <a:rect l="l" t="t" r="r" b="b"/>
              <a:pathLst>
                <a:path w="15345" h="12743" extrusionOk="0">
                  <a:moveTo>
                    <a:pt x="7106" y="0"/>
                  </a:moveTo>
                  <a:lnTo>
                    <a:pt x="1" y="12742"/>
                  </a:lnTo>
                  <a:lnTo>
                    <a:pt x="1" y="12742"/>
                  </a:lnTo>
                  <a:lnTo>
                    <a:pt x="15345" y="9107"/>
                  </a:lnTo>
                  <a:lnTo>
                    <a:pt x="7106" y="0"/>
                  </a:lnTo>
                  <a:close/>
                </a:path>
              </a:pathLst>
            </a:custGeom>
            <a:solidFill>
              <a:srgbClr val="A7C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1"/>
            <p:cNvSpPr/>
            <p:nvPr/>
          </p:nvSpPr>
          <p:spPr>
            <a:xfrm>
              <a:off x="3729545" y="1908089"/>
              <a:ext cx="115859" cy="293707"/>
            </a:xfrm>
            <a:custGeom>
              <a:avLst/>
              <a:gdLst/>
              <a:ahLst/>
              <a:cxnLst/>
              <a:rect l="l" t="t" r="r" b="b"/>
              <a:pathLst>
                <a:path w="7106" h="18014" extrusionOk="0">
                  <a:moveTo>
                    <a:pt x="2336" y="1"/>
                  </a:moveTo>
                  <a:lnTo>
                    <a:pt x="1" y="18013"/>
                  </a:lnTo>
                  <a:lnTo>
                    <a:pt x="7106" y="5271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1"/>
            <p:cNvSpPr/>
            <p:nvPr/>
          </p:nvSpPr>
          <p:spPr>
            <a:xfrm>
              <a:off x="3596844" y="2058741"/>
              <a:ext cx="151207" cy="143054"/>
            </a:xfrm>
            <a:custGeom>
              <a:avLst/>
              <a:gdLst/>
              <a:ahLst/>
              <a:cxnLst/>
              <a:rect l="l" t="t" r="r" b="b"/>
              <a:pathLst>
                <a:path w="9274" h="8774" extrusionOk="0">
                  <a:moveTo>
                    <a:pt x="9274" y="1"/>
                  </a:moveTo>
                  <a:lnTo>
                    <a:pt x="0" y="3837"/>
                  </a:lnTo>
                  <a:lnTo>
                    <a:pt x="8140" y="8773"/>
                  </a:lnTo>
                  <a:lnTo>
                    <a:pt x="92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3596844" y="2142497"/>
              <a:ext cx="382892" cy="412272"/>
            </a:xfrm>
            <a:custGeom>
              <a:avLst/>
              <a:gdLst/>
              <a:ahLst/>
              <a:cxnLst/>
              <a:rect l="l" t="t" r="r" b="b"/>
              <a:pathLst>
                <a:path w="23484" h="25286" extrusionOk="0">
                  <a:moveTo>
                    <a:pt x="23484" y="1"/>
                  </a:moveTo>
                  <a:lnTo>
                    <a:pt x="8140" y="3636"/>
                  </a:lnTo>
                  <a:lnTo>
                    <a:pt x="0" y="25285"/>
                  </a:lnTo>
                  <a:lnTo>
                    <a:pt x="234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3498398" y="2121285"/>
              <a:ext cx="231163" cy="353528"/>
            </a:xfrm>
            <a:custGeom>
              <a:avLst/>
              <a:gdLst/>
              <a:ahLst/>
              <a:cxnLst/>
              <a:rect l="l" t="t" r="r" b="b"/>
              <a:pathLst>
                <a:path w="14178" h="21683" extrusionOk="0">
                  <a:moveTo>
                    <a:pt x="6038" y="1"/>
                  </a:moveTo>
                  <a:lnTo>
                    <a:pt x="1" y="21683"/>
                  </a:lnTo>
                  <a:lnTo>
                    <a:pt x="14178" y="4937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3498398" y="2201779"/>
              <a:ext cx="231163" cy="352989"/>
            </a:xfrm>
            <a:custGeom>
              <a:avLst/>
              <a:gdLst/>
              <a:ahLst/>
              <a:cxnLst/>
              <a:rect l="l" t="t" r="r" b="b"/>
              <a:pathLst>
                <a:path w="14178" h="21650" extrusionOk="0">
                  <a:moveTo>
                    <a:pt x="14178" y="0"/>
                  </a:moveTo>
                  <a:lnTo>
                    <a:pt x="1" y="16746"/>
                  </a:lnTo>
                  <a:lnTo>
                    <a:pt x="6038" y="21649"/>
                  </a:lnTo>
                  <a:lnTo>
                    <a:pt x="14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1"/>
            <p:cNvSpPr/>
            <p:nvPr/>
          </p:nvSpPr>
          <p:spPr>
            <a:xfrm>
              <a:off x="3365697" y="2121285"/>
              <a:ext cx="231163" cy="369310"/>
            </a:xfrm>
            <a:custGeom>
              <a:avLst/>
              <a:gdLst/>
              <a:ahLst/>
              <a:cxnLst/>
              <a:rect l="l" t="t" r="r" b="b"/>
              <a:pathLst>
                <a:path w="14178" h="22651" extrusionOk="0">
                  <a:moveTo>
                    <a:pt x="14177" y="1"/>
                  </a:moveTo>
                  <a:lnTo>
                    <a:pt x="1" y="22650"/>
                  </a:lnTo>
                  <a:lnTo>
                    <a:pt x="8140" y="21683"/>
                  </a:lnTo>
                  <a:lnTo>
                    <a:pt x="14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1"/>
            <p:cNvSpPr/>
            <p:nvPr/>
          </p:nvSpPr>
          <p:spPr>
            <a:xfrm>
              <a:off x="3365697" y="2490578"/>
              <a:ext cx="94647" cy="357881"/>
            </a:xfrm>
            <a:custGeom>
              <a:avLst/>
              <a:gdLst/>
              <a:ahLst/>
              <a:cxnLst/>
              <a:rect l="l" t="t" r="r" b="b"/>
              <a:pathLst>
                <a:path w="5805" h="21950" extrusionOk="0">
                  <a:moveTo>
                    <a:pt x="1" y="0"/>
                  </a:moveTo>
                  <a:lnTo>
                    <a:pt x="968" y="20982"/>
                  </a:lnTo>
                  <a:lnTo>
                    <a:pt x="5805" y="219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1"/>
            <p:cNvSpPr/>
            <p:nvPr/>
          </p:nvSpPr>
          <p:spPr>
            <a:xfrm>
              <a:off x="3365697" y="2474796"/>
              <a:ext cx="132718" cy="206152"/>
            </a:xfrm>
            <a:custGeom>
              <a:avLst/>
              <a:gdLst/>
              <a:ahLst/>
              <a:cxnLst/>
              <a:rect l="l" t="t" r="r" b="b"/>
              <a:pathLst>
                <a:path w="8140" h="12644" extrusionOk="0">
                  <a:moveTo>
                    <a:pt x="8140" y="1"/>
                  </a:moveTo>
                  <a:lnTo>
                    <a:pt x="1" y="968"/>
                  </a:lnTo>
                  <a:lnTo>
                    <a:pt x="3070" y="12643"/>
                  </a:lnTo>
                  <a:lnTo>
                    <a:pt x="8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3498398" y="2474796"/>
              <a:ext cx="98462" cy="102815"/>
            </a:xfrm>
            <a:custGeom>
              <a:avLst/>
              <a:gdLst/>
              <a:ahLst/>
              <a:cxnLst/>
              <a:rect l="l" t="t" r="r" b="b"/>
              <a:pathLst>
                <a:path w="6039" h="6306" extrusionOk="0">
                  <a:moveTo>
                    <a:pt x="1" y="1"/>
                  </a:moveTo>
                  <a:lnTo>
                    <a:pt x="1569" y="6305"/>
                  </a:lnTo>
                  <a:lnTo>
                    <a:pt x="6038" y="4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3659388" y="1957034"/>
              <a:ext cx="101723" cy="101723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6238" y="1"/>
                  </a:moveTo>
                  <a:lnTo>
                    <a:pt x="1" y="2269"/>
                  </a:lnTo>
                  <a:lnTo>
                    <a:pt x="5438" y="6239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3596844" y="1994029"/>
              <a:ext cx="151207" cy="127272"/>
            </a:xfrm>
            <a:custGeom>
              <a:avLst/>
              <a:gdLst/>
              <a:ahLst/>
              <a:cxnLst/>
              <a:rect l="l" t="t" r="r" b="b"/>
              <a:pathLst>
                <a:path w="9274" h="7806" extrusionOk="0">
                  <a:moveTo>
                    <a:pt x="3837" y="0"/>
                  </a:moveTo>
                  <a:lnTo>
                    <a:pt x="0" y="7806"/>
                  </a:lnTo>
                  <a:lnTo>
                    <a:pt x="9274" y="3970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1"/>
            <p:cNvSpPr/>
            <p:nvPr/>
          </p:nvSpPr>
          <p:spPr>
            <a:xfrm>
              <a:off x="4796617" y="3381971"/>
              <a:ext cx="370386" cy="251837"/>
            </a:xfrm>
            <a:custGeom>
              <a:avLst/>
              <a:gdLst/>
              <a:ahLst/>
              <a:cxnLst/>
              <a:rect l="l" t="t" r="r" b="b"/>
              <a:pathLst>
                <a:path w="22717" h="15446" extrusionOk="0">
                  <a:moveTo>
                    <a:pt x="22717" y="1"/>
                  </a:moveTo>
                  <a:lnTo>
                    <a:pt x="0" y="10975"/>
                  </a:lnTo>
                  <a:lnTo>
                    <a:pt x="18047" y="15445"/>
                  </a:lnTo>
                  <a:lnTo>
                    <a:pt x="22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1"/>
            <p:cNvSpPr/>
            <p:nvPr/>
          </p:nvSpPr>
          <p:spPr>
            <a:xfrm>
              <a:off x="4796617" y="3560911"/>
              <a:ext cx="294245" cy="218642"/>
            </a:xfrm>
            <a:custGeom>
              <a:avLst/>
              <a:gdLst/>
              <a:ahLst/>
              <a:cxnLst/>
              <a:rect l="l" t="t" r="r" b="b"/>
              <a:pathLst>
                <a:path w="18047" h="13410" extrusionOk="0">
                  <a:moveTo>
                    <a:pt x="0" y="0"/>
                  </a:moveTo>
                  <a:lnTo>
                    <a:pt x="14577" y="13410"/>
                  </a:lnTo>
                  <a:lnTo>
                    <a:pt x="18047" y="4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1"/>
            <p:cNvSpPr/>
            <p:nvPr/>
          </p:nvSpPr>
          <p:spPr>
            <a:xfrm>
              <a:off x="4768329" y="3560911"/>
              <a:ext cx="265973" cy="246930"/>
            </a:xfrm>
            <a:custGeom>
              <a:avLst/>
              <a:gdLst/>
              <a:ahLst/>
              <a:cxnLst/>
              <a:rect l="l" t="t" r="r" b="b"/>
              <a:pathLst>
                <a:path w="16313" h="15145" extrusionOk="0">
                  <a:moveTo>
                    <a:pt x="1735" y="0"/>
                  </a:moveTo>
                  <a:lnTo>
                    <a:pt x="1" y="15144"/>
                  </a:lnTo>
                  <a:lnTo>
                    <a:pt x="16312" y="1341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1"/>
            <p:cNvSpPr/>
            <p:nvPr/>
          </p:nvSpPr>
          <p:spPr>
            <a:xfrm>
              <a:off x="3515811" y="3039872"/>
              <a:ext cx="132179" cy="182218"/>
            </a:xfrm>
            <a:custGeom>
              <a:avLst/>
              <a:gdLst/>
              <a:ahLst/>
              <a:cxnLst/>
              <a:rect l="l" t="t" r="r" b="b"/>
              <a:pathLst>
                <a:path w="8107" h="11176" extrusionOk="0">
                  <a:moveTo>
                    <a:pt x="8106" y="1"/>
                  </a:moveTo>
                  <a:lnTo>
                    <a:pt x="0" y="1302"/>
                  </a:lnTo>
                  <a:lnTo>
                    <a:pt x="4470" y="11176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1"/>
            <p:cNvSpPr/>
            <p:nvPr/>
          </p:nvSpPr>
          <p:spPr>
            <a:xfrm>
              <a:off x="3588692" y="3039872"/>
              <a:ext cx="166435" cy="182218"/>
            </a:xfrm>
            <a:custGeom>
              <a:avLst/>
              <a:gdLst/>
              <a:ahLst/>
              <a:cxnLst/>
              <a:rect l="l" t="t" r="r" b="b"/>
              <a:pathLst>
                <a:path w="10208" h="11176" extrusionOk="0">
                  <a:moveTo>
                    <a:pt x="3636" y="1"/>
                  </a:moveTo>
                  <a:lnTo>
                    <a:pt x="0" y="11176"/>
                  </a:lnTo>
                  <a:lnTo>
                    <a:pt x="10207" y="6506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rgbClr val="C1D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1"/>
            <p:cNvSpPr/>
            <p:nvPr/>
          </p:nvSpPr>
          <p:spPr>
            <a:xfrm>
              <a:off x="3487523" y="3061084"/>
              <a:ext cx="101185" cy="216489"/>
            </a:xfrm>
            <a:custGeom>
              <a:avLst/>
              <a:gdLst/>
              <a:ahLst/>
              <a:cxnLst/>
              <a:rect l="l" t="t" r="r" b="b"/>
              <a:pathLst>
                <a:path w="6206" h="13278" extrusionOk="0">
                  <a:moveTo>
                    <a:pt x="1735" y="1"/>
                  </a:moveTo>
                  <a:lnTo>
                    <a:pt x="1" y="13277"/>
                  </a:lnTo>
                  <a:lnTo>
                    <a:pt x="6205" y="987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1"/>
            <p:cNvSpPr/>
            <p:nvPr/>
          </p:nvSpPr>
          <p:spPr>
            <a:xfrm>
              <a:off x="3588692" y="3222074"/>
              <a:ext cx="283370" cy="297522"/>
            </a:xfrm>
            <a:custGeom>
              <a:avLst/>
              <a:gdLst/>
              <a:ahLst/>
              <a:cxnLst/>
              <a:rect l="l" t="t" r="r" b="b"/>
              <a:pathLst>
                <a:path w="17380" h="18248" extrusionOk="0">
                  <a:moveTo>
                    <a:pt x="0" y="1"/>
                  </a:moveTo>
                  <a:lnTo>
                    <a:pt x="2835" y="18247"/>
                  </a:lnTo>
                  <a:lnTo>
                    <a:pt x="17379" y="113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1"/>
            <p:cNvSpPr/>
            <p:nvPr/>
          </p:nvSpPr>
          <p:spPr>
            <a:xfrm>
              <a:off x="3588692" y="3145932"/>
              <a:ext cx="283370" cy="261620"/>
            </a:xfrm>
            <a:custGeom>
              <a:avLst/>
              <a:gdLst/>
              <a:ahLst/>
              <a:cxnLst/>
              <a:rect l="l" t="t" r="r" b="b"/>
              <a:pathLst>
                <a:path w="17380" h="16046" extrusionOk="0">
                  <a:moveTo>
                    <a:pt x="10207" y="1"/>
                  </a:moveTo>
                  <a:lnTo>
                    <a:pt x="0" y="4671"/>
                  </a:lnTo>
                  <a:lnTo>
                    <a:pt x="17379" y="16045"/>
                  </a:lnTo>
                  <a:lnTo>
                    <a:pt x="102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1"/>
            <p:cNvSpPr/>
            <p:nvPr/>
          </p:nvSpPr>
          <p:spPr>
            <a:xfrm>
              <a:off x="3487523" y="3222074"/>
              <a:ext cx="147408" cy="297522"/>
            </a:xfrm>
            <a:custGeom>
              <a:avLst/>
              <a:gdLst/>
              <a:ahLst/>
              <a:cxnLst/>
              <a:rect l="l" t="t" r="r" b="b"/>
              <a:pathLst>
                <a:path w="9041" h="18248" extrusionOk="0">
                  <a:moveTo>
                    <a:pt x="6205" y="1"/>
                  </a:moveTo>
                  <a:lnTo>
                    <a:pt x="1" y="3403"/>
                  </a:lnTo>
                  <a:lnTo>
                    <a:pt x="9040" y="18247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1"/>
            <p:cNvSpPr/>
            <p:nvPr/>
          </p:nvSpPr>
          <p:spPr>
            <a:xfrm>
              <a:off x="3755111" y="3145932"/>
              <a:ext cx="281739" cy="183848"/>
            </a:xfrm>
            <a:custGeom>
              <a:avLst/>
              <a:gdLst/>
              <a:ahLst/>
              <a:cxnLst/>
              <a:rect l="l" t="t" r="r" b="b"/>
              <a:pathLst>
                <a:path w="17280" h="11276" extrusionOk="0">
                  <a:moveTo>
                    <a:pt x="0" y="1"/>
                  </a:moveTo>
                  <a:lnTo>
                    <a:pt x="4203" y="9374"/>
                  </a:lnTo>
                  <a:lnTo>
                    <a:pt x="17279" y="112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1"/>
            <p:cNvSpPr/>
            <p:nvPr/>
          </p:nvSpPr>
          <p:spPr>
            <a:xfrm>
              <a:off x="3634915" y="3407536"/>
              <a:ext cx="283370" cy="226272"/>
            </a:xfrm>
            <a:custGeom>
              <a:avLst/>
              <a:gdLst/>
              <a:ahLst/>
              <a:cxnLst/>
              <a:rect l="l" t="t" r="r" b="b"/>
              <a:pathLst>
                <a:path w="17380" h="13878" extrusionOk="0">
                  <a:moveTo>
                    <a:pt x="14544" y="0"/>
                  </a:moveTo>
                  <a:lnTo>
                    <a:pt x="0" y="6872"/>
                  </a:lnTo>
                  <a:lnTo>
                    <a:pt x="17380" y="13877"/>
                  </a:lnTo>
                  <a:lnTo>
                    <a:pt x="1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1"/>
            <p:cNvSpPr/>
            <p:nvPr/>
          </p:nvSpPr>
          <p:spPr>
            <a:xfrm>
              <a:off x="3823638" y="3298753"/>
              <a:ext cx="213212" cy="175141"/>
            </a:xfrm>
            <a:custGeom>
              <a:avLst/>
              <a:gdLst/>
              <a:ahLst/>
              <a:cxnLst/>
              <a:rect l="l" t="t" r="r" b="b"/>
              <a:pathLst>
                <a:path w="13077" h="10742" extrusionOk="0">
                  <a:moveTo>
                    <a:pt x="0" y="1"/>
                  </a:moveTo>
                  <a:lnTo>
                    <a:pt x="12376" y="10742"/>
                  </a:lnTo>
                  <a:lnTo>
                    <a:pt x="13076" y="19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1"/>
            <p:cNvSpPr/>
            <p:nvPr/>
          </p:nvSpPr>
          <p:spPr>
            <a:xfrm>
              <a:off x="3823638" y="3298753"/>
              <a:ext cx="201783" cy="175141"/>
            </a:xfrm>
            <a:custGeom>
              <a:avLst/>
              <a:gdLst/>
              <a:ahLst/>
              <a:cxnLst/>
              <a:rect l="l" t="t" r="r" b="b"/>
              <a:pathLst>
                <a:path w="12376" h="10742" extrusionOk="0">
                  <a:moveTo>
                    <a:pt x="0" y="1"/>
                  </a:moveTo>
                  <a:lnTo>
                    <a:pt x="2969" y="6672"/>
                  </a:lnTo>
                  <a:lnTo>
                    <a:pt x="12376" y="10742"/>
                  </a:lnTo>
                  <a:lnTo>
                    <a:pt x="12376" y="107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1"/>
            <p:cNvSpPr/>
            <p:nvPr/>
          </p:nvSpPr>
          <p:spPr>
            <a:xfrm>
              <a:off x="3872046" y="3407536"/>
              <a:ext cx="234424" cy="392136"/>
            </a:xfrm>
            <a:custGeom>
              <a:avLst/>
              <a:gdLst/>
              <a:ahLst/>
              <a:cxnLst/>
              <a:rect l="l" t="t" r="r" b="b"/>
              <a:pathLst>
                <a:path w="14378" h="24051" extrusionOk="0">
                  <a:moveTo>
                    <a:pt x="0" y="0"/>
                  </a:moveTo>
                  <a:lnTo>
                    <a:pt x="2836" y="13877"/>
                  </a:lnTo>
                  <a:lnTo>
                    <a:pt x="14377" y="2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1"/>
            <p:cNvSpPr/>
            <p:nvPr/>
          </p:nvSpPr>
          <p:spPr>
            <a:xfrm>
              <a:off x="3872046" y="3407536"/>
              <a:ext cx="234424" cy="392136"/>
            </a:xfrm>
            <a:custGeom>
              <a:avLst/>
              <a:gdLst/>
              <a:ahLst/>
              <a:cxnLst/>
              <a:rect l="l" t="t" r="r" b="b"/>
              <a:pathLst>
                <a:path w="14378" h="24051" extrusionOk="0">
                  <a:moveTo>
                    <a:pt x="0" y="0"/>
                  </a:moveTo>
                  <a:lnTo>
                    <a:pt x="14377" y="24051"/>
                  </a:lnTo>
                  <a:lnTo>
                    <a:pt x="9407" y="4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1"/>
            <p:cNvSpPr/>
            <p:nvPr/>
          </p:nvSpPr>
          <p:spPr>
            <a:xfrm>
              <a:off x="4033573" y="3371096"/>
              <a:ext cx="150669" cy="202337"/>
            </a:xfrm>
            <a:custGeom>
              <a:avLst/>
              <a:gdLst/>
              <a:ahLst/>
              <a:cxnLst/>
              <a:rect l="l" t="t" r="r" b="b"/>
              <a:pathLst>
                <a:path w="9241" h="12410" extrusionOk="0">
                  <a:moveTo>
                    <a:pt x="0" y="1"/>
                  </a:moveTo>
                  <a:lnTo>
                    <a:pt x="9240" y="12409"/>
                  </a:lnTo>
                  <a:lnTo>
                    <a:pt x="8640" y="9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1"/>
            <p:cNvSpPr/>
            <p:nvPr/>
          </p:nvSpPr>
          <p:spPr>
            <a:xfrm>
              <a:off x="4025404" y="3371096"/>
              <a:ext cx="158837" cy="202337"/>
            </a:xfrm>
            <a:custGeom>
              <a:avLst/>
              <a:gdLst/>
              <a:ahLst/>
              <a:cxnLst/>
              <a:rect l="l" t="t" r="r" b="b"/>
              <a:pathLst>
                <a:path w="9742" h="12410" extrusionOk="0">
                  <a:moveTo>
                    <a:pt x="501" y="1"/>
                  </a:moveTo>
                  <a:lnTo>
                    <a:pt x="1" y="6305"/>
                  </a:lnTo>
                  <a:lnTo>
                    <a:pt x="501" y="6605"/>
                  </a:lnTo>
                  <a:lnTo>
                    <a:pt x="9741" y="1240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1"/>
            <p:cNvSpPr/>
            <p:nvPr/>
          </p:nvSpPr>
          <p:spPr>
            <a:xfrm>
              <a:off x="4025404" y="3473895"/>
              <a:ext cx="158837" cy="325777"/>
            </a:xfrm>
            <a:custGeom>
              <a:avLst/>
              <a:gdLst/>
              <a:ahLst/>
              <a:cxnLst/>
              <a:rect l="l" t="t" r="r" b="b"/>
              <a:pathLst>
                <a:path w="9742" h="19981" extrusionOk="0">
                  <a:moveTo>
                    <a:pt x="1" y="0"/>
                  </a:moveTo>
                  <a:lnTo>
                    <a:pt x="4971" y="19981"/>
                  </a:lnTo>
                  <a:lnTo>
                    <a:pt x="9741" y="6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1"/>
            <p:cNvSpPr/>
            <p:nvPr/>
          </p:nvSpPr>
          <p:spPr>
            <a:xfrm>
              <a:off x="3634915" y="3519579"/>
              <a:ext cx="283370" cy="231147"/>
            </a:xfrm>
            <a:custGeom>
              <a:avLst/>
              <a:gdLst/>
              <a:ahLst/>
              <a:cxnLst/>
              <a:rect l="l" t="t" r="r" b="b"/>
              <a:pathLst>
                <a:path w="17380" h="14177" extrusionOk="0">
                  <a:moveTo>
                    <a:pt x="0" y="0"/>
                  </a:moveTo>
                  <a:lnTo>
                    <a:pt x="13177" y="14177"/>
                  </a:lnTo>
                  <a:lnTo>
                    <a:pt x="17380" y="7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1"/>
            <p:cNvSpPr/>
            <p:nvPr/>
          </p:nvSpPr>
          <p:spPr>
            <a:xfrm>
              <a:off x="3849741" y="3633792"/>
              <a:ext cx="193631" cy="205598"/>
            </a:xfrm>
            <a:custGeom>
              <a:avLst/>
              <a:gdLst/>
              <a:ahLst/>
              <a:cxnLst/>
              <a:rect l="l" t="t" r="r" b="b"/>
              <a:pathLst>
                <a:path w="11876" h="12610" extrusionOk="0">
                  <a:moveTo>
                    <a:pt x="4204" y="0"/>
                  </a:moveTo>
                  <a:lnTo>
                    <a:pt x="1" y="7172"/>
                  </a:lnTo>
                  <a:lnTo>
                    <a:pt x="11876" y="12609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A7CD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1"/>
            <p:cNvSpPr/>
            <p:nvPr/>
          </p:nvSpPr>
          <p:spPr>
            <a:xfrm>
              <a:off x="3918268" y="3633792"/>
              <a:ext cx="188201" cy="205598"/>
            </a:xfrm>
            <a:custGeom>
              <a:avLst/>
              <a:gdLst/>
              <a:ahLst/>
              <a:cxnLst/>
              <a:rect l="l" t="t" r="r" b="b"/>
              <a:pathLst>
                <a:path w="11543" h="12610" extrusionOk="0">
                  <a:moveTo>
                    <a:pt x="1" y="0"/>
                  </a:moveTo>
                  <a:lnTo>
                    <a:pt x="7673" y="12609"/>
                  </a:lnTo>
                  <a:lnTo>
                    <a:pt x="11542" y="10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66"/>
          <p:cNvSpPr txBox="1">
            <a:spLocks noGrp="1"/>
          </p:cNvSpPr>
          <p:nvPr>
            <p:ph type="title"/>
          </p:nvPr>
        </p:nvSpPr>
        <p:spPr>
          <a:xfrm>
            <a:off x="1578812" y="740396"/>
            <a:ext cx="6616064" cy="671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Bodoni MT Black" panose="02070A03080606020203" pitchFamily="18" charset="0"/>
              </a:rPr>
              <a:t>Environment functions</a:t>
            </a:r>
            <a:endParaRPr sz="4000" dirty="0">
              <a:latin typeface="Bodoni MT Black" panose="02070A03080606020203" pitchFamily="18" charset="0"/>
            </a:endParaRPr>
          </a:p>
        </p:txBody>
      </p:sp>
      <p:sp>
        <p:nvSpPr>
          <p:cNvPr id="1797" name="Google Shape;1797;p66"/>
          <p:cNvSpPr txBox="1">
            <a:spLocks noGrp="1"/>
          </p:cNvSpPr>
          <p:nvPr>
            <p:ph type="subTitle" idx="1"/>
          </p:nvPr>
        </p:nvSpPr>
        <p:spPr>
          <a:xfrm>
            <a:off x="1114350" y="1610436"/>
            <a:ext cx="6915300" cy="2984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1" dirty="0">
                <a:latin typeface="Centaur" panose="02030504050205020304" pitchFamily="18" charset="0"/>
              </a:rPr>
              <a:t>(1) Provides the supply of resources</a:t>
            </a:r>
            <a:endParaRPr lang="en-US" sz="2000" dirty="0">
              <a:latin typeface="Centaur" panose="02030504050205020304" pitchFamily="18" charset="0"/>
            </a:endParaRPr>
          </a:p>
          <a:p>
            <a:pPr algn="l"/>
            <a:r>
              <a:rPr lang="en-US" sz="2000" dirty="0">
                <a:latin typeface="Centaur" panose="02030504050205020304" pitchFamily="18" charset="0"/>
              </a:rPr>
              <a:t>      The environment offers resources for production.</a:t>
            </a:r>
          </a:p>
          <a:p>
            <a:pPr algn="l"/>
            <a:r>
              <a:rPr lang="en-US" sz="2000" dirty="0">
                <a:latin typeface="Centaur" panose="02030504050205020304" pitchFamily="18" charset="0"/>
              </a:rPr>
              <a:t>      It includes both renewable and non-renewable resources.</a:t>
            </a:r>
          </a:p>
          <a:p>
            <a:pPr algn="l"/>
            <a:r>
              <a:rPr lang="en-US" sz="2000" dirty="0">
                <a:latin typeface="Centaur" panose="02030504050205020304" pitchFamily="18" charset="0"/>
              </a:rPr>
              <a:t>      Examples: Wood for furniture, soil, land, etc.</a:t>
            </a:r>
          </a:p>
          <a:p>
            <a:pPr algn="l"/>
            <a:r>
              <a:rPr lang="en-US" sz="2000" b="1" dirty="0">
                <a:latin typeface="Centaur" panose="02030504050205020304" pitchFamily="18" charset="0"/>
              </a:rPr>
              <a:t>(2) Sustains life</a:t>
            </a:r>
            <a:endParaRPr lang="en-US" sz="2000" dirty="0">
              <a:latin typeface="Centaur" panose="02030504050205020304" pitchFamily="18" charset="0"/>
            </a:endParaRPr>
          </a:p>
          <a:p>
            <a:pPr algn="l"/>
            <a:r>
              <a:rPr lang="en-US" sz="2000" dirty="0">
                <a:latin typeface="Centaur" panose="02030504050205020304" pitchFamily="18" charset="0"/>
              </a:rPr>
              <a:t>      The environment includes the sun, soil, water, and air, which are essential for human life.</a:t>
            </a:r>
          </a:p>
          <a:p>
            <a:pPr algn="l"/>
            <a:r>
              <a:rPr lang="en-US" sz="2000" dirty="0">
                <a:latin typeface="Centaur" panose="02030504050205020304" pitchFamily="18" charset="0"/>
              </a:rPr>
              <a:t>      It sustains life by providing genetic and biodiversity.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aur" panose="020305040502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aur" panose="02030504050205020304" pitchFamily="18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66"/>
          <p:cNvSpPr txBox="1">
            <a:spLocks noGrp="1"/>
          </p:cNvSpPr>
          <p:nvPr>
            <p:ph type="title"/>
          </p:nvPr>
        </p:nvSpPr>
        <p:spPr>
          <a:xfrm>
            <a:off x="1578812" y="740396"/>
            <a:ext cx="6616064" cy="671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Bodoni MT Black" panose="02070A03080606020203" pitchFamily="18" charset="0"/>
              </a:rPr>
              <a:t>Environment functions</a:t>
            </a:r>
            <a:endParaRPr sz="4000" dirty="0">
              <a:latin typeface="Bodoni MT Black" panose="02070A03080606020203" pitchFamily="18" charset="0"/>
            </a:endParaRPr>
          </a:p>
        </p:txBody>
      </p:sp>
      <p:sp>
        <p:nvSpPr>
          <p:cNvPr id="1797" name="Google Shape;1797;p66"/>
          <p:cNvSpPr txBox="1">
            <a:spLocks noGrp="1"/>
          </p:cNvSpPr>
          <p:nvPr>
            <p:ph type="subTitle" idx="1"/>
          </p:nvPr>
        </p:nvSpPr>
        <p:spPr>
          <a:xfrm>
            <a:off x="1114350" y="1610436"/>
            <a:ext cx="6915300" cy="2984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1" dirty="0">
                <a:latin typeface="Centaur" panose="02030504050205020304" pitchFamily="18" charset="0"/>
              </a:rPr>
              <a:t>(3) Assimilates waste</a:t>
            </a:r>
            <a:endParaRPr lang="en-US" sz="2000" dirty="0">
              <a:latin typeface="Centaur" panose="02030504050205020304" pitchFamily="18" charset="0"/>
            </a:endParaRPr>
          </a:p>
          <a:p>
            <a:pPr algn="l"/>
            <a:r>
              <a:rPr lang="en-US" sz="2000" dirty="0">
                <a:latin typeface="Centaur" panose="02030504050205020304" pitchFamily="18" charset="0"/>
              </a:rPr>
              <a:t>      Production and consumption activities generate waste.</a:t>
            </a:r>
          </a:p>
          <a:p>
            <a:pPr algn="l"/>
            <a:r>
              <a:rPr lang="en-US" sz="2000" dirty="0">
                <a:latin typeface="Centaur" panose="02030504050205020304" pitchFamily="18" charset="0"/>
              </a:rPr>
              <a:t>      This occurs mostly in the form of garbage.</a:t>
            </a:r>
          </a:p>
          <a:p>
            <a:pPr algn="l"/>
            <a:r>
              <a:rPr lang="en-US" sz="2000" dirty="0">
                <a:latin typeface="Centaur" panose="02030504050205020304" pitchFamily="18" charset="0"/>
              </a:rPr>
              <a:t>      The environment helps in getting rid of the garbage.</a:t>
            </a:r>
          </a:p>
          <a:p>
            <a:pPr algn="l"/>
            <a:r>
              <a:rPr lang="en-US" sz="2000" b="1" dirty="0">
                <a:latin typeface="Centaur" panose="02030504050205020304" pitchFamily="18" charset="0"/>
              </a:rPr>
              <a:t>(4) Enhances the quality of life</a:t>
            </a:r>
            <a:endParaRPr lang="en-US" sz="2000" dirty="0">
              <a:latin typeface="Centaur" panose="02030504050205020304" pitchFamily="18" charset="0"/>
            </a:endParaRPr>
          </a:p>
          <a:p>
            <a:pPr algn="l"/>
            <a:r>
              <a:rPr lang="en-US" sz="2000" dirty="0">
                <a:latin typeface="Centaur" panose="02030504050205020304" pitchFamily="18" charset="0"/>
              </a:rPr>
              <a:t>      The environment enhances the quality of life.</a:t>
            </a:r>
          </a:p>
          <a:p>
            <a:pPr algn="l"/>
            <a:r>
              <a:rPr lang="en-US" sz="2000" dirty="0">
                <a:latin typeface="Centaur" panose="02030504050205020304" pitchFamily="18" charset="0"/>
              </a:rPr>
              <a:t>      Human beings enjoy the beauty of nature that includes rivers, mountains, deserts, etc.</a:t>
            </a:r>
          </a:p>
          <a:p>
            <a:pPr algn="l"/>
            <a:r>
              <a:rPr lang="en-US" sz="2000" dirty="0">
                <a:latin typeface="Centaur" panose="02030504050205020304" pitchFamily="18" charset="0"/>
              </a:rPr>
              <a:t>      These add to the quality of life.</a:t>
            </a:r>
          </a:p>
          <a:p>
            <a:pPr algn="l"/>
            <a:endParaRPr lang="en-US" sz="2000" dirty="0">
              <a:latin typeface="Centaur" panose="020305040502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aur" panose="020305040502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17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4" name="Google Shape;2574;p95"/>
          <p:cNvGrpSpPr/>
          <p:nvPr/>
        </p:nvGrpSpPr>
        <p:grpSpPr>
          <a:xfrm rot="-5123577" flipH="1">
            <a:off x="5436240" y="1364636"/>
            <a:ext cx="2444167" cy="3220799"/>
            <a:chOff x="-254353" y="1387549"/>
            <a:chExt cx="965663" cy="954423"/>
          </a:xfrm>
        </p:grpSpPr>
        <p:sp>
          <p:nvSpPr>
            <p:cNvPr id="2575" name="Google Shape;2575;p95"/>
            <p:cNvSpPr/>
            <p:nvPr/>
          </p:nvSpPr>
          <p:spPr>
            <a:xfrm rot="230554">
              <a:off x="-232625" y="1417687"/>
              <a:ext cx="922206" cy="679393"/>
            </a:xfrm>
            <a:custGeom>
              <a:avLst/>
              <a:gdLst/>
              <a:ahLst/>
              <a:cxnLst/>
              <a:rect l="l" t="t" r="r" b="b"/>
              <a:pathLst>
                <a:path w="14516" h="10694" extrusionOk="0">
                  <a:moveTo>
                    <a:pt x="1" y="2366"/>
                  </a:moveTo>
                  <a:lnTo>
                    <a:pt x="3380" y="10693"/>
                  </a:lnTo>
                  <a:lnTo>
                    <a:pt x="14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95"/>
            <p:cNvSpPr/>
            <p:nvPr/>
          </p:nvSpPr>
          <p:spPr>
            <a:xfrm rot="230554">
              <a:off x="-25347" y="1424639"/>
              <a:ext cx="707474" cy="894634"/>
            </a:xfrm>
            <a:custGeom>
              <a:avLst/>
              <a:gdLst/>
              <a:ahLst/>
              <a:cxnLst/>
              <a:rect l="l" t="t" r="r" b="b"/>
              <a:pathLst>
                <a:path w="11136" h="14082" extrusionOk="0">
                  <a:moveTo>
                    <a:pt x="0" y="10693"/>
                  </a:moveTo>
                  <a:lnTo>
                    <a:pt x="9862" y="14082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7" name="Google Shape;2577;p95"/>
          <p:cNvGrpSpPr/>
          <p:nvPr/>
        </p:nvGrpSpPr>
        <p:grpSpPr>
          <a:xfrm rot="5123577">
            <a:off x="1403668" y="1364636"/>
            <a:ext cx="2444167" cy="3220799"/>
            <a:chOff x="-254353" y="1387549"/>
            <a:chExt cx="965663" cy="954423"/>
          </a:xfrm>
        </p:grpSpPr>
        <p:sp>
          <p:nvSpPr>
            <p:cNvPr id="2578" name="Google Shape;2578;p95"/>
            <p:cNvSpPr/>
            <p:nvPr/>
          </p:nvSpPr>
          <p:spPr>
            <a:xfrm rot="230554">
              <a:off x="-232625" y="1417687"/>
              <a:ext cx="922206" cy="679393"/>
            </a:xfrm>
            <a:custGeom>
              <a:avLst/>
              <a:gdLst/>
              <a:ahLst/>
              <a:cxnLst/>
              <a:rect l="l" t="t" r="r" b="b"/>
              <a:pathLst>
                <a:path w="14516" h="10694" extrusionOk="0">
                  <a:moveTo>
                    <a:pt x="1" y="2366"/>
                  </a:moveTo>
                  <a:lnTo>
                    <a:pt x="3380" y="10693"/>
                  </a:lnTo>
                  <a:lnTo>
                    <a:pt x="14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95"/>
            <p:cNvSpPr/>
            <p:nvPr/>
          </p:nvSpPr>
          <p:spPr>
            <a:xfrm rot="230554">
              <a:off x="-25347" y="1424639"/>
              <a:ext cx="707474" cy="894634"/>
            </a:xfrm>
            <a:custGeom>
              <a:avLst/>
              <a:gdLst/>
              <a:ahLst/>
              <a:cxnLst/>
              <a:rect l="l" t="t" r="r" b="b"/>
              <a:pathLst>
                <a:path w="11136" h="14082" extrusionOk="0">
                  <a:moveTo>
                    <a:pt x="0" y="10693"/>
                  </a:moveTo>
                  <a:lnTo>
                    <a:pt x="9862" y="14082"/>
                  </a:lnTo>
                  <a:lnTo>
                    <a:pt x="11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1" name="Google Shape;2581;p95"/>
          <p:cNvSpPr txBox="1">
            <a:spLocks noGrp="1"/>
          </p:cNvSpPr>
          <p:nvPr>
            <p:ph type="ctrTitle"/>
          </p:nvPr>
        </p:nvSpPr>
        <p:spPr>
          <a:xfrm flipH="1">
            <a:off x="856444" y="366355"/>
            <a:ext cx="2964655" cy="128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odoni MT Black" panose="02070A03080606020203" pitchFamily="18" charset="0"/>
              </a:rPr>
              <a:t>Where We Are Now</a:t>
            </a:r>
            <a:endParaRPr dirty="0">
              <a:latin typeface="Bodoni MT Black" panose="02070A03080606020203" pitchFamily="18" charset="0"/>
            </a:endParaRPr>
          </a:p>
        </p:txBody>
      </p:sp>
      <p:sp>
        <p:nvSpPr>
          <p:cNvPr id="2580" name="Google Shape;2580;p95"/>
          <p:cNvSpPr txBox="1">
            <a:spLocks noGrp="1"/>
          </p:cNvSpPr>
          <p:nvPr>
            <p:ph type="ctrTitle" idx="2"/>
          </p:nvPr>
        </p:nvSpPr>
        <p:spPr>
          <a:xfrm flipH="1">
            <a:off x="5322898" y="521594"/>
            <a:ext cx="3042659" cy="1131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odoni MT Black" panose="02070A03080606020203" pitchFamily="18" charset="0"/>
              </a:rPr>
              <a:t>Where We Want to Be</a:t>
            </a:r>
            <a:endParaRPr dirty="0">
              <a:latin typeface="Bodoni MT Black" panose="02070A03080606020203" pitchFamily="18" charset="0"/>
            </a:endParaRPr>
          </a:p>
        </p:txBody>
      </p:sp>
      <p:grpSp>
        <p:nvGrpSpPr>
          <p:cNvPr id="2584" name="Google Shape;2584;p95"/>
          <p:cNvGrpSpPr/>
          <p:nvPr/>
        </p:nvGrpSpPr>
        <p:grpSpPr>
          <a:xfrm>
            <a:off x="1707125" y="1913801"/>
            <a:ext cx="2080928" cy="1930297"/>
            <a:chOff x="1975375" y="1703175"/>
            <a:chExt cx="2390772" cy="2217712"/>
          </a:xfrm>
        </p:grpSpPr>
        <p:sp>
          <p:nvSpPr>
            <p:cNvPr id="2585" name="Google Shape;2585;p95"/>
            <p:cNvSpPr/>
            <p:nvPr/>
          </p:nvSpPr>
          <p:spPr>
            <a:xfrm>
              <a:off x="3694937" y="2470103"/>
              <a:ext cx="30627" cy="452007"/>
            </a:xfrm>
            <a:custGeom>
              <a:avLst/>
              <a:gdLst/>
              <a:ahLst/>
              <a:cxnLst/>
              <a:rect l="l" t="t" r="r" b="b"/>
              <a:pathLst>
                <a:path w="439" h="6479" extrusionOk="0">
                  <a:moveTo>
                    <a:pt x="0" y="1"/>
                  </a:moveTo>
                  <a:lnTo>
                    <a:pt x="0" y="6440"/>
                  </a:lnTo>
                  <a:lnTo>
                    <a:pt x="198" y="6478"/>
                  </a:lnTo>
                  <a:lnTo>
                    <a:pt x="438" y="644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924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95"/>
            <p:cNvSpPr/>
            <p:nvPr/>
          </p:nvSpPr>
          <p:spPr>
            <a:xfrm>
              <a:off x="3703309" y="2470103"/>
              <a:ext cx="22255" cy="449287"/>
            </a:xfrm>
            <a:custGeom>
              <a:avLst/>
              <a:gdLst/>
              <a:ahLst/>
              <a:cxnLst/>
              <a:rect l="l" t="t" r="r" b="b"/>
              <a:pathLst>
                <a:path w="319" h="6440" extrusionOk="0">
                  <a:moveTo>
                    <a:pt x="318" y="1"/>
                  </a:moveTo>
                  <a:lnTo>
                    <a:pt x="1" y="6440"/>
                  </a:lnTo>
                  <a:lnTo>
                    <a:pt x="318" y="644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462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95"/>
            <p:cNvSpPr/>
            <p:nvPr/>
          </p:nvSpPr>
          <p:spPr>
            <a:xfrm>
              <a:off x="3563779" y="2327573"/>
              <a:ext cx="301315" cy="374080"/>
            </a:xfrm>
            <a:custGeom>
              <a:avLst/>
              <a:gdLst/>
              <a:ahLst/>
              <a:cxnLst/>
              <a:rect l="l" t="t" r="r" b="b"/>
              <a:pathLst>
                <a:path w="4319" h="5362" extrusionOk="0">
                  <a:moveTo>
                    <a:pt x="2198" y="0"/>
                  </a:moveTo>
                  <a:lnTo>
                    <a:pt x="0" y="1602"/>
                  </a:lnTo>
                  <a:lnTo>
                    <a:pt x="77" y="4001"/>
                  </a:lnTo>
                  <a:lnTo>
                    <a:pt x="1361" y="5362"/>
                  </a:lnTo>
                  <a:lnTo>
                    <a:pt x="2919" y="5362"/>
                  </a:lnTo>
                  <a:lnTo>
                    <a:pt x="4040" y="4362"/>
                  </a:lnTo>
                  <a:lnTo>
                    <a:pt x="4319" y="1962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rgbClr val="5A7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95"/>
            <p:cNvSpPr/>
            <p:nvPr/>
          </p:nvSpPr>
          <p:spPr>
            <a:xfrm>
              <a:off x="3563779" y="2327573"/>
              <a:ext cx="161785" cy="142600"/>
            </a:xfrm>
            <a:custGeom>
              <a:avLst/>
              <a:gdLst/>
              <a:ahLst/>
              <a:cxnLst/>
              <a:rect l="l" t="t" r="r" b="b"/>
              <a:pathLst>
                <a:path w="2319" h="2044" extrusionOk="0">
                  <a:moveTo>
                    <a:pt x="2198" y="0"/>
                  </a:moveTo>
                  <a:lnTo>
                    <a:pt x="0" y="1602"/>
                  </a:lnTo>
                  <a:lnTo>
                    <a:pt x="2318" y="2044"/>
                  </a:lnTo>
                  <a:lnTo>
                    <a:pt x="2318" y="2044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rgbClr val="85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95"/>
            <p:cNvSpPr/>
            <p:nvPr/>
          </p:nvSpPr>
          <p:spPr>
            <a:xfrm>
              <a:off x="3563779" y="2439267"/>
              <a:ext cx="161785" cy="167506"/>
            </a:xfrm>
            <a:custGeom>
              <a:avLst/>
              <a:gdLst/>
              <a:ahLst/>
              <a:cxnLst/>
              <a:rect l="l" t="t" r="r" b="b"/>
              <a:pathLst>
                <a:path w="2319" h="2401" extrusionOk="0">
                  <a:moveTo>
                    <a:pt x="0" y="1"/>
                  </a:moveTo>
                  <a:lnTo>
                    <a:pt x="77" y="2400"/>
                  </a:lnTo>
                  <a:lnTo>
                    <a:pt x="2318" y="4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D8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95"/>
            <p:cNvSpPr/>
            <p:nvPr/>
          </p:nvSpPr>
          <p:spPr>
            <a:xfrm>
              <a:off x="3658659" y="2631819"/>
              <a:ext cx="186970" cy="69835"/>
            </a:xfrm>
            <a:custGeom>
              <a:avLst/>
              <a:gdLst/>
              <a:ahLst/>
              <a:cxnLst/>
              <a:rect l="l" t="t" r="r" b="b"/>
              <a:pathLst>
                <a:path w="2680" h="1001" extrusionOk="0">
                  <a:moveTo>
                    <a:pt x="2680" y="1"/>
                  </a:moveTo>
                  <a:lnTo>
                    <a:pt x="1" y="1001"/>
                  </a:lnTo>
                  <a:lnTo>
                    <a:pt x="1559" y="1001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3A48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95"/>
            <p:cNvSpPr/>
            <p:nvPr/>
          </p:nvSpPr>
          <p:spPr>
            <a:xfrm>
              <a:off x="3725494" y="2464452"/>
              <a:ext cx="139600" cy="167436"/>
            </a:xfrm>
            <a:custGeom>
              <a:avLst/>
              <a:gdLst/>
              <a:ahLst/>
              <a:cxnLst/>
              <a:rect l="l" t="t" r="r" b="b"/>
              <a:pathLst>
                <a:path w="2001" h="2400" extrusionOk="0">
                  <a:moveTo>
                    <a:pt x="2001" y="0"/>
                  </a:moveTo>
                  <a:lnTo>
                    <a:pt x="0" y="82"/>
                  </a:lnTo>
                  <a:lnTo>
                    <a:pt x="1722" y="2400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4F6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95"/>
            <p:cNvSpPr/>
            <p:nvPr/>
          </p:nvSpPr>
          <p:spPr>
            <a:xfrm>
              <a:off x="3658659" y="2470103"/>
              <a:ext cx="186970" cy="231550"/>
            </a:xfrm>
            <a:custGeom>
              <a:avLst/>
              <a:gdLst/>
              <a:ahLst/>
              <a:cxnLst/>
              <a:rect l="l" t="t" r="r" b="b"/>
              <a:pathLst>
                <a:path w="2680" h="3319" extrusionOk="0">
                  <a:moveTo>
                    <a:pt x="958" y="1"/>
                  </a:moveTo>
                  <a:lnTo>
                    <a:pt x="1" y="3319"/>
                  </a:lnTo>
                  <a:lnTo>
                    <a:pt x="1" y="3319"/>
                  </a:lnTo>
                  <a:lnTo>
                    <a:pt x="2680" y="2319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rgbClr val="4F64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95"/>
            <p:cNvSpPr/>
            <p:nvPr/>
          </p:nvSpPr>
          <p:spPr>
            <a:xfrm>
              <a:off x="2717184" y="2492568"/>
              <a:ext cx="37743" cy="424450"/>
            </a:xfrm>
            <a:custGeom>
              <a:avLst/>
              <a:gdLst/>
              <a:ahLst/>
              <a:cxnLst/>
              <a:rect l="l" t="t" r="r" b="b"/>
              <a:pathLst>
                <a:path w="541" h="6084" extrusionOk="0">
                  <a:moveTo>
                    <a:pt x="0" y="1"/>
                  </a:moveTo>
                  <a:lnTo>
                    <a:pt x="0" y="6049"/>
                  </a:lnTo>
                  <a:lnTo>
                    <a:pt x="245" y="6083"/>
                  </a:lnTo>
                  <a:lnTo>
                    <a:pt x="541" y="6049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854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95"/>
            <p:cNvSpPr/>
            <p:nvPr/>
          </p:nvSpPr>
          <p:spPr>
            <a:xfrm>
              <a:off x="2727300" y="2492568"/>
              <a:ext cx="27627" cy="422008"/>
            </a:xfrm>
            <a:custGeom>
              <a:avLst/>
              <a:gdLst/>
              <a:ahLst/>
              <a:cxnLst/>
              <a:rect l="l" t="t" r="r" b="b"/>
              <a:pathLst>
                <a:path w="396" h="6049" extrusionOk="0">
                  <a:moveTo>
                    <a:pt x="396" y="1"/>
                  </a:moveTo>
                  <a:lnTo>
                    <a:pt x="1" y="6049"/>
                  </a:lnTo>
                  <a:lnTo>
                    <a:pt x="396" y="604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391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95"/>
            <p:cNvSpPr/>
            <p:nvPr/>
          </p:nvSpPr>
          <p:spPr>
            <a:xfrm>
              <a:off x="2541028" y="2366223"/>
              <a:ext cx="417264" cy="262386"/>
            </a:xfrm>
            <a:custGeom>
              <a:avLst/>
              <a:gdLst/>
              <a:ahLst/>
              <a:cxnLst/>
              <a:rect l="l" t="t" r="r" b="b"/>
              <a:pathLst>
                <a:path w="5981" h="3761" extrusionOk="0">
                  <a:moveTo>
                    <a:pt x="2774" y="0"/>
                  </a:moveTo>
                  <a:lnTo>
                    <a:pt x="1" y="3022"/>
                  </a:lnTo>
                  <a:lnTo>
                    <a:pt x="2546" y="3760"/>
                  </a:lnTo>
                  <a:lnTo>
                    <a:pt x="4470" y="3361"/>
                  </a:lnTo>
                  <a:lnTo>
                    <a:pt x="5981" y="259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445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95"/>
            <p:cNvSpPr/>
            <p:nvPr/>
          </p:nvSpPr>
          <p:spPr>
            <a:xfrm>
              <a:off x="2541028" y="2366223"/>
              <a:ext cx="193528" cy="262386"/>
            </a:xfrm>
            <a:custGeom>
              <a:avLst/>
              <a:gdLst/>
              <a:ahLst/>
              <a:cxnLst/>
              <a:rect l="l" t="t" r="r" b="b"/>
              <a:pathLst>
                <a:path w="2774" h="3761" extrusionOk="0">
                  <a:moveTo>
                    <a:pt x="2774" y="0"/>
                  </a:moveTo>
                  <a:lnTo>
                    <a:pt x="1" y="3022"/>
                  </a:lnTo>
                  <a:lnTo>
                    <a:pt x="2546" y="3760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rgbClr val="7A9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95"/>
            <p:cNvSpPr/>
            <p:nvPr/>
          </p:nvSpPr>
          <p:spPr>
            <a:xfrm>
              <a:off x="2734555" y="2366223"/>
              <a:ext cx="223736" cy="234550"/>
            </a:xfrm>
            <a:custGeom>
              <a:avLst/>
              <a:gdLst/>
              <a:ahLst/>
              <a:cxnLst/>
              <a:rect l="l" t="t" r="r" b="b"/>
              <a:pathLst>
                <a:path w="3207" h="3362" extrusionOk="0">
                  <a:moveTo>
                    <a:pt x="0" y="0"/>
                  </a:moveTo>
                  <a:lnTo>
                    <a:pt x="1696" y="3361"/>
                  </a:lnTo>
                  <a:lnTo>
                    <a:pt x="3207" y="2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3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95"/>
            <p:cNvSpPr/>
            <p:nvPr/>
          </p:nvSpPr>
          <p:spPr>
            <a:xfrm>
              <a:off x="2541028" y="2547054"/>
              <a:ext cx="417264" cy="110578"/>
            </a:xfrm>
            <a:custGeom>
              <a:avLst/>
              <a:gdLst/>
              <a:ahLst/>
              <a:cxnLst/>
              <a:rect l="l" t="t" r="r" b="b"/>
              <a:pathLst>
                <a:path w="5981" h="1585" extrusionOk="0">
                  <a:moveTo>
                    <a:pt x="5981" y="1"/>
                  </a:moveTo>
                  <a:lnTo>
                    <a:pt x="4470" y="769"/>
                  </a:lnTo>
                  <a:lnTo>
                    <a:pt x="2546" y="1168"/>
                  </a:lnTo>
                  <a:lnTo>
                    <a:pt x="1" y="430"/>
                  </a:lnTo>
                  <a:lnTo>
                    <a:pt x="1070" y="1057"/>
                  </a:lnTo>
                  <a:lnTo>
                    <a:pt x="2774" y="1585"/>
                  </a:lnTo>
                  <a:lnTo>
                    <a:pt x="4701" y="1233"/>
                  </a:lnTo>
                  <a:lnTo>
                    <a:pt x="5981" y="1"/>
                  </a:lnTo>
                  <a:close/>
                </a:path>
              </a:pathLst>
            </a:custGeom>
            <a:solidFill>
              <a:srgbClr val="2F3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95"/>
            <p:cNvSpPr/>
            <p:nvPr/>
          </p:nvSpPr>
          <p:spPr>
            <a:xfrm>
              <a:off x="2555748" y="2266180"/>
              <a:ext cx="360336" cy="226457"/>
            </a:xfrm>
            <a:custGeom>
              <a:avLst/>
              <a:gdLst/>
              <a:ahLst/>
              <a:cxnLst/>
              <a:rect l="l" t="t" r="r" b="b"/>
              <a:pathLst>
                <a:path w="5165" h="3246" extrusionOk="0">
                  <a:moveTo>
                    <a:pt x="2396" y="0"/>
                  </a:moveTo>
                  <a:lnTo>
                    <a:pt x="0" y="2610"/>
                  </a:lnTo>
                  <a:lnTo>
                    <a:pt x="2198" y="3246"/>
                  </a:lnTo>
                  <a:lnTo>
                    <a:pt x="3859" y="2902"/>
                  </a:lnTo>
                  <a:lnTo>
                    <a:pt x="5164" y="2237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445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95"/>
            <p:cNvSpPr/>
            <p:nvPr/>
          </p:nvSpPr>
          <p:spPr>
            <a:xfrm>
              <a:off x="2555748" y="2266180"/>
              <a:ext cx="167157" cy="226457"/>
            </a:xfrm>
            <a:custGeom>
              <a:avLst/>
              <a:gdLst/>
              <a:ahLst/>
              <a:cxnLst/>
              <a:rect l="l" t="t" r="r" b="b"/>
              <a:pathLst>
                <a:path w="2396" h="3246" extrusionOk="0">
                  <a:moveTo>
                    <a:pt x="2396" y="0"/>
                  </a:moveTo>
                  <a:lnTo>
                    <a:pt x="0" y="2610"/>
                  </a:lnTo>
                  <a:lnTo>
                    <a:pt x="2198" y="3246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7A9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95"/>
            <p:cNvSpPr/>
            <p:nvPr/>
          </p:nvSpPr>
          <p:spPr>
            <a:xfrm>
              <a:off x="2722835" y="2266180"/>
              <a:ext cx="193249" cy="202528"/>
            </a:xfrm>
            <a:custGeom>
              <a:avLst/>
              <a:gdLst/>
              <a:ahLst/>
              <a:cxnLst/>
              <a:rect l="l" t="t" r="r" b="b"/>
              <a:pathLst>
                <a:path w="2770" h="2903" extrusionOk="0">
                  <a:moveTo>
                    <a:pt x="1" y="0"/>
                  </a:moveTo>
                  <a:lnTo>
                    <a:pt x="1464" y="2902"/>
                  </a:lnTo>
                  <a:lnTo>
                    <a:pt x="2769" y="22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39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95"/>
            <p:cNvSpPr/>
            <p:nvPr/>
          </p:nvSpPr>
          <p:spPr>
            <a:xfrm>
              <a:off x="2555748" y="2422175"/>
              <a:ext cx="360336" cy="95648"/>
            </a:xfrm>
            <a:custGeom>
              <a:avLst/>
              <a:gdLst/>
              <a:ahLst/>
              <a:cxnLst/>
              <a:rect l="l" t="t" r="r" b="b"/>
              <a:pathLst>
                <a:path w="5165" h="1371" extrusionOk="0">
                  <a:moveTo>
                    <a:pt x="5164" y="1"/>
                  </a:moveTo>
                  <a:lnTo>
                    <a:pt x="3859" y="666"/>
                  </a:lnTo>
                  <a:lnTo>
                    <a:pt x="2198" y="1010"/>
                  </a:lnTo>
                  <a:lnTo>
                    <a:pt x="0" y="374"/>
                  </a:lnTo>
                  <a:lnTo>
                    <a:pt x="889" y="1027"/>
                  </a:lnTo>
                  <a:lnTo>
                    <a:pt x="2396" y="1370"/>
                  </a:lnTo>
                  <a:lnTo>
                    <a:pt x="4057" y="1065"/>
                  </a:lnTo>
                  <a:lnTo>
                    <a:pt x="5164" y="1"/>
                  </a:lnTo>
                  <a:close/>
                </a:path>
              </a:pathLst>
            </a:custGeom>
            <a:solidFill>
              <a:srgbClr val="2F3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95"/>
            <p:cNvSpPr/>
            <p:nvPr/>
          </p:nvSpPr>
          <p:spPr>
            <a:xfrm>
              <a:off x="2579677" y="2170671"/>
              <a:ext cx="295036" cy="197993"/>
            </a:xfrm>
            <a:custGeom>
              <a:avLst/>
              <a:gdLst/>
              <a:ahLst/>
              <a:cxnLst/>
              <a:rect l="l" t="t" r="r" b="b"/>
              <a:pathLst>
                <a:path w="4229" h="2838" extrusionOk="0">
                  <a:moveTo>
                    <a:pt x="1980" y="0"/>
                  </a:moveTo>
                  <a:lnTo>
                    <a:pt x="1" y="2370"/>
                  </a:lnTo>
                  <a:lnTo>
                    <a:pt x="1804" y="2837"/>
                  </a:lnTo>
                  <a:lnTo>
                    <a:pt x="3259" y="2537"/>
                  </a:lnTo>
                  <a:lnTo>
                    <a:pt x="4229" y="2236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rgbClr val="445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95"/>
            <p:cNvSpPr/>
            <p:nvPr/>
          </p:nvSpPr>
          <p:spPr>
            <a:xfrm>
              <a:off x="2579677" y="2170671"/>
              <a:ext cx="138135" cy="197993"/>
            </a:xfrm>
            <a:custGeom>
              <a:avLst/>
              <a:gdLst/>
              <a:ahLst/>
              <a:cxnLst/>
              <a:rect l="l" t="t" r="r" b="b"/>
              <a:pathLst>
                <a:path w="1980" h="2838" extrusionOk="0">
                  <a:moveTo>
                    <a:pt x="1980" y="0"/>
                  </a:moveTo>
                  <a:lnTo>
                    <a:pt x="1" y="2370"/>
                  </a:lnTo>
                  <a:lnTo>
                    <a:pt x="1804" y="2837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rgbClr val="7A9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95"/>
            <p:cNvSpPr/>
            <p:nvPr/>
          </p:nvSpPr>
          <p:spPr>
            <a:xfrm>
              <a:off x="2717742" y="2170671"/>
              <a:ext cx="156971" cy="176994"/>
            </a:xfrm>
            <a:custGeom>
              <a:avLst/>
              <a:gdLst/>
              <a:ahLst/>
              <a:cxnLst/>
              <a:rect l="l" t="t" r="r" b="b"/>
              <a:pathLst>
                <a:path w="2250" h="2537" extrusionOk="0">
                  <a:moveTo>
                    <a:pt x="1" y="0"/>
                  </a:moveTo>
                  <a:lnTo>
                    <a:pt x="1280" y="2537"/>
                  </a:lnTo>
                  <a:lnTo>
                    <a:pt x="2250" y="22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4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95"/>
            <p:cNvSpPr/>
            <p:nvPr/>
          </p:nvSpPr>
          <p:spPr>
            <a:xfrm>
              <a:off x="2579677" y="2326666"/>
              <a:ext cx="295036" cy="72207"/>
            </a:xfrm>
            <a:custGeom>
              <a:avLst/>
              <a:gdLst/>
              <a:ahLst/>
              <a:cxnLst/>
              <a:rect l="l" t="t" r="r" b="b"/>
              <a:pathLst>
                <a:path w="4229" h="1035" extrusionOk="0">
                  <a:moveTo>
                    <a:pt x="4229" y="0"/>
                  </a:moveTo>
                  <a:lnTo>
                    <a:pt x="3259" y="301"/>
                  </a:lnTo>
                  <a:lnTo>
                    <a:pt x="1804" y="601"/>
                  </a:lnTo>
                  <a:lnTo>
                    <a:pt x="932" y="494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662" y="735"/>
                  </a:lnTo>
                  <a:lnTo>
                    <a:pt x="1980" y="1035"/>
                  </a:lnTo>
                  <a:lnTo>
                    <a:pt x="3435" y="769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rgbClr val="2F3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95"/>
            <p:cNvSpPr/>
            <p:nvPr/>
          </p:nvSpPr>
          <p:spPr>
            <a:xfrm>
              <a:off x="2579677" y="2170671"/>
              <a:ext cx="138135" cy="188714"/>
            </a:xfrm>
            <a:custGeom>
              <a:avLst/>
              <a:gdLst/>
              <a:ahLst/>
              <a:cxnLst/>
              <a:rect l="l" t="t" r="r" b="b"/>
              <a:pathLst>
                <a:path w="1980" h="2705" extrusionOk="0">
                  <a:moveTo>
                    <a:pt x="1980" y="0"/>
                  </a:moveTo>
                  <a:lnTo>
                    <a:pt x="1" y="2370"/>
                  </a:lnTo>
                  <a:lnTo>
                    <a:pt x="937" y="2704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rgbClr val="8FA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95"/>
            <p:cNvSpPr/>
            <p:nvPr/>
          </p:nvSpPr>
          <p:spPr>
            <a:xfrm>
              <a:off x="2555748" y="2377874"/>
              <a:ext cx="154599" cy="112043"/>
            </a:xfrm>
            <a:custGeom>
              <a:avLst/>
              <a:gdLst/>
              <a:ahLst/>
              <a:cxnLst/>
              <a:rect l="l" t="t" r="r" b="b"/>
              <a:pathLst>
                <a:path w="2216" h="1606" extrusionOk="0">
                  <a:moveTo>
                    <a:pt x="936" y="1"/>
                  </a:moveTo>
                  <a:lnTo>
                    <a:pt x="0" y="975"/>
                  </a:lnTo>
                  <a:lnTo>
                    <a:pt x="2215" y="1606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rgbClr val="8FA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95"/>
            <p:cNvSpPr/>
            <p:nvPr/>
          </p:nvSpPr>
          <p:spPr>
            <a:xfrm>
              <a:off x="2152368" y="3057107"/>
              <a:ext cx="1972954" cy="801111"/>
            </a:xfrm>
            <a:custGeom>
              <a:avLst/>
              <a:gdLst/>
              <a:ahLst/>
              <a:cxnLst/>
              <a:rect l="l" t="t" r="r" b="b"/>
              <a:pathLst>
                <a:path w="28280" h="11483" extrusionOk="0">
                  <a:moveTo>
                    <a:pt x="0" y="0"/>
                  </a:moveTo>
                  <a:lnTo>
                    <a:pt x="4027" y="6491"/>
                  </a:lnTo>
                  <a:lnTo>
                    <a:pt x="7246" y="6976"/>
                  </a:lnTo>
                  <a:lnTo>
                    <a:pt x="8749" y="9229"/>
                  </a:lnTo>
                  <a:lnTo>
                    <a:pt x="16956" y="11483"/>
                  </a:lnTo>
                  <a:lnTo>
                    <a:pt x="21034" y="9015"/>
                  </a:lnTo>
                  <a:lnTo>
                    <a:pt x="24039" y="5203"/>
                  </a:lnTo>
                  <a:lnTo>
                    <a:pt x="27743" y="2627"/>
                  </a:lnTo>
                  <a:lnTo>
                    <a:pt x="28280" y="0"/>
                  </a:lnTo>
                  <a:close/>
                </a:path>
              </a:pathLst>
            </a:custGeom>
            <a:solidFill>
              <a:srgbClr val="54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95"/>
            <p:cNvSpPr/>
            <p:nvPr/>
          </p:nvSpPr>
          <p:spPr>
            <a:xfrm>
              <a:off x="2433241" y="3232846"/>
              <a:ext cx="224713" cy="310943"/>
            </a:xfrm>
            <a:custGeom>
              <a:avLst/>
              <a:gdLst/>
              <a:ahLst/>
              <a:cxnLst/>
              <a:rect l="l" t="t" r="r" b="b"/>
              <a:pathLst>
                <a:path w="3221" h="4457" extrusionOk="0">
                  <a:moveTo>
                    <a:pt x="2306" y="1"/>
                  </a:moveTo>
                  <a:lnTo>
                    <a:pt x="1" y="3972"/>
                  </a:lnTo>
                  <a:lnTo>
                    <a:pt x="3220" y="4457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3326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95"/>
            <p:cNvSpPr/>
            <p:nvPr/>
          </p:nvSpPr>
          <p:spPr>
            <a:xfrm>
              <a:off x="2152368" y="3057107"/>
              <a:ext cx="441752" cy="452845"/>
            </a:xfrm>
            <a:custGeom>
              <a:avLst/>
              <a:gdLst/>
              <a:ahLst/>
              <a:cxnLst/>
              <a:rect l="l" t="t" r="r" b="b"/>
              <a:pathLst>
                <a:path w="6332" h="6491" extrusionOk="0">
                  <a:moveTo>
                    <a:pt x="0" y="0"/>
                  </a:moveTo>
                  <a:lnTo>
                    <a:pt x="4027" y="6491"/>
                  </a:lnTo>
                  <a:lnTo>
                    <a:pt x="6332" y="2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5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95"/>
            <p:cNvSpPr/>
            <p:nvPr/>
          </p:nvSpPr>
          <p:spPr>
            <a:xfrm>
              <a:off x="2152368" y="3057107"/>
              <a:ext cx="441752" cy="175808"/>
            </a:xfrm>
            <a:custGeom>
              <a:avLst/>
              <a:gdLst/>
              <a:ahLst/>
              <a:cxnLst/>
              <a:rect l="l" t="t" r="r" b="b"/>
              <a:pathLst>
                <a:path w="6332" h="2520" extrusionOk="0">
                  <a:moveTo>
                    <a:pt x="0" y="0"/>
                  </a:moveTo>
                  <a:lnTo>
                    <a:pt x="6332" y="2520"/>
                  </a:lnTo>
                  <a:lnTo>
                    <a:pt x="6332" y="2520"/>
                  </a:lnTo>
                  <a:lnTo>
                    <a:pt x="4778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4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95"/>
            <p:cNvSpPr/>
            <p:nvPr/>
          </p:nvSpPr>
          <p:spPr>
            <a:xfrm>
              <a:off x="2594049" y="3232846"/>
              <a:ext cx="168692" cy="468193"/>
            </a:xfrm>
            <a:custGeom>
              <a:avLst/>
              <a:gdLst/>
              <a:ahLst/>
              <a:cxnLst/>
              <a:rect l="l" t="t" r="r" b="b"/>
              <a:pathLst>
                <a:path w="2418" h="6711" extrusionOk="0">
                  <a:moveTo>
                    <a:pt x="1" y="1"/>
                  </a:moveTo>
                  <a:lnTo>
                    <a:pt x="915" y="4457"/>
                  </a:lnTo>
                  <a:lnTo>
                    <a:pt x="2418" y="67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F3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95"/>
            <p:cNvSpPr/>
            <p:nvPr/>
          </p:nvSpPr>
          <p:spPr>
            <a:xfrm>
              <a:off x="2594049" y="3232846"/>
              <a:ext cx="471751" cy="468193"/>
            </a:xfrm>
            <a:custGeom>
              <a:avLst/>
              <a:gdLst/>
              <a:ahLst/>
              <a:cxnLst/>
              <a:rect l="l" t="t" r="r" b="b"/>
              <a:pathLst>
                <a:path w="6762" h="6711" extrusionOk="0">
                  <a:moveTo>
                    <a:pt x="1" y="1"/>
                  </a:moveTo>
                  <a:lnTo>
                    <a:pt x="2418" y="6710"/>
                  </a:lnTo>
                  <a:lnTo>
                    <a:pt x="6762" y="14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4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95"/>
            <p:cNvSpPr/>
            <p:nvPr/>
          </p:nvSpPr>
          <p:spPr>
            <a:xfrm>
              <a:off x="3065728" y="3128058"/>
              <a:ext cx="602909" cy="206086"/>
            </a:xfrm>
            <a:custGeom>
              <a:avLst/>
              <a:gdLst/>
              <a:ahLst/>
              <a:cxnLst/>
              <a:rect l="l" t="t" r="r" b="b"/>
              <a:pathLst>
                <a:path w="8642" h="2954" extrusionOk="0">
                  <a:moveTo>
                    <a:pt x="8642" y="0"/>
                  </a:moveTo>
                  <a:lnTo>
                    <a:pt x="2147" y="915"/>
                  </a:lnTo>
                  <a:lnTo>
                    <a:pt x="1" y="2954"/>
                  </a:lnTo>
                  <a:lnTo>
                    <a:pt x="8642" y="0"/>
                  </a:lnTo>
                  <a:close/>
                </a:path>
              </a:pathLst>
            </a:custGeom>
            <a:solidFill>
              <a:srgbClr val="403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95"/>
            <p:cNvSpPr/>
            <p:nvPr/>
          </p:nvSpPr>
          <p:spPr>
            <a:xfrm>
              <a:off x="2766298" y="3322703"/>
              <a:ext cx="572910" cy="528051"/>
            </a:xfrm>
            <a:custGeom>
              <a:avLst/>
              <a:gdLst/>
              <a:ahLst/>
              <a:cxnLst/>
              <a:rect l="l" t="t" r="r" b="b"/>
              <a:pathLst>
                <a:path w="8212" h="7569" extrusionOk="0">
                  <a:moveTo>
                    <a:pt x="4348" y="1"/>
                  </a:moveTo>
                  <a:lnTo>
                    <a:pt x="0" y="5366"/>
                  </a:lnTo>
                  <a:lnTo>
                    <a:pt x="8212" y="7568"/>
                  </a:lnTo>
                  <a:lnTo>
                    <a:pt x="8212" y="7568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rgbClr val="4F3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95"/>
            <p:cNvSpPr/>
            <p:nvPr/>
          </p:nvSpPr>
          <p:spPr>
            <a:xfrm>
              <a:off x="3065728" y="3334075"/>
              <a:ext cx="554074" cy="524144"/>
            </a:xfrm>
            <a:custGeom>
              <a:avLst/>
              <a:gdLst/>
              <a:ahLst/>
              <a:cxnLst/>
              <a:rect l="l" t="t" r="r" b="b"/>
              <a:pathLst>
                <a:path w="7942" h="7513" extrusionOk="0">
                  <a:moveTo>
                    <a:pt x="1" y="1"/>
                  </a:moveTo>
                  <a:lnTo>
                    <a:pt x="3864" y="7513"/>
                  </a:lnTo>
                  <a:lnTo>
                    <a:pt x="7942" y="50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3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95"/>
            <p:cNvSpPr/>
            <p:nvPr/>
          </p:nvSpPr>
          <p:spPr>
            <a:xfrm>
              <a:off x="3619730" y="3128058"/>
              <a:ext cx="213620" cy="557980"/>
            </a:xfrm>
            <a:custGeom>
              <a:avLst/>
              <a:gdLst/>
              <a:ahLst/>
              <a:cxnLst/>
              <a:rect l="l" t="t" r="r" b="b"/>
              <a:pathLst>
                <a:path w="3062" h="7998" extrusionOk="0">
                  <a:moveTo>
                    <a:pt x="430" y="0"/>
                  </a:moveTo>
                  <a:cubicBezTo>
                    <a:pt x="430" y="0"/>
                    <a:pt x="1" y="7834"/>
                    <a:pt x="1" y="7998"/>
                  </a:cubicBezTo>
                  <a:lnTo>
                    <a:pt x="3062" y="4027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3326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95"/>
            <p:cNvSpPr/>
            <p:nvPr/>
          </p:nvSpPr>
          <p:spPr>
            <a:xfrm>
              <a:off x="3065728" y="3128058"/>
              <a:ext cx="584073" cy="557980"/>
            </a:xfrm>
            <a:custGeom>
              <a:avLst/>
              <a:gdLst/>
              <a:ahLst/>
              <a:cxnLst/>
              <a:rect l="l" t="t" r="r" b="b"/>
              <a:pathLst>
                <a:path w="8372" h="7998" extrusionOk="0">
                  <a:moveTo>
                    <a:pt x="8371" y="0"/>
                  </a:moveTo>
                  <a:lnTo>
                    <a:pt x="1" y="2954"/>
                  </a:lnTo>
                  <a:lnTo>
                    <a:pt x="7942" y="7998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rgbClr val="4C35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95"/>
            <p:cNvSpPr/>
            <p:nvPr/>
          </p:nvSpPr>
          <p:spPr>
            <a:xfrm>
              <a:off x="3335230" y="3599741"/>
              <a:ext cx="284571" cy="254572"/>
            </a:xfrm>
            <a:custGeom>
              <a:avLst/>
              <a:gdLst/>
              <a:ahLst/>
              <a:cxnLst/>
              <a:rect l="l" t="t" r="r" b="b"/>
              <a:pathLst>
                <a:path w="4079" h="3649" extrusionOk="0">
                  <a:moveTo>
                    <a:pt x="2096" y="0"/>
                  </a:moveTo>
                  <a:lnTo>
                    <a:pt x="1" y="3649"/>
                  </a:lnTo>
                  <a:lnTo>
                    <a:pt x="4079" y="1237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rgbClr val="3326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95"/>
            <p:cNvSpPr/>
            <p:nvPr/>
          </p:nvSpPr>
          <p:spPr>
            <a:xfrm>
              <a:off x="3481387" y="3539812"/>
              <a:ext cx="145948" cy="146227"/>
            </a:xfrm>
            <a:custGeom>
              <a:avLst/>
              <a:gdLst/>
              <a:ahLst/>
              <a:cxnLst/>
              <a:rect l="l" t="t" r="r" b="b"/>
              <a:pathLst>
                <a:path w="2092" h="2096" extrusionOk="0">
                  <a:moveTo>
                    <a:pt x="2091" y="1"/>
                  </a:moveTo>
                  <a:lnTo>
                    <a:pt x="1" y="859"/>
                  </a:lnTo>
                  <a:lnTo>
                    <a:pt x="1984" y="2096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403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95"/>
            <p:cNvSpPr/>
            <p:nvPr/>
          </p:nvSpPr>
          <p:spPr>
            <a:xfrm>
              <a:off x="2761502" y="3699802"/>
              <a:ext cx="572980" cy="221085"/>
            </a:xfrm>
            <a:custGeom>
              <a:avLst/>
              <a:gdLst/>
              <a:ahLst/>
              <a:cxnLst/>
              <a:rect l="l" t="t" r="r" b="b"/>
              <a:pathLst>
                <a:path w="8213" h="3169" extrusionOk="0">
                  <a:moveTo>
                    <a:pt x="1" y="0"/>
                  </a:moveTo>
                  <a:lnTo>
                    <a:pt x="5208" y="3168"/>
                  </a:lnTo>
                  <a:lnTo>
                    <a:pt x="8212" y="22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26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95"/>
            <p:cNvSpPr/>
            <p:nvPr/>
          </p:nvSpPr>
          <p:spPr>
            <a:xfrm>
              <a:off x="3945602" y="3057107"/>
              <a:ext cx="179715" cy="183342"/>
            </a:xfrm>
            <a:custGeom>
              <a:avLst/>
              <a:gdLst/>
              <a:ahLst/>
              <a:cxnLst/>
              <a:rect l="l" t="t" r="r" b="b"/>
              <a:pathLst>
                <a:path w="2576" h="2628" extrusionOk="0">
                  <a:moveTo>
                    <a:pt x="2576" y="0"/>
                  </a:moveTo>
                  <a:lnTo>
                    <a:pt x="0" y="1288"/>
                  </a:lnTo>
                  <a:lnTo>
                    <a:pt x="2039" y="2627"/>
                  </a:lnTo>
                  <a:lnTo>
                    <a:pt x="2576" y="0"/>
                  </a:lnTo>
                  <a:close/>
                </a:path>
              </a:pathLst>
            </a:custGeom>
            <a:solidFill>
              <a:srgbClr val="3326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95"/>
            <p:cNvSpPr/>
            <p:nvPr/>
          </p:nvSpPr>
          <p:spPr>
            <a:xfrm>
              <a:off x="3649729" y="3128058"/>
              <a:ext cx="295943" cy="280944"/>
            </a:xfrm>
            <a:custGeom>
              <a:avLst/>
              <a:gdLst/>
              <a:ahLst/>
              <a:cxnLst/>
              <a:rect l="l" t="t" r="r" b="b"/>
              <a:pathLst>
                <a:path w="4242" h="4027" extrusionOk="0">
                  <a:moveTo>
                    <a:pt x="0" y="0"/>
                  </a:moveTo>
                  <a:lnTo>
                    <a:pt x="2632" y="4027"/>
                  </a:lnTo>
                  <a:lnTo>
                    <a:pt x="4241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31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95"/>
            <p:cNvSpPr/>
            <p:nvPr/>
          </p:nvSpPr>
          <p:spPr>
            <a:xfrm>
              <a:off x="2152368" y="2836091"/>
              <a:ext cx="1972954" cy="408195"/>
            </a:xfrm>
            <a:custGeom>
              <a:avLst/>
              <a:gdLst/>
              <a:ahLst/>
              <a:cxnLst/>
              <a:rect l="l" t="t" r="r" b="b"/>
              <a:pathLst>
                <a:path w="28280" h="5851" extrusionOk="0">
                  <a:moveTo>
                    <a:pt x="15617" y="0"/>
                  </a:moveTo>
                  <a:lnTo>
                    <a:pt x="6117" y="593"/>
                  </a:lnTo>
                  <a:lnTo>
                    <a:pt x="0" y="3168"/>
                  </a:lnTo>
                  <a:lnTo>
                    <a:pt x="5688" y="4349"/>
                  </a:lnTo>
                  <a:lnTo>
                    <a:pt x="14518" y="5851"/>
                  </a:lnTo>
                  <a:lnTo>
                    <a:pt x="21493" y="4507"/>
                  </a:lnTo>
                  <a:lnTo>
                    <a:pt x="25704" y="4456"/>
                  </a:lnTo>
                  <a:lnTo>
                    <a:pt x="28280" y="3168"/>
                  </a:lnTo>
                  <a:lnTo>
                    <a:pt x="23931" y="1129"/>
                  </a:lnTo>
                  <a:lnTo>
                    <a:pt x="15617" y="0"/>
                  </a:lnTo>
                  <a:close/>
                </a:path>
              </a:pathLst>
            </a:custGeom>
            <a:solidFill>
              <a:srgbClr val="477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95"/>
            <p:cNvSpPr/>
            <p:nvPr/>
          </p:nvSpPr>
          <p:spPr>
            <a:xfrm>
              <a:off x="2637164" y="2892392"/>
              <a:ext cx="1141983" cy="277037"/>
            </a:xfrm>
            <a:custGeom>
              <a:avLst/>
              <a:gdLst/>
              <a:ahLst/>
              <a:cxnLst/>
              <a:rect l="l" t="t" r="r" b="b"/>
              <a:pathLst>
                <a:path w="16369" h="3971" extrusionOk="0">
                  <a:moveTo>
                    <a:pt x="1" y="0"/>
                  </a:moveTo>
                  <a:lnTo>
                    <a:pt x="439" y="1086"/>
                  </a:lnTo>
                  <a:lnTo>
                    <a:pt x="2954" y="2790"/>
                  </a:lnTo>
                  <a:lnTo>
                    <a:pt x="8693" y="3971"/>
                  </a:lnTo>
                  <a:lnTo>
                    <a:pt x="13737" y="2898"/>
                  </a:lnTo>
                  <a:lnTo>
                    <a:pt x="16369" y="2627"/>
                  </a:lnTo>
                  <a:lnTo>
                    <a:pt x="14866" y="1983"/>
                  </a:lnTo>
                  <a:lnTo>
                    <a:pt x="13463" y="2022"/>
                  </a:lnTo>
                  <a:lnTo>
                    <a:pt x="8801" y="2949"/>
                  </a:lnTo>
                  <a:lnTo>
                    <a:pt x="3435" y="1932"/>
                  </a:lnTo>
                  <a:lnTo>
                    <a:pt x="1074" y="3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8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95"/>
            <p:cNvSpPr/>
            <p:nvPr/>
          </p:nvSpPr>
          <p:spPr>
            <a:xfrm>
              <a:off x="2637164" y="2274552"/>
              <a:ext cx="1097055" cy="745160"/>
            </a:xfrm>
            <a:custGeom>
              <a:avLst/>
              <a:gdLst/>
              <a:ahLst/>
              <a:cxnLst/>
              <a:rect l="l" t="t" r="r" b="b"/>
              <a:pathLst>
                <a:path w="15725" h="10681" extrusionOk="0">
                  <a:moveTo>
                    <a:pt x="9767" y="1"/>
                  </a:moveTo>
                  <a:lnTo>
                    <a:pt x="4186" y="215"/>
                  </a:lnTo>
                  <a:lnTo>
                    <a:pt x="2255" y="3971"/>
                  </a:lnTo>
                  <a:lnTo>
                    <a:pt x="1" y="8856"/>
                  </a:lnTo>
                  <a:lnTo>
                    <a:pt x="2096" y="9659"/>
                  </a:lnTo>
                  <a:lnTo>
                    <a:pt x="7354" y="10681"/>
                  </a:lnTo>
                  <a:lnTo>
                    <a:pt x="10252" y="9822"/>
                  </a:lnTo>
                  <a:lnTo>
                    <a:pt x="15725" y="9337"/>
                  </a:lnTo>
                  <a:lnTo>
                    <a:pt x="14849" y="7470"/>
                  </a:lnTo>
                  <a:lnTo>
                    <a:pt x="10681" y="2683"/>
                  </a:lnTo>
                  <a:lnTo>
                    <a:pt x="9767" y="1"/>
                  </a:lnTo>
                  <a:close/>
                </a:path>
              </a:pathLst>
            </a:custGeom>
            <a:solidFill>
              <a:srgbClr val="684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95"/>
            <p:cNvSpPr/>
            <p:nvPr/>
          </p:nvSpPr>
          <p:spPr>
            <a:xfrm>
              <a:off x="2794413" y="2274552"/>
              <a:ext cx="879946" cy="520586"/>
            </a:xfrm>
            <a:custGeom>
              <a:avLst/>
              <a:gdLst/>
              <a:ahLst/>
              <a:cxnLst/>
              <a:rect l="l" t="t" r="r" b="b"/>
              <a:pathLst>
                <a:path w="12613" h="7462" extrusionOk="0">
                  <a:moveTo>
                    <a:pt x="7513" y="1"/>
                  </a:moveTo>
                  <a:lnTo>
                    <a:pt x="1932" y="215"/>
                  </a:lnTo>
                  <a:lnTo>
                    <a:pt x="1" y="3971"/>
                  </a:lnTo>
                  <a:lnTo>
                    <a:pt x="4564" y="6976"/>
                  </a:lnTo>
                  <a:lnTo>
                    <a:pt x="8642" y="6388"/>
                  </a:lnTo>
                  <a:lnTo>
                    <a:pt x="12612" y="7461"/>
                  </a:lnTo>
                  <a:lnTo>
                    <a:pt x="8427" y="2683"/>
                  </a:lnTo>
                  <a:lnTo>
                    <a:pt x="7513" y="1"/>
                  </a:lnTo>
                  <a:close/>
                </a:path>
              </a:pathLst>
            </a:custGeom>
            <a:solidFill>
              <a:srgbClr val="477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95"/>
            <p:cNvSpPr/>
            <p:nvPr/>
          </p:nvSpPr>
          <p:spPr>
            <a:xfrm>
              <a:off x="3208886" y="2465638"/>
              <a:ext cx="229457" cy="127321"/>
            </a:xfrm>
            <a:custGeom>
              <a:avLst/>
              <a:gdLst/>
              <a:ahLst/>
              <a:cxnLst/>
              <a:rect l="l" t="t" r="r" b="b"/>
              <a:pathLst>
                <a:path w="3289" h="1825" extrusionOk="0">
                  <a:moveTo>
                    <a:pt x="1250" y="0"/>
                  </a:moveTo>
                  <a:lnTo>
                    <a:pt x="0" y="537"/>
                  </a:lnTo>
                  <a:lnTo>
                    <a:pt x="2379" y="1825"/>
                  </a:lnTo>
                  <a:lnTo>
                    <a:pt x="3289" y="1288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C69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95"/>
            <p:cNvSpPr/>
            <p:nvPr/>
          </p:nvSpPr>
          <p:spPr>
            <a:xfrm>
              <a:off x="3112750" y="2761233"/>
              <a:ext cx="254642" cy="258479"/>
            </a:xfrm>
            <a:custGeom>
              <a:avLst/>
              <a:gdLst/>
              <a:ahLst/>
              <a:cxnLst/>
              <a:rect l="l" t="t" r="r" b="b"/>
              <a:pathLst>
                <a:path w="3650" h="3705" extrusionOk="0">
                  <a:moveTo>
                    <a:pt x="1" y="0"/>
                  </a:moveTo>
                  <a:lnTo>
                    <a:pt x="537" y="3705"/>
                  </a:lnTo>
                  <a:lnTo>
                    <a:pt x="3649" y="2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26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95"/>
            <p:cNvSpPr/>
            <p:nvPr/>
          </p:nvSpPr>
          <p:spPr>
            <a:xfrm>
              <a:off x="2783321" y="2761233"/>
              <a:ext cx="366964" cy="269572"/>
            </a:xfrm>
            <a:custGeom>
              <a:avLst/>
              <a:gdLst/>
              <a:ahLst/>
              <a:cxnLst/>
              <a:rect l="l" t="t" r="r" b="b"/>
              <a:pathLst>
                <a:path w="5260" h="3864" extrusionOk="0">
                  <a:moveTo>
                    <a:pt x="4723" y="0"/>
                  </a:moveTo>
                  <a:lnTo>
                    <a:pt x="1" y="2683"/>
                  </a:lnTo>
                  <a:lnTo>
                    <a:pt x="2950" y="3863"/>
                  </a:lnTo>
                  <a:lnTo>
                    <a:pt x="5259" y="3705"/>
                  </a:lnTo>
                  <a:lnTo>
                    <a:pt x="4723" y="0"/>
                  </a:lnTo>
                  <a:close/>
                </a:path>
              </a:pathLst>
            </a:custGeom>
            <a:solidFill>
              <a:srgbClr val="684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95"/>
            <p:cNvSpPr/>
            <p:nvPr/>
          </p:nvSpPr>
          <p:spPr>
            <a:xfrm>
              <a:off x="3112750" y="2720142"/>
              <a:ext cx="284571" cy="239713"/>
            </a:xfrm>
            <a:custGeom>
              <a:avLst/>
              <a:gdLst/>
              <a:ahLst/>
              <a:cxnLst/>
              <a:rect l="l" t="t" r="r" b="b"/>
              <a:pathLst>
                <a:path w="4079" h="3436" extrusionOk="0">
                  <a:moveTo>
                    <a:pt x="4079" y="1"/>
                  </a:moveTo>
                  <a:lnTo>
                    <a:pt x="1" y="589"/>
                  </a:lnTo>
                  <a:lnTo>
                    <a:pt x="215" y="752"/>
                  </a:lnTo>
                  <a:lnTo>
                    <a:pt x="3649" y="3435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rgbClr val="4F3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95"/>
            <p:cNvSpPr/>
            <p:nvPr/>
          </p:nvSpPr>
          <p:spPr>
            <a:xfrm>
              <a:off x="2637164" y="2551589"/>
              <a:ext cx="157320" cy="396823"/>
            </a:xfrm>
            <a:custGeom>
              <a:avLst/>
              <a:gdLst/>
              <a:ahLst/>
              <a:cxnLst/>
              <a:rect l="l" t="t" r="r" b="b"/>
              <a:pathLst>
                <a:path w="2255" h="5688" extrusionOk="0">
                  <a:moveTo>
                    <a:pt x="2255" y="0"/>
                  </a:moveTo>
                  <a:lnTo>
                    <a:pt x="1" y="4885"/>
                  </a:lnTo>
                  <a:lnTo>
                    <a:pt x="2096" y="5688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4F3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95"/>
            <p:cNvSpPr/>
            <p:nvPr/>
          </p:nvSpPr>
          <p:spPr>
            <a:xfrm>
              <a:off x="2794413" y="2289551"/>
              <a:ext cx="516680" cy="262107"/>
            </a:xfrm>
            <a:custGeom>
              <a:avLst/>
              <a:gdLst/>
              <a:ahLst/>
              <a:cxnLst/>
              <a:rect l="l" t="t" r="r" b="b"/>
              <a:pathLst>
                <a:path w="7406" h="3757" extrusionOk="0">
                  <a:moveTo>
                    <a:pt x="1932" y="0"/>
                  </a:moveTo>
                  <a:lnTo>
                    <a:pt x="1" y="3756"/>
                  </a:lnTo>
                  <a:lnTo>
                    <a:pt x="7405" y="3756"/>
                  </a:lnTo>
                  <a:lnTo>
                    <a:pt x="3757" y="1717"/>
                  </a:lnTo>
                  <a:lnTo>
                    <a:pt x="1932" y="0"/>
                  </a:lnTo>
                  <a:close/>
                </a:path>
              </a:pathLst>
            </a:custGeom>
            <a:solidFill>
              <a:srgbClr val="67A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95"/>
            <p:cNvSpPr/>
            <p:nvPr/>
          </p:nvSpPr>
          <p:spPr>
            <a:xfrm>
              <a:off x="3112750" y="2588983"/>
              <a:ext cx="284571" cy="172320"/>
            </a:xfrm>
            <a:custGeom>
              <a:avLst/>
              <a:gdLst/>
              <a:ahLst/>
              <a:cxnLst/>
              <a:rect l="l" t="t" r="r" b="b"/>
              <a:pathLst>
                <a:path w="4079" h="2470" extrusionOk="0">
                  <a:moveTo>
                    <a:pt x="3757" y="1"/>
                  </a:moveTo>
                  <a:lnTo>
                    <a:pt x="1" y="2469"/>
                  </a:lnTo>
                  <a:lnTo>
                    <a:pt x="4079" y="1881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rgbClr val="3A6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95"/>
            <p:cNvSpPr/>
            <p:nvPr/>
          </p:nvSpPr>
          <p:spPr>
            <a:xfrm>
              <a:off x="3374786" y="2592890"/>
              <a:ext cx="299571" cy="202249"/>
            </a:xfrm>
            <a:custGeom>
              <a:avLst/>
              <a:gdLst/>
              <a:ahLst/>
              <a:cxnLst/>
              <a:rect l="l" t="t" r="r" b="b"/>
              <a:pathLst>
                <a:path w="4294" h="2899" extrusionOk="0">
                  <a:moveTo>
                    <a:pt x="1" y="1"/>
                  </a:moveTo>
                  <a:lnTo>
                    <a:pt x="323" y="1825"/>
                  </a:lnTo>
                  <a:lnTo>
                    <a:pt x="4293" y="2898"/>
                  </a:lnTo>
                  <a:lnTo>
                    <a:pt x="4293" y="28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95"/>
            <p:cNvSpPr/>
            <p:nvPr/>
          </p:nvSpPr>
          <p:spPr>
            <a:xfrm>
              <a:off x="3378414" y="2461731"/>
              <a:ext cx="295943" cy="333407"/>
            </a:xfrm>
            <a:custGeom>
              <a:avLst/>
              <a:gdLst/>
              <a:ahLst/>
              <a:cxnLst/>
              <a:rect l="l" t="t" r="r" b="b"/>
              <a:pathLst>
                <a:path w="4242" h="4779" extrusionOk="0">
                  <a:moveTo>
                    <a:pt x="56" y="0"/>
                  </a:moveTo>
                  <a:lnTo>
                    <a:pt x="0" y="1881"/>
                  </a:lnTo>
                  <a:lnTo>
                    <a:pt x="4241" y="4778"/>
                  </a:lnTo>
                  <a:lnTo>
                    <a:pt x="4241" y="477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A6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95"/>
            <p:cNvSpPr/>
            <p:nvPr/>
          </p:nvSpPr>
          <p:spPr>
            <a:xfrm>
              <a:off x="2783321" y="2551589"/>
              <a:ext cx="329500" cy="396823"/>
            </a:xfrm>
            <a:custGeom>
              <a:avLst/>
              <a:gdLst/>
              <a:ahLst/>
              <a:cxnLst/>
              <a:rect l="l" t="t" r="r" b="b"/>
              <a:pathLst>
                <a:path w="4723" h="5688" extrusionOk="0">
                  <a:moveTo>
                    <a:pt x="160" y="0"/>
                  </a:moveTo>
                  <a:lnTo>
                    <a:pt x="1" y="5688"/>
                  </a:lnTo>
                  <a:lnTo>
                    <a:pt x="4723" y="300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7F5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95"/>
            <p:cNvSpPr/>
            <p:nvPr/>
          </p:nvSpPr>
          <p:spPr>
            <a:xfrm>
              <a:off x="3457458" y="2635447"/>
              <a:ext cx="37813" cy="380359"/>
            </a:xfrm>
            <a:custGeom>
              <a:avLst/>
              <a:gdLst/>
              <a:ahLst/>
              <a:cxnLst/>
              <a:rect l="l" t="t" r="r" b="b"/>
              <a:pathLst>
                <a:path w="542" h="5452" extrusionOk="0">
                  <a:moveTo>
                    <a:pt x="0" y="0"/>
                  </a:moveTo>
                  <a:lnTo>
                    <a:pt x="0" y="5417"/>
                  </a:lnTo>
                  <a:lnTo>
                    <a:pt x="245" y="5452"/>
                  </a:lnTo>
                  <a:lnTo>
                    <a:pt x="541" y="541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8C4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95"/>
            <p:cNvSpPr/>
            <p:nvPr/>
          </p:nvSpPr>
          <p:spPr>
            <a:xfrm>
              <a:off x="3467643" y="2635447"/>
              <a:ext cx="27627" cy="377987"/>
            </a:xfrm>
            <a:custGeom>
              <a:avLst/>
              <a:gdLst/>
              <a:ahLst/>
              <a:cxnLst/>
              <a:rect l="l" t="t" r="r" b="b"/>
              <a:pathLst>
                <a:path w="396" h="5418" extrusionOk="0">
                  <a:moveTo>
                    <a:pt x="395" y="0"/>
                  </a:moveTo>
                  <a:lnTo>
                    <a:pt x="0" y="5417"/>
                  </a:lnTo>
                  <a:lnTo>
                    <a:pt x="395" y="5417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402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95"/>
            <p:cNvSpPr/>
            <p:nvPr/>
          </p:nvSpPr>
          <p:spPr>
            <a:xfrm>
              <a:off x="3303836" y="2478475"/>
              <a:ext cx="364801" cy="280386"/>
            </a:xfrm>
            <a:custGeom>
              <a:avLst/>
              <a:gdLst/>
              <a:ahLst/>
              <a:cxnLst/>
              <a:rect l="l" t="t" r="r" b="b"/>
              <a:pathLst>
                <a:path w="5229" h="4019" extrusionOk="0">
                  <a:moveTo>
                    <a:pt x="2426" y="1"/>
                  </a:moveTo>
                  <a:lnTo>
                    <a:pt x="0" y="3233"/>
                  </a:lnTo>
                  <a:lnTo>
                    <a:pt x="2224" y="4019"/>
                  </a:lnTo>
                  <a:lnTo>
                    <a:pt x="3911" y="3594"/>
                  </a:lnTo>
                  <a:lnTo>
                    <a:pt x="5229" y="2770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4A5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95"/>
            <p:cNvSpPr/>
            <p:nvPr/>
          </p:nvSpPr>
          <p:spPr>
            <a:xfrm>
              <a:off x="3303836" y="2478475"/>
              <a:ext cx="169250" cy="280386"/>
            </a:xfrm>
            <a:custGeom>
              <a:avLst/>
              <a:gdLst/>
              <a:ahLst/>
              <a:cxnLst/>
              <a:rect l="l" t="t" r="r" b="b"/>
              <a:pathLst>
                <a:path w="2426" h="4019" extrusionOk="0">
                  <a:moveTo>
                    <a:pt x="2426" y="1"/>
                  </a:moveTo>
                  <a:lnTo>
                    <a:pt x="0" y="3233"/>
                  </a:lnTo>
                  <a:lnTo>
                    <a:pt x="2224" y="401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809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95"/>
            <p:cNvSpPr/>
            <p:nvPr/>
          </p:nvSpPr>
          <p:spPr>
            <a:xfrm>
              <a:off x="3473015" y="2478475"/>
              <a:ext cx="195621" cy="250735"/>
            </a:xfrm>
            <a:custGeom>
              <a:avLst/>
              <a:gdLst/>
              <a:ahLst/>
              <a:cxnLst/>
              <a:rect l="l" t="t" r="r" b="b"/>
              <a:pathLst>
                <a:path w="2804" h="3594" extrusionOk="0">
                  <a:moveTo>
                    <a:pt x="1" y="1"/>
                  </a:moveTo>
                  <a:lnTo>
                    <a:pt x="1486" y="3594"/>
                  </a:lnTo>
                  <a:lnTo>
                    <a:pt x="2804" y="27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3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95"/>
            <p:cNvSpPr/>
            <p:nvPr/>
          </p:nvSpPr>
          <p:spPr>
            <a:xfrm>
              <a:off x="3303836" y="2671655"/>
              <a:ext cx="364801" cy="118391"/>
            </a:xfrm>
            <a:custGeom>
              <a:avLst/>
              <a:gdLst/>
              <a:ahLst/>
              <a:cxnLst/>
              <a:rect l="l" t="t" r="r" b="b"/>
              <a:pathLst>
                <a:path w="5229" h="1697" extrusionOk="0">
                  <a:moveTo>
                    <a:pt x="5229" y="1"/>
                  </a:moveTo>
                  <a:lnTo>
                    <a:pt x="3911" y="825"/>
                  </a:lnTo>
                  <a:lnTo>
                    <a:pt x="2224" y="1250"/>
                  </a:lnTo>
                  <a:lnTo>
                    <a:pt x="0" y="464"/>
                  </a:lnTo>
                  <a:lnTo>
                    <a:pt x="0" y="464"/>
                  </a:lnTo>
                  <a:lnTo>
                    <a:pt x="932" y="1130"/>
                  </a:lnTo>
                  <a:lnTo>
                    <a:pt x="2426" y="1696"/>
                  </a:lnTo>
                  <a:lnTo>
                    <a:pt x="4108" y="1318"/>
                  </a:lnTo>
                  <a:lnTo>
                    <a:pt x="5229" y="1"/>
                  </a:lnTo>
                  <a:close/>
                </a:path>
              </a:pathLst>
            </a:custGeom>
            <a:solidFill>
              <a:srgbClr val="354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95"/>
            <p:cNvSpPr/>
            <p:nvPr/>
          </p:nvSpPr>
          <p:spPr>
            <a:xfrm>
              <a:off x="3316393" y="2371316"/>
              <a:ext cx="315129" cy="242294"/>
            </a:xfrm>
            <a:custGeom>
              <a:avLst/>
              <a:gdLst/>
              <a:ahLst/>
              <a:cxnLst/>
              <a:rect l="l" t="t" r="r" b="b"/>
              <a:pathLst>
                <a:path w="4517" h="3473" extrusionOk="0">
                  <a:moveTo>
                    <a:pt x="2100" y="0"/>
                  </a:moveTo>
                  <a:lnTo>
                    <a:pt x="1" y="2795"/>
                  </a:lnTo>
                  <a:lnTo>
                    <a:pt x="1924" y="3473"/>
                  </a:lnTo>
                  <a:lnTo>
                    <a:pt x="3379" y="3104"/>
                  </a:lnTo>
                  <a:lnTo>
                    <a:pt x="4516" y="2395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4A5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95"/>
            <p:cNvSpPr/>
            <p:nvPr/>
          </p:nvSpPr>
          <p:spPr>
            <a:xfrm>
              <a:off x="3316393" y="2371316"/>
              <a:ext cx="146507" cy="242294"/>
            </a:xfrm>
            <a:custGeom>
              <a:avLst/>
              <a:gdLst/>
              <a:ahLst/>
              <a:cxnLst/>
              <a:rect l="l" t="t" r="r" b="b"/>
              <a:pathLst>
                <a:path w="2100" h="3473" extrusionOk="0">
                  <a:moveTo>
                    <a:pt x="2100" y="0"/>
                  </a:moveTo>
                  <a:lnTo>
                    <a:pt x="1" y="2795"/>
                  </a:lnTo>
                  <a:lnTo>
                    <a:pt x="1924" y="3473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809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95"/>
            <p:cNvSpPr/>
            <p:nvPr/>
          </p:nvSpPr>
          <p:spPr>
            <a:xfrm>
              <a:off x="3462829" y="2371316"/>
              <a:ext cx="168692" cy="216551"/>
            </a:xfrm>
            <a:custGeom>
              <a:avLst/>
              <a:gdLst/>
              <a:ahLst/>
              <a:cxnLst/>
              <a:rect l="l" t="t" r="r" b="b"/>
              <a:pathLst>
                <a:path w="2418" h="3104" extrusionOk="0">
                  <a:moveTo>
                    <a:pt x="1" y="0"/>
                  </a:moveTo>
                  <a:lnTo>
                    <a:pt x="1280" y="3104"/>
                  </a:lnTo>
                  <a:lnTo>
                    <a:pt x="2417" y="23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440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95"/>
            <p:cNvSpPr/>
            <p:nvPr/>
          </p:nvSpPr>
          <p:spPr>
            <a:xfrm>
              <a:off x="3316393" y="2538403"/>
              <a:ext cx="315129" cy="102206"/>
            </a:xfrm>
            <a:custGeom>
              <a:avLst/>
              <a:gdLst/>
              <a:ahLst/>
              <a:cxnLst/>
              <a:rect l="l" t="t" r="r" b="b"/>
              <a:pathLst>
                <a:path w="4517" h="1465" extrusionOk="0">
                  <a:moveTo>
                    <a:pt x="4516" y="0"/>
                  </a:moveTo>
                  <a:lnTo>
                    <a:pt x="3379" y="709"/>
                  </a:lnTo>
                  <a:lnTo>
                    <a:pt x="1924" y="1078"/>
                  </a:lnTo>
                  <a:lnTo>
                    <a:pt x="1" y="400"/>
                  </a:lnTo>
                  <a:lnTo>
                    <a:pt x="782" y="1095"/>
                  </a:lnTo>
                  <a:lnTo>
                    <a:pt x="2100" y="1464"/>
                  </a:lnTo>
                  <a:lnTo>
                    <a:pt x="3551" y="1138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rgbClr val="354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95"/>
            <p:cNvSpPr/>
            <p:nvPr/>
          </p:nvSpPr>
          <p:spPr>
            <a:xfrm>
              <a:off x="3337671" y="2269180"/>
              <a:ext cx="257921" cy="212086"/>
            </a:xfrm>
            <a:custGeom>
              <a:avLst/>
              <a:gdLst/>
              <a:ahLst/>
              <a:cxnLst/>
              <a:rect l="l" t="t" r="r" b="b"/>
              <a:pathLst>
                <a:path w="3697" h="3040" extrusionOk="0">
                  <a:moveTo>
                    <a:pt x="1726" y="0"/>
                  </a:moveTo>
                  <a:lnTo>
                    <a:pt x="0" y="2537"/>
                  </a:lnTo>
                  <a:lnTo>
                    <a:pt x="1576" y="3039"/>
                  </a:lnTo>
                  <a:lnTo>
                    <a:pt x="2851" y="2718"/>
                  </a:lnTo>
                  <a:lnTo>
                    <a:pt x="3696" y="2396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4A5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95"/>
            <p:cNvSpPr/>
            <p:nvPr/>
          </p:nvSpPr>
          <p:spPr>
            <a:xfrm>
              <a:off x="3337671" y="2269180"/>
              <a:ext cx="120414" cy="212086"/>
            </a:xfrm>
            <a:custGeom>
              <a:avLst/>
              <a:gdLst/>
              <a:ahLst/>
              <a:cxnLst/>
              <a:rect l="l" t="t" r="r" b="b"/>
              <a:pathLst>
                <a:path w="1726" h="3040" extrusionOk="0">
                  <a:moveTo>
                    <a:pt x="1726" y="0"/>
                  </a:moveTo>
                  <a:lnTo>
                    <a:pt x="0" y="2537"/>
                  </a:lnTo>
                  <a:lnTo>
                    <a:pt x="1576" y="3039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809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95"/>
            <p:cNvSpPr/>
            <p:nvPr/>
          </p:nvSpPr>
          <p:spPr>
            <a:xfrm>
              <a:off x="3458016" y="2269180"/>
              <a:ext cx="137577" cy="189621"/>
            </a:xfrm>
            <a:custGeom>
              <a:avLst/>
              <a:gdLst/>
              <a:ahLst/>
              <a:cxnLst/>
              <a:rect l="l" t="t" r="r" b="b"/>
              <a:pathLst>
                <a:path w="1972" h="2718" extrusionOk="0">
                  <a:moveTo>
                    <a:pt x="1" y="0"/>
                  </a:moveTo>
                  <a:lnTo>
                    <a:pt x="1126" y="2718"/>
                  </a:lnTo>
                  <a:lnTo>
                    <a:pt x="1971" y="23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4F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95"/>
            <p:cNvSpPr/>
            <p:nvPr/>
          </p:nvSpPr>
          <p:spPr>
            <a:xfrm>
              <a:off x="3337671" y="2436267"/>
              <a:ext cx="257921" cy="77369"/>
            </a:xfrm>
            <a:custGeom>
              <a:avLst/>
              <a:gdLst/>
              <a:ahLst/>
              <a:cxnLst/>
              <a:rect l="l" t="t" r="r" b="b"/>
              <a:pathLst>
                <a:path w="3697" h="1109" extrusionOk="0">
                  <a:moveTo>
                    <a:pt x="3696" y="1"/>
                  </a:moveTo>
                  <a:lnTo>
                    <a:pt x="2851" y="323"/>
                  </a:lnTo>
                  <a:lnTo>
                    <a:pt x="1576" y="644"/>
                  </a:lnTo>
                  <a:lnTo>
                    <a:pt x="812" y="529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576" y="786"/>
                  </a:lnTo>
                  <a:lnTo>
                    <a:pt x="1726" y="1108"/>
                  </a:lnTo>
                  <a:lnTo>
                    <a:pt x="3001" y="820"/>
                  </a:lnTo>
                  <a:lnTo>
                    <a:pt x="3696" y="1"/>
                  </a:lnTo>
                  <a:close/>
                </a:path>
              </a:pathLst>
            </a:custGeom>
            <a:solidFill>
              <a:srgbClr val="354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95"/>
            <p:cNvSpPr/>
            <p:nvPr/>
          </p:nvSpPr>
          <p:spPr>
            <a:xfrm>
              <a:off x="3337671" y="2269180"/>
              <a:ext cx="120414" cy="201900"/>
            </a:xfrm>
            <a:custGeom>
              <a:avLst/>
              <a:gdLst/>
              <a:ahLst/>
              <a:cxnLst/>
              <a:rect l="l" t="t" r="r" b="b"/>
              <a:pathLst>
                <a:path w="1726" h="2894" extrusionOk="0">
                  <a:moveTo>
                    <a:pt x="1726" y="0"/>
                  </a:moveTo>
                  <a:lnTo>
                    <a:pt x="0" y="2537"/>
                  </a:lnTo>
                  <a:lnTo>
                    <a:pt x="820" y="2894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96B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95"/>
            <p:cNvSpPr/>
            <p:nvPr/>
          </p:nvSpPr>
          <p:spPr>
            <a:xfrm>
              <a:off x="3316393" y="2491103"/>
              <a:ext cx="135414" cy="119507"/>
            </a:xfrm>
            <a:custGeom>
              <a:avLst/>
              <a:gdLst/>
              <a:ahLst/>
              <a:cxnLst/>
              <a:rect l="l" t="t" r="r" b="b"/>
              <a:pathLst>
                <a:path w="1941" h="1713" extrusionOk="0">
                  <a:moveTo>
                    <a:pt x="820" y="0"/>
                  </a:moveTo>
                  <a:lnTo>
                    <a:pt x="1" y="1039"/>
                  </a:lnTo>
                  <a:lnTo>
                    <a:pt x="1941" y="1713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96B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95"/>
            <p:cNvSpPr/>
            <p:nvPr/>
          </p:nvSpPr>
          <p:spPr>
            <a:xfrm>
              <a:off x="2378476" y="2596797"/>
              <a:ext cx="37743" cy="424380"/>
            </a:xfrm>
            <a:custGeom>
              <a:avLst/>
              <a:gdLst/>
              <a:ahLst/>
              <a:cxnLst/>
              <a:rect l="l" t="t" r="r" b="b"/>
              <a:pathLst>
                <a:path w="541" h="6083" extrusionOk="0">
                  <a:moveTo>
                    <a:pt x="0" y="0"/>
                  </a:moveTo>
                  <a:lnTo>
                    <a:pt x="0" y="6044"/>
                  </a:lnTo>
                  <a:lnTo>
                    <a:pt x="245" y="6083"/>
                  </a:lnTo>
                  <a:lnTo>
                    <a:pt x="541" y="6044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A5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95"/>
            <p:cNvSpPr/>
            <p:nvPr/>
          </p:nvSpPr>
          <p:spPr>
            <a:xfrm>
              <a:off x="2388661" y="2596797"/>
              <a:ext cx="27557" cy="421729"/>
            </a:xfrm>
            <a:custGeom>
              <a:avLst/>
              <a:gdLst/>
              <a:ahLst/>
              <a:cxnLst/>
              <a:rect l="l" t="t" r="r" b="b"/>
              <a:pathLst>
                <a:path w="395" h="6045" extrusionOk="0">
                  <a:moveTo>
                    <a:pt x="395" y="0"/>
                  </a:moveTo>
                  <a:lnTo>
                    <a:pt x="0" y="6044"/>
                  </a:lnTo>
                  <a:lnTo>
                    <a:pt x="395" y="604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95"/>
            <p:cNvSpPr/>
            <p:nvPr/>
          </p:nvSpPr>
          <p:spPr>
            <a:xfrm>
              <a:off x="2202390" y="2470382"/>
              <a:ext cx="417195" cy="262107"/>
            </a:xfrm>
            <a:custGeom>
              <a:avLst/>
              <a:gdLst/>
              <a:ahLst/>
              <a:cxnLst/>
              <a:rect l="l" t="t" r="r" b="b"/>
              <a:pathLst>
                <a:path w="5980" h="3757" extrusionOk="0">
                  <a:moveTo>
                    <a:pt x="2773" y="1"/>
                  </a:moveTo>
                  <a:lnTo>
                    <a:pt x="0" y="3023"/>
                  </a:lnTo>
                  <a:lnTo>
                    <a:pt x="2546" y="3757"/>
                  </a:lnTo>
                  <a:lnTo>
                    <a:pt x="4469" y="3358"/>
                  </a:lnTo>
                  <a:lnTo>
                    <a:pt x="5980" y="2589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5E7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95"/>
            <p:cNvSpPr/>
            <p:nvPr/>
          </p:nvSpPr>
          <p:spPr>
            <a:xfrm>
              <a:off x="2202390" y="2470382"/>
              <a:ext cx="193528" cy="262107"/>
            </a:xfrm>
            <a:custGeom>
              <a:avLst/>
              <a:gdLst/>
              <a:ahLst/>
              <a:cxnLst/>
              <a:rect l="l" t="t" r="r" b="b"/>
              <a:pathLst>
                <a:path w="2774" h="3757" extrusionOk="0">
                  <a:moveTo>
                    <a:pt x="2773" y="1"/>
                  </a:moveTo>
                  <a:lnTo>
                    <a:pt x="0" y="3023"/>
                  </a:lnTo>
                  <a:lnTo>
                    <a:pt x="2546" y="375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95B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95"/>
            <p:cNvSpPr/>
            <p:nvPr/>
          </p:nvSpPr>
          <p:spPr>
            <a:xfrm>
              <a:off x="2395847" y="2470382"/>
              <a:ext cx="223736" cy="234271"/>
            </a:xfrm>
            <a:custGeom>
              <a:avLst/>
              <a:gdLst/>
              <a:ahLst/>
              <a:cxnLst/>
              <a:rect l="l" t="t" r="r" b="b"/>
              <a:pathLst>
                <a:path w="3207" h="3358" extrusionOk="0">
                  <a:moveTo>
                    <a:pt x="0" y="1"/>
                  </a:moveTo>
                  <a:lnTo>
                    <a:pt x="1696" y="3358"/>
                  </a:lnTo>
                  <a:lnTo>
                    <a:pt x="3207" y="2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5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95"/>
            <p:cNvSpPr/>
            <p:nvPr/>
          </p:nvSpPr>
          <p:spPr>
            <a:xfrm>
              <a:off x="2202390" y="2651004"/>
              <a:ext cx="417195" cy="110857"/>
            </a:xfrm>
            <a:custGeom>
              <a:avLst/>
              <a:gdLst/>
              <a:ahLst/>
              <a:cxnLst/>
              <a:rect l="l" t="t" r="r" b="b"/>
              <a:pathLst>
                <a:path w="5980" h="1589" extrusionOk="0">
                  <a:moveTo>
                    <a:pt x="5980" y="0"/>
                  </a:moveTo>
                  <a:lnTo>
                    <a:pt x="4469" y="769"/>
                  </a:lnTo>
                  <a:lnTo>
                    <a:pt x="2546" y="1168"/>
                  </a:lnTo>
                  <a:lnTo>
                    <a:pt x="0" y="434"/>
                  </a:lnTo>
                  <a:lnTo>
                    <a:pt x="1069" y="1056"/>
                  </a:lnTo>
                  <a:lnTo>
                    <a:pt x="2773" y="1589"/>
                  </a:lnTo>
                  <a:lnTo>
                    <a:pt x="4700" y="1232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rgbClr val="495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95"/>
            <p:cNvSpPr/>
            <p:nvPr/>
          </p:nvSpPr>
          <p:spPr>
            <a:xfrm>
              <a:off x="2217040" y="2370060"/>
              <a:ext cx="360336" cy="226527"/>
            </a:xfrm>
            <a:custGeom>
              <a:avLst/>
              <a:gdLst/>
              <a:ahLst/>
              <a:cxnLst/>
              <a:rect l="l" t="t" r="r" b="b"/>
              <a:pathLst>
                <a:path w="5165" h="3247" extrusionOk="0">
                  <a:moveTo>
                    <a:pt x="2396" y="1"/>
                  </a:moveTo>
                  <a:lnTo>
                    <a:pt x="0" y="2611"/>
                  </a:lnTo>
                  <a:lnTo>
                    <a:pt x="2198" y="3246"/>
                  </a:lnTo>
                  <a:lnTo>
                    <a:pt x="3859" y="2903"/>
                  </a:lnTo>
                  <a:lnTo>
                    <a:pt x="5164" y="2242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5E7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95"/>
            <p:cNvSpPr/>
            <p:nvPr/>
          </p:nvSpPr>
          <p:spPr>
            <a:xfrm>
              <a:off x="2217040" y="2370060"/>
              <a:ext cx="167157" cy="226527"/>
            </a:xfrm>
            <a:custGeom>
              <a:avLst/>
              <a:gdLst/>
              <a:ahLst/>
              <a:cxnLst/>
              <a:rect l="l" t="t" r="r" b="b"/>
              <a:pathLst>
                <a:path w="2396" h="3247" extrusionOk="0">
                  <a:moveTo>
                    <a:pt x="2396" y="1"/>
                  </a:moveTo>
                  <a:lnTo>
                    <a:pt x="0" y="2611"/>
                  </a:lnTo>
                  <a:lnTo>
                    <a:pt x="2198" y="3246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95B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95"/>
            <p:cNvSpPr/>
            <p:nvPr/>
          </p:nvSpPr>
          <p:spPr>
            <a:xfrm>
              <a:off x="2384127" y="2370060"/>
              <a:ext cx="193249" cy="202528"/>
            </a:xfrm>
            <a:custGeom>
              <a:avLst/>
              <a:gdLst/>
              <a:ahLst/>
              <a:cxnLst/>
              <a:rect l="l" t="t" r="r" b="b"/>
              <a:pathLst>
                <a:path w="2770" h="2903" extrusionOk="0">
                  <a:moveTo>
                    <a:pt x="1" y="1"/>
                  </a:moveTo>
                  <a:lnTo>
                    <a:pt x="1464" y="2903"/>
                  </a:lnTo>
                  <a:lnTo>
                    <a:pt x="2769" y="2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85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95"/>
            <p:cNvSpPr/>
            <p:nvPr/>
          </p:nvSpPr>
          <p:spPr>
            <a:xfrm>
              <a:off x="2217040" y="2526404"/>
              <a:ext cx="360336" cy="95578"/>
            </a:xfrm>
            <a:custGeom>
              <a:avLst/>
              <a:gdLst/>
              <a:ahLst/>
              <a:cxnLst/>
              <a:rect l="l" t="t" r="r" b="b"/>
              <a:pathLst>
                <a:path w="5165" h="1370" extrusionOk="0">
                  <a:moveTo>
                    <a:pt x="5164" y="1"/>
                  </a:moveTo>
                  <a:lnTo>
                    <a:pt x="3859" y="662"/>
                  </a:lnTo>
                  <a:lnTo>
                    <a:pt x="2198" y="1005"/>
                  </a:lnTo>
                  <a:lnTo>
                    <a:pt x="0" y="370"/>
                  </a:lnTo>
                  <a:lnTo>
                    <a:pt x="889" y="1022"/>
                  </a:lnTo>
                  <a:lnTo>
                    <a:pt x="2396" y="1370"/>
                  </a:lnTo>
                  <a:lnTo>
                    <a:pt x="4057" y="1061"/>
                  </a:lnTo>
                  <a:lnTo>
                    <a:pt x="5164" y="1"/>
                  </a:lnTo>
                  <a:close/>
                </a:path>
              </a:pathLst>
            </a:custGeom>
            <a:solidFill>
              <a:srgbClr val="495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95"/>
            <p:cNvSpPr/>
            <p:nvPr/>
          </p:nvSpPr>
          <p:spPr>
            <a:xfrm>
              <a:off x="2240969" y="2274552"/>
              <a:ext cx="295036" cy="197993"/>
            </a:xfrm>
            <a:custGeom>
              <a:avLst/>
              <a:gdLst/>
              <a:ahLst/>
              <a:cxnLst/>
              <a:rect l="l" t="t" r="r" b="b"/>
              <a:pathLst>
                <a:path w="4229" h="2838" extrusionOk="0">
                  <a:moveTo>
                    <a:pt x="1980" y="1"/>
                  </a:moveTo>
                  <a:lnTo>
                    <a:pt x="1" y="2374"/>
                  </a:lnTo>
                  <a:lnTo>
                    <a:pt x="1804" y="2838"/>
                  </a:lnTo>
                  <a:lnTo>
                    <a:pt x="3259" y="2538"/>
                  </a:lnTo>
                  <a:lnTo>
                    <a:pt x="4229" y="2237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5E7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95"/>
            <p:cNvSpPr/>
            <p:nvPr/>
          </p:nvSpPr>
          <p:spPr>
            <a:xfrm>
              <a:off x="2240969" y="2274552"/>
              <a:ext cx="138135" cy="197993"/>
            </a:xfrm>
            <a:custGeom>
              <a:avLst/>
              <a:gdLst/>
              <a:ahLst/>
              <a:cxnLst/>
              <a:rect l="l" t="t" r="r" b="b"/>
              <a:pathLst>
                <a:path w="1980" h="2838" extrusionOk="0">
                  <a:moveTo>
                    <a:pt x="1980" y="1"/>
                  </a:moveTo>
                  <a:lnTo>
                    <a:pt x="1" y="2374"/>
                  </a:lnTo>
                  <a:lnTo>
                    <a:pt x="1804" y="2838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95B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95"/>
            <p:cNvSpPr/>
            <p:nvPr/>
          </p:nvSpPr>
          <p:spPr>
            <a:xfrm>
              <a:off x="2379034" y="2274552"/>
              <a:ext cx="156971" cy="177064"/>
            </a:xfrm>
            <a:custGeom>
              <a:avLst/>
              <a:gdLst/>
              <a:ahLst/>
              <a:cxnLst/>
              <a:rect l="l" t="t" r="r" b="b"/>
              <a:pathLst>
                <a:path w="2250" h="2538" extrusionOk="0">
                  <a:moveTo>
                    <a:pt x="1" y="1"/>
                  </a:moveTo>
                  <a:lnTo>
                    <a:pt x="1280" y="2538"/>
                  </a:lnTo>
                  <a:lnTo>
                    <a:pt x="2250" y="22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46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95"/>
            <p:cNvSpPr/>
            <p:nvPr/>
          </p:nvSpPr>
          <p:spPr>
            <a:xfrm>
              <a:off x="2240969" y="2430616"/>
              <a:ext cx="295036" cy="72486"/>
            </a:xfrm>
            <a:custGeom>
              <a:avLst/>
              <a:gdLst/>
              <a:ahLst/>
              <a:cxnLst/>
              <a:rect l="l" t="t" r="r" b="b"/>
              <a:pathLst>
                <a:path w="4229" h="1039" extrusionOk="0">
                  <a:moveTo>
                    <a:pt x="4229" y="0"/>
                  </a:moveTo>
                  <a:lnTo>
                    <a:pt x="3259" y="301"/>
                  </a:lnTo>
                  <a:lnTo>
                    <a:pt x="1804" y="601"/>
                  </a:lnTo>
                  <a:lnTo>
                    <a:pt x="932" y="494"/>
                  </a:lnTo>
                  <a:lnTo>
                    <a:pt x="1" y="137"/>
                  </a:lnTo>
                  <a:lnTo>
                    <a:pt x="662" y="738"/>
                  </a:lnTo>
                  <a:lnTo>
                    <a:pt x="1980" y="1039"/>
                  </a:lnTo>
                  <a:lnTo>
                    <a:pt x="3435" y="768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rgbClr val="495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95"/>
            <p:cNvSpPr/>
            <p:nvPr/>
          </p:nvSpPr>
          <p:spPr>
            <a:xfrm>
              <a:off x="2240969" y="2274552"/>
              <a:ext cx="138135" cy="188714"/>
            </a:xfrm>
            <a:custGeom>
              <a:avLst/>
              <a:gdLst/>
              <a:ahLst/>
              <a:cxnLst/>
              <a:rect l="l" t="t" r="r" b="b"/>
              <a:pathLst>
                <a:path w="1980" h="2705" extrusionOk="0">
                  <a:moveTo>
                    <a:pt x="1980" y="1"/>
                  </a:moveTo>
                  <a:lnTo>
                    <a:pt x="1" y="2374"/>
                  </a:lnTo>
                  <a:lnTo>
                    <a:pt x="937" y="2705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ABC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95"/>
            <p:cNvSpPr/>
            <p:nvPr/>
          </p:nvSpPr>
          <p:spPr>
            <a:xfrm>
              <a:off x="2217040" y="2482103"/>
              <a:ext cx="154599" cy="111764"/>
            </a:xfrm>
            <a:custGeom>
              <a:avLst/>
              <a:gdLst/>
              <a:ahLst/>
              <a:cxnLst/>
              <a:rect l="l" t="t" r="r" b="b"/>
              <a:pathLst>
                <a:path w="2216" h="1602" extrusionOk="0">
                  <a:moveTo>
                    <a:pt x="936" y="0"/>
                  </a:moveTo>
                  <a:lnTo>
                    <a:pt x="0" y="970"/>
                  </a:lnTo>
                  <a:lnTo>
                    <a:pt x="2215" y="1601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ABC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95"/>
            <p:cNvSpPr/>
            <p:nvPr/>
          </p:nvSpPr>
          <p:spPr>
            <a:xfrm>
              <a:off x="2624327" y="2716305"/>
              <a:ext cx="34813" cy="340872"/>
            </a:xfrm>
            <a:custGeom>
              <a:avLst/>
              <a:gdLst/>
              <a:ahLst/>
              <a:cxnLst/>
              <a:rect l="l" t="t" r="r" b="b"/>
              <a:pathLst>
                <a:path w="499" h="4886" extrusionOk="0">
                  <a:moveTo>
                    <a:pt x="0" y="0"/>
                  </a:moveTo>
                  <a:lnTo>
                    <a:pt x="0" y="4855"/>
                  </a:lnTo>
                  <a:lnTo>
                    <a:pt x="228" y="4885"/>
                  </a:lnTo>
                  <a:lnTo>
                    <a:pt x="498" y="4855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D15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95"/>
            <p:cNvSpPr/>
            <p:nvPr/>
          </p:nvSpPr>
          <p:spPr>
            <a:xfrm>
              <a:off x="2633885" y="2716305"/>
              <a:ext cx="25255" cy="338779"/>
            </a:xfrm>
            <a:custGeom>
              <a:avLst/>
              <a:gdLst/>
              <a:ahLst/>
              <a:cxnLst/>
              <a:rect l="l" t="t" r="r" b="b"/>
              <a:pathLst>
                <a:path w="362" h="4856" extrusionOk="0">
                  <a:moveTo>
                    <a:pt x="361" y="0"/>
                  </a:moveTo>
                  <a:lnTo>
                    <a:pt x="1" y="4855"/>
                  </a:lnTo>
                  <a:lnTo>
                    <a:pt x="361" y="4855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854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95"/>
            <p:cNvSpPr/>
            <p:nvPr/>
          </p:nvSpPr>
          <p:spPr>
            <a:xfrm>
              <a:off x="2468263" y="2576704"/>
              <a:ext cx="331942" cy="327686"/>
            </a:xfrm>
            <a:custGeom>
              <a:avLst/>
              <a:gdLst/>
              <a:ahLst/>
              <a:cxnLst/>
              <a:rect l="l" t="t" r="r" b="b"/>
              <a:pathLst>
                <a:path w="4758" h="4697" extrusionOk="0">
                  <a:moveTo>
                    <a:pt x="1744" y="1"/>
                  </a:moveTo>
                  <a:lnTo>
                    <a:pt x="434" y="988"/>
                  </a:lnTo>
                  <a:lnTo>
                    <a:pt x="1" y="2757"/>
                  </a:lnTo>
                  <a:lnTo>
                    <a:pt x="945" y="4272"/>
                  </a:lnTo>
                  <a:lnTo>
                    <a:pt x="2469" y="4697"/>
                  </a:lnTo>
                  <a:lnTo>
                    <a:pt x="3886" y="4345"/>
                  </a:lnTo>
                  <a:lnTo>
                    <a:pt x="4757" y="3001"/>
                  </a:lnTo>
                  <a:lnTo>
                    <a:pt x="4645" y="1306"/>
                  </a:lnTo>
                  <a:lnTo>
                    <a:pt x="3413" y="250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7BB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95"/>
            <p:cNvSpPr/>
            <p:nvPr/>
          </p:nvSpPr>
          <p:spPr>
            <a:xfrm>
              <a:off x="2498541" y="2576704"/>
              <a:ext cx="142042" cy="118391"/>
            </a:xfrm>
            <a:custGeom>
              <a:avLst/>
              <a:gdLst/>
              <a:ahLst/>
              <a:cxnLst/>
              <a:rect l="l" t="t" r="r" b="b"/>
              <a:pathLst>
                <a:path w="2036" h="1697" extrusionOk="0">
                  <a:moveTo>
                    <a:pt x="1310" y="1"/>
                  </a:moveTo>
                  <a:lnTo>
                    <a:pt x="0" y="988"/>
                  </a:lnTo>
                  <a:lnTo>
                    <a:pt x="2035" y="1696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rgbClr val="BFF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95"/>
            <p:cNvSpPr/>
            <p:nvPr/>
          </p:nvSpPr>
          <p:spPr>
            <a:xfrm>
              <a:off x="2468263" y="2645632"/>
              <a:ext cx="172320" cy="123414"/>
            </a:xfrm>
            <a:custGeom>
              <a:avLst/>
              <a:gdLst/>
              <a:ahLst/>
              <a:cxnLst/>
              <a:rect l="l" t="t" r="r" b="b"/>
              <a:pathLst>
                <a:path w="2470" h="1769" extrusionOk="0">
                  <a:moveTo>
                    <a:pt x="434" y="0"/>
                  </a:moveTo>
                  <a:lnTo>
                    <a:pt x="1" y="1769"/>
                  </a:lnTo>
                  <a:lnTo>
                    <a:pt x="2469" y="70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A9D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95"/>
            <p:cNvSpPr/>
            <p:nvPr/>
          </p:nvSpPr>
          <p:spPr>
            <a:xfrm>
              <a:off x="2589863" y="2576704"/>
              <a:ext cx="116577" cy="118391"/>
            </a:xfrm>
            <a:custGeom>
              <a:avLst/>
              <a:gdLst/>
              <a:ahLst/>
              <a:cxnLst/>
              <a:rect l="l" t="t" r="r" b="b"/>
              <a:pathLst>
                <a:path w="1671" h="1697" extrusionOk="0">
                  <a:moveTo>
                    <a:pt x="1" y="1"/>
                  </a:moveTo>
                  <a:lnTo>
                    <a:pt x="726" y="1696"/>
                  </a:lnTo>
                  <a:lnTo>
                    <a:pt x="1670" y="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9D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95"/>
            <p:cNvSpPr/>
            <p:nvPr/>
          </p:nvSpPr>
          <p:spPr>
            <a:xfrm>
              <a:off x="2640512" y="2667748"/>
              <a:ext cx="151878" cy="128228"/>
            </a:xfrm>
            <a:custGeom>
              <a:avLst/>
              <a:gdLst/>
              <a:ahLst/>
              <a:cxnLst/>
              <a:rect l="l" t="t" r="r" b="b"/>
              <a:pathLst>
                <a:path w="2177" h="1838" extrusionOk="0">
                  <a:moveTo>
                    <a:pt x="2176" y="1"/>
                  </a:moveTo>
                  <a:lnTo>
                    <a:pt x="0" y="391"/>
                  </a:lnTo>
                  <a:lnTo>
                    <a:pt x="1125" y="1838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74A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95"/>
            <p:cNvSpPr/>
            <p:nvPr/>
          </p:nvSpPr>
          <p:spPr>
            <a:xfrm>
              <a:off x="2718928" y="2667748"/>
              <a:ext cx="81276" cy="128228"/>
            </a:xfrm>
            <a:custGeom>
              <a:avLst/>
              <a:gdLst/>
              <a:ahLst/>
              <a:cxnLst/>
              <a:rect l="l" t="t" r="r" b="b"/>
              <a:pathLst>
                <a:path w="1165" h="1838" extrusionOk="0">
                  <a:moveTo>
                    <a:pt x="1052" y="1"/>
                  </a:moveTo>
                  <a:lnTo>
                    <a:pt x="1" y="1838"/>
                  </a:lnTo>
                  <a:lnTo>
                    <a:pt x="1164" y="1696"/>
                  </a:lnTo>
                  <a:lnTo>
                    <a:pt x="1052" y="1"/>
                  </a:lnTo>
                  <a:close/>
                </a:path>
              </a:pathLst>
            </a:custGeom>
            <a:solidFill>
              <a:srgbClr val="698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95"/>
            <p:cNvSpPr/>
            <p:nvPr/>
          </p:nvSpPr>
          <p:spPr>
            <a:xfrm>
              <a:off x="2718928" y="2786070"/>
              <a:ext cx="81276" cy="93764"/>
            </a:xfrm>
            <a:custGeom>
              <a:avLst/>
              <a:gdLst/>
              <a:ahLst/>
              <a:cxnLst/>
              <a:rect l="l" t="t" r="r" b="b"/>
              <a:pathLst>
                <a:path w="1165" h="1344" extrusionOk="0">
                  <a:moveTo>
                    <a:pt x="1164" y="0"/>
                  </a:moveTo>
                  <a:lnTo>
                    <a:pt x="1" y="142"/>
                  </a:lnTo>
                  <a:lnTo>
                    <a:pt x="293" y="1344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6385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95"/>
            <p:cNvSpPr/>
            <p:nvPr/>
          </p:nvSpPr>
          <p:spPr>
            <a:xfrm>
              <a:off x="2468263" y="2695026"/>
              <a:ext cx="250735" cy="100950"/>
            </a:xfrm>
            <a:custGeom>
              <a:avLst/>
              <a:gdLst/>
              <a:ahLst/>
              <a:cxnLst/>
              <a:rect l="l" t="t" r="r" b="b"/>
              <a:pathLst>
                <a:path w="3594" h="1447" extrusionOk="0">
                  <a:moveTo>
                    <a:pt x="2469" y="0"/>
                  </a:moveTo>
                  <a:lnTo>
                    <a:pt x="1" y="1061"/>
                  </a:lnTo>
                  <a:lnTo>
                    <a:pt x="3594" y="1447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8FC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5"/>
            <p:cNvSpPr/>
            <p:nvPr/>
          </p:nvSpPr>
          <p:spPr>
            <a:xfrm>
              <a:off x="2468263" y="2768977"/>
              <a:ext cx="250735" cy="105764"/>
            </a:xfrm>
            <a:custGeom>
              <a:avLst/>
              <a:gdLst/>
              <a:ahLst/>
              <a:cxnLst/>
              <a:rect l="l" t="t" r="r" b="b"/>
              <a:pathLst>
                <a:path w="3594" h="1516" extrusionOk="0">
                  <a:moveTo>
                    <a:pt x="1" y="1"/>
                  </a:moveTo>
                  <a:lnTo>
                    <a:pt x="945" y="1516"/>
                  </a:lnTo>
                  <a:lnTo>
                    <a:pt x="3594" y="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4A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5"/>
            <p:cNvSpPr/>
            <p:nvPr/>
          </p:nvSpPr>
          <p:spPr>
            <a:xfrm>
              <a:off x="2640512" y="2795907"/>
              <a:ext cx="98857" cy="108485"/>
            </a:xfrm>
            <a:custGeom>
              <a:avLst/>
              <a:gdLst/>
              <a:ahLst/>
              <a:cxnLst/>
              <a:rect l="l" t="t" r="r" b="b"/>
              <a:pathLst>
                <a:path w="1417" h="1555" extrusionOk="0">
                  <a:moveTo>
                    <a:pt x="1125" y="1"/>
                  </a:moveTo>
                  <a:lnTo>
                    <a:pt x="0" y="1555"/>
                  </a:lnTo>
                  <a:lnTo>
                    <a:pt x="0" y="1555"/>
                  </a:lnTo>
                  <a:lnTo>
                    <a:pt x="1417" y="120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698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5"/>
            <p:cNvSpPr/>
            <p:nvPr/>
          </p:nvSpPr>
          <p:spPr>
            <a:xfrm>
              <a:off x="2534191" y="2795907"/>
              <a:ext cx="184807" cy="108485"/>
            </a:xfrm>
            <a:custGeom>
              <a:avLst/>
              <a:gdLst/>
              <a:ahLst/>
              <a:cxnLst/>
              <a:rect l="l" t="t" r="r" b="b"/>
              <a:pathLst>
                <a:path w="2649" h="1555" extrusionOk="0">
                  <a:moveTo>
                    <a:pt x="2649" y="1"/>
                  </a:moveTo>
                  <a:lnTo>
                    <a:pt x="146" y="1061"/>
                  </a:lnTo>
                  <a:lnTo>
                    <a:pt x="0" y="1130"/>
                  </a:lnTo>
                  <a:lnTo>
                    <a:pt x="1524" y="1555"/>
                  </a:lnTo>
                  <a:lnTo>
                    <a:pt x="2649" y="1"/>
                  </a:lnTo>
                  <a:close/>
                </a:path>
              </a:pathLst>
            </a:custGeom>
            <a:solidFill>
              <a:srgbClr val="6385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5"/>
            <p:cNvSpPr/>
            <p:nvPr/>
          </p:nvSpPr>
          <p:spPr>
            <a:xfrm>
              <a:off x="2232319" y="2842370"/>
              <a:ext cx="218364" cy="215644"/>
            </a:xfrm>
            <a:custGeom>
              <a:avLst/>
              <a:gdLst/>
              <a:ahLst/>
              <a:cxnLst/>
              <a:rect l="l" t="t" r="r" b="b"/>
              <a:pathLst>
                <a:path w="3130" h="3091" extrusionOk="0">
                  <a:moveTo>
                    <a:pt x="1146" y="0"/>
                  </a:moveTo>
                  <a:lnTo>
                    <a:pt x="288" y="653"/>
                  </a:lnTo>
                  <a:lnTo>
                    <a:pt x="0" y="1812"/>
                  </a:lnTo>
                  <a:lnTo>
                    <a:pt x="623" y="2812"/>
                  </a:lnTo>
                  <a:lnTo>
                    <a:pt x="1623" y="3091"/>
                  </a:lnTo>
                  <a:lnTo>
                    <a:pt x="2554" y="2859"/>
                  </a:lnTo>
                  <a:lnTo>
                    <a:pt x="3130" y="1975"/>
                  </a:lnTo>
                  <a:lnTo>
                    <a:pt x="3057" y="863"/>
                  </a:lnTo>
                  <a:lnTo>
                    <a:pt x="2245" y="163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5E8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5"/>
            <p:cNvSpPr/>
            <p:nvPr/>
          </p:nvSpPr>
          <p:spPr>
            <a:xfrm>
              <a:off x="2252341" y="2842370"/>
              <a:ext cx="93206" cy="77928"/>
            </a:xfrm>
            <a:custGeom>
              <a:avLst/>
              <a:gdLst/>
              <a:ahLst/>
              <a:cxnLst/>
              <a:rect l="l" t="t" r="r" b="b"/>
              <a:pathLst>
                <a:path w="1336" h="1117" extrusionOk="0">
                  <a:moveTo>
                    <a:pt x="859" y="0"/>
                  </a:moveTo>
                  <a:lnTo>
                    <a:pt x="1" y="653"/>
                  </a:lnTo>
                  <a:lnTo>
                    <a:pt x="1336" y="1116"/>
                  </a:lnTo>
                  <a:lnTo>
                    <a:pt x="1336" y="1116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9DC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5"/>
            <p:cNvSpPr/>
            <p:nvPr/>
          </p:nvSpPr>
          <p:spPr>
            <a:xfrm>
              <a:off x="2232319" y="2887857"/>
              <a:ext cx="113229" cy="80927"/>
            </a:xfrm>
            <a:custGeom>
              <a:avLst/>
              <a:gdLst/>
              <a:ahLst/>
              <a:cxnLst/>
              <a:rect l="l" t="t" r="r" b="b"/>
              <a:pathLst>
                <a:path w="1623" h="1160" extrusionOk="0">
                  <a:moveTo>
                    <a:pt x="288" y="1"/>
                  </a:moveTo>
                  <a:lnTo>
                    <a:pt x="0" y="1160"/>
                  </a:lnTo>
                  <a:lnTo>
                    <a:pt x="0" y="1160"/>
                  </a:lnTo>
                  <a:lnTo>
                    <a:pt x="1623" y="464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88B3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5"/>
            <p:cNvSpPr/>
            <p:nvPr/>
          </p:nvSpPr>
          <p:spPr>
            <a:xfrm>
              <a:off x="2312269" y="2842370"/>
              <a:ext cx="76742" cy="77928"/>
            </a:xfrm>
            <a:custGeom>
              <a:avLst/>
              <a:gdLst/>
              <a:ahLst/>
              <a:cxnLst/>
              <a:rect l="l" t="t" r="r" b="b"/>
              <a:pathLst>
                <a:path w="1100" h="1117" extrusionOk="0">
                  <a:moveTo>
                    <a:pt x="0" y="0"/>
                  </a:moveTo>
                  <a:lnTo>
                    <a:pt x="477" y="1116"/>
                  </a:lnTo>
                  <a:lnTo>
                    <a:pt x="1099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B3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5"/>
            <p:cNvSpPr/>
            <p:nvPr/>
          </p:nvSpPr>
          <p:spPr>
            <a:xfrm>
              <a:off x="2345477" y="2902577"/>
              <a:ext cx="100113" cy="84206"/>
            </a:xfrm>
            <a:custGeom>
              <a:avLst/>
              <a:gdLst/>
              <a:ahLst/>
              <a:cxnLst/>
              <a:rect l="l" t="t" r="r" b="b"/>
              <a:pathLst>
                <a:path w="1435" h="1207" extrusionOk="0">
                  <a:moveTo>
                    <a:pt x="1435" y="0"/>
                  </a:moveTo>
                  <a:lnTo>
                    <a:pt x="1" y="253"/>
                  </a:lnTo>
                  <a:lnTo>
                    <a:pt x="744" y="120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5"/>
            <p:cNvSpPr/>
            <p:nvPr/>
          </p:nvSpPr>
          <p:spPr>
            <a:xfrm>
              <a:off x="2397312" y="2902577"/>
              <a:ext cx="53370" cy="84206"/>
            </a:xfrm>
            <a:custGeom>
              <a:avLst/>
              <a:gdLst/>
              <a:ahLst/>
              <a:cxnLst/>
              <a:rect l="l" t="t" r="r" b="b"/>
              <a:pathLst>
                <a:path w="765" h="1207" extrusionOk="0">
                  <a:moveTo>
                    <a:pt x="692" y="0"/>
                  </a:moveTo>
                  <a:lnTo>
                    <a:pt x="1" y="1206"/>
                  </a:lnTo>
                  <a:lnTo>
                    <a:pt x="765" y="1112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5"/>
            <p:cNvSpPr/>
            <p:nvPr/>
          </p:nvSpPr>
          <p:spPr>
            <a:xfrm>
              <a:off x="2397312" y="2980087"/>
              <a:ext cx="53370" cy="61812"/>
            </a:xfrm>
            <a:custGeom>
              <a:avLst/>
              <a:gdLst/>
              <a:ahLst/>
              <a:cxnLst/>
              <a:rect l="l" t="t" r="r" b="b"/>
              <a:pathLst>
                <a:path w="765" h="886" extrusionOk="0">
                  <a:moveTo>
                    <a:pt x="765" y="1"/>
                  </a:moveTo>
                  <a:lnTo>
                    <a:pt x="1" y="95"/>
                  </a:lnTo>
                  <a:lnTo>
                    <a:pt x="189" y="885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435A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5"/>
            <p:cNvSpPr/>
            <p:nvPr/>
          </p:nvSpPr>
          <p:spPr>
            <a:xfrm>
              <a:off x="2232319" y="2920228"/>
              <a:ext cx="165064" cy="66556"/>
            </a:xfrm>
            <a:custGeom>
              <a:avLst/>
              <a:gdLst/>
              <a:ahLst/>
              <a:cxnLst/>
              <a:rect l="l" t="t" r="r" b="b"/>
              <a:pathLst>
                <a:path w="2366" h="954" extrusionOk="0">
                  <a:moveTo>
                    <a:pt x="1623" y="0"/>
                  </a:moveTo>
                  <a:lnTo>
                    <a:pt x="0" y="696"/>
                  </a:lnTo>
                  <a:lnTo>
                    <a:pt x="2366" y="953"/>
                  </a:lnTo>
                  <a:lnTo>
                    <a:pt x="2366" y="953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rgbClr val="709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5"/>
            <p:cNvSpPr/>
            <p:nvPr/>
          </p:nvSpPr>
          <p:spPr>
            <a:xfrm>
              <a:off x="2232319" y="2968715"/>
              <a:ext cx="165064" cy="69835"/>
            </a:xfrm>
            <a:custGeom>
              <a:avLst/>
              <a:gdLst/>
              <a:ahLst/>
              <a:cxnLst/>
              <a:rect l="l" t="t" r="r" b="b"/>
              <a:pathLst>
                <a:path w="2366" h="1001" extrusionOk="0">
                  <a:moveTo>
                    <a:pt x="0" y="1"/>
                  </a:moveTo>
                  <a:lnTo>
                    <a:pt x="623" y="1001"/>
                  </a:lnTo>
                  <a:lnTo>
                    <a:pt x="2366" y="2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5"/>
            <p:cNvSpPr/>
            <p:nvPr/>
          </p:nvSpPr>
          <p:spPr>
            <a:xfrm>
              <a:off x="2345477" y="2986714"/>
              <a:ext cx="65091" cy="71300"/>
            </a:xfrm>
            <a:custGeom>
              <a:avLst/>
              <a:gdLst/>
              <a:ahLst/>
              <a:cxnLst/>
              <a:rect l="l" t="t" r="r" b="b"/>
              <a:pathLst>
                <a:path w="933" h="1022" extrusionOk="0">
                  <a:moveTo>
                    <a:pt x="744" y="0"/>
                  </a:moveTo>
                  <a:lnTo>
                    <a:pt x="1" y="1022"/>
                  </a:lnTo>
                  <a:lnTo>
                    <a:pt x="932" y="7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5"/>
            <p:cNvSpPr/>
            <p:nvPr/>
          </p:nvSpPr>
          <p:spPr>
            <a:xfrm>
              <a:off x="2275712" y="2986714"/>
              <a:ext cx="121670" cy="71300"/>
            </a:xfrm>
            <a:custGeom>
              <a:avLst/>
              <a:gdLst/>
              <a:ahLst/>
              <a:cxnLst/>
              <a:rect l="l" t="t" r="r" b="b"/>
              <a:pathLst>
                <a:path w="1744" h="1022" extrusionOk="0">
                  <a:moveTo>
                    <a:pt x="1744" y="0"/>
                  </a:moveTo>
                  <a:lnTo>
                    <a:pt x="95" y="696"/>
                  </a:lnTo>
                  <a:lnTo>
                    <a:pt x="1" y="743"/>
                  </a:lnTo>
                  <a:lnTo>
                    <a:pt x="1001" y="1022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5"/>
            <p:cNvSpPr/>
            <p:nvPr/>
          </p:nvSpPr>
          <p:spPr>
            <a:xfrm>
              <a:off x="3534687" y="2681841"/>
              <a:ext cx="316035" cy="297757"/>
            </a:xfrm>
            <a:custGeom>
              <a:avLst/>
              <a:gdLst/>
              <a:ahLst/>
              <a:cxnLst/>
              <a:rect l="l" t="t" r="r" b="b"/>
              <a:pathLst>
                <a:path w="4530" h="4268" extrusionOk="0">
                  <a:moveTo>
                    <a:pt x="1658" y="1"/>
                  </a:moveTo>
                  <a:lnTo>
                    <a:pt x="413" y="898"/>
                  </a:lnTo>
                  <a:lnTo>
                    <a:pt x="1" y="2503"/>
                  </a:lnTo>
                  <a:lnTo>
                    <a:pt x="898" y="3885"/>
                  </a:lnTo>
                  <a:lnTo>
                    <a:pt x="2353" y="4267"/>
                  </a:lnTo>
                  <a:lnTo>
                    <a:pt x="3701" y="3950"/>
                  </a:lnTo>
                  <a:lnTo>
                    <a:pt x="4530" y="2726"/>
                  </a:lnTo>
                  <a:lnTo>
                    <a:pt x="4427" y="1190"/>
                  </a:lnTo>
                  <a:lnTo>
                    <a:pt x="3250" y="224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rgbClr val="5E8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5"/>
            <p:cNvSpPr/>
            <p:nvPr/>
          </p:nvSpPr>
          <p:spPr>
            <a:xfrm>
              <a:off x="3563430" y="2681841"/>
              <a:ext cx="135484" cy="107578"/>
            </a:xfrm>
            <a:custGeom>
              <a:avLst/>
              <a:gdLst/>
              <a:ahLst/>
              <a:cxnLst/>
              <a:rect l="l" t="t" r="r" b="b"/>
              <a:pathLst>
                <a:path w="1942" h="1542" extrusionOk="0">
                  <a:moveTo>
                    <a:pt x="1246" y="1"/>
                  </a:moveTo>
                  <a:lnTo>
                    <a:pt x="1" y="898"/>
                  </a:lnTo>
                  <a:lnTo>
                    <a:pt x="1941" y="1542"/>
                  </a:lnTo>
                  <a:lnTo>
                    <a:pt x="1941" y="1542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DC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5"/>
            <p:cNvSpPr/>
            <p:nvPr/>
          </p:nvSpPr>
          <p:spPr>
            <a:xfrm>
              <a:off x="3534687" y="2744420"/>
              <a:ext cx="164227" cy="112112"/>
            </a:xfrm>
            <a:custGeom>
              <a:avLst/>
              <a:gdLst/>
              <a:ahLst/>
              <a:cxnLst/>
              <a:rect l="l" t="t" r="r" b="b"/>
              <a:pathLst>
                <a:path w="2354" h="1607" extrusionOk="0">
                  <a:moveTo>
                    <a:pt x="413" y="1"/>
                  </a:moveTo>
                  <a:lnTo>
                    <a:pt x="1" y="1606"/>
                  </a:lnTo>
                  <a:lnTo>
                    <a:pt x="2353" y="645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88B3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5"/>
            <p:cNvSpPr/>
            <p:nvPr/>
          </p:nvSpPr>
          <p:spPr>
            <a:xfrm>
              <a:off x="3650287" y="2681841"/>
              <a:ext cx="111205" cy="107578"/>
            </a:xfrm>
            <a:custGeom>
              <a:avLst/>
              <a:gdLst/>
              <a:ahLst/>
              <a:cxnLst/>
              <a:rect l="l" t="t" r="r" b="b"/>
              <a:pathLst>
                <a:path w="1594" h="1542" extrusionOk="0">
                  <a:moveTo>
                    <a:pt x="1" y="1"/>
                  </a:moveTo>
                  <a:lnTo>
                    <a:pt x="696" y="1542"/>
                  </a:lnTo>
                  <a:lnTo>
                    <a:pt x="1593" y="2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8B3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5"/>
            <p:cNvSpPr/>
            <p:nvPr/>
          </p:nvSpPr>
          <p:spPr>
            <a:xfrm>
              <a:off x="3698844" y="2764791"/>
              <a:ext cx="144693" cy="116298"/>
            </a:xfrm>
            <a:custGeom>
              <a:avLst/>
              <a:gdLst/>
              <a:ahLst/>
              <a:cxnLst/>
              <a:rect l="l" t="t" r="r" b="b"/>
              <a:pathLst>
                <a:path w="2074" h="1667" extrusionOk="0">
                  <a:moveTo>
                    <a:pt x="2074" y="1"/>
                  </a:moveTo>
                  <a:lnTo>
                    <a:pt x="0" y="353"/>
                  </a:lnTo>
                  <a:lnTo>
                    <a:pt x="1073" y="1666"/>
                  </a:lnTo>
                  <a:lnTo>
                    <a:pt x="2074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5"/>
            <p:cNvSpPr/>
            <p:nvPr/>
          </p:nvSpPr>
          <p:spPr>
            <a:xfrm>
              <a:off x="3773701" y="2764791"/>
              <a:ext cx="77021" cy="116298"/>
            </a:xfrm>
            <a:custGeom>
              <a:avLst/>
              <a:gdLst/>
              <a:ahLst/>
              <a:cxnLst/>
              <a:rect l="l" t="t" r="r" b="b"/>
              <a:pathLst>
                <a:path w="1104" h="1667" extrusionOk="0">
                  <a:moveTo>
                    <a:pt x="1001" y="1"/>
                  </a:moveTo>
                  <a:lnTo>
                    <a:pt x="0" y="1666"/>
                  </a:lnTo>
                  <a:lnTo>
                    <a:pt x="1104" y="1537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5"/>
            <p:cNvSpPr/>
            <p:nvPr/>
          </p:nvSpPr>
          <p:spPr>
            <a:xfrm>
              <a:off x="3773701" y="2872020"/>
              <a:ext cx="77021" cy="85392"/>
            </a:xfrm>
            <a:custGeom>
              <a:avLst/>
              <a:gdLst/>
              <a:ahLst/>
              <a:cxnLst/>
              <a:rect l="l" t="t" r="r" b="b"/>
              <a:pathLst>
                <a:path w="1104" h="1224" extrusionOk="0">
                  <a:moveTo>
                    <a:pt x="1104" y="0"/>
                  </a:moveTo>
                  <a:lnTo>
                    <a:pt x="0" y="129"/>
                  </a:lnTo>
                  <a:lnTo>
                    <a:pt x="275" y="1224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435A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5"/>
            <p:cNvSpPr/>
            <p:nvPr/>
          </p:nvSpPr>
          <p:spPr>
            <a:xfrm>
              <a:off x="3534687" y="2789349"/>
              <a:ext cx="239085" cy="91741"/>
            </a:xfrm>
            <a:custGeom>
              <a:avLst/>
              <a:gdLst/>
              <a:ahLst/>
              <a:cxnLst/>
              <a:rect l="l" t="t" r="r" b="b"/>
              <a:pathLst>
                <a:path w="3427" h="1315" extrusionOk="0">
                  <a:moveTo>
                    <a:pt x="2353" y="1"/>
                  </a:moveTo>
                  <a:lnTo>
                    <a:pt x="1" y="962"/>
                  </a:lnTo>
                  <a:lnTo>
                    <a:pt x="3426" y="1314"/>
                  </a:lnTo>
                  <a:lnTo>
                    <a:pt x="3426" y="13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709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5"/>
            <p:cNvSpPr/>
            <p:nvPr/>
          </p:nvSpPr>
          <p:spPr>
            <a:xfrm>
              <a:off x="3534687" y="2856463"/>
              <a:ext cx="239085" cy="96485"/>
            </a:xfrm>
            <a:custGeom>
              <a:avLst/>
              <a:gdLst/>
              <a:ahLst/>
              <a:cxnLst/>
              <a:rect l="l" t="t" r="r" b="b"/>
              <a:pathLst>
                <a:path w="3427" h="1383" extrusionOk="0">
                  <a:moveTo>
                    <a:pt x="1" y="0"/>
                  </a:moveTo>
                  <a:lnTo>
                    <a:pt x="898" y="1382"/>
                  </a:lnTo>
                  <a:lnTo>
                    <a:pt x="3426" y="3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5"/>
            <p:cNvSpPr/>
            <p:nvPr/>
          </p:nvSpPr>
          <p:spPr>
            <a:xfrm>
              <a:off x="3698844" y="2881020"/>
              <a:ext cx="94113" cy="98578"/>
            </a:xfrm>
            <a:custGeom>
              <a:avLst/>
              <a:gdLst/>
              <a:ahLst/>
              <a:cxnLst/>
              <a:rect l="l" t="t" r="r" b="b"/>
              <a:pathLst>
                <a:path w="1349" h="1413" extrusionOk="0">
                  <a:moveTo>
                    <a:pt x="1073" y="0"/>
                  </a:moveTo>
                  <a:lnTo>
                    <a:pt x="0" y="1412"/>
                  </a:lnTo>
                  <a:lnTo>
                    <a:pt x="1348" y="1095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5"/>
            <p:cNvSpPr/>
            <p:nvPr/>
          </p:nvSpPr>
          <p:spPr>
            <a:xfrm>
              <a:off x="3597266" y="2881020"/>
              <a:ext cx="176505" cy="98578"/>
            </a:xfrm>
            <a:custGeom>
              <a:avLst/>
              <a:gdLst/>
              <a:ahLst/>
              <a:cxnLst/>
              <a:rect l="l" t="t" r="r" b="b"/>
              <a:pathLst>
                <a:path w="2530" h="1413" extrusionOk="0">
                  <a:moveTo>
                    <a:pt x="2529" y="0"/>
                  </a:moveTo>
                  <a:lnTo>
                    <a:pt x="138" y="966"/>
                  </a:lnTo>
                  <a:lnTo>
                    <a:pt x="1" y="1030"/>
                  </a:lnTo>
                  <a:lnTo>
                    <a:pt x="1456" y="1412"/>
                  </a:lnTo>
                  <a:lnTo>
                    <a:pt x="2529" y="0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5"/>
            <p:cNvSpPr/>
            <p:nvPr/>
          </p:nvSpPr>
          <p:spPr>
            <a:xfrm>
              <a:off x="3221164" y="2019979"/>
              <a:ext cx="104857" cy="441822"/>
            </a:xfrm>
            <a:custGeom>
              <a:avLst/>
              <a:gdLst/>
              <a:ahLst/>
              <a:cxnLst/>
              <a:rect l="l" t="t" r="r" b="b"/>
              <a:pathLst>
                <a:path w="1503" h="6333" extrusionOk="0">
                  <a:moveTo>
                    <a:pt x="1503" y="1"/>
                  </a:moveTo>
                  <a:lnTo>
                    <a:pt x="0" y="271"/>
                  </a:lnTo>
                  <a:lnTo>
                    <a:pt x="0" y="6332"/>
                  </a:lnTo>
                  <a:lnTo>
                    <a:pt x="1503" y="5637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rgbClr val="998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5"/>
            <p:cNvSpPr/>
            <p:nvPr/>
          </p:nvSpPr>
          <p:spPr>
            <a:xfrm>
              <a:off x="2377848" y="2900485"/>
              <a:ext cx="183621" cy="181249"/>
            </a:xfrm>
            <a:custGeom>
              <a:avLst/>
              <a:gdLst/>
              <a:ahLst/>
              <a:cxnLst/>
              <a:rect l="l" t="t" r="r" b="b"/>
              <a:pathLst>
                <a:path w="2632" h="2598" extrusionOk="0">
                  <a:moveTo>
                    <a:pt x="966" y="0"/>
                  </a:moveTo>
                  <a:lnTo>
                    <a:pt x="241" y="545"/>
                  </a:lnTo>
                  <a:lnTo>
                    <a:pt x="1" y="1524"/>
                  </a:lnTo>
                  <a:lnTo>
                    <a:pt x="524" y="2365"/>
                  </a:lnTo>
                  <a:lnTo>
                    <a:pt x="1366" y="2597"/>
                  </a:lnTo>
                  <a:lnTo>
                    <a:pt x="2151" y="2404"/>
                  </a:lnTo>
                  <a:lnTo>
                    <a:pt x="2632" y="1661"/>
                  </a:lnTo>
                  <a:lnTo>
                    <a:pt x="2572" y="721"/>
                  </a:lnTo>
                  <a:lnTo>
                    <a:pt x="1889" y="137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7BB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5"/>
            <p:cNvSpPr/>
            <p:nvPr/>
          </p:nvSpPr>
          <p:spPr>
            <a:xfrm>
              <a:off x="2394591" y="2900485"/>
              <a:ext cx="78555" cy="65300"/>
            </a:xfrm>
            <a:custGeom>
              <a:avLst/>
              <a:gdLst/>
              <a:ahLst/>
              <a:cxnLst/>
              <a:rect l="l" t="t" r="r" b="b"/>
              <a:pathLst>
                <a:path w="1126" h="936" extrusionOk="0">
                  <a:moveTo>
                    <a:pt x="726" y="0"/>
                  </a:moveTo>
                  <a:lnTo>
                    <a:pt x="1" y="545"/>
                  </a:lnTo>
                  <a:lnTo>
                    <a:pt x="1126" y="93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BFF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5"/>
            <p:cNvSpPr/>
            <p:nvPr/>
          </p:nvSpPr>
          <p:spPr>
            <a:xfrm>
              <a:off x="2377848" y="2938507"/>
              <a:ext cx="95299" cy="68300"/>
            </a:xfrm>
            <a:custGeom>
              <a:avLst/>
              <a:gdLst/>
              <a:ahLst/>
              <a:cxnLst/>
              <a:rect l="l" t="t" r="r" b="b"/>
              <a:pathLst>
                <a:path w="1366" h="979" extrusionOk="0">
                  <a:moveTo>
                    <a:pt x="241" y="0"/>
                  </a:moveTo>
                  <a:lnTo>
                    <a:pt x="1" y="979"/>
                  </a:lnTo>
                  <a:lnTo>
                    <a:pt x="1366" y="39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A9D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5"/>
            <p:cNvSpPr/>
            <p:nvPr/>
          </p:nvSpPr>
          <p:spPr>
            <a:xfrm>
              <a:off x="2445241" y="2900485"/>
              <a:ext cx="64463" cy="65300"/>
            </a:xfrm>
            <a:custGeom>
              <a:avLst/>
              <a:gdLst/>
              <a:ahLst/>
              <a:cxnLst/>
              <a:rect l="l" t="t" r="r" b="b"/>
              <a:pathLst>
                <a:path w="924" h="936" extrusionOk="0">
                  <a:moveTo>
                    <a:pt x="0" y="0"/>
                  </a:moveTo>
                  <a:lnTo>
                    <a:pt x="400" y="936"/>
                  </a:lnTo>
                  <a:lnTo>
                    <a:pt x="923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D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5"/>
            <p:cNvSpPr/>
            <p:nvPr/>
          </p:nvSpPr>
          <p:spPr>
            <a:xfrm>
              <a:off x="2473077" y="2950785"/>
              <a:ext cx="84206" cy="71021"/>
            </a:xfrm>
            <a:custGeom>
              <a:avLst/>
              <a:gdLst/>
              <a:ahLst/>
              <a:cxnLst/>
              <a:rect l="l" t="t" r="r" b="b"/>
              <a:pathLst>
                <a:path w="1207" h="1018" extrusionOk="0">
                  <a:moveTo>
                    <a:pt x="1207" y="0"/>
                  </a:moveTo>
                  <a:lnTo>
                    <a:pt x="1" y="215"/>
                  </a:lnTo>
                  <a:lnTo>
                    <a:pt x="627" y="1018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74A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5"/>
            <p:cNvSpPr/>
            <p:nvPr/>
          </p:nvSpPr>
          <p:spPr>
            <a:xfrm>
              <a:off x="2516819" y="2950785"/>
              <a:ext cx="44650" cy="71021"/>
            </a:xfrm>
            <a:custGeom>
              <a:avLst/>
              <a:gdLst/>
              <a:ahLst/>
              <a:cxnLst/>
              <a:rect l="l" t="t" r="r" b="b"/>
              <a:pathLst>
                <a:path w="640" h="1018" extrusionOk="0">
                  <a:moveTo>
                    <a:pt x="580" y="0"/>
                  </a:moveTo>
                  <a:lnTo>
                    <a:pt x="0" y="1018"/>
                  </a:lnTo>
                  <a:lnTo>
                    <a:pt x="640" y="94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698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5"/>
            <p:cNvSpPr/>
            <p:nvPr/>
          </p:nvSpPr>
          <p:spPr>
            <a:xfrm>
              <a:off x="2516819" y="3016364"/>
              <a:ext cx="44650" cy="51835"/>
            </a:xfrm>
            <a:custGeom>
              <a:avLst/>
              <a:gdLst/>
              <a:ahLst/>
              <a:cxnLst/>
              <a:rect l="l" t="t" r="r" b="b"/>
              <a:pathLst>
                <a:path w="640" h="743" extrusionOk="0">
                  <a:moveTo>
                    <a:pt x="640" y="0"/>
                  </a:moveTo>
                  <a:lnTo>
                    <a:pt x="0" y="78"/>
                  </a:lnTo>
                  <a:lnTo>
                    <a:pt x="159" y="743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6385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5"/>
            <p:cNvSpPr/>
            <p:nvPr/>
          </p:nvSpPr>
          <p:spPr>
            <a:xfrm>
              <a:off x="2377848" y="2965715"/>
              <a:ext cx="139042" cy="56091"/>
            </a:xfrm>
            <a:custGeom>
              <a:avLst/>
              <a:gdLst/>
              <a:ahLst/>
              <a:cxnLst/>
              <a:rect l="l" t="t" r="r" b="b"/>
              <a:pathLst>
                <a:path w="1993" h="804" extrusionOk="0">
                  <a:moveTo>
                    <a:pt x="1366" y="1"/>
                  </a:moveTo>
                  <a:lnTo>
                    <a:pt x="1" y="589"/>
                  </a:lnTo>
                  <a:lnTo>
                    <a:pt x="1992" y="804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8FC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5"/>
            <p:cNvSpPr/>
            <p:nvPr/>
          </p:nvSpPr>
          <p:spPr>
            <a:xfrm>
              <a:off x="2377848" y="3006737"/>
              <a:ext cx="139042" cy="58812"/>
            </a:xfrm>
            <a:custGeom>
              <a:avLst/>
              <a:gdLst/>
              <a:ahLst/>
              <a:cxnLst/>
              <a:rect l="l" t="t" r="r" b="b"/>
              <a:pathLst>
                <a:path w="1993" h="843" extrusionOk="0">
                  <a:moveTo>
                    <a:pt x="1" y="1"/>
                  </a:moveTo>
                  <a:lnTo>
                    <a:pt x="524" y="842"/>
                  </a:lnTo>
                  <a:lnTo>
                    <a:pt x="1992" y="2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4A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5"/>
            <p:cNvSpPr/>
            <p:nvPr/>
          </p:nvSpPr>
          <p:spPr>
            <a:xfrm>
              <a:off x="2473077" y="3021736"/>
              <a:ext cx="54905" cy="59998"/>
            </a:xfrm>
            <a:custGeom>
              <a:avLst/>
              <a:gdLst/>
              <a:ahLst/>
              <a:cxnLst/>
              <a:rect l="l" t="t" r="r" b="b"/>
              <a:pathLst>
                <a:path w="787" h="860" extrusionOk="0">
                  <a:moveTo>
                    <a:pt x="627" y="1"/>
                  </a:moveTo>
                  <a:lnTo>
                    <a:pt x="1" y="859"/>
                  </a:lnTo>
                  <a:lnTo>
                    <a:pt x="786" y="666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698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5"/>
            <p:cNvSpPr/>
            <p:nvPr/>
          </p:nvSpPr>
          <p:spPr>
            <a:xfrm>
              <a:off x="2414405" y="3021736"/>
              <a:ext cx="102485" cy="59998"/>
            </a:xfrm>
            <a:custGeom>
              <a:avLst/>
              <a:gdLst/>
              <a:ahLst/>
              <a:cxnLst/>
              <a:rect l="l" t="t" r="r" b="b"/>
              <a:pathLst>
                <a:path w="1469" h="860" extrusionOk="0">
                  <a:moveTo>
                    <a:pt x="1468" y="1"/>
                  </a:moveTo>
                  <a:lnTo>
                    <a:pt x="82" y="589"/>
                  </a:lnTo>
                  <a:lnTo>
                    <a:pt x="0" y="627"/>
                  </a:lnTo>
                  <a:lnTo>
                    <a:pt x="842" y="859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6385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5"/>
            <p:cNvSpPr/>
            <p:nvPr/>
          </p:nvSpPr>
          <p:spPr>
            <a:xfrm>
              <a:off x="3243908" y="2929786"/>
              <a:ext cx="119577" cy="115949"/>
            </a:xfrm>
            <a:custGeom>
              <a:avLst/>
              <a:gdLst/>
              <a:ahLst/>
              <a:cxnLst/>
              <a:rect l="l" t="t" r="r" b="b"/>
              <a:pathLst>
                <a:path w="1714" h="1662" extrusionOk="0">
                  <a:moveTo>
                    <a:pt x="1018" y="1"/>
                  </a:moveTo>
                  <a:lnTo>
                    <a:pt x="1" y="1662"/>
                  </a:lnTo>
                  <a:lnTo>
                    <a:pt x="1" y="1662"/>
                  </a:lnTo>
                  <a:lnTo>
                    <a:pt x="1713" y="1340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rgbClr val="4F3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5"/>
            <p:cNvSpPr/>
            <p:nvPr/>
          </p:nvSpPr>
          <p:spPr>
            <a:xfrm>
              <a:off x="3180143" y="2929786"/>
              <a:ext cx="134856" cy="115949"/>
            </a:xfrm>
            <a:custGeom>
              <a:avLst/>
              <a:gdLst/>
              <a:ahLst/>
              <a:cxnLst/>
              <a:rect l="l" t="t" r="r" b="b"/>
              <a:pathLst>
                <a:path w="1933" h="1662" extrusionOk="0">
                  <a:moveTo>
                    <a:pt x="1932" y="1"/>
                  </a:moveTo>
                  <a:lnTo>
                    <a:pt x="0" y="1125"/>
                  </a:lnTo>
                  <a:lnTo>
                    <a:pt x="915" y="1662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684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5"/>
            <p:cNvSpPr/>
            <p:nvPr/>
          </p:nvSpPr>
          <p:spPr>
            <a:xfrm>
              <a:off x="3120215" y="2027513"/>
              <a:ext cx="101020" cy="419288"/>
            </a:xfrm>
            <a:custGeom>
              <a:avLst/>
              <a:gdLst/>
              <a:ahLst/>
              <a:cxnLst/>
              <a:rect l="l" t="t" r="r" b="b"/>
              <a:pathLst>
                <a:path w="1448" h="6010" extrusionOk="0">
                  <a:moveTo>
                    <a:pt x="1" y="0"/>
                  </a:moveTo>
                  <a:lnTo>
                    <a:pt x="1" y="5044"/>
                  </a:lnTo>
                  <a:lnTo>
                    <a:pt x="1447" y="6010"/>
                  </a:lnTo>
                  <a:lnTo>
                    <a:pt x="1447" y="1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9C0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5"/>
            <p:cNvSpPr/>
            <p:nvPr/>
          </p:nvSpPr>
          <p:spPr>
            <a:xfrm>
              <a:off x="3771608" y="2835742"/>
              <a:ext cx="202179" cy="254921"/>
            </a:xfrm>
            <a:custGeom>
              <a:avLst/>
              <a:gdLst/>
              <a:ahLst/>
              <a:cxnLst/>
              <a:rect l="l" t="t" r="r" b="b"/>
              <a:pathLst>
                <a:path w="2898" h="3654" extrusionOk="0">
                  <a:moveTo>
                    <a:pt x="2898" y="1"/>
                  </a:moveTo>
                  <a:lnTo>
                    <a:pt x="43" y="628"/>
                  </a:lnTo>
                  <a:lnTo>
                    <a:pt x="0" y="3654"/>
                  </a:lnTo>
                  <a:lnTo>
                    <a:pt x="2898" y="2941"/>
                  </a:lnTo>
                  <a:lnTo>
                    <a:pt x="2898" y="1"/>
                  </a:lnTo>
                  <a:close/>
                </a:path>
              </a:pathLst>
            </a:custGeom>
            <a:solidFill>
              <a:srgbClr val="C6B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5"/>
            <p:cNvSpPr/>
            <p:nvPr/>
          </p:nvSpPr>
          <p:spPr>
            <a:xfrm>
              <a:off x="3644288" y="2748048"/>
              <a:ext cx="130391" cy="342616"/>
            </a:xfrm>
            <a:custGeom>
              <a:avLst/>
              <a:gdLst/>
              <a:ahLst/>
              <a:cxnLst/>
              <a:rect l="l" t="t" r="r" b="b"/>
              <a:pathLst>
                <a:path w="1869" h="4911" extrusionOk="0">
                  <a:moveTo>
                    <a:pt x="894" y="0"/>
                  </a:moveTo>
                  <a:lnTo>
                    <a:pt x="1" y="1258"/>
                  </a:lnTo>
                  <a:lnTo>
                    <a:pt x="1" y="4108"/>
                  </a:lnTo>
                  <a:lnTo>
                    <a:pt x="1868" y="4911"/>
                  </a:lnTo>
                  <a:lnTo>
                    <a:pt x="1868" y="188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5"/>
            <p:cNvSpPr/>
            <p:nvPr/>
          </p:nvSpPr>
          <p:spPr>
            <a:xfrm>
              <a:off x="3644288" y="2981900"/>
              <a:ext cx="130391" cy="108764"/>
            </a:xfrm>
            <a:custGeom>
              <a:avLst/>
              <a:gdLst/>
              <a:ahLst/>
              <a:cxnLst/>
              <a:rect l="l" t="t" r="r" b="b"/>
              <a:pathLst>
                <a:path w="1869" h="1559" extrusionOk="0">
                  <a:moveTo>
                    <a:pt x="1" y="1"/>
                  </a:moveTo>
                  <a:lnTo>
                    <a:pt x="1" y="756"/>
                  </a:lnTo>
                  <a:lnTo>
                    <a:pt x="1868" y="1559"/>
                  </a:lnTo>
                  <a:lnTo>
                    <a:pt x="1868" y="7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6B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5"/>
            <p:cNvSpPr/>
            <p:nvPr/>
          </p:nvSpPr>
          <p:spPr>
            <a:xfrm>
              <a:off x="3706308" y="2702212"/>
              <a:ext cx="267479" cy="177343"/>
            </a:xfrm>
            <a:custGeom>
              <a:avLst/>
              <a:gdLst/>
              <a:ahLst/>
              <a:cxnLst/>
              <a:rect l="l" t="t" r="r" b="b"/>
              <a:pathLst>
                <a:path w="3834" h="2542" extrusionOk="0">
                  <a:moveTo>
                    <a:pt x="2808" y="0"/>
                  </a:moveTo>
                  <a:lnTo>
                    <a:pt x="0" y="623"/>
                  </a:lnTo>
                  <a:lnTo>
                    <a:pt x="979" y="2542"/>
                  </a:lnTo>
                  <a:lnTo>
                    <a:pt x="3834" y="191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CC5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5"/>
            <p:cNvSpPr/>
            <p:nvPr/>
          </p:nvSpPr>
          <p:spPr>
            <a:xfrm>
              <a:off x="3669194" y="2901043"/>
              <a:ext cx="62021" cy="171064"/>
            </a:xfrm>
            <a:custGeom>
              <a:avLst/>
              <a:gdLst/>
              <a:ahLst/>
              <a:cxnLst/>
              <a:rect l="l" t="t" r="r" b="b"/>
              <a:pathLst>
                <a:path w="889" h="2452" extrusionOk="0">
                  <a:moveTo>
                    <a:pt x="0" y="1"/>
                  </a:moveTo>
                  <a:lnTo>
                    <a:pt x="0" y="2095"/>
                  </a:lnTo>
                  <a:lnTo>
                    <a:pt x="889" y="2452"/>
                  </a:lnTo>
                  <a:lnTo>
                    <a:pt x="889" y="3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F5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5"/>
            <p:cNvSpPr/>
            <p:nvPr/>
          </p:nvSpPr>
          <p:spPr>
            <a:xfrm>
              <a:off x="3818281" y="2907321"/>
              <a:ext cx="43533" cy="102485"/>
            </a:xfrm>
            <a:custGeom>
              <a:avLst/>
              <a:gdLst/>
              <a:ahLst/>
              <a:cxnLst/>
              <a:rect l="l" t="t" r="r" b="b"/>
              <a:pathLst>
                <a:path w="624" h="1469" extrusionOk="0">
                  <a:moveTo>
                    <a:pt x="623" y="1"/>
                  </a:moveTo>
                  <a:lnTo>
                    <a:pt x="1" y="134"/>
                  </a:lnTo>
                  <a:lnTo>
                    <a:pt x="1" y="1469"/>
                  </a:lnTo>
                  <a:lnTo>
                    <a:pt x="623" y="1293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rgbClr val="7F7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5"/>
            <p:cNvSpPr/>
            <p:nvPr/>
          </p:nvSpPr>
          <p:spPr>
            <a:xfrm>
              <a:off x="3889580" y="2891764"/>
              <a:ext cx="43812" cy="102485"/>
            </a:xfrm>
            <a:custGeom>
              <a:avLst/>
              <a:gdLst/>
              <a:ahLst/>
              <a:cxnLst/>
              <a:rect l="l" t="t" r="r" b="b"/>
              <a:pathLst>
                <a:path w="628" h="1469" extrusionOk="0">
                  <a:moveTo>
                    <a:pt x="627" y="1"/>
                  </a:moveTo>
                  <a:lnTo>
                    <a:pt x="1" y="134"/>
                  </a:lnTo>
                  <a:lnTo>
                    <a:pt x="1" y="1469"/>
                  </a:lnTo>
                  <a:lnTo>
                    <a:pt x="627" y="1293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7F7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5"/>
            <p:cNvSpPr/>
            <p:nvPr/>
          </p:nvSpPr>
          <p:spPr>
            <a:xfrm>
              <a:off x="3774608" y="2991179"/>
              <a:ext cx="199179" cy="99485"/>
            </a:xfrm>
            <a:custGeom>
              <a:avLst/>
              <a:gdLst/>
              <a:ahLst/>
              <a:cxnLst/>
              <a:rect l="l" t="t" r="r" b="b"/>
              <a:pathLst>
                <a:path w="2855" h="1426" extrusionOk="0">
                  <a:moveTo>
                    <a:pt x="2808" y="1"/>
                  </a:moveTo>
                  <a:lnTo>
                    <a:pt x="0" y="623"/>
                  </a:lnTo>
                  <a:lnTo>
                    <a:pt x="0" y="1426"/>
                  </a:lnTo>
                  <a:lnTo>
                    <a:pt x="2855" y="713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B5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5"/>
            <p:cNvSpPr/>
            <p:nvPr/>
          </p:nvSpPr>
          <p:spPr>
            <a:xfrm>
              <a:off x="3765329" y="2754885"/>
              <a:ext cx="37464" cy="43812"/>
            </a:xfrm>
            <a:custGeom>
              <a:avLst/>
              <a:gdLst/>
              <a:ahLst/>
              <a:cxnLst/>
              <a:rect l="l" t="t" r="r" b="b"/>
              <a:pathLst>
                <a:path w="537" h="628" extrusionOk="0">
                  <a:moveTo>
                    <a:pt x="537" y="1"/>
                  </a:moveTo>
                  <a:lnTo>
                    <a:pt x="0" y="314"/>
                  </a:lnTo>
                  <a:lnTo>
                    <a:pt x="537" y="62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B54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5"/>
            <p:cNvSpPr/>
            <p:nvPr/>
          </p:nvSpPr>
          <p:spPr>
            <a:xfrm>
              <a:off x="3824281" y="2770512"/>
              <a:ext cx="49812" cy="62300"/>
            </a:xfrm>
            <a:custGeom>
              <a:avLst/>
              <a:gdLst/>
              <a:ahLst/>
              <a:cxnLst/>
              <a:rect l="l" t="t" r="r" b="b"/>
              <a:pathLst>
                <a:path w="714" h="893" extrusionOk="0">
                  <a:moveTo>
                    <a:pt x="713" y="0"/>
                  </a:moveTo>
                  <a:lnTo>
                    <a:pt x="1" y="313"/>
                  </a:lnTo>
                  <a:lnTo>
                    <a:pt x="670" y="893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B54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5"/>
            <p:cNvSpPr/>
            <p:nvPr/>
          </p:nvSpPr>
          <p:spPr>
            <a:xfrm>
              <a:off x="3824281" y="2727048"/>
              <a:ext cx="40533" cy="40533"/>
            </a:xfrm>
            <a:custGeom>
              <a:avLst/>
              <a:gdLst/>
              <a:ahLst/>
              <a:cxnLst/>
              <a:rect l="l" t="t" r="r" b="b"/>
              <a:pathLst>
                <a:path w="581" h="581" extrusionOk="0">
                  <a:moveTo>
                    <a:pt x="1" y="1"/>
                  </a:moveTo>
                  <a:lnTo>
                    <a:pt x="181" y="580"/>
                  </a:lnTo>
                  <a:lnTo>
                    <a:pt x="580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54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5"/>
            <p:cNvSpPr/>
            <p:nvPr/>
          </p:nvSpPr>
          <p:spPr>
            <a:xfrm>
              <a:off x="2966593" y="2266738"/>
              <a:ext cx="202249" cy="254921"/>
            </a:xfrm>
            <a:custGeom>
              <a:avLst/>
              <a:gdLst/>
              <a:ahLst/>
              <a:cxnLst/>
              <a:rect l="l" t="t" r="r" b="b"/>
              <a:pathLst>
                <a:path w="2899" h="3654" extrusionOk="0">
                  <a:moveTo>
                    <a:pt x="1" y="1"/>
                  </a:moveTo>
                  <a:lnTo>
                    <a:pt x="1" y="2941"/>
                  </a:lnTo>
                  <a:lnTo>
                    <a:pt x="2898" y="3654"/>
                  </a:lnTo>
                  <a:lnTo>
                    <a:pt x="2898" y="3654"/>
                  </a:lnTo>
                  <a:lnTo>
                    <a:pt x="2851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5"/>
            <p:cNvSpPr/>
            <p:nvPr/>
          </p:nvSpPr>
          <p:spPr>
            <a:xfrm>
              <a:off x="3165492" y="2179043"/>
              <a:ext cx="130600" cy="342616"/>
            </a:xfrm>
            <a:custGeom>
              <a:avLst/>
              <a:gdLst/>
              <a:ahLst/>
              <a:cxnLst/>
              <a:rect l="l" t="t" r="r" b="b"/>
              <a:pathLst>
                <a:path w="1872" h="4911" extrusionOk="0">
                  <a:moveTo>
                    <a:pt x="974" y="0"/>
                  </a:moveTo>
                  <a:lnTo>
                    <a:pt x="0" y="1885"/>
                  </a:lnTo>
                  <a:lnTo>
                    <a:pt x="0" y="4911"/>
                  </a:lnTo>
                  <a:lnTo>
                    <a:pt x="1872" y="4108"/>
                  </a:lnTo>
                  <a:lnTo>
                    <a:pt x="1872" y="12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C6B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5"/>
            <p:cNvSpPr/>
            <p:nvPr/>
          </p:nvSpPr>
          <p:spPr>
            <a:xfrm>
              <a:off x="3165492" y="2412896"/>
              <a:ext cx="130600" cy="108764"/>
            </a:xfrm>
            <a:custGeom>
              <a:avLst/>
              <a:gdLst/>
              <a:ahLst/>
              <a:cxnLst/>
              <a:rect l="l" t="t" r="r" b="b"/>
              <a:pathLst>
                <a:path w="1872" h="1559" extrusionOk="0">
                  <a:moveTo>
                    <a:pt x="1872" y="1"/>
                  </a:moveTo>
                  <a:lnTo>
                    <a:pt x="0" y="756"/>
                  </a:lnTo>
                  <a:lnTo>
                    <a:pt x="0" y="1559"/>
                  </a:lnTo>
                  <a:lnTo>
                    <a:pt x="1872" y="75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B5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5"/>
            <p:cNvSpPr/>
            <p:nvPr/>
          </p:nvSpPr>
          <p:spPr>
            <a:xfrm>
              <a:off x="2966593" y="2133207"/>
              <a:ext cx="267549" cy="177343"/>
            </a:xfrm>
            <a:custGeom>
              <a:avLst/>
              <a:gdLst/>
              <a:ahLst/>
              <a:cxnLst/>
              <a:rect l="l" t="t" r="r" b="b"/>
              <a:pathLst>
                <a:path w="3835" h="2542" extrusionOk="0">
                  <a:moveTo>
                    <a:pt x="1027" y="0"/>
                  </a:moveTo>
                  <a:lnTo>
                    <a:pt x="1" y="1915"/>
                  </a:lnTo>
                  <a:lnTo>
                    <a:pt x="2851" y="2542"/>
                  </a:lnTo>
                  <a:lnTo>
                    <a:pt x="3834" y="623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AF3E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5"/>
            <p:cNvSpPr/>
            <p:nvPr/>
          </p:nvSpPr>
          <p:spPr>
            <a:xfrm>
              <a:off x="3208886" y="2332038"/>
              <a:ext cx="62370" cy="171064"/>
            </a:xfrm>
            <a:custGeom>
              <a:avLst/>
              <a:gdLst/>
              <a:ahLst/>
              <a:cxnLst/>
              <a:rect l="l" t="t" r="r" b="b"/>
              <a:pathLst>
                <a:path w="894" h="2452" extrusionOk="0">
                  <a:moveTo>
                    <a:pt x="893" y="1"/>
                  </a:moveTo>
                  <a:lnTo>
                    <a:pt x="0" y="357"/>
                  </a:lnTo>
                  <a:lnTo>
                    <a:pt x="0" y="2452"/>
                  </a:lnTo>
                  <a:lnTo>
                    <a:pt x="893" y="2096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684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5"/>
            <p:cNvSpPr/>
            <p:nvPr/>
          </p:nvSpPr>
          <p:spPr>
            <a:xfrm>
              <a:off x="3025614" y="2322759"/>
              <a:ext cx="77300" cy="106392"/>
            </a:xfrm>
            <a:custGeom>
              <a:avLst/>
              <a:gdLst/>
              <a:ahLst/>
              <a:cxnLst/>
              <a:rect l="l" t="t" r="r" b="b"/>
              <a:pathLst>
                <a:path w="1108" h="1525" extrusionOk="0">
                  <a:moveTo>
                    <a:pt x="0" y="1"/>
                  </a:moveTo>
                  <a:lnTo>
                    <a:pt x="0" y="1293"/>
                  </a:lnTo>
                  <a:lnTo>
                    <a:pt x="1108" y="1525"/>
                  </a:lnTo>
                  <a:lnTo>
                    <a:pt x="1108" y="1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F7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95"/>
            <p:cNvSpPr/>
            <p:nvPr/>
          </p:nvSpPr>
          <p:spPr>
            <a:xfrm>
              <a:off x="2966593" y="2422175"/>
              <a:ext cx="198970" cy="99485"/>
            </a:xfrm>
            <a:custGeom>
              <a:avLst/>
              <a:gdLst/>
              <a:ahLst/>
              <a:cxnLst/>
              <a:rect l="l" t="t" r="r" b="b"/>
              <a:pathLst>
                <a:path w="2852" h="1426" extrusionOk="0">
                  <a:moveTo>
                    <a:pt x="44" y="1"/>
                  </a:moveTo>
                  <a:lnTo>
                    <a:pt x="1" y="713"/>
                  </a:lnTo>
                  <a:lnTo>
                    <a:pt x="2851" y="1426"/>
                  </a:lnTo>
                  <a:lnTo>
                    <a:pt x="2851" y="623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C6B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5"/>
            <p:cNvSpPr/>
            <p:nvPr/>
          </p:nvSpPr>
          <p:spPr>
            <a:xfrm>
              <a:off x="3137586" y="2185880"/>
              <a:ext cx="37255" cy="43812"/>
            </a:xfrm>
            <a:custGeom>
              <a:avLst/>
              <a:gdLst/>
              <a:ahLst/>
              <a:cxnLst/>
              <a:rect l="l" t="t" r="r" b="b"/>
              <a:pathLst>
                <a:path w="534" h="628" extrusionOk="0">
                  <a:moveTo>
                    <a:pt x="1" y="1"/>
                  </a:moveTo>
                  <a:lnTo>
                    <a:pt x="1" y="628"/>
                  </a:lnTo>
                  <a:lnTo>
                    <a:pt x="533" y="3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5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5"/>
            <p:cNvSpPr/>
            <p:nvPr/>
          </p:nvSpPr>
          <p:spPr>
            <a:xfrm>
              <a:off x="3066007" y="2201507"/>
              <a:ext cx="49812" cy="62370"/>
            </a:xfrm>
            <a:custGeom>
              <a:avLst/>
              <a:gdLst/>
              <a:ahLst/>
              <a:cxnLst/>
              <a:rect l="l" t="t" r="r" b="b"/>
              <a:pathLst>
                <a:path w="714" h="894" extrusionOk="0">
                  <a:moveTo>
                    <a:pt x="1" y="0"/>
                  </a:moveTo>
                  <a:lnTo>
                    <a:pt x="48" y="893"/>
                  </a:lnTo>
                  <a:lnTo>
                    <a:pt x="713" y="3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5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5"/>
            <p:cNvSpPr/>
            <p:nvPr/>
          </p:nvSpPr>
          <p:spPr>
            <a:xfrm>
              <a:off x="3075286" y="2158044"/>
              <a:ext cx="40533" cy="40533"/>
            </a:xfrm>
            <a:custGeom>
              <a:avLst/>
              <a:gdLst/>
              <a:ahLst/>
              <a:cxnLst/>
              <a:rect l="l" t="t" r="r" b="b"/>
              <a:pathLst>
                <a:path w="581" h="581" extrusionOk="0">
                  <a:moveTo>
                    <a:pt x="580" y="1"/>
                  </a:moveTo>
                  <a:lnTo>
                    <a:pt x="1" y="44"/>
                  </a:lnTo>
                  <a:lnTo>
                    <a:pt x="404" y="580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CC5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5"/>
            <p:cNvSpPr/>
            <p:nvPr/>
          </p:nvSpPr>
          <p:spPr>
            <a:xfrm>
              <a:off x="3243629" y="3072037"/>
              <a:ext cx="374429" cy="97392"/>
            </a:xfrm>
            <a:custGeom>
              <a:avLst/>
              <a:gdLst/>
              <a:ahLst/>
              <a:cxnLst/>
              <a:rect l="l" t="t" r="r" b="b"/>
              <a:pathLst>
                <a:path w="5367" h="1396" extrusionOk="0">
                  <a:moveTo>
                    <a:pt x="2576" y="1"/>
                  </a:moveTo>
                  <a:lnTo>
                    <a:pt x="0" y="1396"/>
                  </a:lnTo>
                  <a:lnTo>
                    <a:pt x="5366" y="215"/>
                  </a:lnTo>
                  <a:lnTo>
                    <a:pt x="2576" y="1"/>
                  </a:lnTo>
                  <a:close/>
                </a:path>
              </a:pathLst>
            </a:custGeom>
            <a:solidFill>
              <a:srgbClr val="C69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5"/>
            <p:cNvSpPr/>
            <p:nvPr/>
          </p:nvSpPr>
          <p:spPr>
            <a:xfrm>
              <a:off x="2843249" y="3064572"/>
              <a:ext cx="400451" cy="104857"/>
            </a:xfrm>
            <a:custGeom>
              <a:avLst/>
              <a:gdLst/>
              <a:ahLst/>
              <a:cxnLst/>
              <a:rect l="l" t="t" r="r" b="b"/>
              <a:pathLst>
                <a:path w="5740" h="1503" extrusionOk="0">
                  <a:moveTo>
                    <a:pt x="1073" y="0"/>
                  </a:moveTo>
                  <a:lnTo>
                    <a:pt x="0" y="322"/>
                  </a:lnTo>
                  <a:lnTo>
                    <a:pt x="5739" y="1503"/>
                  </a:lnTo>
                  <a:lnTo>
                    <a:pt x="5739" y="1503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C69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5"/>
            <p:cNvSpPr/>
            <p:nvPr/>
          </p:nvSpPr>
          <p:spPr>
            <a:xfrm>
              <a:off x="3123842" y="1881634"/>
              <a:ext cx="101299" cy="157320"/>
            </a:xfrm>
            <a:custGeom>
              <a:avLst/>
              <a:gdLst/>
              <a:ahLst/>
              <a:cxnLst/>
              <a:rect l="l" t="t" r="r" b="b"/>
              <a:pathLst>
                <a:path w="1452" h="2255" extrusionOk="0">
                  <a:moveTo>
                    <a:pt x="1344" y="1"/>
                  </a:moveTo>
                  <a:lnTo>
                    <a:pt x="0" y="2091"/>
                  </a:lnTo>
                  <a:lnTo>
                    <a:pt x="1451" y="2254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B54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5"/>
            <p:cNvSpPr/>
            <p:nvPr/>
          </p:nvSpPr>
          <p:spPr>
            <a:xfrm>
              <a:off x="3213699" y="1881634"/>
              <a:ext cx="112322" cy="157320"/>
            </a:xfrm>
            <a:custGeom>
              <a:avLst/>
              <a:gdLst/>
              <a:ahLst/>
              <a:cxnLst/>
              <a:rect l="l" t="t" r="r" b="b"/>
              <a:pathLst>
                <a:path w="1610" h="2255" extrusionOk="0">
                  <a:moveTo>
                    <a:pt x="0" y="1"/>
                  </a:moveTo>
                  <a:lnTo>
                    <a:pt x="107" y="2254"/>
                  </a:lnTo>
                  <a:lnTo>
                    <a:pt x="1610" y="19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2A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5"/>
            <p:cNvSpPr/>
            <p:nvPr/>
          </p:nvSpPr>
          <p:spPr>
            <a:xfrm>
              <a:off x="3249280" y="2061349"/>
              <a:ext cx="43533" cy="102485"/>
            </a:xfrm>
            <a:custGeom>
              <a:avLst/>
              <a:gdLst/>
              <a:ahLst/>
              <a:cxnLst/>
              <a:rect l="l" t="t" r="r" b="b"/>
              <a:pathLst>
                <a:path w="624" h="1469" extrusionOk="0">
                  <a:moveTo>
                    <a:pt x="623" y="0"/>
                  </a:moveTo>
                  <a:lnTo>
                    <a:pt x="1" y="133"/>
                  </a:lnTo>
                  <a:lnTo>
                    <a:pt x="1" y="1468"/>
                  </a:lnTo>
                  <a:lnTo>
                    <a:pt x="623" y="1292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7F7B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5"/>
            <p:cNvSpPr/>
            <p:nvPr/>
          </p:nvSpPr>
          <p:spPr>
            <a:xfrm>
              <a:off x="4018924" y="2761512"/>
              <a:ext cx="24976" cy="333058"/>
            </a:xfrm>
            <a:custGeom>
              <a:avLst/>
              <a:gdLst/>
              <a:ahLst/>
              <a:cxnLst/>
              <a:rect l="l" t="t" r="r" b="b"/>
              <a:pathLst>
                <a:path w="358" h="4774" extrusionOk="0">
                  <a:moveTo>
                    <a:pt x="1" y="0"/>
                  </a:moveTo>
                  <a:lnTo>
                    <a:pt x="1" y="4744"/>
                  </a:lnTo>
                  <a:lnTo>
                    <a:pt x="164" y="4774"/>
                  </a:lnTo>
                  <a:lnTo>
                    <a:pt x="357" y="4744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A5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5"/>
            <p:cNvSpPr/>
            <p:nvPr/>
          </p:nvSpPr>
          <p:spPr>
            <a:xfrm>
              <a:off x="4025831" y="2761512"/>
              <a:ext cx="18069" cy="330965"/>
            </a:xfrm>
            <a:custGeom>
              <a:avLst/>
              <a:gdLst/>
              <a:ahLst/>
              <a:cxnLst/>
              <a:rect l="l" t="t" r="r" b="b"/>
              <a:pathLst>
                <a:path w="259" h="4744" extrusionOk="0">
                  <a:moveTo>
                    <a:pt x="258" y="0"/>
                  </a:moveTo>
                  <a:lnTo>
                    <a:pt x="1" y="4744"/>
                  </a:lnTo>
                  <a:lnTo>
                    <a:pt x="258" y="474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5"/>
            <p:cNvSpPr/>
            <p:nvPr/>
          </p:nvSpPr>
          <p:spPr>
            <a:xfrm>
              <a:off x="3911766" y="2656655"/>
              <a:ext cx="246201" cy="275642"/>
            </a:xfrm>
            <a:custGeom>
              <a:avLst/>
              <a:gdLst/>
              <a:ahLst/>
              <a:cxnLst/>
              <a:rect l="l" t="t" r="r" b="b"/>
              <a:pathLst>
                <a:path w="3529" h="3951" extrusionOk="0">
                  <a:moveTo>
                    <a:pt x="1799" y="1"/>
                  </a:moveTo>
                  <a:lnTo>
                    <a:pt x="0" y="1181"/>
                  </a:lnTo>
                  <a:lnTo>
                    <a:pt x="69" y="2946"/>
                  </a:lnTo>
                  <a:lnTo>
                    <a:pt x="1112" y="3950"/>
                  </a:lnTo>
                  <a:lnTo>
                    <a:pt x="2387" y="3950"/>
                  </a:lnTo>
                  <a:lnTo>
                    <a:pt x="3301" y="3212"/>
                  </a:lnTo>
                  <a:lnTo>
                    <a:pt x="3529" y="1443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rgbClr val="698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5"/>
            <p:cNvSpPr/>
            <p:nvPr/>
          </p:nvSpPr>
          <p:spPr>
            <a:xfrm>
              <a:off x="3911766" y="2656655"/>
              <a:ext cx="132135" cy="104927"/>
            </a:xfrm>
            <a:custGeom>
              <a:avLst/>
              <a:gdLst/>
              <a:ahLst/>
              <a:cxnLst/>
              <a:rect l="l" t="t" r="r" b="b"/>
              <a:pathLst>
                <a:path w="1894" h="1504" extrusionOk="0">
                  <a:moveTo>
                    <a:pt x="1799" y="1"/>
                  </a:moveTo>
                  <a:lnTo>
                    <a:pt x="0" y="1181"/>
                  </a:lnTo>
                  <a:lnTo>
                    <a:pt x="1893" y="1503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rgbClr val="95B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5"/>
            <p:cNvSpPr/>
            <p:nvPr/>
          </p:nvSpPr>
          <p:spPr>
            <a:xfrm>
              <a:off x="3911766" y="2739048"/>
              <a:ext cx="132135" cy="123135"/>
            </a:xfrm>
            <a:custGeom>
              <a:avLst/>
              <a:gdLst/>
              <a:ahLst/>
              <a:cxnLst/>
              <a:rect l="l" t="t" r="r" b="b"/>
              <a:pathLst>
                <a:path w="1894" h="1765" extrusionOk="0">
                  <a:moveTo>
                    <a:pt x="0" y="0"/>
                  </a:moveTo>
                  <a:lnTo>
                    <a:pt x="69" y="1765"/>
                  </a:lnTo>
                  <a:lnTo>
                    <a:pt x="1893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9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5"/>
            <p:cNvSpPr/>
            <p:nvPr/>
          </p:nvSpPr>
          <p:spPr>
            <a:xfrm>
              <a:off x="3989344" y="2880671"/>
              <a:ext cx="152785" cy="51626"/>
            </a:xfrm>
            <a:custGeom>
              <a:avLst/>
              <a:gdLst/>
              <a:ahLst/>
              <a:cxnLst/>
              <a:rect l="l" t="t" r="r" b="b"/>
              <a:pathLst>
                <a:path w="2190" h="740" extrusionOk="0">
                  <a:moveTo>
                    <a:pt x="2189" y="1"/>
                  </a:moveTo>
                  <a:lnTo>
                    <a:pt x="0" y="739"/>
                  </a:lnTo>
                  <a:lnTo>
                    <a:pt x="1275" y="73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495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5"/>
            <p:cNvSpPr/>
            <p:nvPr/>
          </p:nvSpPr>
          <p:spPr>
            <a:xfrm>
              <a:off x="4043830" y="2757326"/>
              <a:ext cx="114136" cy="123414"/>
            </a:xfrm>
            <a:custGeom>
              <a:avLst/>
              <a:gdLst/>
              <a:ahLst/>
              <a:cxnLst/>
              <a:rect l="l" t="t" r="r" b="b"/>
              <a:pathLst>
                <a:path w="1636" h="1769" extrusionOk="0">
                  <a:moveTo>
                    <a:pt x="1636" y="0"/>
                  </a:moveTo>
                  <a:lnTo>
                    <a:pt x="0" y="60"/>
                  </a:lnTo>
                  <a:lnTo>
                    <a:pt x="1408" y="1769"/>
                  </a:lnTo>
                  <a:lnTo>
                    <a:pt x="1636" y="0"/>
                  </a:lnTo>
                  <a:close/>
                </a:path>
              </a:pathLst>
            </a:custGeom>
            <a:solidFill>
              <a:srgbClr val="5E7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5"/>
            <p:cNvSpPr/>
            <p:nvPr/>
          </p:nvSpPr>
          <p:spPr>
            <a:xfrm>
              <a:off x="3989344" y="2761512"/>
              <a:ext cx="152785" cy="170785"/>
            </a:xfrm>
            <a:custGeom>
              <a:avLst/>
              <a:gdLst/>
              <a:ahLst/>
              <a:cxnLst/>
              <a:rect l="l" t="t" r="r" b="b"/>
              <a:pathLst>
                <a:path w="2190" h="2448" extrusionOk="0">
                  <a:moveTo>
                    <a:pt x="781" y="0"/>
                  </a:moveTo>
                  <a:lnTo>
                    <a:pt x="0" y="2447"/>
                  </a:lnTo>
                  <a:lnTo>
                    <a:pt x="2189" y="1709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5E7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5"/>
            <p:cNvSpPr/>
            <p:nvPr/>
          </p:nvSpPr>
          <p:spPr>
            <a:xfrm>
              <a:off x="2989057" y="2761233"/>
              <a:ext cx="161227" cy="269572"/>
            </a:xfrm>
            <a:custGeom>
              <a:avLst/>
              <a:gdLst/>
              <a:ahLst/>
              <a:cxnLst/>
              <a:rect l="l" t="t" r="r" b="b"/>
              <a:pathLst>
                <a:path w="2311" h="3864" extrusionOk="0">
                  <a:moveTo>
                    <a:pt x="1774" y="0"/>
                  </a:moveTo>
                  <a:lnTo>
                    <a:pt x="1" y="3863"/>
                  </a:lnTo>
                  <a:lnTo>
                    <a:pt x="2310" y="3705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593A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5"/>
            <p:cNvSpPr/>
            <p:nvPr/>
          </p:nvSpPr>
          <p:spPr>
            <a:xfrm>
              <a:off x="3301394" y="3378725"/>
              <a:ext cx="1064753" cy="367522"/>
            </a:xfrm>
            <a:custGeom>
              <a:avLst/>
              <a:gdLst/>
              <a:ahLst/>
              <a:cxnLst/>
              <a:rect l="l" t="t" r="r" b="b"/>
              <a:pathLst>
                <a:path w="15262" h="5268" extrusionOk="0">
                  <a:moveTo>
                    <a:pt x="4148" y="0"/>
                  </a:moveTo>
                  <a:lnTo>
                    <a:pt x="2830" y="1443"/>
                  </a:lnTo>
                  <a:lnTo>
                    <a:pt x="1" y="1756"/>
                  </a:lnTo>
                  <a:lnTo>
                    <a:pt x="1855" y="3207"/>
                  </a:lnTo>
                  <a:lnTo>
                    <a:pt x="4959" y="3477"/>
                  </a:lnTo>
                  <a:lnTo>
                    <a:pt x="5564" y="5044"/>
                  </a:lnTo>
                  <a:lnTo>
                    <a:pt x="10144" y="5267"/>
                  </a:lnTo>
                  <a:lnTo>
                    <a:pt x="14385" y="4061"/>
                  </a:lnTo>
                  <a:lnTo>
                    <a:pt x="15261" y="2709"/>
                  </a:lnTo>
                  <a:lnTo>
                    <a:pt x="13754" y="1649"/>
                  </a:lnTo>
                  <a:lnTo>
                    <a:pt x="10887" y="1889"/>
                  </a:lnTo>
                  <a:lnTo>
                    <a:pt x="7260" y="417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CCD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5"/>
            <p:cNvSpPr/>
            <p:nvPr/>
          </p:nvSpPr>
          <p:spPr>
            <a:xfrm>
              <a:off x="3498758" y="3378725"/>
              <a:ext cx="309129" cy="100671"/>
            </a:xfrm>
            <a:custGeom>
              <a:avLst/>
              <a:gdLst/>
              <a:ahLst/>
              <a:cxnLst/>
              <a:rect l="l" t="t" r="r" b="b"/>
              <a:pathLst>
                <a:path w="4431" h="1443" extrusionOk="0">
                  <a:moveTo>
                    <a:pt x="1319" y="0"/>
                  </a:moveTo>
                  <a:lnTo>
                    <a:pt x="1" y="1443"/>
                  </a:lnTo>
                  <a:lnTo>
                    <a:pt x="4431" y="417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5"/>
            <p:cNvSpPr/>
            <p:nvPr/>
          </p:nvSpPr>
          <p:spPr>
            <a:xfrm>
              <a:off x="3301394" y="3378725"/>
              <a:ext cx="289385" cy="122577"/>
            </a:xfrm>
            <a:custGeom>
              <a:avLst/>
              <a:gdLst/>
              <a:ahLst/>
              <a:cxnLst/>
              <a:rect l="l" t="t" r="r" b="b"/>
              <a:pathLst>
                <a:path w="4148" h="1757" extrusionOk="0">
                  <a:moveTo>
                    <a:pt x="4148" y="0"/>
                  </a:moveTo>
                  <a:lnTo>
                    <a:pt x="1" y="1756"/>
                  </a:lnTo>
                  <a:lnTo>
                    <a:pt x="1" y="1756"/>
                  </a:lnTo>
                  <a:lnTo>
                    <a:pt x="2830" y="1443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D2E5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5"/>
            <p:cNvSpPr/>
            <p:nvPr/>
          </p:nvSpPr>
          <p:spPr>
            <a:xfrm>
              <a:off x="3301394" y="3479326"/>
              <a:ext cx="197435" cy="123135"/>
            </a:xfrm>
            <a:custGeom>
              <a:avLst/>
              <a:gdLst/>
              <a:ahLst/>
              <a:cxnLst/>
              <a:rect l="l" t="t" r="r" b="b"/>
              <a:pathLst>
                <a:path w="2830" h="1765" extrusionOk="0">
                  <a:moveTo>
                    <a:pt x="2830" y="1"/>
                  </a:moveTo>
                  <a:lnTo>
                    <a:pt x="1" y="314"/>
                  </a:lnTo>
                  <a:lnTo>
                    <a:pt x="1855" y="176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rgbClr val="D5C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5"/>
            <p:cNvSpPr/>
            <p:nvPr/>
          </p:nvSpPr>
          <p:spPr>
            <a:xfrm>
              <a:off x="3498758" y="3407747"/>
              <a:ext cx="309129" cy="92927"/>
            </a:xfrm>
            <a:custGeom>
              <a:avLst/>
              <a:gdLst/>
              <a:ahLst/>
              <a:cxnLst/>
              <a:rect l="l" t="t" r="r" b="b"/>
              <a:pathLst>
                <a:path w="4431" h="1332" extrusionOk="0">
                  <a:moveTo>
                    <a:pt x="4431" y="1"/>
                  </a:moveTo>
                  <a:lnTo>
                    <a:pt x="1" y="1027"/>
                  </a:lnTo>
                  <a:lnTo>
                    <a:pt x="3220" y="1331"/>
                  </a:lnTo>
                  <a:lnTo>
                    <a:pt x="4431" y="1"/>
                  </a:lnTo>
                  <a:close/>
                </a:path>
              </a:pathLst>
            </a:custGeom>
            <a:solidFill>
              <a:srgbClr val="E4D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5"/>
            <p:cNvSpPr/>
            <p:nvPr/>
          </p:nvSpPr>
          <p:spPr>
            <a:xfrm>
              <a:off x="3673938" y="3407747"/>
              <a:ext cx="331942" cy="153413"/>
            </a:xfrm>
            <a:custGeom>
              <a:avLst/>
              <a:gdLst/>
              <a:ahLst/>
              <a:cxnLst/>
              <a:rect l="l" t="t" r="r" b="b"/>
              <a:pathLst>
                <a:path w="4758" h="2199" extrusionOk="0">
                  <a:moveTo>
                    <a:pt x="1920" y="1"/>
                  </a:moveTo>
                  <a:lnTo>
                    <a:pt x="1" y="1057"/>
                  </a:lnTo>
                  <a:lnTo>
                    <a:pt x="4757" y="2199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5"/>
            <p:cNvSpPr/>
            <p:nvPr/>
          </p:nvSpPr>
          <p:spPr>
            <a:xfrm>
              <a:off x="3997995" y="3493698"/>
              <a:ext cx="263014" cy="65091"/>
            </a:xfrm>
            <a:custGeom>
              <a:avLst/>
              <a:gdLst/>
              <a:ahLst/>
              <a:cxnLst/>
              <a:rect l="l" t="t" r="r" b="b"/>
              <a:pathLst>
                <a:path w="3770" h="933" extrusionOk="0">
                  <a:moveTo>
                    <a:pt x="3769" y="1"/>
                  </a:moveTo>
                  <a:lnTo>
                    <a:pt x="902" y="241"/>
                  </a:lnTo>
                  <a:lnTo>
                    <a:pt x="0" y="932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5"/>
            <p:cNvSpPr/>
            <p:nvPr/>
          </p:nvSpPr>
          <p:spPr>
            <a:xfrm>
              <a:off x="3647287" y="3558719"/>
              <a:ext cx="438194" cy="79741"/>
            </a:xfrm>
            <a:custGeom>
              <a:avLst/>
              <a:gdLst/>
              <a:ahLst/>
              <a:cxnLst/>
              <a:rect l="l" t="t" r="r" b="b"/>
              <a:pathLst>
                <a:path w="6281" h="1143" extrusionOk="0">
                  <a:moveTo>
                    <a:pt x="5027" y="0"/>
                  </a:moveTo>
                  <a:lnTo>
                    <a:pt x="1" y="897"/>
                  </a:lnTo>
                  <a:lnTo>
                    <a:pt x="6281" y="1142"/>
                  </a:lnTo>
                  <a:lnTo>
                    <a:pt x="50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5"/>
            <p:cNvSpPr/>
            <p:nvPr/>
          </p:nvSpPr>
          <p:spPr>
            <a:xfrm>
              <a:off x="3498758" y="3407747"/>
              <a:ext cx="309129" cy="73742"/>
            </a:xfrm>
            <a:custGeom>
              <a:avLst/>
              <a:gdLst/>
              <a:ahLst/>
              <a:cxnLst/>
              <a:rect l="l" t="t" r="r" b="b"/>
              <a:pathLst>
                <a:path w="4431" h="1057" extrusionOk="0">
                  <a:moveTo>
                    <a:pt x="4431" y="1"/>
                  </a:moveTo>
                  <a:lnTo>
                    <a:pt x="1" y="1027"/>
                  </a:lnTo>
                  <a:lnTo>
                    <a:pt x="2512" y="1057"/>
                  </a:lnTo>
                  <a:lnTo>
                    <a:pt x="4431" y="1"/>
                  </a:lnTo>
                  <a:close/>
                </a:path>
              </a:pathLst>
            </a:custGeom>
            <a:solidFill>
              <a:srgbClr val="D5C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5"/>
            <p:cNvSpPr/>
            <p:nvPr/>
          </p:nvSpPr>
          <p:spPr>
            <a:xfrm>
              <a:off x="3430807" y="3479326"/>
              <a:ext cx="575073" cy="123135"/>
            </a:xfrm>
            <a:custGeom>
              <a:avLst/>
              <a:gdLst/>
              <a:ahLst/>
              <a:cxnLst/>
              <a:rect l="l" t="t" r="r" b="b"/>
              <a:pathLst>
                <a:path w="8243" h="1765" extrusionOk="0">
                  <a:moveTo>
                    <a:pt x="975" y="1"/>
                  </a:moveTo>
                  <a:lnTo>
                    <a:pt x="0" y="1765"/>
                  </a:lnTo>
                  <a:lnTo>
                    <a:pt x="8242" y="1173"/>
                  </a:lnTo>
                  <a:lnTo>
                    <a:pt x="3486" y="31"/>
                  </a:lnTo>
                  <a:lnTo>
                    <a:pt x="975" y="1"/>
                  </a:lnTo>
                  <a:close/>
                </a:path>
              </a:pathLst>
            </a:custGeom>
            <a:solidFill>
              <a:srgbClr val="E2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5"/>
            <p:cNvSpPr/>
            <p:nvPr/>
          </p:nvSpPr>
          <p:spPr>
            <a:xfrm>
              <a:off x="3430807" y="3558998"/>
              <a:ext cx="559446" cy="62370"/>
            </a:xfrm>
            <a:custGeom>
              <a:avLst/>
              <a:gdLst/>
              <a:ahLst/>
              <a:cxnLst/>
              <a:rect l="l" t="t" r="r" b="b"/>
              <a:pathLst>
                <a:path w="8019" h="894" extrusionOk="0">
                  <a:moveTo>
                    <a:pt x="8019" y="1"/>
                  </a:moveTo>
                  <a:lnTo>
                    <a:pt x="0" y="623"/>
                  </a:lnTo>
                  <a:lnTo>
                    <a:pt x="3104" y="893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rgbClr val="D5C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5"/>
            <p:cNvSpPr/>
            <p:nvPr/>
          </p:nvSpPr>
          <p:spPr>
            <a:xfrm>
              <a:off x="3647287" y="3621298"/>
              <a:ext cx="438194" cy="109392"/>
            </a:xfrm>
            <a:custGeom>
              <a:avLst/>
              <a:gdLst/>
              <a:ahLst/>
              <a:cxnLst/>
              <a:rect l="l" t="t" r="r" b="b"/>
              <a:pathLst>
                <a:path w="6281" h="1568" extrusionOk="0">
                  <a:moveTo>
                    <a:pt x="1" y="0"/>
                  </a:moveTo>
                  <a:lnTo>
                    <a:pt x="606" y="1567"/>
                  </a:lnTo>
                  <a:lnTo>
                    <a:pt x="6281" y="2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5"/>
            <p:cNvSpPr/>
            <p:nvPr/>
          </p:nvSpPr>
          <p:spPr>
            <a:xfrm>
              <a:off x="3689565" y="3638390"/>
              <a:ext cx="395916" cy="107857"/>
            </a:xfrm>
            <a:custGeom>
              <a:avLst/>
              <a:gdLst/>
              <a:ahLst/>
              <a:cxnLst/>
              <a:rect l="l" t="t" r="r" b="b"/>
              <a:pathLst>
                <a:path w="5675" h="1546" extrusionOk="0">
                  <a:moveTo>
                    <a:pt x="5675" y="0"/>
                  </a:moveTo>
                  <a:lnTo>
                    <a:pt x="0" y="1322"/>
                  </a:lnTo>
                  <a:lnTo>
                    <a:pt x="4580" y="1545"/>
                  </a:lnTo>
                  <a:lnTo>
                    <a:pt x="5675" y="0"/>
                  </a:lnTo>
                  <a:close/>
                </a:path>
              </a:pathLst>
            </a:custGeom>
            <a:solidFill>
              <a:srgbClr val="D5C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5"/>
            <p:cNvSpPr/>
            <p:nvPr/>
          </p:nvSpPr>
          <p:spPr>
            <a:xfrm>
              <a:off x="4009088" y="3638390"/>
              <a:ext cx="295943" cy="107857"/>
            </a:xfrm>
            <a:custGeom>
              <a:avLst/>
              <a:gdLst/>
              <a:ahLst/>
              <a:cxnLst/>
              <a:rect l="l" t="t" r="r" b="b"/>
              <a:pathLst>
                <a:path w="4242" h="1546" extrusionOk="0">
                  <a:moveTo>
                    <a:pt x="1095" y="0"/>
                  </a:moveTo>
                  <a:lnTo>
                    <a:pt x="0" y="1545"/>
                  </a:lnTo>
                  <a:lnTo>
                    <a:pt x="4241" y="3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CCC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5"/>
            <p:cNvSpPr/>
            <p:nvPr/>
          </p:nvSpPr>
          <p:spPr>
            <a:xfrm>
              <a:off x="3997995" y="3493698"/>
              <a:ext cx="263014" cy="144762"/>
            </a:xfrm>
            <a:custGeom>
              <a:avLst/>
              <a:gdLst/>
              <a:ahLst/>
              <a:cxnLst/>
              <a:rect l="l" t="t" r="r" b="b"/>
              <a:pathLst>
                <a:path w="3770" h="2075" extrusionOk="0">
                  <a:moveTo>
                    <a:pt x="3769" y="1"/>
                  </a:moveTo>
                  <a:lnTo>
                    <a:pt x="0" y="932"/>
                  </a:lnTo>
                  <a:lnTo>
                    <a:pt x="1254" y="2074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rgbClr val="F6E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5"/>
            <p:cNvSpPr/>
            <p:nvPr/>
          </p:nvSpPr>
          <p:spPr>
            <a:xfrm>
              <a:off x="4085410" y="3567649"/>
              <a:ext cx="280734" cy="94462"/>
            </a:xfrm>
            <a:custGeom>
              <a:avLst/>
              <a:gdLst/>
              <a:ahLst/>
              <a:cxnLst/>
              <a:rect l="l" t="t" r="r" b="b"/>
              <a:pathLst>
                <a:path w="4024" h="1354" extrusionOk="0">
                  <a:moveTo>
                    <a:pt x="4023" y="1"/>
                  </a:moveTo>
                  <a:lnTo>
                    <a:pt x="134" y="980"/>
                  </a:lnTo>
                  <a:lnTo>
                    <a:pt x="1" y="1014"/>
                  </a:lnTo>
                  <a:lnTo>
                    <a:pt x="3147" y="1353"/>
                  </a:lnTo>
                  <a:lnTo>
                    <a:pt x="4023" y="1"/>
                  </a:lnTo>
                  <a:close/>
                </a:path>
              </a:pathLst>
            </a:custGeom>
            <a:solidFill>
              <a:srgbClr val="D5C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5"/>
            <p:cNvSpPr/>
            <p:nvPr/>
          </p:nvSpPr>
          <p:spPr>
            <a:xfrm>
              <a:off x="1975375" y="1882820"/>
              <a:ext cx="977268" cy="332500"/>
            </a:xfrm>
            <a:custGeom>
              <a:avLst/>
              <a:gdLst/>
              <a:ahLst/>
              <a:cxnLst/>
              <a:rect l="l" t="t" r="r" b="b"/>
              <a:pathLst>
                <a:path w="14008" h="4766" extrusionOk="0">
                  <a:moveTo>
                    <a:pt x="10221" y="1"/>
                  </a:moveTo>
                  <a:lnTo>
                    <a:pt x="7362" y="349"/>
                  </a:lnTo>
                  <a:lnTo>
                    <a:pt x="4022" y="1658"/>
                  </a:lnTo>
                  <a:lnTo>
                    <a:pt x="1391" y="1409"/>
                  </a:lnTo>
                  <a:lnTo>
                    <a:pt x="0" y="2362"/>
                  </a:lnTo>
                  <a:lnTo>
                    <a:pt x="786" y="3615"/>
                  </a:lnTo>
                  <a:lnTo>
                    <a:pt x="4662" y="4766"/>
                  </a:lnTo>
                  <a:lnTo>
                    <a:pt x="8869" y="4611"/>
                  </a:lnTo>
                  <a:lnTo>
                    <a:pt x="9440" y="3182"/>
                  </a:lnTo>
                  <a:lnTo>
                    <a:pt x="12290" y="2967"/>
                  </a:lnTo>
                  <a:lnTo>
                    <a:pt x="14007" y="1654"/>
                  </a:lnTo>
                  <a:lnTo>
                    <a:pt x="11414" y="1336"/>
                  </a:lnTo>
                  <a:lnTo>
                    <a:pt x="10221" y="1"/>
                  </a:lnTo>
                  <a:close/>
                </a:path>
              </a:pathLst>
            </a:custGeom>
            <a:solidFill>
              <a:srgbClr val="CCD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5"/>
            <p:cNvSpPr/>
            <p:nvPr/>
          </p:nvSpPr>
          <p:spPr>
            <a:xfrm>
              <a:off x="2488983" y="1882820"/>
              <a:ext cx="282758" cy="93206"/>
            </a:xfrm>
            <a:custGeom>
              <a:avLst/>
              <a:gdLst/>
              <a:ahLst/>
              <a:cxnLst/>
              <a:rect l="l" t="t" r="r" b="b"/>
              <a:pathLst>
                <a:path w="4053" h="1336" extrusionOk="0">
                  <a:moveTo>
                    <a:pt x="2859" y="1"/>
                  </a:moveTo>
                  <a:lnTo>
                    <a:pt x="0" y="349"/>
                  </a:lnTo>
                  <a:lnTo>
                    <a:pt x="4052" y="1336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5"/>
            <p:cNvSpPr/>
            <p:nvPr/>
          </p:nvSpPr>
          <p:spPr>
            <a:xfrm>
              <a:off x="2688371" y="1882820"/>
              <a:ext cx="264270" cy="115391"/>
            </a:xfrm>
            <a:custGeom>
              <a:avLst/>
              <a:gdLst/>
              <a:ahLst/>
              <a:cxnLst/>
              <a:rect l="l" t="t" r="r" b="b"/>
              <a:pathLst>
                <a:path w="3788" h="1654" extrusionOk="0">
                  <a:moveTo>
                    <a:pt x="1" y="1"/>
                  </a:moveTo>
                  <a:lnTo>
                    <a:pt x="1194" y="1336"/>
                  </a:lnTo>
                  <a:lnTo>
                    <a:pt x="3787" y="16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2E5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5"/>
            <p:cNvSpPr/>
            <p:nvPr/>
          </p:nvSpPr>
          <p:spPr>
            <a:xfrm>
              <a:off x="2771670" y="1975957"/>
              <a:ext cx="180970" cy="113926"/>
            </a:xfrm>
            <a:custGeom>
              <a:avLst/>
              <a:gdLst/>
              <a:ahLst/>
              <a:cxnLst/>
              <a:rect l="l" t="t" r="r" b="b"/>
              <a:pathLst>
                <a:path w="2594" h="1633" extrusionOk="0">
                  <a:moveTo>
                    <a:pt x="0" y="1"/>
                  </a:moveTo>
                  <a:lnTo>
                    <a:pt x="876" y="1632"/>
                  </a:lnTo>
                  <a:lnTo>
                    <a:pt x="2593" y="3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5C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5"/>
            <p:cNvSpPr/>
            <p:nvPr/>
          </p:nvSpPr>
          <p:spPr>
            <a:xfrm>
              <a:off x="2488983" y="1907099"/>
              <a:ext cx="282758" cy="86020"/>
            </a:xfrm>
            <a:custGeom>
              <a:avLst/>
              <a:gdLst/>
              <a:ahLst/>
              <a:cxnLst/>
              <a:rect l="l" t="t" r="r" b="b"/>
              <a:pathLst>
                <a:path w="4053" h="1233" extrusionOk="0">
                  <a:moveTo>
                    <a:pt x="0" y="1"/>
                  </a:moveTo>
                  <a:lnTo>
                    <a:pt x="1099" y="1233"/>
                  </a:lnTo>
                  <a:lnTo>
                    <a:pt x="4052" y="9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D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5"/>
            <p:cNvSpPr/>
            <p:nvPr/>
          </p:nvSpPr>
          <p:spPr>
            <a:xfrm>
              <a:off x="2305641" y="1907099"/>
              <a:ext cx="305571" cy="138414"/>
            </a:xfrm>
            <a:custGeom>
              <a:avLst/>
              <a:gdLst/>
              <a:ahLst/>
              <a:cxnLst/>
              <a:rect l="l" t="t" r="r" b="b"/>
              <a:pathLst>
                <a:path w="4380" h="1984" extrusionOk="0">
                  <a:moveTo>
                    <a:pt x="2628" y="1"/>
                  </a:moveTo>
                  <a:lnTo>
                    <a:pt x="1" y="1984"/>
                  </a:lnTo>
                  <a:lnTo>
                    <a:pt x="4379" y="992"/>
                  </a:lnTo>
                  <a:lnTo>
                    <a:pt x="2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5"/>
            <p:cNvSpPr/>
            <p:nvPr/>
          </p:nvSpPr>
          <p:spPr>
            <a:xfrm>
              <a:off x="2072418" y="1981050"/>
              <a:ext cx="240550" cy="62370"/>
            </a:xfrm>
            <a:custGeom>
              <a:avLst/>
              <a:gdLst/>
              <a:ahLst/>
              <a:cxnLst/>
              <a:rect l="l" t="t" r="r" b="b"/>
              <a:pathLst>
                <a:path w="3448" h="894" extrusionOk="0">
                  <a:moveTo>
                    <a:pt x="0" y="1"/>
                  </a:moveTo>
                  <a:lnTo>
                    <a:pt x="3447" y="894"/>
                  </a:lnTo>
                  <a:lnTo>
                    <a:pt x="2631" y="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5"/>
            <p:cNvSpPr/>
            <p:nvPr/>
          </p:nvSpPr>
          <p:spPr>
            <a:xfrm>
              <a:off x="2232040" y="2043350"/>
              <a:ext cx="401916" cy="72277"/>
            </a:xfrm>
            <a:custGeom>
              <a:avLst/>
              <a:gdLst/>
              <a:ahLst/>
              <a:cxnLst/>
              <a:rect l="l" t="t" r="r" b="b"/>
              <a:pathLst>
                <a:path w="5761" h="1036" extrusionOk="0">
                  <a:moveTo>
                    <a:pt x="1159" y="1"/>
                  </a:moveTo>
                  <a:lnTo>
                    <a:pt x="0" y="1035"/>
                  </a:lnTo>
                  <a:lnTo>
                    <a:pt x="5761" y="881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5"/>
            <p:cNvSpPr/>
            <p:nvPr/>
          </p:nvSpPr>
          <p:spPr>
            <a:xfrm>
              <a:off x="2488983" y="1907099"/>
              <a:ext cx="282758" cy="69277"/>
            </a:xfrm>
            <a:custGeom>
              <a:avLst/>
              <a:gdLst/>
              <a:ahLst/>
              <a:cxnLst/>
              <a:rect l="l" t="t" r="r" b="b"/>
              <a:pathLst>
                <a:path w="4053" h="993" extrusionOk="0">
                  <a:moveTo>
                    <a:pt x="0" y="1"/>
                  </a:moveTo>
                  <a:lnTo>
                    <a:pt x="1751" y="992"/>
                  </a:lnTo>
                  <a:lnTo>
                    <a:pt x="4052" y="9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5C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5"/>
            <p:cNvSpPr/>
            <p:nvPr/>
          </p:nvSpPr>
          <p:spPr>
            <a:xfrm>
              <a:off x="2305641" y="1975957"/>
              <a:ext cx="527144" cy="113926"/>
            </a:xfrm>
            <a:custGeom>
              <a:avLst/>
              <a:gdLst/>
              <a:ahLst/>
              <a:cxnLst/>
              <a:rect l="l" t="t" r="r" b="b"/>
              <a:pathLst>
                <a:path w="7556" h="1633" extrusionOk="0">
                  <a:moveTo>
                    <a:pt x="6680" y="1"/>
                  </a:moveTo>
                  <a:lnTo>
                    <a:pt x="4379" y="5"/>
                  </a:lnTo>
                  <a:lnTo>
                    <a:pt x="1" y="997"/>
                  </a:lnTo>
                  <a:lnTo>
                    <a:pt x="7556" y="1632"/>
                  </a:lnTo>
                  <a:lnTo>
                    <a:pt x="6680" y="1"/>
                  </a:lnTo>
                  <a:close/>
                </a:path>
              </a:pathLst>
            </a:custGeom>
            <a:solidFill>
              <a:srgbClr val="E2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5"/>
            <p:cNvSpPr/>
            <p:nvPr/>
          </p:nvSpPr>
          <p:spPr>
            <a:xfrm>
              <a:off x="2320083" y="2043629"/>
              <a:ext cx="512703" cy="61184"/>
            </a:xfrm>
            <a:custGeom>
              <a:avLst/>
              <a:gdLst/>
              <a:ahLst/>
              <a:cxnLst/>
              <a:rect l="l" t="t" r="r" b="b"/>
              <a:pathLst>
                <a:path w="7349" h="877" extrusionOk="0">
                  <a:moveTo>
                    <a:pt x="0" y="1"/>
                  </a:moveTo>
                  <a:lnTo>
                    <a:pt x="4499" y="877"/>
                  </a:lnTo>
                  <a:lnTo>
                    <a:pt x="7349" y="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5C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5"/>
            <p:cNvSpPr/>
            <p:nvPr/>
          </p:nvSpPr>
          <p:spPr>
            <a:xfrm>
              <a:off x="2232040" y="2104743"/>
              <a:ext cx="401916" cy="99834"/>
            </a:xfrm>
            <a:custGeom>
              <a:avLst/>
              <a:gdLst/>
              <a:ahLst/>
              <a:cxnLst/>
              <a:rect l="l" t="t" r="r" b="b"/>
              <a:pathLst>
                <a:path w="5761" h="1431" extrusionOk="0">
                  <a:moveTo>
                    <a:pt x="5761" y="1"/>
                  </a:moveTo>
                  <a:lnTo>
                    <a:pt x="0" y="155"/>
                  </a:lnTo>
                  <a:lnTo>
                    <a:pt x="5190" y="1430"/>
                  </a:lnTo>
                  <a:lnTo>
                    <a:pt x="5761" y="1"/>
                  </a:lnTo>
                  <a:close/>
                </a:path>
              </a:pathLst>
            </a:custGeom>
            <a:solidFill>
              <a:srgbClr val="E2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5"/>
            <p:cNvSpPr/>
            <p:nvPr/>
          </p:nvSpPr>
          <p:spPr>
            <a:xfrm>
              <a:off x="2232040" y="2115557"/>
              <a:ext cx="362080" cy="99764"/>
            </a:xfrm>
            <a:custGeom>
              <a:avLst/>
              <a:gdLst/>
              <a:ahLst/>
              <a:cxnLst/>
              <a:rect l="l" t="t" r="r" b="b"/>
              <a:pathLst>
                <a:path w="5190" h="1430" extrusionOk="0">
                  <a:moveTo>
                    <a:pt x="0" y="0"/>
                  </a:moveTo>
                  <a:lnTo>
                    <a:pt x="983" y="1430"/>
                  </a:lnTo>
                  <a:lnTo>
                    <a:pt x="519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5"/>
            <p:cNvSpPr/>
            <p:nvPr/>
          </p:nvSpPr>
          <p:spPr>
            <a:xfrm>
              <a:off x="2030140" y="2115557"/>
              <a:ext cx="270549" cy="99764"/>
            </a:xfrm>
            <a:custGeom>
              <a:avLst/>
              <a:gdLst/>
              <a:ahLst/>
              <a:cxnLst/>
              <a:rect l="l" t="t" r="r" b="b"/>
              <a:pathLst>
                <a:path w="3878" h="1430" extrusionOk="0">
                  <a:moveTo>
                    <a:pt x="2894" y="0"/>
                  </a:moveTo>
                  <a:lnTo>
                    <a:pt x="1" y="279"/>
                  </a:lnTo>
                  <a:lnTo>
                    <a:pt x="3877" y="1430"/>
                  </a:lnTo>
                  <a:lnTo>
                    <a:pt x="3877" y="1430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CCC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5"/>
            <p:cNvSpPr/>
            <p:nvPr/>
          </p:nvSpPr>
          <p:spPr>
            <a:xfrm>
              <a:off x="2072418" y="1981050"/>
              <a:ext cx="240550" cy="134577"/>
            </a:xfrm>
            <a:custGeom>
              <a:avLst/>
              <a:gdLst/>
              <a:ahLst/>
              <a:cxnLst/>
              <a:rect l="l" t="t" r="r" b="b"/>
              <a:pathLst>
                <a:path w="3448" h="1929" extrusionOk="0">
                  <a:moveTo>
                    <a:pt x="0" y="1"/>
                  </a:moveTo>
                  <a:lnTo>
                    <a:pt x="2288" y="1928"/>
                  </a:lnTo>
                  <a:lnTo>
                    <a:pt x="3447" y="8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EB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5"/>
            <p:cNvSpPr/>
            <p:nvPr/>
          </p:nvSpPr>
          <p:spPr>
            <a:xfrm>
              <a:off x="1975375" y="2047536"/>
              <a:ext cx="256735" cy="87555"/>
            </a:xfrm>
            <a:custGeom>
              <a:avLst/>
              <a:gdLst/>
              <a:ahLst/>
              <a:cxnLst/>
              <a:rect l="l" t="t" r="r" b="b"/>
              <a:pathLst>
                <a:path w="3680" h="1255" extrusionOk="0">
                  <a:moveTo>
                    <a:pt x="0" y="1"/>
                  </a:moveTo>
                  <a:lnTo>
                    <a:pt x="786" y="1254"/>
                  </a:lnTo>
                  <a:lnTo>
                    <a:pt x="3679" y="975"/>
                  </a:lnTo>
                  <a:lnTo>
                    <a:pt x="3555" y="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5CC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5"/>
            <p:cNvSpPr/>
            <p:nvPr/>
          </p:nvSpPr>
          <p:spPr>
            <a:xfrm>
              <a:off x="3203165" y="1703175"/>
              <a:ext cx="952990" cy="266921"/>
            </a:xfrm>
            <a:custGeom>
              <a:avLst/>
              <a:gdLst/>
              <a:ahLst/>
              <a:cxnLst/>
              <a:rect l="l" t="t" r="r" b="b"/>
              <a:pathLst>
                <a:path w="13660" h="3826" extrusionOk="0">
                  <a:moveTo>
                    <a:pt x="9101" y="0"/>
                  </a:moveTo>
                  <a:lnTo>
                    <a:pt x="4148" y="1116"/>
                  </a:lnTo>
                  <a:lnTo>
                    <a:pt x="1" y="885"/>
                  </a:lnTo>
                  <a:lnTo>
                    <a:pt x="1" y="885"/>
                  </a:lnTo>
                  <a:lnTo>
                    <a:pt x="2508" y="2971"/>
                  </a:lnTo>
                  <a:lnTo>
                    <a:pt x="7436" y="3825"/>
                  </a:lnTo>
                  <a:lnTo>
                    <a:pt x="10595" y="2726"/>
                  </a:lnTo>
                  <a:lnTo>
                    <a:pt x="13660" y="2026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E2D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5"/>
            <p:cNvSpPr/>
            <p:nvPr/>
          </p:nvSpPr>
          <p:spPr>
            <a:xfrm>
              <a:off x="3203165" y="1764847"/>
              <a:ext cx="294478" cy="101578"/>
            </a:xfrm>
            <a:custGeom>
              <a:avLst/>
              <a:gdLst/>
              <a:ahLst/>
              <a:cxnLst/>
              <a:rect l="l" t="t" r="r" b="b"/>
              <a:pathLst>
                <a:path w="4221" h="1456" extrusionOk="0">
                  <a:moveTo>
                    <a:pt x="1" y="1"/>
                  </a:moveTo>
                  <a:lnTo>
                    <a:pt x="4221" y="1456"/>
                  </a:lnTo>
                  <a:lnTo>
                    <a:pt x="4221" y="1456"/>
                  </a:lnTo>
                  <a:lnTo>
                    <a:pt x="4148" y="2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5"/>
            <p:cNvSpPr/>
            <p:nvPr/>
          </p:nvSpPr>
          <p:spPr>
            <a:xfrm>
              <a:off x="3593429" y="1703175"/>
              <a:ext cx="244736" cy="138135"/>
            </a:xfrm>
            <a:custGeom>
              <a:avLst/>
              <a:gdLst/>
              <a:ahLst/>
              <a:cxnLst/>
              <a:rect l="l" t="t" r="r" b="b"/>
              <a:pathLst>
                <a:path w="3508" h="1980" extrusionOk="0">
                  <a:moveTo>
                    <a:pt x="3507" y="0"/>
                  </a:moveTo>
                  <a:lnTo>
                    <a:pt x="0" y="743"/>
                  </a:lnTo>
                  <a:lnTo>
                    <a:pt x="1163" y="1979"/>
                  </a:lnTo>
                  <a:lnTo>
                    <a:pt x="3417" y="78"/>
                  </a:lnTo>
                  <a:lnTo>
                    <a:pt x="3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5"/>
            <p:cNvSpPr/>
            <p:nvPr/>
          </p:nvSpPr>
          <p:spPr>
            <a:xfrm>
              <a:off x="3492479" y="1754941"/>
              <a:ext cx="182156" cy="111484"/>
            </a:xfrm>
            <a:custGeom>
              <a:avLst/>
              <a:gdLst/>
              <a:ahLst/>
              <a:cxnLst/>
              <a:rect l="l" t="t" r="r" b="b"/>
              <a:pathLst>
                <a:path w="2611" h="1598" extrusionOk="0">
                  <a:moveTo>
                    <a:pt x="1447" y="1"/>
                  </a:moveTo>
                  <a:lnTo>
                    <a:pt x="1" y="374"/>
                  </a:lnTo>
                  <a:lnTo>
                    <a:pt x="74" y="1598"/>
                  </a:lnTo>
                  <a:lnTo>
                    <a:pt x="2610" y="1237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D5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5"/>
            <p:cNvSpPr/>
            <p:nvPr/>
          </p:nvSpPr>
          <p:spPr>
            <a:xfrm>
              <a:off x="3838094" y="1703175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5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5"/>
            <p:cNvSpPr/>
            <p:nvPr/>
          </p:nvSpPr>
          <p:spPr>
            <a:xfrm>
              <a:off x="3203165" y="1764847"/>
              <a:ext cx="294478" cy="145600"/>
            </a:xfrm>
            <a:custGeom>
              <a:avLst/>
              <a:gdLst/>
              <a:ahLst/>
              <a:cxnLst/>
              <a:rect l="l" t="t" r="r" b="b"/>
              <a:pathLst>
                <a:path w="4221" h="2087" extrusionOk="0">
                  <a:moveTo>
                    <a:pt x="1" y="1"/>
                  </a:moveTo>
                  <a:lnTo>
                    <a:pt x="2508" y="2087"/>
                  </a:lnTo>
                  <a:lnTo>
                    <a:pt x="4221" y="14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D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5"/>
            <p:cNvSpPr/>
            <p:nvPr/>
          </p:nvSpPr>
          <p:spPr>
            <a:xfrm>
              <a:off x="3378065" y="1866356"/>
              <a:ext cx="343872" cy="103741"/>
            </a:xfrm>
            <a:custGeom>
              <a:avLst/>
              <a:gdLst/>
              <a:ahLst/>
              <a:cxnLst/>
              <a:rect l="l" t="t" r="r" b="b"/>
              <a:pathLst>
                <a:path w="4929" h="1487" extrusionOk="0">
                  <a:moveTo>
                    <a:pt x="1714" y="1"/>
                  </a:moveTo>
                  <a:lnTo>
                    <a:pt x="1" y="632"/>
                  </a:lnTo>
                  <a:lnTo>
                    <a:pt x="4929" y="1486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D5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5"/>
            <p:cNvSpPr/>
            <p:nvPr/>
          </p:nvSpPr>
          <p:spPr>
            <a:xfrm>
              <a:off x="3812351" y="1800497"/>
              <a:ext cx="343802" cy="116577"/>
            </a:xfrm>
            <a:custGeom>
              <a:avLst/>
              <a:gdLst/>
              <a:ahLst/>
              <a:cxnLst/>
              <a:rect l="l" t="t" r="r" b="b"/>
              <a:pathLst>
                <a:path w="4928" h="1671" extrusionOk="0">
                  <a:moveTo>
                    <a:pt x="0" y="0"/>
                  </a:moveTo>
                  <a:lnTo>
                    <a:pt x="983" y="1670"/>
                  </a:lnTo>
                  <a:lnTo>
                    <a:pt x="4928" y="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5"/>
            <p:cNvSpPr/>
            <p:nvPr/>
          </p:nvSpPr>
          <p:spPr>
            <a:xfrm>
              <a:off x="3812351" y="1703175"/>
              <a:ext cx="343802" cy="141414"/>
            </a:xfrm>
            <a:custGeom>
              <a:avLst/>
              <a:gdLst/>
              <a:ahLst/>
              <a:cxnLst/>
              <a:rect l="l" t="t" r="r" b="b"/>
              <a:pathLst>
                <a:path w="4928" h="2027" extrusionOk="0">
                  <a:moveTo>
                    <a:pt x="369" y="0"/>
                  </a:moveTo>
                  <a:lnTo>
                    <a:pt x="0" y="1395"/>
                  </a:lnTo>
                  <a:lnTo>
                    <a:pt x="4928" y="2026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5"/>
            <p:cNvSpPr/>
            <p:nvPr/>
          </p:nvSpPr>
          <p:spPr>
            <a:xfrm>
              <a:off x="3674565" y="1800497"/>
              <a:ext cx="206435" cy="116577"/>
            </a:xfrm>
            <a:custGeom>
              <a:avLst/>
              <a:gdLst/>
              <a:ahLst/>
              <a:cxnLst/>
              <a:rect l="l" t="t" r="r" b="b"/>
              <a:pathLst>
                <a:path w="2959" h="1671" extrusionOk="0">
                  <a:moveTo>
                    <a:pt x="1975" y="0"/>
                  </a:moveTo>
                  <a:lnTo>
                    <a:pt x="0" y="584"/>
                  </a:lnTo>
                  <a:lnTo>
                    <a:pt x="2958" y="1670"/>
                  </a:lnTo>
                  <a:lnTo>
                    <a:pt x="1975" y="0"/>
                  </a:lnTo>
                  <a:close/>
                </a:path>
              </a:pathLst>
            </a:custGeom>
            <a:solidFill>
              <a:srgbClr val="D5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5"/>
            <p:cNvSpPr/>
            <p:nvPr/>
          </p:nvSpPr>
          <p:spPr>
            <a:xfrm>
              <a:off x="3497572" y="1841240"/>
              <a:ext cx="383428" cy="75835"/>
            </a:xfrm>
            <a:custGeom>
              <a:avLst/>
              <a:gdLst/>
              <a:ahLst/>
              <a:cxnLst/>
              <a:rect l="l" t="t" r="r" b="b"/>
              <a:pathLst>
                <a:path w="5496" h="1087" extrusionOk="0">
                  <a:moveTo>
                    <a:pt x="2537" y="0"/>
                  </a:moveTo>
                  <a:lnTo>
                    <a:pt x="1" y="361"/>
                  </a:lnTo>
                  <a:lnTo>
                    <a:pt x="5495" y="1086"/>
                  </a:lnTo>
                  <a:lnTo>
                    <a:pt x="5495" y="1086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5"/>
            <p:cNvSpPr/>
            <p:nvPr/>
          </p:nvSpPr>
          <p:spPr>
            <a:xfrm>
              <a:off x="3698495" y="1893355"/>
              <a:ext cx="182505" cy="76742"/>
            </a:xfrm>
            <a:custGeom>
              <a:avLst/>
              <a:gdLst/>
              <a:ahLst/>
              <a:cxnLst/>
              <a:rect l="l" t="t" r="r" b="b"/>
              <a:pathLst>
                <a:path w="2616" h="1100" extrusionOk="0">
                  <a:moveTo>
                    <a:pt x="1" y="0"/>
                  </a:moveTo>
                  <a:lnTo>
                    <a:pt x="336" y="1099"/>
                  </a:lnTo>
                  <a:lnTo>
                    <a:pt x="2615" y="3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5"/>
          <p:cNvGrpSpPr/>
          <p:nvPr/>
        </p:nvGrpSpPr>
        <p:grpSpPr>
          <a:xfrm>
            <a:off x="5431931" y="1960371"/>
            <a:ext cx="2208690" cy="1897596"/>
            <a:chOff x="4719990" y="1722360"/>
            <a:chExt cx="2537557" cy="2180142"/>
          </a:xfrm>
        </p:grpSpPr>
        <p:sp>
          <p:nvSpPr>
            <p:cNvPr id="2801" name="Google Shape;2801;p95"/>
            <p:cNvSpPr/>
            <p:nvPr/>
          </p:nvSpPr>
          <p:spPr>
            <a:xfrm>
              <a:off x="4920355" y="3040294"/>
              <a:ext cx="1973024" cy="801181"/>
            </a:xfrm>
            <a:custGeom>
              <a:avLst/>
              <a:gdLst/>
              <a:ahLst/>
              <a:cxnLst/>
              <a:rect l="l" t="t" r="r" b="b"/>
              <a:pathLst>
                <a:path w="28281" h="11484" extrusionOk="0">
                  <a:moveTo>
                    <a:pt x="1" y="1"/>
                  </a:moveTo>
                  <a:lnTo>
                    <a:pt x="4027" y="6495"/>
                  </a:lnTo>
                  <a:lnTo>
                    <a:pt x="7247" y="6976"/>
                  </a:lnTo>
                  <a:lnTo>
                    <a:pt x="8749" y="9230"/>
                  </a:lnTo>
                  <a:lnTo>
                    <a:pt x="16956" y="11483"/>
                  </a:lnTo>
                  <a:lnTo>
                    <a:pt x="21034" y="9015"/>
                  </a:lnTo>
                  <a:lnTo>
                    <a:pt x="24039" y="5208"/>
                  </a:lnTo>
                  <a:lnTo>
                    <a:pt x="27744" y="2632"/>
                  </a:lnTo>
                  <a:lnTo>
                    <a:pt x="28280" y="1"/>
                  </a:lnTo>
                  <a:close/>
                </a:path>
              </a:pathLst>
            </a:custGeom>
            <a:solidFill>
              <a:srgbClr val="7A4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5"/>
            <p:cNvSpPr/>
            <p:nvPr/>
          </p:nvSpPr>
          <p:spPr>
            <a:xfrm>
              <a:off x="5201297" y="3216381"/>
              <a:ext cx="224643" cy="310664"/>
            </a:xfrm>
            <a:custGeom>
              <a:avLst/>
              <a:gdLst/>
              <a:ahLst/>
              <a:cxnLst/>
              <a:rect l="l" t="t" r="r" b="b"/>
              <a:pathLst>
                <a:path w="3220" h="4453" extrusionOk="0">
                  <a:moveTo>
                    <a:pt x="2305" y="1"/>
                  </a:moveTo>
                  <a:lnTo>
                    <a:pt x="0" y="3971"/>
                  </a:lnTo>
                  <a:lnTo>
                    <a:pt x="3220" y="4452"/>
                  </a:lnTo>
                  <a:lnTo>
                    <a:pt x="3220" y="4452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5"/>
            <p:cNvSpPr/>
            <p:nvPr/>
          </p:nvSpPr>
          <p:spPr>
            <a:xfrm>
              <a:off x="4920355" y="3040294"/>
              <a:ext cx="441822" cy="453193"/>
            </a:xfrm>
            <a:custGeom>
              <a:avLst/>
              <a:gdLst/>
              <a:ahLst/>
              <a:cxnLst/>
              <a:rect l="l" t="t" r="r" b="b"/>
              <a:pathLst>
                <a:path w="6333" h="6496" extrusionOk="0">
                  <a:moveTo>
                    <a:pt x="1" y="1"/>
                  </a:moveTo>
                  <a:lnTo>
                    <a:pt x="4027" y="6495"/>
                  </a:lnTo>
                  <a:lnTo>
                    <a:pt x="6332" y="25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5"/>
            <p:cNvSpPr/>
            <p:nvPr/>
          </p:nvSpPr>
          <p:spPr>
            <a:xfrm>
              <a:off x="4920355" y="3040294"/>
              <a:ext cx="441822" cy="176157"/>
            </a:xfrm>
            <a:custGeom>
              <a:avLst/>
              <a:gdLst/>
              <a:ahLst/>
              <a:cxnLst/>
              <a:rect l="l" t="t" r="r" b="b"/>
              <a:pathLst>
                <a:path w="6333" h="2525" extrusionOk="0">
                  <a:moveTo>
                    <a:pt x="1" y="1"/>
                  </a:moveTo>
                  <a:lnTo>
                    <a:pt x="6332" y="2525"/>
                  </a:lnTo>
                  <a:lnTo>
                    <a:pt x="6332" y="2525"/>
                  </a:lnTo>
                  <a:lnTo>
                    <a:pt x="4778" y="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4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5"/>
            <p:cNvSpPr/>
            <p:nvPr/>
          </p:nvSpPr>
          <p:spPr>
            <a:xfrm>
              <a:off x="5362105" y="3216381"/>
              <a:ext cx="168692" cy="467844"/>
            </a:xfrm>
            <a:custGeom>
              <a:avLst/>
              <a:gdLst/>
              <a:ahLst/>
              <a:cxnLst/>
              <a:rect l="l" t="t" r="r" b="b"/>
              <a:pathLst>
                <a:path w="2418" h="6706" extrusionOk="0">
                  <a:moveTo>
                    <a:pt x="0" y="1"/>
                  </a:moveTo>
                  <a:lnTo>
                    <a:pt x="915" y="4452"/>
                  </a:lnTo>
                  <a:lnTo>
                    <a:pt x="2417" y="67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5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5"/>
            <p:cNvSpPr/>
            <p:nvPr/>
          </p:nvSpPr>
          <p:spPr>
            <a:xfrm>
              <a:off x="5362105" y="3216381"/>
              <a:ext cx="471751" cy="467844"/>
            </a:xfrm>
            <a:custGeom>
              <a:avLst/>
              <a:gdLst/>
              <a:ahLst/>
              <a:cxnLst/>
              <a:rect l="l" t="t" r="r" b="b"/>
              <a:pathLst>
                <a:path w="6762" h="6706" extrusionOk="0">
                  <a:moveTo>
                    <a:pt x="0" y="1"/>
                  </a:moveTo>
                  <a:lnTo>
                    <a:pt x="2417" y="6706"/>
                  </a:lnTo>
                  <a:lnTo>
                    <a:pt x="6761" y="14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4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5"/>
            <p:cNvSpPr/>
            <p:nvPr/>
          </p:nvSpPr>
          <p:spPr>
            <a:xfrm>
              <a:off x="5833785" y="3111594"/>
              <a:ext cx="602909" cy="205807"/>
            </a:xfrm>
            <a:custGeom>
              <a:avLst/>
              <a:gdLst/>
              <a:ahLst/>
              <a:cxnLst/>
              <a:rect l="l" t="t" r="r" b="b"/>
              <a:pathLst>
                <a:path w="8642" h="2950" extrusionOk="0">
                  <a:moveTo>
                    <a:pt x="8641" y="0"/>
                  </a:moveTo>
                  <a:lnTo>
                    <a:pt x="2146" y="910"/>
                  </a:lnTo>
                  <a:lnTo>
                    <a:pt x="0" y="2949"/>
                  </a:lnTo>
                  <a:lnTo>
                    <a:pt x="8641" y="0"/>
                  </a:lnTo>
                  <a:close/>
                </a:path>
              </a:pathLst>
            </a:custGeom>
            <a:solidFill>
              <a:srgbClr val="66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5"/>
            <p:cNvSpPr/>
            <p:nvPr/>
          </p:nvSpPr>
          <p:spPr>
            <a:xfrm>
              <a:off x="5534285" y="3306239"/>
              <a:ext cx="572980" cy="524144"/>
            </a:xfrm>
            <a:custGeom>
              <a:avLst/>
              <a:gdLst/>
              <a:ahLst/>
              <a:cxnLst/>
              <a:rect l="l" t="t" r="r" b="b"/>
              <a:pathLst>
                <a:path w="8213" h="7513" extrusionOk="0">
                  <a:moveTo>
                    <a:pt x="4349" y="1"/>
                  </a:moveTo>
                  <a:lnTo>
                    <a:pt x="1" y="5259"/>
                  </a:lnTo>
                  <a:lnTo>
                    <a:pt x="8212" y="7513"/>
                  </a:lnTo>
                  <a:lnTo>
                    <a:pt x="4349" y="1"/>
                  </a:lnTo>
                  <a:close/>
                </a:path>
              </a:pathLst>
            </a:custGeom>
            <a:solidFill>
              <a:srgbClr val="753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5"/>
            <p:cNvSpPr/>
            <p:nvPr/>
          </p:nvSpPr>
          <p:spPr>
            <a:xfrm>
              <a:off x="5833785" y="3317331"/>
              <a:ext cx="554074" cy="524144"/>
            </a:xfrm>
            <a:custGeom>
              <a:avLst/>
              <a:gdLst/>
              <a:ahLst/>
              <a:cxnLst/>
              <a:rect l="l" t="t" r="r" b="b"/>
              <a:pathLst>
                <a:path w="7942" h="7513" extrusionOk="0">
                  <a:moveTo>
                    <a:pt x="0" y="0"/>
                  </a:moveTo>
                  <a:lnTo>
                    <a:pt x="3863" y="7512"/>
                  </a:lnTo>
                  <a:lnTo>
                    <a:pt x="7941" y="5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5"/>
            <p:cNvSpPr/>
            <p:nvPr/>
          </p:nvSpPr>
          <p:spPr>
            <a:xfrm>
              <a:off x="6387787" y="3111594"/>
              <a:ext cx="213620" cy="557701"/>
            </a:xfrm>
            <a:custGeom>
              <a:avLst/>
              <a:gdLst/>
              <a:ahLst/>
              <a:cxnLst/>
              <a:rect l="l" t="t" r="r" b="b"/>
              <a:pathLst>
                <a:path w="3062" h="7994" extrusionOk="0">
                  <a:moveTo>
                    <a:pt x="430" y="0"/>
                  </a:moveTo>
                  <a:cubicBezTo>
                    <a:pt x="430" y="0"/>
                    <a:pt x="0" y="7834"/>
                    <a:pt x="0" y="7993"/>
                  </a:cubicBezTo>
                  <a:lnTo>
                    <a:pt x="3061" y="4023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492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5"/>
            <p:cNvSpPr/>
            <p:nvPr/>
          </p:nvSpPr>
          <p:spPr>
            <a:xfrm>
              <a:off x="5833785" y="3111594"/>
              <a:ext cx="584003" cy="557701"/>
            </a:xfrm>
            <a:custGeom>
              <a:avLst/>
              <a:gdLst/>
              <a:ahLst/>
              <a:cxnLst/>
              <a:rect l="l" t="t" r="r" b="b"/>
              <a:pathLst>
                <a:path w="8371" h="7994" extrusionOk="0">
                  <a:moveTo>
                    <a:pt x="8371" y="0"/>
                  </a:moveTo>
                  <a:lnTo>
                    <a:pt x="0" y="2949"/>
                  </a:lnTo>
                  <a:lnTo>
                    <a:pt x="7941" y="7993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5"/>
            <p:cNvSpPr/>
            <p:nvPr/>
          </p:nvSpPr>
          <p:spPr>
            <a:xfrm>
              <a:off x="6103286" y="3583276"/>
              <a:ext cx="284571" cy="254572"/>
            </a:xfrm>
            <a:custGeom>
              <a:avLst/>
              <a:gdLst/>
              <a:ahLst/>
              <a:cxnLst/>
              <a:rect l="l" t="t" r="r" b="b"/>
              <a:pathLst>
                <a:path w="4079" h="3649" extrusionOk="0">
                  <a:moveTo>
                    <a:pt x="2095" y="0"/>
                  </a:moveTo>
                  <a:lnTo>
                    <a:pt x="0" y="3649"/>
                  </a:lnTo>
                  <a:lnTo>
                    <a:pt x="4078" y="1232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5"/>
            <p:cNvSpPr/>
            <p:nvPr/>
          </p:nvSpPr>
          <p:spPr>
            <a:xfrm>
              <a:off x="6249443" y="3523348"/>
              <a:ext cx="145879" cy="145948"/>
            </a:xfrm>
            <a:custGeom>
              <a:avLst/>
              <a:gdLst/>
              <a:ahLst/>
              <a:cxnLst/>
              <a:rect l="l" t="t" r="r" b="b"/>
              <a:pathLst>
                <a:path w="2091" h="2092" extrusionOk="0">
                  <a:moveTo>
                    <a:pt x="2091" y="1"/>
                  </a:moveTo>
                  <a:lnTo>
                    <a:pt x="0" y="859"/>
                  </a:lnTo>
                  <a:lnTo>
                    <a:pt x="1983" y="2091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66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5"/>
            <p:cNvSpPr/>
            <p:nvPr/>
          </p:nvSpPr>
          <p:spPr>
            <a:xfrm>
              <a:off x="5533465" y="3681418"/>
              <a:ext cx="572631" cy="221085"/>
            </a:xfrm>
            <a:custGeom>
              <a:avLst/>
              <a:gdLst/>
              <a:ahLst/>
              <a:cxnLst/>
              <a:rect l="l" t="t" r="r" b="b"/>
              <a:pathLst>
                <a:path w="8208" h="3169" extrusionOk="0">
                  <a:moveTo>
                    <a:pt x="0" y="1"/>
                  </a:moveTo>
                  <a:lnTo>
                    <a:pt x="5203" y="3169"/>
                  </a:lnTo>
                  <a:lnTo>
                    <a:pt x="8207" y="22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5"/>
            <p:cNvSpPr/>
            <p:nvPr/>
          </p:nvSpPr>
          <p:spPr>
            <a:xfrm>
              <a:off x="6713588" y="3040294"/>
              <a:ext cx="179784" cy="183691"/>
            </a:xfrm>
            <a:custGeom>
              <a:avLst/>
              <a:gdLst/>
              <a:ahLst/>
              <a:cxnLst/>
              <a:rect l="l" t="t" r="r" b="b"/>
              <a:pathLst>
                <a:path w="2577" h="2633" extrusionOk="0">
                  <a:moveTo>
                    <a:pt x="2576" y="1"/>
                  </a:moveTo>
                  <a:lnTo>
                    <a:pt x="1" y="1289"/>
                  </a:lnTo>
                  <a:lnTo>
                    <a:pt x="2040" y="2632"/>
                  </a:lnTo>
                  <a:lnTo>
                    <a:pt x="2576" y="1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5"/>
            <p:cNvSpPr/>
            <p:nvPr/>
          </p:nvSpPr>
          <p:spPr>
            <a:xfrm>
              <a:off x="6417716" y="3111594"/>
              <a:ext cx="295943" cy="280665"/>
            </a:xfrm>
            <a:custGeom>
              <a:avLst/>
              <a:gdLst/>
              <a:ahLst/>
              <a:cxnLst/>
              <a:rect l="l" t="t" r="r" b="b"/>
              <a:pathLst>
                <a:path w="4242" h="4023" extrusionOk="0">
                  <a:moveTo>
                    <a:pt x="1" y="0"/>
                  </a:moveTo>
                  <a:lnTo>
                    <a:pt x="2632" y="4023"/>
                  </a:lnTo>
                  <a:lnTo>
                    <a:pt x="4242" y="2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5"/>
            <p:cNvSpPr/>
            <p:nvPr/>
          </p:nvSpPr>
          <p:spPr>
            <a:xfrm>
              <a:off x="4920355" y="2819627"/>
              <a:ext cx="1973024" cy="374359"/>
            </a:xfrm>
            <a:custGeom>
              <a:avLst/>
              <a:gdLst/>
              <a:ahLst/>
              <a:cxnLst/>
              <a:rect l="l" t="t" r="r" b="b"/>
              <a:pathLst>
                <a:path w="28281" h="5366" extrusionOk="0">
                  <a:moveTo>
                    <a:pt x="15617" y="0"/>
                  </a:moveTo>
                  <a:lnTo>
                    <a:pt x="6118" y="588"/>
                  </a:lnTo>
                  <a:lnTo>
                    <a:pt x="1" y="3164"/>
                  </a:lnTo>
                  <a:lnTo>
                    <a:pt x="5688" y="4344"/>
                  </a:lnTo>
                  <a:lnTo>
                    <a:pt x="14973" y="5366"/>
                  </a:lnTo>
                  <a:lnTo>
                    <a:pt x="21464" y="4172"/>
                  </a:lnTo>
                  <a:lnTo>
                    <a:pt x="25705" y="4452"/>
                  </a:lnTo>
                  <a:lnTo>
                    <a:pt x="28280" y="3164"/>
                  </a:lnTo>
                  <a:lnTo>
                    <a:pt x="23932" y="1125"/>
                  </a:lnTo>
                  <a:lnTo>
                    <a:pt x="15617" y="0"/>
                  </a:lnTo>
                  <a:close/>
                </a:path>
              </a:pathLst>
            </a:custGeom>
            <a:solidFill>
              <a:srgbClr val="698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5"/>
            <p:cNvSpPr/>
            <p:nvPr/>
          </p:nvSpPr>
          <p:spPr>
            <a:xfrm>
              <a:off x="4920355" y="2845649"/>
              <a:ext cx="1497436" cy="348337"/>
            </a:xfrm>
            <a:custGeom>
              <a:avLst/>
              <a:gdLst/>
              <a:ahLst/>
              <a:cxnLst/>
              <a:rect l="l" t="t" r="r" b="b"/>
              <a:pathLst>
                <a:path w="21464" h="4993" extrusionOk="0">
                  <a:moveTo>
                    <a:pt x="9230" y="1"/>
                  </a:moveTo>
                  <a:lnTo>
                    <a:pt x="6118" y="215"/>
                  </a:lnTo>
                  <a:lnTo>
                    <a:pt x="1" y="2791"/>
                  </a:lnTo>
                  <a:lnTo>
                    <a:pt x="5688" y="3971"/>
                  </a:lnTo>
                  <a:lnTo>
                    <a:pt x="14973" y="4993"/>
                  </a:lnTo>
                  <a:lnTo>
                    <a:pt x="21464" y="3799"/>
                  </a:lnTo>
                  <a:lnTo>
                    <a:pt x="13364" y="3705"/>
                  </a:lnTo>
                  <a:lnTo>
                    <a:pt x="10840" y="2576"/>
                  </a:lnTo>
                  <a:lnTo>
                    <a:pt x="6032" y="2709"/>
                  </a:lnTo>
                  <a:lnTo>
                    <a:pt x="5530" y="1451"/>
                  </a:lnTo>
                  <a:lnTo>
                    <a:pt x="9230" y="1"/>
                  </a:lnTo>
                  <a:close/>
                </a:path>
              </a:pathLst>
            </a:custGeom>
            <a:solidFill>
              <a:srgbClr val="8DA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5"/>
            <p:cNvSpPr/>
            <p:nvPr/>
          </p:nvSpPr>
          <p:spPr>
            <a:xfrm>
              <a:off x="5338455" y="2548589"/>
              <a:ext cx="37464" cy="424380"/>
            </a:xfrm>
            <a:custGeom>
              <a:avLst/>
              <a:gdLst/>
              <a:ahLst/>
              <a:cxnLst/>
              <a:rect l="l" t="t" r="r" b="b"/>
              <a:pathLst>
                <a:path w="537" h="6083" extrusionOk="0">
                  <a:moveTo>
                    <a:pt x="0" y="0"/>
                  </a:moveTo>
                  <a:lnTo>
                    <a:pt x="0" y="6044"/>
                  </a:lnTo>
                  <a:lnTo>
                    <a:pt x="245" y="6083"/>
                  </a:lnTo>
                  <a:lnTo>
                    <a:pt x="537" y="604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A5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5"/>
            <p:cNvSpPr/>
            <p:nvPr/>
          </p:nvSpPr>
          <p:spPr>
            <a:xfrm>
              <a:off x="5348641" y="2548589"/>
              <a:ext cx="27278" cy="421729"/>
            </a:xfrm>
            <a:custGeom>
              <a:avLst/>
              <a:gdLst/>
              <a:ahLst/>
              <a:cxnLst/>
              <a:rect l="l" t="t" r="r" b="b"/>
              <a:pathLst>
                <a:path w="391" h="6045" extrusionOk="0">
                  <a:moveTo>
                    <a:pt x="391" y="0"/>
                  </a:moveTo>
                  <a:lnTo>
                    <a:pt x="0" y="6044"/>
                  </a:lnTo>
                  <a:lnTo>
                    <a:pt x="391" y="6044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5"/>
            <p:cNvSpPr/>
            <p:nvPr/>
          </p:nvSpPr>
          <p:spPr>
            <a:xfrm>
              <a:off x="5162369" y="2422175"/>
              <a:ext cx="416916" cy="262107"/>
            </a:xfrm>
            <a:custGeom>
              <a:avLst/>
              <a:gdLst/>
              <a:ahLst/>
              <a:cxnLst/>
              <a:rect l="l" t="t" r="r" b="b"/>
              <a:pathLst>
                <a:path w="5976" h="3757" extrusionOk="0">
                  <a:moveTo>
                    <a:pt x="2773" y="1"/>
                  </a:moveTo>
                  <a:lnTo>
                    <a:pt x="0" y="3023"/>
                  </a:lnTo>
                  <a:lnTo>
                    <a:pt x="2546" y="3757"/>
                  </a:lnTo>
                  <a:lnTo>
                    <a:pt x="4469" y="3362"/>
                  </a:lnTo>
                  <a:lnTo>
                    <a:pt x="5975" y="25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5E7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5"/>
            <p:cNvSpPr/>
            <p:nvPr/>
          </p:nvSpPr>
          <p:spPr>
            <a:xfrm>
              <a:off x="5162369" y="2422175"/>
              <a:ext cx="193528" cy="262107"/>
            </a:xfrm>
            <a:custGeom>
              <a:avLst/>
              <a:gdLst/>
              <a:ahLst/>
              <a:cxnLst/>
              <a:rect l="l" t="t" r="r" b="b"/>
              <a:pathLst>
                <a:path w="2774" h="3757" extrusionOk="0">
                  <a:moveTo>
                    <a:pt x="2773" y="1"/>
                  </a:moveTo>
                  <a:lnTo>
                    <a:pt x="0" y="3023"/>
                  </a:lnTo>
                  <a:lnTo>
                    <a:pt x="2546" y="375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95B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5"/>
            <p:cNvSpPr/>
            <p:nvPr/>
          </p:nvSpPr>
          <p:spPr>
            <a:xfrm>
              <a:off x="5355826" y="2422175"/>
              <a:ext cx="223457" cy="234550"/>
            </a:xfrm>
            <a:custGeom>
              <a:avLst/>
              <a:gdLst/>
              <a:ahLst/>
              <a:cxnLst/>
              <a:rect l="l" t="t" r="r" b="b"/>
              <a:pathLst>
                <a:path w="3203" h="3362" extrusionOk="0">
                  <a:moveTo>
                    <a:pt x="0" y="1"/>
                  </a:moveTo>
                  <a:lnTo>
                    <a:pt x="1696" y="3362"/>
                  </a:lnTo>
                  <a:lnTo>
                    <a:pt x="3202" y="25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5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5"/>
            <p:cNvSpPr/>
            <p:nvPr/>
          </p:nvSpPr>
          <p:spPr>
            <a:xfrm>
              <a:off x="5162369" y="2603076"/>
              <a:ext cx="416916" cy="110578"/>
            </a:xfrm>
            <a:custGeom>
              <a:avLst/>
              <a:gdLst/>
              <a:ahLst/>
              <a:cxnLst/>
              <a:rect l="l" t="t" r="r" b="b"/>
              <a:pathLst>
                <a:path w="5976" h="1585" extrusionOk="0">
                  <a:moveTo>
                    <a:pt x="5975" y="1"/>
                  </a:moveTo>
                  <a:lnTo>
                    <a:pt x="4469" y="769"/>
                  </a:lnTo>
                  <a:lnTo>
                    <a:pt x="2546" y="1164"/>
                  </a:lnTo>
                  <a:lnTo>
                    <a:pt x="0" y="430"/>
                  </a:lnTo>
                  <a:lnTo>
                    <a:pt x="1065" y="1052"/>
                  </a:lnTo>
                  <a:lnTo>
                    <a:pt x="2773" y="1585"/>
                  </a:lnTo>
                  <a:lnTo>
                    <a:pt x="4696" y="1233"/>
                  </a:lnTo>
                  <a:lnTo>
                    <a:pt x="5975" y="1"/>
                  </a:lnTo>
                  <a:close/>
                </a:path>
              </a:pathLst>
            </a:custGeom>
            <a:solidFill>
              <a:srgbClr val="495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5"/>
            <p:cNvSpPr/>
            <p:nvPr/>
          </p:nvSpPr>
          <p:spPr>
            <a:xfrm>
              <a:off x="5176740" y="2322201"/>
              <a:ext cx="360336" cy="226457"/>
            </a:xfrm>
            <a:custGeom>
              <a:avLst/>
              <a:gdLst/>
              <a:ahLst/>
              <a:cxnLst/>
              <a:rect l="l" t="t" r="r" b="b"/>
              <a:pathLst>
                <a:path w="5165" h="3246" extrusionOk="0">
                  <a:moveTo>
                    <a:pt x="2395" y="0"/>
                  </a:moveTo>
                  <a:lnTo>
                    <a:pt x="0" y="2610"/>
                  </a:lnTo>
                  <a:lnTo>
                    <a:pt x="2198" y="3245"/>
                  </a:lnTo>
                  <a:lnTo>
                    <a:pt x="3864" y="2902"/>
                  </a:lnTo>
                  <a:lnTo>
                    <a:pt x="5164" y="2237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5E7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5"/>
            <p:cNvSpPr/>
            <p:nvPr/>
          </p:nvSpPr>
          <p:spPr>
            <a:xfrm>
              <a:off x="5176740" y="2322201"/>
              <a:ext cx="167157" cy="226457"/>
            </a:xfrm>
            <a:custGeom>
              <a:avLst/>
              <a:gdLst/>
              <a:ahLst/>
              <a:cxnLst/>
              <a:rect l="l" t="t" r="r" b="b"/>
              <a:pathLst>
                <a:path w="2396" h="3246" extrusionOk="0">
                  <a:moveTo>
                    <a:pt x="2395" y="0"/>
                  </a:moveTo>
                  <a:lnTo>
                    <a:pt x="0" y="2610"/>
                  </a:lnTo>
                  <a:lnTo>
                    <a:pt x="2198" y="3245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95B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5"/>
            <p:cNvSpPr/>
            <p:nvPr/>
          </p:nvSpPr>
          <p:spPr>
            <a:xfrm>
              <a:off x="5343827" y="2322201"/>
              <a:ext cx="193249" cy="202458"/>
            </a:xfrm>
            <a:custGeom>
              <a:avLst/>
              <a:gdLst/>
              <a:ahLst/>
              <a:cxnLst/>
              <a:rect l="l" t="t" r="r" b="b"/>
              <a:pathLst>
                <a:path w="2770" h="2902" extrusionOk="0">
                  <a:moveTo>
                    <a:pt x="0" y="0"/>
                  </a:moveTo>
                  <a:lnTo>
                    <a:pt x="1469" y="2902"/>
                  </a:lnTo>
                  <a:lnTo>
                    <a:pt x="2769" y="2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5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5"/>
            <p:cNvSpPr/>
            <p:nvPr/>
          </p:nvSpPr>
          <p:spPr>
            <a:xfrm>
              <a:off x="5176740" y="2478196"/>
              <a:ext cx="360336" cy="95578"/>
            </a:xfrm>
            <a:custGeom>
              <a:avLst/>
              <a:gdLst/>
              <a:ahLst/>
              <a:cxnLst/>
              <a:rect l="l" t="t" r="r" b="b"/>
              <a:pathLst>
                <a:path w="5165" h="1370" extrusionOk="0">
                  <a:moveTo>
                    <a:pt x="5164" y="1"/>
                  </a:moveTo>
                  <a:lnTo>
                    <a:pt x="3864" y="666"/>
                  </a:lnTo>
                  <a:lnTo>
                    <a:pt x="2198" y="1009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893" y="1026"/>
                  </a:lnTo>
                  <a:lnTo>
                    <a:pt x="2395" y="1370"/>
                  </a:lnTo>
                  <a:lnTo>
                    <a:pt x="4061" y="1065"/>
                  </a:lnTo>
                  <a:lnTo>
                    <a:pt x="5164" y="1"/>
                  </a:lnTo>
                  <a:close/>
                </a:path>
              </a:pathLst>
            </a:custGeom>
            <a:solidFill>
              <a:srgbClr val="495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5"/>
            <p:cNvSpPr/>
            <p:nvPr/>
          </p:nvSpPr>
          <p:spPr>
            <a:xfrm>
              <a:off x="5200949" y="2226344"/>
              <a:ext cx="295106" cy="198342"/>
            </a:xfrm>
            <a:custGeom>
              <a:avLst/>
              <a:gdLst/>
              <a:ahLst/>
              <a:cxnLst/>
              <a:rect l="l" t="t" r="r" b="b"/>
              <a:pathLst>
                <a:path w="4230" h="2843" extrusionOk="0">
                  <a:moveTo>
                    <a:pt x="1975" y="0"/>
                  </a:moveTo>
                  <a:lnTo>
                    <a:pt x="1" y="2374"/>
                  </a:lnTo>
                  <a:lnTo>
                    <a:pt x="1804" y="2842"/>
                  </a:lnTo>
                  <a:lnTo>
                    <a:pt x="3259" y="2542"/>
                  </a:lnTo>
                  <a:lnTo>
                    <a:pt x="4229" y="2241"/>
                  </a:lnTo>
                  <a:lnTo>
                    <a:pt x="1975" y="0"/>
                  </a:lnTo>
                  <a:close/>
                </a:path>
              </a:pathLst>
            </a:custGeom>
            <a:solidFill>
              <a:srgbClr val="5E7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5"/>
            <p:cNvSpPr/>
            <p:nvPr/>
          </p:nvSpPr>
          <p:spPr>
            <a:xfrm>
              <a:off x="5200949" y="2226344"/>
              <a:ext cx="137856" cy="198342"/>
            </a:xfrm>
            <a:custGeom>
              <a:avLst/>
              <a:gdLst/>
              <a:ahLst/>
              <a:cxnLst/>
              <a:rect l="l" t="t" r="r" b="b"/>
              <a:pathLst>
                <a:path w="1976" h="2843" extrusionOk="0">
                  <a:moveTo>
                    <a:pt x="1975" y="0"/>
                  </a:moveTo>
                  <a:lnTo>
                    <a:pt x="1" y="2374"/>
                  </a:lnTo>
                  <a:lnTo>
                    <a:pt x="1804" y="2842"/>
                  </a:lnTo>
                  <a:lnTo>
                    <a:pt x="1975" y="0"/>
                  </a:lnTo>
                  <a:close/>
                </a:path>
              </a:pathLst>
            </a:custGeom>
            <a:solidFill>
              <a:srgbClr val="95B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5"/>
            <p:cNvSpPr/>
            <p:nvPr/>
          </p:nvSpPr>
          <p:spPr>
            <a:xfrm>
              <a:off x="5338734" y="2226344"/>
              <a:ext cx="157320" cy="177343"/>
            </a:xfrm>
            <a:custGeom>
              <a:avLst/>
              <a:gdLst/>
              <a:ahLst/>
              <a:cxnLst/>
              <a:rect l="l" t="t" r="r" b="b"/>
              <a:pathLst>
                <a:path w="2255" h="2542" extrusionOk="0">
                  <a:moveTo>
                    <a:pt x="0" y="0"/>
                  </a:moveTo>
                  <a:lnTo>
                    <a:pt x="1284" y="2542"/>
                  </a:lnTo>
                  <a:lnTo>
                    <a:pt x="2254" y="2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6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5"/>
            <p:cNvSpPr/>
            <p:nvPr/>
          </p:nvSpPr>
          <p:spPr>
            <a:xfrm>
              <a:off x="5200949" y="2382688"/>
              <a:ext cx="295106" cy="72207"/>
            </a:xfrm>
            <a:custGeom>
              <a:avLst/>
              <a:gdLst/>
              <a:ahLst/>
              <a:cxnLst/>
              <a:rect l="l" t="t" r="r" b="b"/>
              <a:pathLst>
                <a:path w="4230" h="1035" extrusionOk="0">
                  <a:moveTo>
                    <a:pt x="4229" y="0"/>
                  </a:moveTo>
                  <a:lnTo>
                    <a:pt x="3259" y="301"/>
                  </a:lnTo>
                  <a:lnTo>
                    <a:pt x="1804" y="601"/>
                  </a:lnTo>
                  <a:lnTo>
                    <a:pt x="928" y="494"/>
                  </a:lnTo>
                  <a:lnTo>
                    <a:pt x="1" y="133"/>
                  </a:lnTo>
                  <a:lnTo>
                    <a:pt x="658" y="734"/>
                  </a:lnTo>
                  <a:lnTo>
                    <a:pt x="1975" y="1035"/>
                  </a:lnTo>
                  <a:lnTo>
                    <a:pt x="3431" y="769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rgbClr val="495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5"/>
            <p:cNvSpPr/>
            <p:nvPr/>
          </p:nvSpPr>
          <p:spPr>
            <a:xfrm>
              <a:off x="5200949" y="2226344"/>
              <a:ext cx="137856" cy="189063"/>
            </a:xfrm>
            <a:custGeom>
              <a:avLst/>
              <a:gdLst/>
              <a:ahLst/>
              <a:cxnLst/>
              <a:rect l="l" t="t" r="r" b="b"/>
              <a:pathLst>
                <a:path w="1976" h="2710" extrusionOk="0">
                  <a:moveTo>
                    <a:pt x="1975" y="0"/>
                  </a:moveTo>
                  <a:lnTo>
                    <a:pt x="1" y="2374"/>
                  </a:lnTo>
                  <a:lnTo>
                    <a:pt x="937" y="2709"/>
                  </a:lnTo>
                  <a:lnTo>
                    <a:pt x="1975" y="0"/>
                  </a:lnTo>
                  <a:close/>
                </a:path>
              </a:pathLst>
            </a:custGeom>
            <a:solidFill>
              <a:srgbClr val="ABC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5"/>
            <p:cNvSpPr/>
            <p:nvPr/>
          </p:nvSpPr>
          <p:spPr>
            <a:xfrm>
              <a:off x="5176740" y="2433895"/>
              <a:ext cx="154878" cy="112043"/>
            </a:xfrm>
            <a:custGeom>
              <a:avLst/>
              <a:gdLst/>
              <a:ahLst/>
              <a:cxnLst/>
              <a:rect l="l" t="t" r="r" b="b"/>
              <a:pathLst>
                <a:path w="2220" h="1606" extrusionOk="0">
                  <a:moveTo>
                    <a:pt x="936" y="0"/>
                  </a:moveTo>
                  <a:lnTo>
                    <a:pt x="0" y="975"/>
                  </a:lnTo>
                  <a:lnTo>
                    <a:pt x="2219" y="160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ABC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5"/>
            <p:cNvSpPr/>
            <p:nvPr/>
          </p:nvSpPr>
          <p:spPr>
            <a:xfrm>
              <a:off x="5780136" y="2506381"/>
              <a:ext cx="37534" cy="380638"/>
            </a:xfrm>
            <a:custGeom>
              <a:avLst/>
              <a:gdLst/>
              <a:ahLst/>
              <a:cxnLst/>
              <a:rect l="l" t="t" r="r" b="b"/>
              <a:pathLst>
                <a:path w="538" h="5456" extrusionOk="0">
                  <a:moveTo>
                    <a:pt x="1" y="0"/>
                  </a:moveTo>
                  <a:lnTo>
                    <a:pt x="1" y="5422"/>
                  </a:lnTo>
                  <a:lnTo>
                    <a:pt x="245" y="5456"/>
                  </a:lnTo>
                  <a:lnTo>
                    <a:pt x="537" y="5422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8C4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5"/>
            <p:cNvSpPr/>
            <p:nvPr/>
          </p:nvSpPr>
          <p:spPr>
            <a:xfrm>
              <a:off x="5790321" y="2506381"/>
              <a:ext cx="27348" cy="378266"/>
            </a:xfrm>
            <a:custGeom>
              <a:avLst/>
              <a:gdLst/>
              <a:ahLst/>
              <a:cxnLst/>
              <a:rect l="l" t="t" r="r" b="b"/>
              <a:pathLst>
                <a:path w="392" h="5422" extrusionOk="0">
                  <a:moveTo>
                    <a:pt x="391" y="0"/>
                  </a:moveTo>
                  <a:lnTo>
                    <a:pt x="1" y="5422"/>
                  </a:lnTo>
                  <a:lnTo>
                    <a:pt x="391" y="5422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4023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5"/>
            <p:cNvSpPr/>
            <p:nvPr/>
          </p:nvSpPr>
          <p:spPr>
            <a:xfrm>
              <a:off x="5626514" y="2349758"/>
              <a:ext cx="364522" cy="280037"/>
            </a:xfrm>
            <a:custGeom>
              <a:avLst/>
              <a:gdLst/>
              <a:ahLst/>
              <a:cxnLst/>
              <a:rect l="l" t="t" r="r" b="b"/>
              <a:pathLst>
                <a:path w="5225" h="4014" extrusionOk="0">
                  <a:moveTo>
                    <a:pt x="2426" y="0"/>
                  </a:moveTo>
                  <a:lnTo>
                    <a:pt x="1" y="3228"/>
                  </a:lnTo>
                  <a:lnTo>
                    <a:pt x="2224" y="4014"/>
                  </a:lnTo>
                  <a:lnTo>
                    <a:pt x="3907" y="3589"/>
                  </a:lnTo>
                  <a:lnTo>
                    <a:pt x="5225" y="2769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rgbClr val="4A5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5"/>
            <p:cNvSpPr/>
            <p:nvPr/>
          </p:nvSpPr>
          <p:spPr>
            <a:xfrm>
              <a:off x="5626514" y="2349758"/>
              <a:ext cx="169250" cy="280037"/>
            </a:xfrm>
            <a:custGeom>
              <a:avLst/>
              <a:gdLst/>
              <a:ahLst/>
              <a:cxnLst/>
              <a:rect l="l" t="t" r="r" b="b"/>
              <a:pathLst>
                <a:path w="2426" h="4014" extrusionOk="0">
                  <a:moveTo>
                    <a:pt x="2426" y="0"/>
                  </a:moveTo>
                  <a:lnTo>
                    <a:pt x="1" y="3228"/>
                  </a:lnTo>
                  <a:lnTo>
                    <a:pt x="2224" y="4014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rgbClr val="809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5"/>
            <p:cNvSpPr/>
            <p:nvPr/>
          </p:nvSpPr>
          <p:spPr>
            <a:xfrm>
              <a:off x="5795693" y="2349758"/>
              <a:ext cx="195342" cy="250387"/>
            </a:xfrm>
            <a:custGeom>
              <a:avLst/>
              <a:gdLst/>
              <a:ahLst/>
              <a:cxnLst/>
              <a:rect l="l" t="t" r="r" b="b"/>
              <a:pathLst>
                <a:path w="2800" h="3589" extrusionOk="0">
                  <a:moveTo>
                    <a:pt x="1" y="0"/>
                  </a:moveTo>
                  <a:lnTo>
                    <a:pt x="1482" y="3589"/>
                  </a:lnTo>
                  <a:lnTo>
                    <a:pt x="2800" y="27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53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5"/>
            <p:cNvSpPr/>
            <p:nvPr/>
          </p:nvSpPr>
          <p:spPr>
            <a:xfrm>
              <a:off x="5626514" y="2542868"/>
              <a:ext cx="364522" cy="118391"/>
            </a:xfrm>
            <a:custGeom>
              <a:avLst/>
              <a:gdLst/>
              <a:ahLst/>
              <a:cxnLst/>
              <a:rect l="l" t="t" r="r" b="b"/>
              <a:pathLst>
                <a:path w="5225" h="1697" extrusionOk="0">
                  <a:moveTo>
                    <a:pt x="5225" y="1"/>
                  </a:moveTo>
                  <a:lnTo>
                    <a:pt x="3907" y="821"/>
                  </a:lnTo>
                  <a:lnTo>
                    <a:pt x="2224" y="1246"/>
                  </a:lnTo>
                  <a:lnTo>
                    <a:pt x="1" y="460"/>
                  </a:lnTo>
                  <a:lnTo>
                    <a:pt x="1" y="460"/>
                  </a:lnTo>
                  <a:lnTo>
                    <a:pt x="932" y="1125"/>
                  </a:lnTo>
                  <a:lnTo>
                    <a:pt x="2426" y="1696"/>
                  </a:lnTo>
                  <a:lnTo>
                    <a:pt x="4109" y="1319"/>
                  </a:lnTo>
                  <a:lnTo>
                    <a:pt x="5225" y="1"/>
                  </a:lnTo>
                  <a:close/>
                </a:path>
              </a:pathLst>
            </a:custGeom>
            <a:solidFill>
              <a:srgbClr val="354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5"/>
            <p:cNvSpPr/>
            <p:nvPr/>
          </p:nvSpPr>
          <p:spPr>
            <a:xfrm>
              <a:off x="5639071" y="2242529"/>
              <a:ext cx="315129" cy="242015"/>
            </a:xfrm>
            <a:custGeom>
              <a:avLst/>
              <a:gdLst/>
              <a:ahLst/>
              <a:cxnLst/>
              <a:rect l="l" t="t" r="r" b="b"/>
              <a:pathLst>
                <a:path w="4517" h="3469" extrusionOk="0">
                  <a:moveTo>
                    <a:pt x="2096" y="0"/>
                  </a:moveTo>
                  <a:lnTo>
                    <a:pt x="1" y="2790"/>
                  </a:lnTo>
                  <a:lnTo>
                    <a:pt x="1924" y="3469"/>
                  </a:lnTo>
                  <a:lnTo>
                    <a:pt x="3379" y="3104"/>
                  </a:lnTo>
                  <a:lnTo>
                    <a:pt x="4517" y="2391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rgbClr val="4A5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5"/>
            <p:cNvSpPr/>
            <p:nvPr/>
          </p:nvSpPr>
          <p:spPr>
            <a:xfrm>
              <a:off x="5639071" y="2242529"/>
              <a:ext cx="146227" cy="242015"/>
            </a:xfrm>
            <a:custGeom>
              <a:avLst/>
              <a:gdLst/>
              <a:ahLst/>
              <a:cxnLst/>
              <a:rect l="l" t="t" r="r" b="b"/>
              <a:pathLst>
                <a:path w="2096" h="3469" extrusionOk="0">
                  <a:moveTo>
                    <a:pt x="2096" y="0"/>
                  </a:moveTo>
                  <a:lnTo>
                    <a:pt x="1" y="2790"/>
                  </a:lnTo>
                  <a:lnTo>
                    <a:pt x="1924" y="3469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rgbClr val="809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5"/>
            <p:cNvSpPr/>
            <p:nvPr/>
          </p:nvSpPr>
          <p:spPr>
            <a:xfrm>
              <a:off x="5785229" y="2242529"/>
              <a:ext cx="168971" cy="216551"/>
            </a:xfrm>
            <a:custGeom>
              <a:avLst/>
              <a:gdLst/>
              <a:ahLst/>
              <a:cxnLst/>
              <a:rect l="l" t="t" r="r" b="b"/>
              <a:pathLst>
                <a:path w="2422" h="3104" extrusionOk="0">
                  <a:moveTo>
                    <a:pt x="1" y="0"/>
                  </a:moveTo>
                  <a:lnTo>
                    <a:pt x="1284" y="3104"/>
                  </a:lnTo>
                  <a:lnTo>
                    <a:pt x="2422" y="23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440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5"/>
            <p:cNvSpPr/>
            <p:nvPr/>
          </p:nvSpPr>
          <p:spPr>
            <a:xfrm>
              <a:off x="5639071" y="2409338"/>
              <a:ext cx="315129" cy="102485"/>
            </a:xfrm>
            <a:custGeom>
              <a:avLst/>
              <a:gdLst/>
              <a:ahLst/>
              <a:cxnLst/>
              <a:rect l="l" t="t" r="r" b="b"/>
              <a:pathLst>
                <a:path w="4517" h="1469" extrusionOk="0">
                  <a:moveTo>
                    <a:pt x="4517" y="0"/>
                  </a:moveTo>
                  <a:lnTo>
                    <a:pt x="3379" y="713"/>
                  </a:lnTo>
                  <a:lnTo>
                    <a:pt x="1924" y="1078"/>
                  </a:lnTo>
                  <a:lnTo>
                    <a:pt x="1" y="399"/>
                  </a:lnTo>
                  <a:lnTo>
                    <a:pt x="782" y="1099"/>
                  </a:lnTo>
                  <a:lnTo>
                    <a:pt x="2096" y="1468"/>
                  </a:lnTo>
                  <a:lnTo>
                    <a:pt x="3551" y="1138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rgbClr val="354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5"/>
            <p:cNvSpPr/>
            <p:nvPr/>
          </p:nvSpPr>
          <p:spPr>
            <a:xfrm>
              <a:off x="5660350" y="2140393"/>
              <a:ext cx="257921" cy="211807"/>
            </a:xfrm>
            <a:custGeom>
              <a:avLst/>
              <a:gdLst/>
              <a:ahLst/>
              <a:cxnLst/>
              <a:rect l="l" t="t" r="r" b="b"/>
              <a:pathLst>
                <a:path w="3697" h="3036" extrusionOk="0">
                  <a:moveTo>
                    <a:pt x="1726" y="1"/>
                  </a:moveTo>
                  <a:lnTo>
                    <a:pt x="1" y="2533"/>
                  </a:lnTo>
                  <a:lnTo>
                    <a:pt x="1576" y="3035"/>
                  </a:lnTo>
                  <a:lnTo>
                    <a:pt x="2847" y="2713"/>
                  </a:lnTo>
                  <a:lnTo>
                    <a:pt x="3697" y="2391"/>
                  </a:lnTo>
                  <a:lnTo>
                    <a:pt x="1726" y="1"/>
                  </a:lnTo>
                  <a:close/>
                </a:path>
              </a:pathLst>
            </a:custGeom>
            <a:solidFill>
              <a:srgbClr val="4A5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5"/>
            <p:cNvSpPr/>
            <p:nvPr/>
          </p:nvSpPr>
          <p:spPr>
            <a:xfrm>
              <a:off x="5660350" y="2140393"/>
              <a:ext cx="120484" cy="211807"/>
            </a:xfrm>
            <a:custGeom>
              <a:avLst/>
              <a:gdLst/>
              <a:ahLst/>
              <a:cxnLst/>
              <a:rect l="l" t="t" r="r" b="b"/>
              <a:pathLst>
                <a:path w="1727" h="3036" extrusionOk="0">
                  <a:moveTo>
                    <a:pt x="1726" y="1"/>
                  </a:moveTo>
                  <a:lnTo>
                    <a:pt x="1" y="2533"/>
                  </a:lnTo>
                  <a:lnTo>
                    <a:pt x="1576" y="3035"/>
                  </a:lnTo>
                  <a:lnTo>
                    <a:pt x="1726" y="1"/>
                  </a:lnTo>
                  <a:close/>
                </a:path>
              </a:pathLst>
            </a:custGeom>
            <a:solidFill>
              <a:srgbClr val="809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5"/>
            <p:cNvSpPr/>
            <p:nvPr/>
          </p:nvSpPr>
          <p:spPr>
            <a:xfrm>
              <a:off x="5780764" y="2140393"/>
              <a:ext cx="137507" cy="189342"/>
            </a:xfrm>
            <a:custGeom>
              <a:avLst/>
              <a:gdLst/>
              <a:ahLst/>
              <a:cxnLst/>
              <a:rect l="l" t="t" r="r" b="b"/>
              <a:pathLst>
                <a:path w="1971" h="2714" extrusionOk="0">
                  <a:moveTo>
                    <a:pt x="0" y="1"/>
                  </a:moveTo>
                  <a:lnTo>
                    <a:pt x="1121" y="2713"/>
                  </a:lnTo>
                  <a:lnTo>
                    <a:pt x="1971" y="2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4F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5"/>
            <p:cNvSpPr/>
            <p:nvPr/>
          </p:nvSpPr>
          <p:spPr>
            <a:xfrm>
              <a:off x="5660350" y="2307202"/>
              <a:ext cx="257921" cy="77300"/>
            </a:xfrm>
            <a:custGeom>
              <a:avLst/>
              <a:gdLst/>
              <a:ahLst/>
              <a:cxnLst/>
              <a:rect l="l" t="t" r="r" b="b"/>
              <a:pathLst>
                <a:path w="3697" h="1108" extrusionOk="0">
                  <a:moveTo>
                    <a:pt x="3697" y="0"/>
                  </a:moveTo>
                  <a:lnTo>
                    <a:pt x="2847" y="322"/>
                  </a:lnTo>
                  <a:lnTo>
                    <a:pt x="1576" y="644"/>
                  </a:lnTo>
                  <a:lnTo>
                    <a:pt x="812" y="528"/>
                  </a:lnTo>
                  <a:lnTo>
                    <a:pt x="1" y="142"/>
                  </a:lnTo>
                  <a:lnTo>
                    <a:pt x="576" y="786"/>
                  </a:lnTo>
                  <a:lnTo>
                    <a:pt x="1726" y="1108"/>
                  </a:lnTo>
                  <a:lnTo>
                    <a:pt x="3001" y="825"/>
                  </a:lnTo>
                  <a:lnTo>
                    <a:pt x="3697" y="0"/>
                  </a:lnTo>
                  <a:close/>
                </a:path>
              </a:pathLst>
            </a:custGeom>
            <a:solidFill>
              <a:srgbClr val="354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5"/>
            <p:cNvSpPr/>
            <p:nvPr/>
          </p:nvSpPr>
          <p:spPr>
            <a:xfrm>
              <a:off x="5660350" y="2140393"/>
              <a:ext cx="120484" cy="201900"/>
            </a:xfrm>
            <a:custGeom>
              <a:avLst/>
              <a:gdLst/>
              <a:ahLst/>
              <a:cxnLst/>
              <a:rect l="l" t="t" r="r" b="b"/>
              <a:pathLst>
                <a:path w="1727" h="2894" extrusionOk="0">
                  <a:moveTo>
                    <a:pt x="1726" y="1"/>
                  </a:moveTo>
                  <a:lnTo>
                    <a:pt x="1" y="2533"/>
                  </a:lnTo>
                  <a:lnTo>
                    <a:pt x="816" y="2894"/>
                  </a:lnTo>
                  <a:lnTo>
                    <a:pt x="1726" y="1"/>
                  </a:lnTo>
                  <a:close/>
                </a:path>
              </a:pathLst>
            </a:custGeom>
            <a:solidFill>
              <a:srgbClr val="96B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5"/>
            <p:cNvSpPr/>
            <p:nvPr/>
          </p:nvSpPr>
          <p:spPr>
            <a:xfrm>
              <a:off x="5639071" y="2362037"/>
              <a:ext cx="135484" cy="119856"/>
            </a:xfrm>
            <a:custGeom>
              <a:avLst/>
              <a:gdLst/>
              <a:ahLst/>
              <a:cxnLst/>
              <a:rect l="l" t="t" r="r" b="b"/>
              <a:pathLst>
                <a:path w="1942" h="1718" extrusionOk="0">
                  <a:moveTo>
                    <a:pt x="821" y="0"/>
                  </a:moveTo>
                  <a:lnTo>
                    <a:pt x="1" y="1043"/>
                  </a:lnTo>
                  <a:lnTo>
                    <a:pt x="1941" y="1717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96B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5"/>
            <p:cNvSpPr/>
            <p:nvPr/>
          </p:nvSpPr>
          <p:spPr>
            <a:xfrm>
              <a:off x="5122812" y="2569519"/>
              <a:ext cx="30627" cy="452007"/>
            </a:xfrm>
            <a:custGeom>
              <a:avLst/>
              <a:gdLst/>
              <a:ahLst/>
              <a:cxnLst/>
              <a:rect l="l" t="t" r="r" b="b"/>
              <a:pathLst>
                <a:path w="439" h="6479" extrusionOk="0">
                  <a:moveTo>
                    <a:pt x="1" y="1"/>
                  </a:moveTo>
                  <a:lnTo>
                    <a:pt x="1" y="6435"/>
                  </a:lnTo>
                  <a:lnTo>
                    <a:pt x="198" y="6478"/>
                  </a:lnTo>
                  <a:lnTo>
                    <a:pt x="438" y="643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A5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5"/>
            <p:cNvSpPr/>
            <p:nvPr/>
          </p:nvSpPr>
          <p:spPr>
            <a:xfrm>
              <a:off x="5131184" y="2569519"/>
              <a:ext cx="22255" cy="449008"/>
            </a:xfrm>
            <a:custGeom>
              <a:avLst/>
              <a:gdLst/>
              <a:ahLst/>
              <a:cxnLst/>
              <a:rect l="l" t="t" r="r" b="b"/>
              <a:pathLst>
                <a:path w="319" h="6436" extrusionOk="0">
                  <a:moveTo>
                    <a:pt x="318" y="1"/>
                  </a:moveTo>
                  <a:lnTo>
                    <a:pt x="1" y="6435"/>
                  </a:lnTo>
                  <a:lnTo>
                    <a:pt x="318" y="643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5"/>
            <p:cNvSpPr/>
            <p:nvPr/>
          </p:nvSpPr>
          <p:spPr>
            <a:xfrm>
              <a:off x="4991654" y="2426988"/>
              <a:ext cx="301315" cy="374080"/>
            </a:xfrm>
            <a:custGeom>
              <a:avLst/>
              <a:gdLst/>
              <a:ahLst/>
              <a:cxnLst/>
              <a:rect l="l" t="t" r="r" b="b"/>
              <a:pathLst>
                <a:path w="4319" h="5362" extrusionOk="0">
                  <a:moveTo>
                    <a:pt x="2198" y="1"/>
                  </a:moveTo>
                  <a:lnTo>
                    <a:pt x="0" y="1602"/>
                  </a:lnTo>
                  <a:lnTo>
                    <a:pt x="82" y="4001"/>
                  </a:lnTo>
                  <a:lnTo>
                    <a:pt x="1361" y="5362"/>
                  </a:lnTo>
                  <a:lnTo>
                    <a:pt x="2919" y="5362"/>
                  </a:lnTo>
                  <a:lnTo>
                    <a:pt x="4040" y="4362"/>
                  </a:lnTo>
                  <a:lnTo>
                    <a:pt x="4319" y="1962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rgbClr val="698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5"/>
            <p:cNvSpPr/>
            <p:nvPr/>
          </p:nvSpPr>
          <p:spPr>
            <a:xfrm>
              <a:off x="4991654" y="2426988"/>
              <a:ext cx="161785" cy="142600"/>
            </a:xfrm>
            <a:custGeom>
              <a:avLst/>
              <a:gdLst/>
              <a:ahLst/>
              <a:cxnLst/>
              <a:rect l="l" t="t" r="r" b="b"/>
              <a:pathLst>
                <a:path w="2319" h="2044" extrusionOk="0">
                  <a:moveTo>
                    <a:pt x="2198" y="1"/>
                  </a:moveTo>
                  <a:lnTo>
                    <a:pt x="0" y="1602"/>
                  </a:lnTo>
                  <a:lnTo>
                    <a:pt x="2318" y="2044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rgbClr val="95B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5"/>
            <p:cNvSpPr/>
            <p:nvPr/>
          </p:nvSpPr>
          <p:spPr>
            <a:xfrm>
              <a:off x="4991654" y="2538682"/>
              <a:ext cx="161785" cy="167506"/>
            </a:xfrm>
            <a:custGeom>
              <a:avLst/>
              <a:gdLst/>
              <a:ahLst/>
              <a:cxnLst/>
              <a:rect l="l" t="t" r="r" b="b"/>
              <a:pathLst>
                <a:path w="2319" h="2401" extrusionOk="0">
                  <a:moveTo>
                    <a:pt x="0" y="1"/>
                  </a:moveTo>
                  <a:lnTo>
                    <a:pt x="82" y="2400"/>
                  </a:lnTo>
                  <a:lnTo>
                    <a:pt x="2318" y="4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C9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5"/>
            <p:cNvSpPr/>
            <p:nvPr/>
          </p:nvSpPr>
          <p:spPr>
            <a:xfrm>
              <a:off x="5086604" y="2731234"/>
              <a:ext cx="186900" cy="69835"/>
            </a:xfrm>
            <a:custGeom>
              <a:avLst/>
              <a:gdLst/>
              <a:ahLst/>
              <a:cxnLst/>
              <a:rect l="l" t="t" r="r" b="b"/>
              <a:pathLst>
                <a:path w="2679" h="1001" extrusionOk="0">
                  <a:moveTo>
                    <a:pt x="2679" y="1"/>
                  </a:moveTo>
                  <a:lnTo>
                    <a:pt x="0" y="1001"/>
                  </a:lnTo>
                  <a:lnTo>
                    <a:pt x="1558" y="1001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rgbClr val="495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5"/>
            <p:cNvSpPr/>
            <p:nvPr/>
          </p:nvSpPr>
          <p:spPr>
            <a:xfrm>
              <a:off x="5153369" y="2563868"/>
              <a:ext cx="139600" cy="167436"/>
            </a:xfrm>
            <a:custGeom>
              <a:avLst/>
              <a:gdLst/>
              <a:ahLst/>
              <a:cxnLst/>
              <a:rect l="l" t="t" r="r" b="b"/>
              <a:pathLst>
                <a:path w="2001" h="2400" extrusionOk="0">
                  <a:moveTo>
                    <a:pt x="2001" y="0"/>
                  </a:moveTo>
                  <a:lnTo>
                    <a:pt x="0" y="82"/>
                  </a:lnTo>
                  <a:lnTo>
                    <a:pt x="1722" y="2400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5E7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5"/>
            <p:cNvSpPr/>
            <p:nvPr/>
          </p:nvSpPr>
          <p:spPr>
            <a:xfrm>
              <a:off x="5086604" y="2569519"/>
              <a:ext cx="186900" cy="231550"/>
            </a:xfrm>
            <a:custGeom>
              <a:avLst/>
              <a:gdLst/>
              <a:ahLst/>
              <a:cxnLst/>
              <a:rect l="l" t="t" r="r" b="b"/>
              <a:pathLst>
                <a:path w="2679" h="3319" extrusionOk="0">
                  <a:moveTo>
                    <a:pt x="957" y="1"/>
                  </a:moveTo>
                  <a:lnTo>
                    <a:pt x="0" y="3319"/>
                  </a:lnTo>
                  <a:lnTo>
                    <a:pt x="2679" y="2319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5E7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5"/>
            <p:cNvSpPr/>
            <p:nvPr/>
          </p:nvSpPr>
          <p:spPr>
            <a:xfrm>
              <a:off x="5961036" y="2310481"/>
              <a:ext cx="554074" cy="666395"/>
            </a:xfrm>
            <a:custGeom>
              <a:avLst/>
              <a:gdLst/>
              <a:ahLst/>
              <a:cxnLst/>
              <a:rect l="l" t="t" r="r" b="b"/>
              <a:pathLst>
                <a:path w="7942" h="9552" extrusionOk="0">
                  <a:moveTo>
                    <a:pt x="3276" y="1"/>
                  </a:moveTo>
                  <a:lnTo>
                    <a:pt x="378" y="3113"/>
                  </a:lnTo>
                  <a:lnTo>
                    <a:pt x="1" y="7886"/>
                  </a:lnTo>
                  <a:lnTo>
                    <a:pt x="3327" y="9552"/>
                  </a:lnTo>
                  <a:lnTo>
                    <a:pt x="7942" y="8852"/>
                  </a:lnTo>
                  <a:lnTo>
                    <a:pt x="6710" y="1984"/>
                  </a:lnTo>
                  <a:lnTo>
                    <a:pt x="3276" y="1"/>
                  </a:lnTo>
                  <a:close/>
                </a:path>
              </a:pathLst>
            </a:custGeom>
            <a:solidFill>
              <a:srgbClr val="723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5"/>
            <p:cNvSpPr/>
            <p:nvPr/>
          </p:nvSpPr>
          <p:spPr>
            <a:xfrm>
              <a:off x="5961036" y="2647377"/>
              <a:ext cx="262107" cy="329500"/>
            </a:xfrm>
            <a:custGeom>
              <a:avLst/>
              <a:gdLst/>
              <a:ahLst/>
              <a:cxnLst/>
              <a:rect l="l" t="t" r="r" b="b"/>
              <a:pathLst>
                <a:path w="3757" h="4723" extrusionOk="0">
                  <a:moveTo>
                    <a:pt x="3757" y="1"/>
                  </a:moveTo>
                  <a:lnTo>
                    <a:pt x="1" y="3057"/>
                  </a:lnTo>
                  <a:lnTo>
                    <a:pt x="3327" y="4723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rgbClr val="7A4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5"/>
            <p:cNvSpPr/>
            <p:nvPr/>
          </p:nvSpPr>
          <p:spPr>
            <a:xfrm>
              <a:off x="5961036" y="2527590"/>
              <a:ext cx="262107" cy="333128"/>
            </a:xfrm>
            <a:custGeom>
              <a:avLst/>
              <a:gdLst/>
              <a:ahLst/>
              <a:cxnLst/>
              <a:rect l="l" t="t" r="r" b="b"/>
              <a:pathLst>
                <a:path w="3757" h="4775" extrusionOk="0">
                  <a:moveTo>
                    <a:pt x="378" y="1"/>
                  </a:moveTo>
                  <a:lnTo>
                    <a:pt x="1" y="4774"/>
                  </a:lnTo>
                  <a:lnTo>
                    <a:pt x="3757" y="1718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8E4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5"/>
            <p:cNvSpPr/>
            <p:nvPr/>
          </p:nvSpPr>
          <p:spPr>
            <a:xfrm>
              <a:off x="5987407" y="2520125"/>
              <a:ext cx="295664" cy="127321"/>
            </a:xfrm>
            <a:custGeom>
              <a:avLst/>
              <a:gdLst/>
              <a:ahLst/>
              <a:cxnLst/>
              <a:rect l="l" t="t" r="r" b="b"/>
              <a:pathLst>
                <a:path w="4238" h="1825" extrusionOk="0">
                  <a:moveTo>
                    <a:pt x="4237" y="1"/>
                  </a:moveTo>
                  <a:lnTo>
                    <a:pt x="0" y="108"/>
                  </a:lnTo>
                  <a:lnTo>
                    <a:pt x="3379" y="1825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rgbClr val="A5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5"/>
            <p:cNvSpPr/>
            <p:nvPr/>
          </p:nvSpPr>
          <p:spPr>
            <a:xfrm>
              <a:off x="5987407" y="2437802"/>
              <a:ext cx="299501" cy="89857"/>
            </a:xfrm>
            <a:custGeom>
              <a:avLst/>
              <a:gdLst/>
              <a:ahLst/>
              <a:cxnLst/>
              <a:rect l="l" t="t" r="r" b="b"/>
              <a:pathLst>
                <a:path w="4293" h="1288" extrusionOk="0">
                  <a:moveTo>
                    <a:pt x="4293" y="0"/>
                  </a:moveTo>
                  <a:lnTo>
                    <a:pt x="0" y="1288"/>
                  </a:lnTo>
                  <a:lnTo>
                    <a:pt x="4237" y="1181"/>
                  </a:lnTo>
                  <a:lnTo>
                    <a:pt x="4293" y="0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5"/>
            <p:cNvSpPr/>
            <p:nvPr/>
          </p:nvSpPr>
          <p:spPr>
            <a:xfrm>
              <a:off x="5987407" y="2310481"/>
              <a:ext cx="299501" cy="217178"/>
            </a:xfrm>
            <a:custGeom>
              <a:avLst/>
              <a:gdLst/>
              <a:ahLst/>
              <a:cxnLst/>
              <a:rect l="l" t="t" r="r" b="b"/>
              <a:pathLst>
                <a:path w="4293" h="3113" extrusionOk="0">
                  <a:moveTo>
                    <a:pt x="2898" y="1"/>
                  </a:moveTo>
                  <a:lnTo>
                    <a:pt x="0" y="3113"/>
                  </a:lnTo>
                  <a:lnTo>
                    <a:pt x="4293" y="1825"/>
                  </a:lnTo>
                  <a:lnTo>
                    <a:pt x="2898" y="1"/>
                  </a:lnTo>
                  <a:close/>
                </a:path>
              </a:pathLst>
            </a:custGeom>
            <a:solidFill>
              <a:srgbClr val="A5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5"/>
            <p:cNvSpPr/>
            <p:nvPr/>
          </p:nvSpPr>
          <p:spPr>
            <a:xfrm>
              <a:off x="6283000" y="2437802"/>
              <a:ext cx="232108" cy="490239"/>
            </a:xfrm>
            <a:custGeom>
              <a:avLst/>
              <a:gdLst/>
              <a:ahLst/>
              <a:cxnLst/>
              <a:rect l="l" t="t" r="r" b="b"/>
              <a:pathLst>
                <a:path w="3327" h="7027" extrusionOk="0">
                  <a:moveTo>
                    <a:pt x="56" y="0"/>
                  </a:moveTo>
                  <a:lnTo>
                    <a:pt x="0" y="1181"/>
                  </a:lnTo>
                  <a:lnTo>
                    <a:pt x="3327" y="7027"/>
                  </a:lnTo>
                  <a:lnTo>
                    <a:pt x="3327" y="7027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5"/>
            <p:cNvSpPr/>
            <p:nvPr/>
          </p:nvSpPr>
          <p:spPr>
            <a:xfrm>
              <a:off x="6193143" y="2767163"/>
              <a:ext cx="321965" cy="209714"/>
            </a:xfrm>
            <a:custGeom>
              <a:avLst/>
              <a:gdLst/>
              <a:ahLst/>
              <a:cxnLst/>
              <a:rect l="l" t="t" r="r" b="b"/>
              <a:pathLst>
                <a:path w="4615" h="3006" extrusionOk="0">
                  <a:moveTo>
                    <a:pt x="1717" y="1"/>
                  </a:moveTo>
                  <a:lnTo>
                    <a:pt x="0" y="3006"/>
                  </a:lnTo>
                  <a:lnTo>
                    <a:pt x="4615" y="2306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5"/>
            <p:cNvSpPr/>
            <p:nvPr/>
          </p:nvSpPr>
          <p:spPr>
            <a:xfrm>
              <a:off x="6283000" y="2519497"/>
              <a:ext cx="232108" cy="408544"/>
            </a:xfrm>
            <a:custGeom>
              <a:avLst/>
              <a:gdLst/>
              <a:ahLst/>
              <a:cxnLst/>
              <a:rect l="l" t="t" r="r" b="b"/>
              <a:pathLst>
                <a:path w="3327" h="5856" extrusionOk="0">
                  <a:moveTo>
                    <a:pt x="1" y="1"/>
                  </a:moveTo>
                  <a:cubicBezTo>
                    <a:pt x="0" y="1"/>
                    <a:pt x="0" y="4"/>
                    <a:pt x="0" y="10"/>
                  </a:cubicBezTo>
                  <a:cubicBezTo>
                    <a:pt x="0" y="17"/>
                    <a:pt x="4" y="30"/>
                    <a:pt x="11" y="48"/>
                  </a:cubicBezTo>
                  <a:lnTo>
                    <a:pt x="11" y="48"/>
                  </a:lnTo>
                  <a:cubicBezTo>
                    <a:pt x="6" y="17"/>
                    <a:pt x="3" y="1"/>
                    <a:pt x="1" y="1"/>
                  </a:cubicBezTo>
                  <a:close/>
                  <a:moveTo>
                    <a:pt x="11" y="48"/>
                  </a:moveTo>
                  <a:lnTo>
                    <a:pt x="11" y="48"/>
                  </a:lnTo>
                  <a:cubicBezTo>
                    <a:pt x="77" y="471"/>
                    <a:pt x="429" y="3551"/>
                    <a:pt x="429" y="3551"/>
                  </a:cubicBezTo>
                  <a:lnTo>
                    <a:pt x="3327" y="5856"/>
                  </a:lnTo>
                  <a:cubicBezTo>
                    <a:pt x="3327" y="5856"/>
                    <a:pt x="217" y="592"/>
                    <a:pt x="11" y="48"/>
                  </a:cubicBezTo>
                  <a:close/>
                </a:path>
              </a:pathLst>
            </a:custGeom>
            <a:solidFill>
              <a:srgbClr val="66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5"/>
            <p:cNvSpPr/>
            <p:nvPr/>
          </p:nvSpPr>
          <p:spPr>
            <a:xfrm>
              <a:off x="6286837" y="2437802"/>
              <a:ext cx="228271" cy="490239"/>
            </a:xfrm>
            <a:custGeom>
              <a:avLst/>
              <a:gdLst/>
              <a:ahLst/>
              <a:cxnLst/>
              <a:rect l="l" t="t" r="r" b="b"/>
              <a:pathLst>
                <a:path w="3272" h="7027" extrusionOk="0">
                  <a:moveTo>
                    <a:pt x="1" y="0"/>
                  </a:moveTo>
                  <a:lnTo>
                    <a:pt x="3272" y="7027"/>
                  </a:lnTo>
                  <a:lnTo>
                    <a:pt x="2040" y="1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5"/>
            <p:cNvSpPr/>
            <p:nvPr/>
          </p:nvSpPr>
          <p:spPr>
            <a:xfrm>
              <a:off x="6279372" y="2883113"/>
              <a:ext cx="97392" cy="112322"/>
            </a:xfrm>
            <a:custGeom>
              <a:avLst/>
              <a:gdLst/>
              <a:ahLst/>
              <a:cxnLst/>
              <a:rect l="l" t="t" r="r" b="b"/>
              <a:pathLst>
                <a:path w="1396" h="1610" extrusionOk="0">
                  <a:moveTo>
                    <a:pt x="803" y="0"/>
                  </a:moveTo>
                  <a:lnTo>
                    <a:pt x="1" y="1232"/>
                  </a:lnTo>
                  <a:lnTo>
                    <a:pt x="1396" y="161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8E4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5"/>
            <p:cNvSpPr/>
            <p:nvPr/>
          </p:nvSpPr>
          <p:spPr>
            <a:xfrm>
              <a:off x="6335393" y="2883113"/>
              <a:ext cx="123763" cy="112322"/>
            </a:xfrm>
            <a:custGeom>
              <a:avLst/>
              <a:gdLst/>
              <a:ahLst/>
              <a:cxnLst/>
              <a:rect l="l" t="t" r="r" b="b"/>
              <a:pathLst>
                <a:path w="1774" h="1610" extrusionOk="0">
                  <a:moveTo>
                    <a:pt x="0" y="0"/>
                  </a:moveTo>
                  <a:lnTo>
                    <a:pt x="593" y="1610"/>
                  </a:lnTo>
                  <a:lnTo>
                    <a:pt x="1773" y="1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3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5"/>
            <p:cNvSpPr/>
            <p:nvPr/>
          </p:nvSpPr>
          <p:spPr>
            <a:xfrm>
              <a:off x="6447645" y="2834556"/>
              <a:ext cx="108833" cy="134856"/>
            </a:xfrm>
            <a:custGeom>
              <a:avLst/>
              <a:gdLst/>
              <a:ahLst/>
              <a:cxnLst/>
              <a:rect l="l" t="t" r="r" b="b"/>
              <a:pathLst>
                <a:path w="1560" h="1933" extrusionOk="0">
                  <a:moveTo>
                    <a:pt x="1345" y="1"/>
                  </a:moveTo>
                  <a:lnTo>
                    <a:pt x="1" y="1555"/>
                  </a:lnTo>
                  <a:lnTo>
                    <a:pt x="1559" y="1932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A5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5"/>
            <p:cNvSpPr/>
            <p:nvPr/>
          </p:nvSpPr>
          <p:spPr>
            <a:xfrm>
              <a:off x="6541409" y="2834556"/>
              <a:ext cx="78555" cy="134856"/>
            </a:xfrm>
            <a:custGeom>
              <a:avLst/>
              <a:gdLst/>
              <a:ahLst/>
              <a:cxnLst/>
              <a:rect l="l" t="t" r="r" b="b"/>
              <a:pathLst>
                <a:path w="1126" h="1933" extrusionOk="0">
                  <a:moveTo>
                    <a:pt x="1" y="1"/>
                  </a:moveTo>
                  <a:lnTo>
                    <a:pt x="215" y="1932"/>
                  </a:lnTo>
                  <a:lnTo>
                    <a:pt x="1125" y="12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5"/>
            <p:cNvSpPr/>
            <p:nvPr/>
          </p:nvSpPr>
          <p:spPr>
            <a:xfrm>
              <a:off x="5807693" y="2853114"/>
              <a:ext cx="84555" cy="104927"/>
            </a:xfrm>
            <a:custGeom>
              <a:avLst/>
              <a:gdLst/>
              <a:ahLst/>
              <a:cxnLst/>
              <a:rect l="l" t="t" r="r" b="b"/>
              <a:pathLst>
                <a:path w="1212" h="1504" extrusionOk="0">
                  <a:moveTo>
                    <a:pt x="1044" y="1"/>
                  </a:moveTo>
                  <a:lnTo>
                    <a:pt x="1" y="1211"/>
                  </a:lnTo>
                  <a:lnTo>
                    <a:pt x="1211" y="1503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A5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5"/>
            <p:cNvSpPr/>
            <p:nvPr/>
          </p:nvSpPr>
          <p:spPr>
            <a:xfrm>
              <a:off x="5880457" y="2853114"/>
              <a:ext cx="61184" cy="104927"/>
            </a:xfrm>
            <a:custGeom>
              <a:avLst/>
              <a:gdLst/>
              <a:ahLst/>
              <a:cxnLst/>
              <a:rect l="l" t="t" r="r" b="b"/>
              <a:pathLst>
                <a:path w="877" h="1504" extrusionOk="0">
                  <a:moveTo>
                    <a:pt x="1" y="1"/>
                  </a:moveTo>
                  <a:lnTo>
                    <a:pt x="168" y="1503"/>
                  </a:lnTo>
                  <a:lnTo>
                    <a:pt x="876" y="10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5"/>
            <p:cNvSpPr/>
            <p:nvPr/>
          </p:nvSpPr>
          <p:spPr>
            <a:xfrm>
              <a:off x="6577338" y="2574960"/>
              <a:ext cx="37813" cy="424380"/>
            </a:xfrm>
            <a:custGeom>
              <a:avLst/>
              <a:gdLst/>
              <a:ahLst/>
              <a:cxnLst/>
              <a:rect l="l" t="t" r="r" b="b"/>
              <a:pathLst>
                <a:path w="542" h="6083" extrusionOk="0">
                  <a:moveTo>
                    <a:pt x="1" y="0"/>
                  </a:moveTo>
                  <a:lnTo>
                    <a:pt x="1" y="6044"/>
                  </a:lnTo>
                  <a:lnTo>
                    <a:pt x="245" y="6083"/>
                  </a:lnTo>
                  <a:lnTo>
                    <a:pt x="542" y="6044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A5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5"/>
            <p:cNvSpPr/>
            <p:nvPr/>
          </p:nvSpPr>
          <p:spPr>
            <a:xfrm>
              <a:off x="6587802" y="2574960"/>
              <a:ext cx="27348" cy="421729"/>
            </a:xfrm>
            <a:custGeom>
              <a:avLst/>
              <a:gdLst/>
              <a:ahLst/>
              <a:cxnLst/>
              <a:rect l="l" t="t" r="r" b="b"/>
              <a:pathLst>
                <a:path w="392" h="6045" extrusionOk="0">
                  <a:moveTo>
                    <a:pt x="392" y="0"/>
                  </a:moveTo>
                  <a:lnTo>
                    <a:pt x="1" y="6044"/>
                  </a:lnTo>
                  <a:lnTo>
                    <a:pt x="392" y="604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5"/>
            <p:cNvSpPr/>
            <p:nvPr/>
          </p:nvSpPr>
          <p:spPr>
            <a:xfrm>
              <a:off x="6401251" y="2448546"/>
              <a:ext cx="417264" cy="262107"/>
            </a:xfrm>
            <a:custGeom>
              <a:avLst/>
              <a:gdLst/>
              <a:ahLst/>
              <a:cxnLst/>
              <a:rect l="l" t="t" r="r" b="b"/>
              <a:pathLst>
                <a:path w="5981" h="3757" extrusionOk="0">
                  <a:moveTo>
                    <a:pt x="2774" y="1"/>
                  </a:moveTo>
                  <a:lnTo>
                    <a:pt x="1" y="3023"/>
                  </a:lnTo>
                  <a:lnTo>
                    <a:pt x="2546" y="3757"/>
                  </a:lnTo>
                  <a:lnTo>
                    <a:pt x="4474" y="3357"/>
                  </a:lnTo>
                  <a:lnTo>
                    <a:pt x="5980" y="258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5E7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5"/>
            <p:cNvSpPr/>
            <p:nvPr/>
          </p:nvSpPr>
          <p:spPr>
            <a:xfrm>
              <a:off x="6401251" y="2448546"/>
              <a:ext cx="193528" cy="262107"/>
            </a:xfrm>
            <a:custGeom>
              <a:avLst/>
              <a:gdLst/>
              <a:ahLst/>
              <a:cxnLst/>
              <a:rect l="l" t="t" r="r" b="b"/>
              <a:pathLst>
                <a:path w="2774" h="3757" extrusionOk="0">
                  <a:moveTo>
                    <a:pt x="2774" y="1"/>
                  </a:moveTo>
                  <a:lnTo>
                    <a:pt x="1" y="3023"/>
                  </a:lnTo>
                  <a:lnTo>
                    <a:pt x="2546" y="3757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95B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5"/>
            <p:cNvSpPr/>
            <p:nvPr/>
          </p:nvSpPr>
          <p:spPr>
            <a:xfrm>
              <a:off x="6594709" y="2448546"/>
              <a:ext cx="223806" cy="234271"/>
            </a:xfrm>
            <a:custGeom>
              <a:avLst/>
              <a:gdLst/>
              <a:ahLst/>
              <a:cxnLst/>
              <a:rect l="l" t="t" r="r" b="b"/>
              <a:pathLst>
                <a:path w="3208" h="3358" extrusionOk="0">
                  <a:moveTo>
                    <a:pt x="1" y="1"/>
                  </a:moveTo>
                  <a:lnTo>
                    <a:pt x="1701" y="3357"/>
                  </a:lnTo>
                  <a:lnTo>
                    <a:pt x="3207" y="25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5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5"/>
            <p:cNvSpPr/>
            <p:nvPr/>
          </p:nvSpPr>
          <p:spPr>
            <a:xfrm>
              <a:off x="6401251" y="2629168"/>
              <a:ext cx="417264" cy="110857"/>
            </a:xfrm>
            <a:custGeom>
              <a:avLst/>
              <a:gdLst/>
              <a:ahLst/>
              <a:cxnLst/>
              <a:rect l="l" t="t" r="r" b="b"/>
              <a:pathLst>
                <a:path w="5981" h="1589" extrusionOk="0">
                  <a:moveTo>
                    <a:pt x="5980" y="0"/>
                  </a:moveTo>
                  <a:lnTo>
                    <a:pt x="4474" y="768"/>
                  </a:lnTo>
                  <a:lnTo>
                    <a:pt x="2546" y="1168"/>
                  </a:lnTo>
                  <a:lnTo>
                    <a:pt x="1" y="434"/>
                  </a:lnTo>
                  <a:lnTo>
                    <a:pt x="1069" y="1056"/>
                  </a:lnTo>
                  <a:lnTo>
                    <a:pt x="2774" y="1588"/>
                  </a:lnTo>
                  <a:lnTo>
                    <a:pt x="4701" y="1232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rgbClr val="495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5"/>
            <p:cNvSpPr/>
            <p:nvPr/>
          </p:nvSpPr>
          <p:spPr>
            <a:xfrm>
              <a:off x="6415902" y="2348224"/>
              <a:ext cx="360336" cy="226457"/>
            </a:xfrm>
            <a:custGeom>
              <a:avLst/>
              <a:gdLst/>
              <a:ahLst/>
              <a:cxnLst/>
              <a:rect l="l" t="t" r="r" b="b"/>
              <a:pathLst>
                <a:path w="5165" h="3246" extrusionOk="0">
                  <a:moveTo>
                    <a:pt x="2396" y="1"/>
                  </a:moveTo>
                  <a:lnTo>
                    <a:pt x="1" y="2610"/>
                  </a:lnTo>
                  <a:lnTo>
                    <a:pt x="2199" y="3246"/>
                  </a:lnTo>
                  <a:lnTo>
                    <a:pt x="3860" y="2902"/>
                  </a:lnTo>
                  <a:lnTo>
                    <a:pt x="5165" y="2237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5E7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5"/>
            <p:cNvSpPr/>
            <p:nvPr/>
          </p:nvSpPr>
          <p:spPr>
            <a:xfrm>
              <a:off x="6415902" y="2348224"/>
              <a:ext cx="167227" cy="226457"/>
            </a:xfrm>
            <a:custGeom>
              <a:avLst/>
              <a:gdLst/>
              <a:ahLst/>
              <a:cxnLst/>
              <a:rect l="l" t="t" r="r" b="b"/>
              <a:pathLst>
                <a:path w="2397" h="3246" extrusionOk="0">
                  <a:moveTo>
                    <a:pt x="2396" y="1"/>
                  </a:moveTo>
                  <a:lnTo>
                    <a:pt x="1" y="2610"/>
                  </a:lnTo>
                  <a:lnTo>
                    <a:pt x="2199" y="3246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95B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5"/>
            <p:cNvSpPr/>
            <p:nvPr/>
          </p:nvSpPr>
          <p:spPr>
            <a:xfrm>
              <a:off x="6583058" y="2348224"/>
              <a:ext cx="193179" cy="202528"/>
            </a:xfrm>
            <a:custGeom>
              <a:avLst/>
              <a:gdLst/>
              <a:ahLst/>
              <a:cxnLst/>
              <a:rect l="l" t="t" r="r" b="b"/>
              <a:pathLst>
                <a:path w="2769" h="2903" extrusionOk="0">
                  <a:moveTo>
                    <a:pt x="0" y="1"/>
                  </a:moveTo>
                  <a:lnTo>
                    <a:pt x="1464" y="2902"/>
                  </a:lnTo>
                  <a:lnTo>
                    <a:pt x="2769" y="2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85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5"/>
            <p:cNvSpPr/>
            <p:nvPr/>
          </p:nvSpPr>
          <p:spPr>
            <a:xfrm>
              <a:off x="6415902" y="2504288"/>
              <a:ext cx="360336" cy="95857"/>
            </a:xfrm>
            <a:custGeom>
              <a:avLst/>
              <a:gdLst/>
              <a:ahLst/>
              <a:cxnLst/>
              <a:rect l="l" t="t" r="r" b="b"/>
              <a:pathLst>
                <a:path w="5165" h="1374" extrusionOk="0">
                  <a:moveTo>
                    <a:pt x="5165" y="0"/>
                  </a:moveTo>
                  <a:lnTo>
                    <a:pt x="3860" y="665"/>
                  </a:lnTo>
                  <a:lnTo>
                    <a:pt x="2199" y="1009"/>
                  </a:lnTo>
                  <a:lnTo>
                    <a:pt x="1" y="373"/>
                  </a:lnTo>
                  <a:lnTo>
                    <a:pt x="890" y="1030"/>
                  </a:lnTo>
                  <a:lnTo>
                    <a:pt x="2396" y="1374"/>
                  </a:lnTo>
                  <a:lnTo>
                    <a:pt x="4062" y="1069"/>
                  </a:lnTo>
                  <a:lnTo>
                    <a:pt x="5165" y="0"/>
                  </a:lnTo>
                  <a:close/>
                </a:path>
              </a:pathLst>
            </a:custGeom>
            <a:solidFill>
              <a:srgbClr val="495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5"/>
            <p:cNvSpPr/>
            <p:nvPr/>
          </p:nvSpPr>
          <p:spPr>
            <a:xfrm>
              <a:off x="6439901" y="2252715"/>
              <a:ext cx="295036" cy="198272"/>
            </a:xfrm>
            <a:custGeom>
              <a:avLst/>
              <a:gdLst/>
              <a:ahLst/>
              <a:cxnLst/>
              <a:rect l="l" t="t" r="r" b="b"/>
              <a:pathLst>
                <a:path w="4229" h="2842" extrusionOk="0">
                  <a:moveTo>
                    <a:pt x="1979" y="0"/>
                  </a:moveTo>
                  <a:lnTo>
                    <a:pt x="0" y="2370"/>
                  </a:lnTo>
                  <a:lnTo>
                    <a:pt x="1803" y="2842"/>
                  </a:lnTo>
                  <a:lnTo>
                    <a:pt x="3258" y="2541"/>
                  </a:lnTo>
                  <a:lnTo>
                    <a:pt x="4229" y="2237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rgbClr val="5E77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5"/>
            <p:cNvSpPr/>
            <p:nvPr/>
          </p:nvSpPr>
          <p:spPr>
            <a:xfrm>
              <a:off x="6439901" y="2252715"/>
              <a:ext cx="138135" cy="198272"/>
            </a:xfrm>
            <a:custGeom>
              <a:avLst/>
              <a:gdLst/>
              <a:ahLst/>
              <a:cxnLst/>
              <a:rect l="l" t="t" r="r" b="b"/>
              <a:pathLst>
                <a:path w="1980" h="2842" extrusionOk="0">
                  <a:moveTo>
                    <a:pt x="1979" y="0"/>
                  </a:moveTo>
                  <a:lnTo>
                    <a:pt x="0" y="2370"/>
                  </a:lnTo>
                  <a:lnTo>
                    <a:pt x="1803" y="2842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rgbClr val="95B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5"/>
            <p:cNvSpPr/>
            <p:nvPr/>
          </p:nvSpPr>
          <p:spPr>
            <a:xfrm>
              <a:off x="6577965" y="2252715"/>
              <a:ext cx="156971" cy="177343"/>
            </a:xfrm>
            <a:custGeom>
              <a:avLst/>
              <a:gdLst/>
              <a:ahLst/>
              <a:cxnLst/>
              <a:rect l="l" t="t" r="r" b="b"/>
              <a:pathLst>
                <a:path w="2250" h="2542" extrusionOk="0">
                  <a:moveTo>
                    <a:pt x="0" y="0"/>
                  </a:moveTo>
                  <a:lnTo>
                    <a:pt x="1279" y="2541"/>
                  </a:lnTo>
                  <a:lnTo>
                    <a:pt x="2250" y="2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68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5"/>
            <p:cNvSpPr/>
            <p:nvPr/>
          </p:nvSpPr>
          <p:spPr>
            <a:xfrm>
              <a:off x="6439901" y="2408710"/>
              <a:ext cx="295036" cy="72556"/>
            </a:xfrm>
            <a:custGeom>
              <a:avLst/>
              <a:gdLst/>
              <a:ahLst/>
              <a:cxnLst/>
              <a:rect l="l" t="t" r="r" b="b"/>
              <a:pathLst>
                <a:path w="4229" h="1040" extrusionOk="0">
                  <a:moveTo>
                    <a:pt x="4229" y="1"/>
                  </a:moveTo>
                  <a:lnTo>
                    <a:pt x="3258" y="305"/>
                  </a:lnTo>
                  <a:lnTo>
                    <a:pt x="1803" y="606"/>
                  </a:lnTo>
                  <a:lnTo>
                    <a:pt x="932" y="49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661" y="739"/>
                  </a:lnTo>
                  <a:lnTo>
                    <a:pt x="1979" y="1039"/>
                  </a:lnTo>
                  <a:lnTo>
                    <a:pt x="3434" y="769"/>
                  </a:lnTo>
                  <a:lnTo>
                    <a:pt x="4229" y="1"/>
                  </a:lnTo>
                  <a:close/>
                </a:path>
              </a:pathLst>
            </a:custGeom>
            <a:solidFill>
              <a:srgbClr val="495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5"/>
            <p:cNvSpPr/>
            <p:nvPr/>
          </p:nvSpPr>
          <p:spPr>
            <a:xfrm>
              <a:off x="6439901" y="2252715"/>
              <a:ext cx="138135" cy="188714"/>
            </a:xfrm>
            <a:custGeom>
              <a:avLst/>
              <a:gdLst/>
              <a:ahLst/>
              <a:cxnLst/>
              <a:rect l="l" t="t" r="r" b="b"/>
              <a:pathLst>
                <a:path w="1980" h="2705" extrusionOk="0">
                  <a:moveTo>
                    <a:pt x="1979" y="0"/>
                  </a:moveTo>
                  <a:lnTo>
                    <a:pt x="0" y="2370"/>
                  </a:lnTo>
                  <a:lnTo>
                    <a:pt x="936" y="2705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rgbClr val="ABC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5"/>
            <p:cNvSpPr/>
            <p:nvPr/>
          </p:nvSpPr>
          <p:spPr>
            <a:xfrm>
              <a:off x="6415902" y="2460197"/>
              <a:ext cx="154599" cy="111833"/>
            </a:xfrm>
            <a:custGeom>
              <a:avLst/>
              <a:gdLst/>
              <a:ahLst/>
              <a:cxnLst/>
              <a:rect l="l" t="t" r="r" b="b"/>
              <a:pathLst>
                <a:path w="2216" h="1603" extrusionOk="0">
                  <a:moveTo>
                    <a:pt x="937" y="1"/>
                  </a:moveTo>
                  <a:lnTo>
                    <a:pt x="1" y="975"/>
                  </a:lnTo>
                  <a:lnTo>
                    <a:pt x="2216" y="1602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rgbClr val="ABC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5"/>
            <p:cNvSpPr/>
            <p:nvPr/>
          </p:nvSpPr>
          <p:spPr>
            <a:xfrm>
              <a:off x="6747424" y="2729490"/>
              <a:ext cx="34813" cy="340802"/>
            </a:xfrm>
            <a:custGeom>
              <a:avLst/>
              <a:gdLst/>
              <a:ahLst/>
              <a:cxnLst/>
              <a:rect l="l" t="t" r="r" b="b"/>
              <a:pathLst>
                <a:path w="499" h="4885" extrusionOk="0">
                  <a:moveTo>
                    <a:pt x="1" y="0"/>
                  </a:moveTo>
                  <a:lnTo>
                    <a:pt x="1" y="4855"/>
                  </a:lnTo>
                  <a:lnTo>
                    <a:pt x="228" y="4885"/>
                  </a:lnTo>
                  <a:lnTo>
                    <a:pt x="499" y="4855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D15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5"/>
            <p:cNvSpPr/>
            <p:nvPr/>
          </p:nvSpPr>
          <p:spPr>
            <a:xfrm>
              <a:off x="6757052" y="2729490"/>
              <a:ext cx="25185" cy="338709"/>
            </a:xfrm>
            <a:custGeom>
              <a:avLst/>
              <a:gdLst/>
              <a:ahLst/>
              <a:cxnLst/>
              <a:rect l="l" t="t" r="r" b="b"/>
              <a:pathLst>
                <a:path w="361" h="4855" extrusionOk="0">
                  <a:moveTo>
                    <a:pt x="361" y="0"/>
                  </a:moveTo>
                  <a:lnTo>
                    <a:pt x="0" y="4855"/>
                  </a:lnTo>
                  <a:lnTo>
                    <a:pt x="361" y="4855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854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5"/>
            <p:cNvSpPr/>
            <p:nvPr/>
          </p:nvSpPr>
          <p:spPr>
            <a:xfrm>
              <a:off x="6591430" y="2589890"/>
              <a:ext cx="331872" cy="328035"/>
            </a:xfrm>
            <a:custGeom>
              <a:avLst/>
              <a:gdLst/>
              <a:ahLst/>
              <a:cxnLst/>
              <a:rect l="l" t="t" r="r" b="b"/>
              <a:pathLst>
                <a:path w="4757" h="4702" extrusionOk="0">
                  <a:moveTo>
                    <a:pt x="1743" y="1"/>
                  </a:moveTo>
                  <a:lnTo>
                    <a:pt x="434" y="992"/>
                  </a:lnTo>
                  <a:lnTo>
                    <a:pt x="0" y="2757"/>
                  </a:lnTo>
                  <a:lnTo>
                    <a:pt x="945" y="4276"/>
                  </a:lnTo>
                  <a:lnTo>
                    <a:pt x="2469" y="4701"/>
                  </a:lnTo>
                  <a:lnTo>
                    <a:pt x="3885" y="4345"/>
                  </a:lnTo>
                  <a:lnTo>
                    <a:pt x="4757" y="3005"/>
                  </a:lnTo>
                  <a:lnTo>
                    <a:pt x="4649" y="1310"/>
                  </a:lnTo>
                  <a:lnTo>
                    <a:pt x="3413" y="250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7BB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5"/>
            <p:cNvSpPr/>
            <p:nvPr/>
          </p:nvSpPr>
          <p:spPr>
            <a:xfrm>
              <a:off x="6621638" y="2589890"/>
              <a:ext cx="142042" cy="118391"/>
            </a:xfrm>
            <a:custGeom>
              <a:avLst/>
              <a:gdLst/>
              <a:ahLst/>
              <a:cxnLst/>
              <a:rect l="l" t="t" r="r" b="b"/>
              <a:pathLst>
                <a:path w="2036" h="1697" extrusionOk="0">
                  <a:moveTo>
                    <a:pt x="1310" y="1"/>
                  </a:moveTo>
                  <a:lnTo>
                    <a:pt x="1" y="992"/>
                  </a:lnTo>
                  <a:lnTo>
                    <a:pt x="2036" y="1696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rgbClr val="BFF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5"/>
            <p:cNvSpPr/>
            <p:nvPr/>
          </p:nvSpPr>
          <p:spPr>
            <a:xfrm>
              <a:off x="6591430" y="2659097"/>
              <a:ext cx="172250" cy="123135"/>
            </a:xfrm>
            <a:custGeom>
              <a:avLst/>
              <a:gdLst/>
              <a:ahLst/>
              <a:cxnLst/>
              <a:rect l="l" t="t" r="r" b="b"/>
              <a:pathLst>
                <a:path w="2469" h="1765" extrusionOk="0">
                  <a:moveTo>
                    <a:pt x="434" y="0"/>
                  </a:moveTo>
                  <a:lnTo>
                    <a:pt x="0" y="1765"/>
                  </a:lnTo>
                  <a:lnTo>
                    <a:pt x="2469" y="70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A9D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5"/>
            <p:cNvSpPr/>
            <p:nvPr/>
          </p:nvSpPr>
          <p:spPr>
            <a:xfrm>
              <a:off x="6713030" y="2589890"/>
              <a:ext cx="116577" cy="118391"/>
            </a:xfrm>
            <a:custGeom>
              <a:avLst/>
              <a:gdLst/>
              <a:ahLst/>
              <a:cxnLst/>
              <a:rect l="l" t="t" r="r" b="b"/>
              <a:pathLst>
                <a:path w="1671" h="1697" extrusionOk="0">
                  <a:moveTo>
                    <a:pt x="0" y="1"/>
                  </a:moveTo>
                  <a:lnTo>
                    <a:pt x="726" y="1696"/>
                  </a:lnTo>
                  <a:lnTo>
                    <a:pt x="1670" y="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9D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5"/>
            <p:cNvSpPr/>
            <p:nvPr/>
          </p:nvSpPr>
          <p:spPr>
            <a:xfrm>
              <a:off x="6763610" y="2681213"/>
              <a:ext cx="152227" cy="128298"/>
            </a:xfrm>
            <a:custGeom>
              <a:avLst/>
              <a:gdLst/>
              <a:ahLst/>
              <a:cxnLst/>
              <a:rect l="l" t="t" r="r" b="b"/>
              <a:pathLst>
                <a:path w="2182" h="1839" extrusionOk="0">
                  <a:moveTo>
                    <a:pt x="2181" y="1"/>
                  </a:moveTo>
                  <a:lnTo>
                    <a:pt x="1" y="387"/>
                  </a:lnTo>
                  <a:lnTo>
                    <a:pt x="1125" y="1838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rgbClr val="74A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5"/>
            <p:cNvSpPr/>
            <p:nvPr/>
          </p:nvSpPr>
          <p:spPr>
            <a:xfrm>
              <a:off x="6842095" y="2681213"/>
              <a:ext cx="81206" cy="128298"/>
            </a:xfrm>
            <a:custGeom>
              <a:avLst/>
              <a:gdLst/>
              <a:ahLst/>
              <a:cxnLst/>
              <a:rect l="l" t="t" r="r" b="b"/>
              <a:pathLst>
                <a:path w="1164" h="1839" extrusionOk="0">
                  <a:moveTo>
                    <a:pt x="1056" y="1"/>
                  </a:moveTo>
                  <a:lnTo>
                    <a:pt x="0" y="1838"/>
                  </a:lnTo>
                  <a:lnTo>
                    <a:pt x="1164" y="1696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698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5"/>
            <p:cNvSpPr/>
            <p:nvPr/>
          </p:nvSpPr>
          <p:spPr>
            <a:xfrm>
              <a:off x="6842095" y="2799534"/>
              <a:ext cx="81206" cy="93485"/>
            </a:xfrm>
            <a:custGeom>
              <a:avLst/>
              <a:gdLst/>
              <a:ahLst/>
              <a:cxnLst/>
              <a:rect l="l" t="t" r="r" b="b"/>
              <a:pathLst>
                <a:path w="1164" h="1340" extrusionOk="0">
                  <a:moveTo>
                    <a:pt x="1164" y="0"/>
                  </a:moveTo>
                  <a:lnTo>
                    <a:pt x="0" y="142"/>
                  </a:lnTo>
                  <a:lnTo>
                    <a:pt x="292" y="134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6385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5"/>
            <p:cNvSpPr/>
            <p:nvPr/>
          </p:nvSpPr>
          <p:spPr>
            <a:xfrm>
              <a:off x="6591430" y="2708212"/>
              <a:ext cx="250735" cy="101299"/>
            </a:xfrm>
            <a:custGeom>
              <a:avLst/>
              <a:gdLst/>
              <a:ahLst/>
              <a:cxnLst/>
              <a:rect l="l" t="t" r="r" b="b"/>
              <a:pathLst>
                <a:path w="3594" h="1452" extrusionOk="0">
                  <a:moveTo>
                    <a:pt x="2469" y="0"/>
                  </a:moveTo>
                  <a:lnTo>
                    <a:pt x="0" y="1061"/>
                  </a:lnTo>
                  <a:lnTo>
                    <a:pt x="3593" y="145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8FC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5"/>
            <p:cNvSpPr/>
            <p:nvPr/>
          </p:nvSpPr>
          <p:spPr>
            <a:xfrm>
              <a:off x="6591430" y="2782163"/>
              <a:ext cx="250735" cy="106113"/>
            </a:xfrm>
            <a:custGeom>
              <a:avLst/>
              <a:gdLst/>
              <a:ahLst/>
              <a:cxnLst/>
              <a:rect l="l" t="t" r="r" b="b"/>
              <a:pathLst>
                <a:path w="3594" h="1521" extrusionOk="0">
                  <a:moveTo>
                    <a:pt x="0" y="1"/>
                  </a:moveTo>
                  <a:lnTo>
                    <a:pt x="945" y="1520"/>
                  </a:lnTo>
                  <a:lnTo>
                    <a:pt x="3593" y="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4A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5"/>
            <p:cNvSpPr/>
            <p:nvPr/>
          </p:nvSpPr>
          <p:spPr>
            <a:xfrm>
              <a:off x="6763610" y="2809441"/>
              <a:ext cx="98927" cy="108485"/>
            </a:xfrm>
            <a:custGeom>
              <a:avLst/>
              <a:gdLst/>
              <a:ahLst/>
              <a:cxnLst/>
              <a:rect l="l" t="t" r="r" b="b"/>
              <a:pathLst>
                <a:path w="1418" h="1555" extrusionOk="0">
                  <a:moveTo>
                    <a:pt x="1125" y="0"/>
                  </a:moveTo>
                  <a:lnTo>
                    <a:pt x="1" y="1554"/>
                  </a:lnTo>
                  <a:lnTo>
                    <a:pt x="1417" y="119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698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95"/>
            <p:cNvSpPr/>
            <p:nvPr/>
          </p:nvSpPr>
          <p:spPr>
            <a:xfrm>
              <a:off x="6657288" y="2809441"/>
              <a:ext cx="184877" cy="108485"/>
            </a:xfrm>
            <a:custGeom>
              <a:avLst/>
              <a:gdLst/>
              <a:ahLst/>
              <a:cxnLst/>
              <a:rect l="l" t="t" r="r" b="b"/>
              <a:pathLst>
                <a:path w="2650" h="1555" extrusionOk="0">
                  <a:moveTo>
                    <a:pt x="2649" y="0"/>
                  </a:moveTo>
                  <a:lnTo>
                    <a:pt x="147" y="1056"/>
                  </a:lnTo>
                  <a:lnTo>
                    <a:pt x="1" y="1129"/>
                  </a:lnTo>
                  <a:lnTo>
                    <a:pt x="1525" y="155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6385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5"/>
            <p:cNvSpPr/>
            <p:nvPr/>
          </p:nvSpPr>
          <p:spPr>
            <a:xfrm>
              <a:off x="5306363" y="2695933"/>
              <a:ext cx="34813" cy="340872"/>
            </a:xfrm>
            <a:custGeom>
              <a:avLst/>
              <a:gdLst/>
              <a:ahLst/>
              <a:cxnLst/>
              <a:rect l="l" t="t" r="r" b="b"/>
              <a:pathLst>
                <a:path w="499" h="4886" extrusionOk="0">
                  <a:moveTo>
                    <a:pt x="1" y="0"/>
                  </a:moveTo>
                  <a:lnTo>
                    <a:pt x="1" y="4855"/>
                  </a:lnTo>
                  <a:lnTo>
                    <a:pt x="224" y="4885"/>
                  </a:lnTo>
                  <a:lnTo>
                    <a:pt x="499" y="4855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D15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5"/>
            <p:cNvSpPr/>
            <p:nvPr/>
          </p:nvSpPr>
          <p:spPr>
            <a:xfrm>
              <a:off x="5315642" y="2695933"/>
              <a:ext cx="25534" cy="338779"/>
            </a:xfrm>
            <a:custGeom>
              <a:avLst/>
              <a:gdLst/>
              <a:ahLst/>
              <a:cxnLst/>
              <a:rect l="l" t="t" r="r" b="b"/>
              <a:pathLst>
                <a:path w="366" h="4856" extrusionOk="0">
                  <a:moveTo>
                    <a:pt x="366" y="0"/>
                  </a:moveTo>
                  <a:lnTo>
                    <a:pt x="1" y="4855"/>
                  </a:lnTo>
                  <a:lnTo>
                    <a:pt x="366" y="4855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854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5"/>
            <p:cNvSpPr/>
            <p:nvPr/>
          </p:nvSpPr>
          <p:spPr>
            <a:xfrm>
              <a:off x="5150090" y="2556333"/>
              <a:ext cx="331872" cy="327686"/>
            </a:xfrm>
            <a:custGeom>
              <a:avLst/>
              <a:gdLst/>
              <a:ahLst/>
              <a:cxnLst/>
              <a:rect l="l" t="t" r="r" b="b"/>
              <a:pathLst>
                <a:path w="4757" h="4697" extrusionOk="0">
                  <a:moveTo>
                    <a:pt x="1743" y="1"/>
                  </a:moveTo>
                  <a:lnTo>
                    <a:pt x="438" y="988"/>
                  </a:lnTo>
                  <a:lnTo>
                    <a:pt x="0" y="2757"/>
                  </a:lnTo>
                  <a:lnTo>
                    <a:pt x="945" y="4272"/>
                  </a:lnTo>
                  <a:lnTo>
                    <a:pt x="2473" y="4697"/>
                  </a:lnTo>
                  <a:lnTo>
                    <a:pt x="3885" y="4345"/>
                  </a:lnTo>
                  <a:lnTo>
                    <a:pt x="4756" y="3001"/>
                  </a:lnTo>
                  <a:lnTo>
                    <a:pt x="4649" y="1306"/>
                  </a:lnTo>
                  <a:lnTo>
                    <a:pt x="3417" y="24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7BB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5"/>
            <p:cNvSpPr/>
            <p:nvPr/>
          </p:nvSpPr>
          <p:spPr>
            <a:xfrm>
              <a:off x="5180577" y="2556333"/>
              <a:ext cx="142042" cy="118391"/>
            </a:xfrm>
            <a:custGeom>
              <a:avLst/>
              <a:gdLst/>
              <a:ahLst/>
              <a:cxnLst/>
              <a:rect l="l" t="t" r="r" b="b"/>
              <a:pathLst>
                <a:path w="2036" h="1697" extrusionOk="0">
                  <a:moveTo>
                    <a:pt x="1306" y="1"/>
                  </a:moveTo>
                  <a:lnTo>
                    <a:pt x="1" y="988"/>
                  </a:lnTo>
                  <a:lnTo>
                    <a:pt x="2036" y="1696"/>
                  </a:lnTo>
                  <a:lnTo>
                    <a:pt x="1306" y="1"/>
                  </a:lnTo>
                  <a:close/>
                </a:path>
              </a:pathLst>
            </a:custGeom>
            <a:solidFill>
              <a:srgbClr val="BFF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5"/>
            <p:cNvSpPr/>
            <p:nvPr/>
          </p:nvSpPr>
          <p:spPr>
            <a:xfrm>
              <a:off x="5150090" y="2625261"/>
              <a:ext cx="172529" cy="123414"/>
            </a:xfrm>
            <a:custGeom>
              <a:avLst/>
              <a:gdLst/>
              <a:ahLst/>
              <a:cxnLst/>
              <a:rect l="l" t="t" r="r" b="b"/>
              <a:pathLst>
                <a:path w="2473" h="1769" extrusionOk="0">
                  <a:moveTo>
                    <a:pt x="438" y="0"/>
                  </a:moveTo>
                  <a:lnTo>
                    <a:pt x="0" y="1769"/>
                  </a:lnTo>
                  <a:lnTo>
                    <a:pt x="2473" y="708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A9D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5"/>
            <p:cNvSpPr/>
            <p:nvPr/>
          </p:nvSpPr>
          <p:spPr>
            <a:xfrm>
              <a:off x="5271620" y="2556333"/>
              <a:ext cx="116926" cy="118391"/>
            </a:xfrm>
            <a:custGeom>
              <a:avLst/>
              <a:gdLst/>
              <a:ahLst/>
              <a:cxnLst/>
              <a:rect l="l" t="t" r="r" b="b"/>
              <a:pathLst>
                <a:path w="1676" h="1697" extrusionOk="0">
                  <a:moveTo>
                    <a:pt x="1" y="1"/>
                  </a:moveTo>
                  <a:lnTo>
                    <a:pt x="731" y="1696"/>
                  </a:lnTo>
                  <a:lnTo>
                    <a:pt x="1675" y="2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9D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5"/>
            <p:cNvSpPr/>
            <p:nvPr/>
          </p:nvSpPr>
          <p:spPr>
            <a:xfrm>
              <a:off x="5322549" y="2647377"/>
              <a:ext cx="151948" cy="128298"/>
            </a:xfrm>
            <a:custGeom>
              <a:avLst/>
              <a:gdLst/>
              <a:ahLst/>
              <a:cxnLst/>
              <a:rect l="l" t="t" r="r" b="b"/>
              <a:pathLst>
                <a:path w="2178" h="1839" extrusionOk="0">
                  <a:moveTo>
                    <a:pt x="2177" y="1"/>
                  </a:moveTo>
                  <a:lnTo>
                    <a:pt x="1" y="391"/>
                  </a:lnTo>
                  <a:lnTo>
                    <a:pt x="1125" y="1838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74A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5"/>
            <p:cNvSpPr/>
            <p:nvPr/>
          </p:nvSpPr>
          <p:spPr>
            <a:xfrm>
              <a:off x="5401034" y="2647377"/>
              <a:ext cx="80927" cy="128298"/>
            </a:xfrm>
            <a:custGeom>
              <a:avLst/>
              <a:gdLst/>
              <a:ahLst/>
              <a:cxnLst/>
              <a:rect l="l" t="t" r="r" b="b"/>
              <a:pathLst>
                <a:path w="1160" h="1839" extrusionOk="0">
                  <a:moveTo>
                    <a:pt x="1052" y="1"/>
                  </a:moveTo>
                  <a:lnTo>
                    <a:pt x="0" y="1838"/>
                  </a:lnTo>
                  <a:lnTo>
                    <a:pt x="0" y="1838"/>
                  </a:lnTo>
                  <a:lnTo>
                    <a:pt x="1159" y="1696"/>
                  </a:lnTo>
                  <a:lnTo>
                    <a:pt x="1052" y="1"/>
                  </a:lnTo>
                  <a:close/>
                </a:path>
              </a:pathLst>
            </a:custGeom>
            <a:solidFill>
              <a:srgbClr val="698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5"/>
            <p:cNvSpPr/>
            <p:nvPr/>
          </p:nvSpPr>
          <p:spPr>
            <a:xfrm>
              <a:off x="5401034" y="2765698"/>
              <a:ext cx="80927" cy="93764"/>
            </a:xfrm>
            <a:custGeom>
              <a:avLst/>
              <a:gdLst/>
              <a:ahLst/>
              <a:cxnLst/>
              <a:rect l="l" t="t" r="r" b="b"/>
              <a:pathLst>
                <a:path w="1160" h="1344" extrusionOk="0">
                  <a:moveTo>
                    <a:pt x="1159" y="0"/>
                  </a:moveTo>
                  <a:lnTo>
                    <a:pt x="0" y="142"/>
                  </a:lnTo>
                  <a:lnTo>
                    <a:pt x="288" y="1344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6385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5"/>
            <p:cNvSpPr/>
            <p:nvPr/>
          </p:nvSpPr>
          <p:spPr>
            <a:xfrm>
              <a:off x="5150090" y="2674655"/>
              <a:ext cx="251014" cy="101020"/>
            </a:xfrm>
            <a:custGeom>
              <a:avLst/>
              <a:gdLst/>
              <a:ahLst/>
              <a:cxnLst/>
              <a:rect l="l" t="t" r="r" b="b"/>
              <a:pathLst>
                <a:path w="3598" h="1448" extrusionOk="0">
                  <a:moveTo>
                    <a:pt x="2473" y="0"/>
                  </a:moveTo>
                  <a:lnTo>
                    <a:pt x="0" y="1061"/>
                  </a:lnTo>
                  <a:lnTo>
                    <a:pt x="3597" y="1447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8FC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5"/>
            <p:cNvSpPr/>
            <p:nvPr/>
          </p:nvSpPr>
          <p:spPr>
            <a:xfrm>
              <a:off x="5150090" y="2748606"/>
              <a:ext cx="251014" cy="105834"/>
            </a:xfrm>
            <a:custGeom>
              <a:avLst/>
              <a:gdLst/>
              <a:ahLst/>
              <a:cxnLst/>
              <a:rect l="l" t="t" r="r" b="b"/>
              <a:pathLst>
                <a:path w="3598" h="1517" extrusionOk="0">
                  <a:moveTo>
                    <a:pt x="0" y="1"/>
                  </a:moveTo>
                  <a:lnTo>
                    <a:pt x="945" y="1516"/>
                  </a:lnTo>
                  <a:lnTo>
                    <a:pt x="3597" y="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4A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5"/>
            <p:cNvSpPr/>
            <p:nvPr/>
          </p:nvSpPr>
          <p:spPr>
            <a:xfrm>
              <a:off x="5322549" y="2775605"/>
              <a:ext cx="98578" cy="108415"/>
            </a:xfrm>
            <a:custGeom>
              <a:avLst/>
              <a:gdLst/>
              <a:ahLst/>
              <a:cxnLst/>
              <a:rect l="l" t="t" r="r" b="b"/>
              <a:pathLst>
                <a:path w="1413" h="1554" extrusionOk="0">
                  <a:moveTo>
                    <a:pt x="1125" y="0"/>
                  </a:moveTo>
                  <a:lnTo>
                    <a:pt x="1" y="1554"/>
                  </a:lnTo>
                  <a:lnTo>
                    <a:pt x="1413" y="1202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698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5"/>
            <p:cNvSpPr/>
            <p:nvPr/>
          </p:nvSpPr>
          <p:spPr>
            <a:xfrm>
              <a:off x="5215948" y="2775605"/>
              <a:ext cx="185156" cy="108415"/>
            </a:xfrm>
            <a:custGeom>
              <a:avLst/>
              <a:gdLst/>
              <a:ahLst/>
              <a:cxnLst/>
              <a:rect l="l" t="t" r="r" b="b"/>
              <a:pathLst>
                <a:path w="2654" h="1554" extrusionOk="0">
                  <a:moveTo>
                    <a:pt x="2653" y="0"/>
                  </a:moveTo>
                  <a:lnTo>
                    <a:pt x="146" y="1060"/>
                  </a:lnTo>
                  <a:lnTo>
                    <a:pt x="1" y="1129"/>
                  </a:lnTo>
                  <a:lnTo>
                    <a:pt x="1529" y="1554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rgbClr val="6385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5"/>
            <p:cNvSpPr/>
            <p:nvPr/>
          </p:nvSpPr>
          <p:spPr>
            <a:xfrm>
              <a:off x="5526820" y="2520125"/>
              <a:ext cx="670302" cy="509145"/>
            </a:xfrm>
            <a:custGeom>
              <a:avLst/>
              <a:gdLst/>
              <a:ahLst/>
              <a:cxnLst/>
              <a:rect l="l" t="t" r="r" b="b"/>
              <a:pathLst>
                <a:path w="9608" h="7298" extrusionOk="0">
                  <a:moveTo>
                    <a:pt x="9122" y="1"/>
                  </a:moveTo>
                  <a:lnTo>
                    <a:pt x="7783" y="644"/>
                  </a:lnTo>
                  <a:lnTo>
                    <a:pt x="7139" y="4237"/>
                  </a:lnTo>
                  <a:lnTo>
                    <a:pt x="7083" y="5310"/>
                  </a:lnTo>
                  <a:lnTo>
                    <a:pt x="5207" y="6225"/>
                  </a:lnTo>
                  <a:lnTo>
                    <a:pt x="2202" y="5474"/>
                  </a:lnTo>
                  <a:lnTo>
                    <a:pt x="2898" y="4508"/>
                  </a:lnTo>
                  <a:lnTo>
                    <a:pt x="108" y="4615"/>
                  </a:lnTo>
                  <a:lnTo>
                    <a:pt x="0" y="5903"/>
                  </a:lnTo>
                  <a:lnTo>
                    <a:pt x="4937" y="7298"/>
                  </a:lnTo>
                  <a:lnTo>
                    <a:pt x="7783" y="5632"/>
                  </a:lnTo>
                  <a:lnTo>
                    <a:pt x="7942" y="3649"/>
                  </a:lnTo>
                  <a:lnTo>
                    <a:pt x="8371" y="1018"/>
                  </a:lnTo>
                  <a:lnTo>
                    <a:pt x="9607" y="52"/>
                  </a:lnTo>
                  <a:lnTo>
                    <a:pt x="9122" y="1"/>
                  </a:lnTo>
                  <a:close/>
                </a:path>
              </a:pathLst>
            </a:custGeom>
            <a:solidFill>
              <a:srgbClr val="72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5"/>
            <p:cNvSpPr/>
            <p:nvPr/>
          </p:nvSpPr>
          <p:spPr>
            <a:xfrm>
              <a:off x="6069729" y="2520125"/>
              <a:ext cx="127391" cy="71021"/>
            </a:xfrm>
            <a:custGeom>
              <a:avLst/>
              <a:gdLst/>
              <a:ahLst/>
              <a:cxnLst/>
              <a:rect l="l" t="t" r="r" b="b"/>
              <a:pathLst>
                <a:path w="1826" h="1018" extrusionOk="0">
                  <a:moveTo>
                    <a:pt x="1340" y="1"/>
                  </a:moveTo>
                  <a:lnTo>
                    <a:pt x="1" y="644"/>
                  </a:lnTo>
                  <a:lnTo>
                    <a:pt x="589" y="1018"/>
                  </a:lnTo>
                  <a:lnTo>
                    <a:pt x="1825" y="52"/>
                  </a:lnTo>
                  <a:lnTo>
                    <a:pt x="1340" y="1"/>
                  </a:lnTo>
                  <a:close/>
                </a:path>
              </a:pathLst>
            </a:custGeom>
            <a:solidFill>
              <a:srgbClr val="8EE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5"/>
            <p:cNvSpPr/>
            <p:nvPr/>
          </p:nvSpPr>
          <p:spPr>
            <a:xfrm>
              <a:off x="5890085" y="2913042"/>
              <a:ext cx="179715" cy="67463"/>
            </a:xfrm>
            <a:custGeom>
              <a:avLst/>
              <a:gdLst/>
              <a:ahLst/>
              <a:cxnLst/>
              <a:rect l="l" t="t" r="r" b="b"/>
              <a:pathLst>
                <a:path w="2576" h="967" extrusionOk="0">
                  <a:moveTo>
                    <a:pt x="2576" y="0"/>
                  </a:moveTo>
                  <a:lnTo>
                    <a:pt x="0" y="593"/>
                  </a:lnTo>
                  <a:lnTo>
                    <a:pt x="1018" y="966"/>
                  </a:lnTo>
                  <a:lnTo>
                    <a:pt x="2576" y="0"/>
                  </a:lnTo>
                  <a:close/>
                </a:path>
              </a:pathLst>
            </a:custGeom>
            <a:solidFill>
              <a:srgbClr val="8EE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5"/>
            <p:cNvSpPr/>
            <p:nvPr/>
          </p:nvSpPr>
          <p:spPr>
            <a:xfrm>
              <a:off x="5526820" y="2916949"/>
              <a:ext cx="213551" cy="71021"/>
            </a:xfrm>
            <a:custGeom>
              <a:avLst/>
              <a:gdLst/>
              <a:ahLst/>
              <a:cxnLst/>
              <a:rect l="l" t="t" r="r" b="b"/>
              <a:pathLst>
                <a:path w="3061" h="1018" extrusionOk="0">
                  <a:moveTo>
                    <a:pt x="3061" y="0"/>
                  </a:moveTo>
                  <a:lnTo>
                    <a:pt x="0" y="215"/>
                  </a:lnTo>
                  <a:lnTo>
                    <a:pt x="2898" y="101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8EE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5"/>
            <p:cNvSpPr/>
            <p:nvPr/>
          </p:nvSpPr>
          <p:spPr>
            <a:xfrm>
              <a:off x="5079977" y="2965436"/>
              <a:ext cx="192342" cy="94741"/>
            </a:xfrm>
            <a:custGeom>
              <a:avLst/>
              <a:gdLst/>
              <a:ahLst/>
              <a:cxnLst/>
              <a:rect l="l" t="t" r="r" b="b"/>
              <a:pathLst>
                <a:path w="2757" h="1358" extrusionOk="0">
                  <a:moveTo>
                    <a:pt x="773" y="1"/>
                  </a:moveTo>
                  <a:lnTo>
                    <a:pt x="1" y="1357"/>
                  </a:lnTo>
                  <a:lnTo>
                    <a:pt x="2757" y="1288"/>
                  </a:lnTo>
                  <a:lnTo>
                    <a:pt x="2327" y="271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698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5"/>
            <p:cNvSpPr/>
            <p:nvPr/>
          </p:nvSpPr>
          <p:spPr>
            <a:xfrm>
              <a:off x="6039800" y="2565054"/>
              <a:ext cx="52463" cy="329500"/>
            </a:xfrm>
            <a:custGeom>
              <a:avLst/>
              <a:gdLst/>
              <a:ahLst/>
              <a:cxnLst/>
              <a:rect l="l" t="t" r="r" b="b"/>
              <a:pathLst>
                <a:path w="752" h="4723" extrusionOk="0">
                  <a:moveTo>
                    <a:pt x="430" y="0"/>
                  </a:moveTo>
                  <a:lnTo>
                    <a:pt x="0" y="4722"/>
                  </a:lnTo>
                  <a:lnTo>
                    <a:pt x="752" y="267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8EE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5"/>
            <p:cNvSpPr/>
            <p:nvPr/>
          </p:nvSpPr>
          <p:spPr>
            <a:xfrm>
              <a:off x="5601677" y="2879485"/>
              <a:ext cx="47649" cy="54556"/>
            </a:xfrm>
            <a:custGeom>
              <a:avLst/>
              <a:gdLst/>
              <a:ahLst/>
              <a:cxnLst/>
              <a:rect l="l" t="t" r="r" b="b"/>
              <a:pathLst>
                <a:path w="683" h="782" extrusionOk="0">
                  <a:moveTo>
                    <a:pt x="395" y="1"/>
                  </a:moveTo>
                  <a:lnTo>
                    <a:pt x="0" y="597"/>
                  </a:lnTo>
                  <a:lnTo>
                    <a:pt x="683" y="782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8E4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5"/>
            <p:cNvSpPr/>
            <p:nvPr/>
          </p:nvSpPr>
          <p:spPr>
            <a:xfrm>
              <a:off x="5629235" y="2879485"/>
              <a:ext cx="60277" cy="54556"/>
            </a:xfrm>
            <a:custGeom>
              <a:avLst/>
              <a:gdLst/>
              <a:ahLst/>
              <a:cxnLst/>
              <a:rect l="l" t="t" r="r" b="b"/>
              <a:pathLst>
                <a:path w="864" h="782" extrusionOk="0">
                  <a:moveTo>
                    <a:pt x="0" y="1"/>
                  </a:moveTo>
                  <a:lnTo>
                    <a:pt x="288" y="782"/>
                  </a:lnTo>
                  <a:lnTo>
                    <a:pt x="863" y="5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23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5"/>
            <p:cNvSpPr/>
            <p:nvPr/>
          </p:nvSpPr>
          <p:spPr>
            <a:xfrm>
              <a:off x="4966818" y="2844463"/>
              <a:ext cx="218085" cy="215713"/>
            </a:xfrm>
            <a:custGeom>
              <a:avLst/>
              <a:gdLst/>
              <a:ahLst/>
              <a:cxnLst/>
              <a:rect l="l" t="t" r="r" b="b"/>
              <a:pathLst>
                <a:path w="3126" h="3092" extrusionOk="0">
                  <a:moveTo>
                    <a:pt x="1146" y="0"/>
                  </a:moveTo>
                  <a:lnTo>
                    <a:pt x="288" y="653"/>
                  </a:lnTo>
                  <a:lnTo>
                    <a:pt x="0" y="1812"/>
                  </a:lnTo>
                  <a:lnTo>
                    <a:pt x="622" y="2812"/>
                  </a:lnTo>
                  <a:lnTo>
                    <a:pt x="1623" y="3091"/>
                  </a:lnTo>
                  <a:lnTo>
                    <a:pt x="2554" y="2859"/>
                  </a:lnTo>
                  <a:lnTo>
                    <a:pt x="3125" y="1975"/>
                  </a:lnTo>
                  <a:lnTo>
                    <a:pt x="3056" y="863"/>
                  </a:lnTo>
                  <a:lnTo>
                    <a:pt x="2241" y="164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5E8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5"/>
            <p:cNvSpPr/>
            <p:nvPr/>
          </p:nvSpPr>
          <p:spPr>
            <a:xfrm>
              <a:off x="4986841" y="2844463"/>
              <a:ext cx="93206" cy="77928"/>
            </a:xfrm>
            <a:custGeom>
              <a:avLst/>
              <a:gdLst/>
              <a:ahLst/>
              <a:cxnLst/>
              <a:rect l="l" t="t" r="r" b="b"/>
              <a:pathLst>
                <a:path w="1336" h="1117" extrusionOk="0">
                  <a:moveTo>
                    <a:pt x="859" y="0"/>
                  </a:moveTo>
                  <a:lnTo>
                    <a:pt x="1" y="653"/>
                  </a:lnTo>
                  <a:lnTo>
                    <a:pt x="1336" y="1116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9DC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5"/>
            <p:cNvSpPr/>
            <p:nvPr/>
          </p:nvSpPr>
          <p:spPr>
            <a:xfrm>
              <a:off x="4966818" y="2889950"/>
              <a:ext cx="113229" cy="80927"/>
            </a:xfrm>
            <a:custGeom>
              <a:avLst/>
              <a:gdLst/>
              <a:ahLst/>
              <a:cxnLst/>
              <a:rect l="l" t="t" r="r" b="b"/>
              <a:pathLst>
                <a:path w="1623" h="1160" extrusionOk="0">
                  <a:moveTo>
                    <a:pt x="288" y="1"/>
                  </a:moveTo>
                  <a:lnTo>
                    <a:pt x="0" y="1160"/>
                  </a:lnTo>
                  <a:lnTo>
                    <a:pt x="1623" y="464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88B3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5"/>
            <p:cNvSpPr/>
            <p:nvPr/>
          </p:nvSpPr>
          <p:spPr>
            <a:xfrm>
              <a:off x="5046769" y="2844463"/>
              <a:ext cx="76393" cy="77928"/>
            </a:xfrm>
            <a:custGeom>
              <a:avLst/>
              <a:gdLst/>
              <a:ahLst/>
              <a:cxnLst/>
              <a:rect l="l" t="t" r="r" b="b"/>
              <a:pathLst>
                <a:path w="1095" h="1117" extrusionOk="0">
                  <a:moveTo>
                    <a:pt x="0" y="0"/>
                  </a:moveTo>
                  <a:lnTo>
                    <a:pt x="477" y="1116"/>
                  </a:lnTo>
                  <a:lnTo>
                    <a:pt x="109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B3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5"/>
            <p:cNvSpPr/>
            <p:nvPr/>
          </p:nvSpPr>
          <p:spPr>
            <a:xfrm>
              <a:off x="5079977" y="2904670"/>
              <a:ext cx="100113" cy="84206"/>
            </a:xfrm>
            <a:custGeom>
              <a:avLst/>
              <a:gdLst/>
              <a:ahLst/>
              <a:cxnLst/>
              <a:rect l="l" t="t" r="r" b="b"/>
              <a:pathLst>
                <a:path w="1435" h="1207" extrusionOk="0">
                  <a:moveTo>
                    <a:pt x="1434" y="0"/>
                  </a:moveTo>
                  <a:lnTo>
                    <a:pt x="1" y="253"/>
                  </a:lnTo>
                  <a:lnTo>
                    <a:pt x="739" y="120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5"/>
            <p:cNvSpPr/>
            <p:nvPr/>
          </p:nvSpPr>
          <p:spPr>
            <a:xfrm>
              <a:off x="5131533" y="2904670"/>
              <a:ext cx="53370" cy="84206"/>
            </a:xfrm>
            <a:custGeom>
              <a:avLst/>
              <a:gdLst/>
              <a:ahLst/>
              <a:cxnLst/>
              <a:rect l="l" t="t" r="r" b="b"/>
              <a:pathLst>
                <a:path w="765" h="1207" extrusionOk="0">
                  <a:moveTo>
                    <a:pt x="695" y="0"/>
                  </a:moveTo>
                  <a:lnTo>
                    <a:pt x="0" y="1206"/>
                  </a:lnTo>
                  <a:lnTo>
                    <a:pt x="764" y="1112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5"/>
            <p:cNvSpPr/>
            <p:nvPr/>
          </p:nvSpPr>
          <p:spPr>
            <a:xfrm>
              <a:off x="5131533" y="2982179"/>
              <a:ext cx="53370" cy="61812"/>
            </a:xfrm>
            <a:custGeom>
              <a:avLst/>
              <a:gdLst/>
              <a:ahLst/>
              <a:cxnLst/>
              <a:rect l="l" t="t" r="r" b="b"/>
              <a:pathLst>
                <a:path w="765" h="886" extrusionOk="0">
                  <a:moveTo>
                    <a:pt x="764" y="1"/>
                  </a:moveTo>
                  <a:lnTo>
                    <a:pt x="0" y="95"/>
                  </a:lnTo>
                  <a:lnTo>
                    <a:pt x="193" y="885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435A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5"/>
            <p:cNvSpPr/>
            <p:nvPr/>
          </p:nvSpPr>
          <p:spPr>
            <a:xfrm>
              <a:off x="4966818" y="2922321"/>
              <a:ext cx="164715" cy="66556"/>
            </a:xfrm>
            <a:custGeom>
              <a:avLst/>
              <a:gdLst/>
              <a:ahLst/>
              <a:cxnLst/>
              <a:rect l="l" t="t" r="r" b="b"/>
              <a:pathLst>
                <a:path w="2361" h="954" extrusionOk="0">
                  <a:moveTo>
                    <a:pt x="1623" y="0"/>
                  </a:moveTo>
                  <a:lnTo>
                    <a:pt x="0" y="696"/>
                  </a:lnTo>
                  <a:lnTo>
                    <a:pt x="2361" y="953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rgbClr val="709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5"/>
            <p:cNvSpPr/>
            <p:nvPr/>
          </p:nvSpPr>
          <p:spPr>
            <a:xfrm>
              <a:off x="4966818" y="2970808"/>
              <a:ext cx="164715" cy="69905"/>
            </a:xfrm>
            <a:custGeom>
              <a:avLst/>
              <a:gdLst/>
              <a:ahLst/>
              <a:cxnLst/>
              <a:rect l="l" t="t" r="r" b="b"/>
              <a:pathLst>
                <a:path w="2361" h="1002" extrusionOk="0">
                  <a:moveTo>
                    <a:pt x="0" y="1"/>
                  </a:moveTo>
                  <a:lnTo>
                    <a:pt x="622" y="1001"/>
                  </a:lnTo>
                  <a:lnTo>
                    <a:pt x="2361" y="2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5"/>
            <p:cNvSpPr/>
            <p:nvPr/>
          </p:nvSpPr>
          <p:spPr>
            <a:xfrm>
              <a:off x="5079977" y="2988807"/>
              <a:ext cx="65091" cy="71370"/>
            </a:xfrm>
            <a:custGeom>
              <a:avLst/>
              <a:gdLst/>
              <a:ahLst/>
              <a:cxnLst/>
              <a:rect l="l" t="t" r="r" b="b"/>
              <a:pathLst>
                <a:path w="933" h="1023" extrusionOk="0">
                  <a:moveTo>
                    <a:pt x="739" y="0"/>
                  </a:moveTo>
                  <a:lnTo>
                    <a:pt x="1" y="1022"/>
                  </a:lnTo>
                  <a:lnTo>
                    <a:pt x="932" y="790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5"/>
            <p:cNvSpPr/>
            <p:nvPr/>
          </p:nvSpPr>
          <p:spPr>
            <a:xfrm>
              <a:off x="5010212" y="2988807"/>
              <a:ext cx="121321" cy="71370"/>
            </a:xfrm>
            <a:custGeom>
              <a:avLst/>
              <a:gdLst/>
              <a:ahLst/>
              <a:cxnLst/>
              <a:rect l="l" t="t" r="r" b="b"/>
              <a:pathLst>
                <a:path w="1739" h="1023" extrusionOk="0">
                  <a:moveTo>
                    <a:pt x="1739" y="0"/>
                  </a:moveTo>
                  <a:lnTo>
                    <a:pt x="95" y="696"/>
                  </a:lnTo>
                  <a:lnTo>
                    <a:pt x="0" y="743"/>
                  </a:lnTo>
                  <a:lnTo>
                    <a:pt x="1001" y="1022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5"/>
            <p:cNvSpPr/>
            <p:nvPr/>
          </p:nvSpPr>
          <p:spPr>
            <a:xfrm>
              <a:off x="6486643" y="2900764"/>
              <a:ext cx="218085" cy="215365"/>
            </a:xfrm>
            <a:custGeom>
              <a:avLst/>
              <a:gdLst/>
              <a:ahLst/>
              <a:cxnLst/>
              <a:rect l="l" t="t" r="r" b="b"/>
              <a:pathLst>
                <a:path w="3126" h="3087" extrusionOk="0">
                  <a:moveTo>
                    <a:pt x="1146" y="0"/>
                  </a:moveTo>
                  <a:lnTo>
                    <a:pt x="288" y="649"/>
                  </a:lnTo>
                  <a:lnTo>
                    <a:pt x="0" y="1812"/>
                  </a:lnTo>
                  <a:lnTo>
                    <a:pt x="622" y="2808"/>
                  </a:lnTo>
                  <a:lnTo>
                    <a:pt x="1623" y="3087"/>
                  </a:lnTo>
                  <a:lnTo>
                    <a:pt x="2554" y="2855"/>
                  </a:lnTo>
                  <a:lnTo>
                    <a:pt x="3125" y="1975"/>
                  </a:lnTo>
                  <a:lnTo>
                    <a:pt x="3056" y="859"/>
                  </a:lnTo>
                  <a:lnTo>
                    <a:pt x="2245" y="164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5E8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5"/>
            <p:cNvSpPr/>
            <p:nvPr/>
          </p:nvSpPr>
          <p:spPr>
            <a:xfrm>
              <a:off x="6506666" y="2900764"/>
              <a:ext cx="93206" cy="77648"/>
            </a:xfrm>
            <a:custGeom>
              <a:avLst/>
              <a:gdLst/>
              <a:ahLst/>
              <a:cxnLst/>
              <a:rect l="l" t="t" r="r" b="b"/>
              <a:pathLst>
                <a:path w="1336" h="1113" extrusionOk="0">
                  <a:moveTo>
                    <a:pt x="859" y="0"/>
                  </a:moveTo>
                  <a:lnTo>
                    <a:pt x="1" y="649"/>
                  </a:lnTo>
                  <a:lnTo>
                    <a:pt x="1336" y="1112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9DC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5"/>
            <p:cNvSpPr/>
            <p:nvPr/>
          </p:nvSpPr>
          <p:spPr>
            <a:xfrm>
              <a:off x="6486643" y="2945971"/>
              <a:ext cx="113229" cy="81206"/>
            </a:xfrm>
            <a:custGeom>
              <a:avLst/>
              <a:gdLst/>
              <a:ahLst/>
              <a:cxnLst/>
              <a:rect l="l" t="t" r="r" b="b"/>
              <a:pathLst>
                <a:path w="1623" h="1164" extrusionOk="0">
                  <a:moveTo>
                    <a:pt x="288" y="1"/>
                  </a:moveTo>
                  <a:lnTo>
                    <a:pt x="0" y="1164"/>
                  </a:lnTo>
                  <a:lnTo>
                    <a:pt x="1623" y="464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88B3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5"/>
            <p:cNvSpPr/>
            <p:nvPr/>
          </p:nvSpPr>
          <p:spPr>
            <a:xfrm>
              <a:off x="6566594" y="2900764"/>
              <a:ext cx="76741" cy="77648"/>
            </a:xfrm>
            <a:custGeom>
              <a:avLst/>
              <a:gdLst/>
              <a:ahLst/>
              <a:cxnLst/>
              <a:rect l="l" t="t" r="r" b="b"/>
              <a:pathLst>
                <a:path w="1100" h="1113" extrusionOk="0">
                  <a:moveTo>
                    <a:pt x="0" y="0"/>
                  </a:moveTo>
                  <a:lnTo>
                    <a:pt x="477" y="1112"/>
                  </a:lnTo>
                  <a:lnTo>
                    <a:pt x="1099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B3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5"/>
            <p:cNvSpPr/>
            <p:nvPr/>
          </p:nvSpPr>
          <p:spPr>
            <a:xfrm>
              <a:off x="6599802" y="2960622"/>
              <a:ext cx="100113" cy="84276"/>
            </a:xfrm>
            <a:custGeom>
              <a:avLst/>
              <a:gdLst/>
              <a:ahLst/>
              <a:cxnLst/>
              <a:rect l="l" t="t" r="r" b="b"/>
              <a:pathLst>
                <a:path w="1435" h="1208" extrusionOk="0">
                  <a:moveTo>
                    <a:pt x="1434" y="1"/>
                  </a:moveTo>
                  <a:lnTo>
                    <a:pt x="1" y="254"/>
                  </a:lnTo>
                  <a:lnTo>
                    <a:pt x="739" y="1207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5"/>
            <p:cNvSpPr/>
            <p:nvPr/>
          </p:nvSpPr>
          <p:spPr>
            <a:xfrm>
              <a:off x="6651288" y="2960622"/>
              <a:ext cx="53440" cy="84276"/>
            </a:xfrm>
            <a:custGeom>
              <a:avLst/>
              <a:gdLst/>
              <a:ahLst/>
              <a:cxnLst/>
              <a:rect l="l" t="t" r="r" b="b"/>
              <a:pathLst>
                <a:path w="766" h="1208" extrusionOk="0">
                  <a:moveTo>
                    <a:pt x="696" y="1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765" y="1117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5"/>
            <p:cNvSpPr/>
            <p:nvPr/>
          </p:nvSpPr>
          <p:spPr>
            <a:xfrm>
              <a:off x="6651288" y="3038480"/>
              <a:ext cx="53440" cy="61463"/>
            </a:xfrm>
            <a:custGeom>
              <a:avLst/>
              <a:gdLst/>
              <a:ahLst/>
              <a:cxnLst/>
              <a:rect l="l" t="t" r="r" b="b"/>
              <a:pathLst>
                <a:path w="766" h="881" extrusionOk="0">
                  <a:moveTo>
                    <a:pt x="765" y="1"/>
                  </a:moveTo>
                  <a:lnTo>
                    <a:pt x="1" y="91"/>
                  </a:lnTo>
                  <a:lnTo>
                    <a:pt x="194" y="881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435A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5"/>
            <p:cNvSpPr/>
            <p:nvPr/>
          </p:nvSpPr>
          <p:spPr>
            <a:xfrm>
              <a:off x="6486643" y="2978342"/>
              <a:ext cx="164715" cy="66556"/>
            </a:xfrm>
            <a:custGeom>
              <a:avLst/>
              <a:gdLst/>
              <a:ahLst/>
              <a:cxnLst/>
              <a:rect l="l" t="t" r="r" b="b"/>
              <a:pathLst>
                <a:path w="2361" h="954" extrusionOk="0">
                  <a:moveTo>
                    <a:pt x="1623" y="0"/>
                  </a:moveTo>
                  <a:lnTo>
                    <a:pt x="0" y="700"/>
                  </a:lnTo>
                  <a:lnTo>
                    <a:pt x="2361" y="953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rgbClr val="709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5"/>
            <p:cNvSpPr/>
            <p:nvPr/>
          </p:nvSpPr>
          <p:spPr>
            <a:xfrm>
              <a:off x="6486643" y="3027108"/>
              <a:ext cx="164715" cy="69556"/>
            </a:xfrm>
            <a:custGeom>
              <a:avLst/>
              <a:gdLst/>
              <a:ahLst/>
              <a:cxnLst/>
              <a:rect l="l" t="t" r="r" b="b"/>
              <a:pathLst>
                <a:path w="2361" h="997" extrusionOk="0">
                  <a:moveTo>
                    <a:pt x="0" y="1"/>
                  </a:moveTo>
                  <a:lnTo>
                    <a:pt x="622" y="997"/>
                  </a:lnTo>
                  <a:lnTo>
                    <a:pt x="2361" y="2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5"/>
            <p:cNvSpPr/>
            <p:nvPr/>
          </p:nvSpPr>
          <p:spPr>
            <a:xfrm>
              <a:off x="6599802" y="3044829"/>
              <a:ext cx="65091" cy="71300"/>
            </a:xfrm>
            <a:custGeom>
              <a:avLst/>
              <a:gdLst/>
              <a:ahLst/>
              <a:cxnLst/>
              <a:rect l="l" t="t" r="r" b="b"/>
              <a:pathLst>
                <a:path w="933" h="1022" extrusionOk="0">
                  <a:moveTo>
                    <a:pt x="739" y="0"/>
                  </a:moveTo>
                  <a:lnTo>
                    <a:pt x="1" y="1022"/>
                  </a:lnTo>
                  <a:lnTo>
                    <a:pt x="932" y="790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5"/>
            <p:cNvSpPr/>
            <p:nvPr/>
          </p:nvSpPr>
          <p:spPr>
            <a:xfrm>
              <a:off x="6530037" y="3044829"/>
              <a:ext cx="121321" cy="71300"/>
            </a:xfrm>
            <a:custGeom>
              <a:avLst/>
              <a:gdLst/>
              <a:ahLst/>
              <a:cxnLst/>
              <a:rect l="l" t="t" r="r" b="b"/>
              <a:pathLst>
                <a:path w="1739" h="1022" extrusionOk="0">
                  <a:moveTo>
                    <a:pt x="1739" y="0"/>
                  </a:moveTo>
                  <a:lnTo>
                    <a:pt x="95" y="696"/>
                  </a:lnTo>
                  <a:lnTo>
                    <a:pt x="0" y="743"/>
                  </a:lnTo>
                  <a:lnTo>
                    <a:pt x="1001" y="1022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5"/>
            <p:cNvSpPr/>
            <p:nvPr/>
          </p:nvSpPr>
          <p:spPr>
            <a:xfrm>
              <a:off x="6073357" y="3014271"/>
              <a:ext cx="108764" cy="93485"/>
            </a:xfrm>
            <a:custGeom>
              <a:avLst/>
              <a:gdLst/>
              <a:ahLst/>
              <a:cxnLst/>
              <a:rect l="l" t="t" r="r" b="b"/>
              <a:pathLst>
                <a:path w="1559" h="1340" extrusionOk="0">
                  <a:moveTo>
                    <a:pt x="593" y="0"/>
                  </a:moveTo>
                  <a:lnTo>
                    <a:pt x="0" y="1073"/>
                  </a:lnTo>
                  <a:lnTo>
                    <a:pt x="1558" y="1340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A55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5"/>
            <p:cNvSpPr/>
            <p:nvPr/>
          </p:nvSpPr>
          <p:spPr>
            <a:xfrm>
              <a:off x="6114658" y="3014271"/>
              <a:ext cx="101020" cy="93485"/>
            </a:xfrm>
            <a:custGeom>
              <a:avLst/>
              <a:gdLst/>
              <a:ahLst/>
              <a:cxnLst/>
              <a:rect l="l" t="t" r="r" b="b"/>
              <a:pathLst>
                <a:path w="1448" h="1340" extrusionOk="0">
                  <a:moveTo>
                    <a:pt x="1" y="0"/>
                  </a:moveTo>
                  <a:lnTo>
                    <a:pt x="966" y="1340"/>
                  </a:lnTo>
                  <a:lnTo>
                    <a:pt x="1447" y="8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3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5"/>
            <p:cNvSpPr/>
            <p:nvPr/>
          </p:nvSpPr>
          <p:spPr>
            <a:xfrm>
              <a:off x="6114658" y="3014271"/>
              <a:ext cx="101020" cy="56021"/>
            </a:xfrm>
            <a:custGeom>
              <a:avLst/>
              <a:gdLst/>
              <a:ahLst/>
              <a:cxnLst/>
              <a:rect l="l" t="t" r="r" b="b"/>
              <a:pathLst>
                <a:path w="1448" h="803" extrusionOk="0">
                  <a:moveTo>
                    <a:pt x="1" y="0"/>
                  </a:moveTo>
                  <a:lnTo>
                    <a:pt x="1447" y="803"/>
                  </a:lnTo>
                  <a:lnTo>
                    <a:pt x="1018" y="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A4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5"/>
            <p:cNvSpPr/>
            <p:nvPr/>
          </p:nvSpPr>
          <p:spPr>
            <a:xfrm>
              <a:off x="5937665" y="2985179"/>
              <a:ext cx="176505" cy="174064"/>
            </a:xfrm>
            <a:custGeom>
              <a:avLst/>
              <a:gdLst/>
              <a:ahLst/>
              <a:cxnLst/>
              <a:rect l="l" t="t" r="r" b="b"/>
              <a:pathLst>
                <a:path w="2530" h="2495" extrusionOk="0">
                  <a:moveTo>
                    <a:pt x="928" y="1"/>
                  </a:moveTo>
                  <a:lnTo>
                    <a:pt x="232" y="525"/>
                  </a:lnTo>
                  <a:lnTo>
                    <a:pt x="1" y="1465"/>
                  </a:lnTo>
                  <a:lnTo>
                    <a:pt x="503" y="2272"/>
                  </a:lnTo>
                  <a:lnTo>
                    <a:pt x="1314" y="2495"/>
                  </a:lnTo>
                  <a:lnTo>
                    <a:pt x="2070" y="2310"/>
                  </a:lnTo>
                  <a:lnTo>
                    <a:pt x="2529" y="1593"/>
                  </a:lnTo>
                  <a:lnTo>
                    <a:pt x="2473" y="692"/>
                  </a:lnTo>
                  <a:lnTo>
                    <a:pt x="1816" y="13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5E8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5"/>
            <p:cNvSpPr/>
            <p:nvPr/>
          </p:nvSpPr>
          <p:spPr>
            <a:xfrm>
              <a:off x="5953850" y="2985179"/>
              <a:ext cx="75555" cy="62998"/>
            </a:xfrm>
            <a:custGeom>
              <a:avLst/>
              <a:gdLst/>
              <a:ahLst/>
              <a:cxnLst/>
              <a:rect l="l" t="t" r="r" b="b"/>
              <a:pathLst>
                <a:path w="1083" h="903" extrusionOk="0">
                  <a:moveTo>
                    <a:pt x="696" y="1"/>
                  </a:moveTo>
                  <a:lnTo>
                    <a:pt x="0" y="525"/>
                  </a:lnTo>
                  <a:lnTo>
                    <a:pt x="1082" y="90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9DC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5"/>
            <p:cNvSpPr/>
            <p:nvPr/>
          </p:nvSpPr>
          <p:spPr>
            <a:xfrm>
              <a:off x="5937665" y="3021736"/>
              <a:ext cx="91741" cy="65649"/>
            </a:xfrm>
            <a:custGeom>
              <a:avLst/>
              <a:gdLst/>
              <a:ahLst/>
              <a:cxnLst/>
              <a:rect l="l" t="t" r="r" b="b"/>
              <a:pathLst>
                <a:path w="1315" h="941" extrusionOk="0">
                  <a:moveTo>
                    <a:pt x="232" y="1"/>
                  </a:moveTo>
                  <a:lnTo>
                    <a:pt x="1" y="941"/>
                  </a:lnTo>
                  <a:lnTo>
                    <a:pt x="1314" y="378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88B3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5"/>
            <p:cNvSpPr/>
            <p:nvPr/>
          </p:nvSpPr>
          <p:spPr>
            <a:xfrm>
              <a:off x="6002336" y="2985179"/>
              <a:ext cx="62091" cy="62998"/>
            </a:xfrm>
            <a:custGeom>
              <a:avLst/>
              <a:gdLst/>
              <a:ahLst/>
              <a:cxnLst/>
              <a:rect l="l" t="t" r="r" b="b"/>
              <a:pathLst>
                <a:path w="890" h="903" extrusionOk="0">
                  <a:moveTo>
                    <a:pt x="1" y="1"/>
                  </a:moveTo>
                  <a:lnTo>
                    <a:pt x="387" y="902"/>
                  </a:lnTo>
                  <a:lnTo>
                    <a:pt x="889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8B3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95"/>
            <p:cNvSpPr/>
            <p:nvPr/>
          </p:nvSpPr>
          <p:spPr>
            <a:xfrm>
              <a:off x="6029335" y="3033457"/>
              <a:ext cx="80927" cy="68300"/>
            </a:xfrm>
            <a:custGeom>
              <a:avLst/>
              <a:gdLst/>
              <a:ahLst/>
              <a:cxnLst/>
              <a:rect l="l" t="t" r="r" b="b"/>
              <a:pathLst>
                <a:path w="1160" h="979" extrusionOk="0">
                  <a:moveTo>
                    <a:pt x="1159" y="0"/>
                  </a:moveTo>
                  <a:lnTo>
                    <a:pt x="0" y="210"/>
                  </a:lnTo>
                  <a:lnTo>
                    <a:pt x="601" y="979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95"/>
            <p:cNvSpPr/>
            <p:nvPr/>
          </p:nvSpPr>
          <p:spPr>
            <a:xfrm>
              <a:off x="6071264" y="3033457"/>
              <a:ext cx="42905" cy="68300"/>
            </a:xfrm>
            <a:custGeom>
              <a:avLst/>
              <a:gdLst/>
              <a:ahLst/>
              <a:cxnLst/>
              <a:rect l="l" t="t" r="r" b="b"/>
              <a:pathLst>
                <a:path w="615" h="979" extrusionOk="0">
                  <a:moveTo>
                    <a:pt x="558" y="0"/>
                  </a:moveTo>
                  <a:lnTo>
                    <a:pt x="0" y="979"/>
                  </a:lnTo>
                  <a:lnTo>
                    <a:pt x="614" y="901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95"/>
            <p:cNvSpPr/>
            <p:nvPr/>
          </p:nvSpPr>
          <p:spPr>
            <a:xfrm>
              <a:off x="6071264" y="3096315"/>
              <a:ext cx="42905" cy="50091"/>
            </a:xfrm>
            <a:custGeom>
              <a:avLst/>
              <a:gdLst/>
              <a:ahLst/>
              <a:cxnLst/>
              <a:rect l="l" t="t" r="r" b="b"/>
              <a:pathLst>
                <a:path w="615" h="718" extrusionOk="0">
                  <a:moveTo>
                    <a:pt x="614" y="0"/>
                  </a:moveTo>
                  <a:lnTo>
                    <a:pt x="0" y="78"/>
                  </a:lnTo>
                  <a:lnTo>
                    <a:pt x="155" y="71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35A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95"/>
            <p:cNvSpPr/>
            <p:nvPr/>
          </p:nvSpPr>
          <p:spPr>
            <a:xfrm>
              <a:off x="5937665" y="3048108"/>
              <a:ext cx="133670" cy="53649"/>
            </a:xfrm>
            <a:custGeom>
              <a:avLst/>
              <a:gdLst/>
              <a:ahLst/>
              <a:cxnLst/>
              <a:rect l="l" t="t" r="r" b="b"/>
              <a:pathLst>
                <a:path w="1916" h="769" extrusionOk="0">
                  <a:moveTo>
                    <a:pt x="1314" y="0"/>
                  </a:moveTo>
                  <a:lnTo>
                    <a:pt x="1" y="563"/>
                  </a:lnTo>
                  <a:lnTo>
                    <a:pt x="1915" y="769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709A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95"/>
            <p:cNvSpPr/>
            <p:nvPr/>
          </p:nvSpPr>
          <p:spPr>
            <a:xfrm>
              <a:off x="5937665" y="3087316"/>
              <a:ext cx="133670" cy="56370"/>
            </a:xfrm>
            <a:custGeom>
              <a:avLst/>
              <a:gdLst/>
              <a:ahLst/>
              <a:cxnLst/>
              <a:rect l="l" t="t" r="r" b="b"/>
              <a:pathLst>
                <a:path w="1916" h="808" extrusionOk="0">
                  <a:moveTo>
                    <a:pt x="1" y="1"/>
                  </a:moveTo>
                  <a:lnTo>
                    <a:pt x="503" y="808"/>
                  </a:lnTo>
                  <a:lnTo>
                    <a:pt x="1915" y="2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78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95"/>
            <p:cNvSpPr/>
            <p:nvPr/>
          </p:nvSpPr>
          <p:spPr>
            <a:xfrm>
              <a:off x="6029335" y="3101687"/>
              <a:ext cx="52742" cy="57556"/>
            </a:xfrm>
            <a:custGeom>
              <a:avLst/>
              <a:gdLst/>
              <a:ahLst/>
              <a:cxnLst/>
              <a:rect l="l" t="t" r="r" b="b"/>
              <a:pathLst>
                <a:path w="756" h="825" extrusionOk="0">
                  <a:moveTo>
                    <a:pt x="601" y="1"/>
                  </a:moveTo>
                  <a:lnTo>
                    <a:pt x="0" y="825"/>
                  </a:lnTo>
                  <a:lnTo>
                    <a:pt x="0" y="825"/>
                  </a:lnTo>
                  <a:lnTo>
                    <a:pt x="756" y="640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95"/>
            <p:cNvSpPr/>
            <p:nvPr/>
          </p:nvSpPr>
          <p:spPr>
            <a:xfrm>
              <a:off x="5972686" y="3101687"/>
              <a:ext cx="98648" cy="57556"/>
            </a:xfrm>
            <a:custGeom>
              <a:avLst/>
              <a:gdLst/>
              <a:ahLst/>
              <a:cxnLst/>
              <a:rect l="l" t="t" r="r" b="b"/>
              <a:pathLst>
                <a:path w="1414" h="825" extrusionOk="0">
                  <a:moveTo>
                    <a:pt x="1413" y="1"/>
                  </a:moveTo>
                  <a:lnTo>
                    <a:pt x="78" y="563"/>
                  </a:lnTo>
                  <a:lnTo>
                    <a:pt x="1" y="602"/>
                  </a:lnTo>
                  <a:lnTo>
                    <a:pt x="812" y="825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465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95"/>
            <p:cNvSpPr/>
            <p:nvPr/>
          </p:nvSpPr>
          <p:spPr>
            <a:xfrm>
              <a:off x="5553470" y="1722360"/>
              <a:ext cx="1351906" cy="437845"/>
            </a:xfrm>
            <a:custGeom>
              <a:avLst/>
              <a:gdLst/>
              <a:ahLst/>
              <a:cxnLst/>
              <a:rect l="l" t="t" r="r" b="b"/>
              <a:pathLst>
                <a:path w="19378" h="6276" extrusionOk="0">
                  <a:moveTo>
                    <a:pt x="14260" y="0"/>
                  </a:moveTo>
                  <a:lnTo>
                    <a:pt x="10294" y="296"/>
                  </a:lnTo>
                  <a:lnTo>
                    <a:pt x="5598" y="1884"/>
                  </a:lnTo>
                  <a:lnTo>
                    <a:pt x="1983" y="1365"/>
                  </a:lnTo>
                  <a:lnTo>
                    <a:pt x="0" y="2593"/>
                  </a:lnTo>
                  <a:lnTo>
                    <a:pt x="1005" y="4374"/>
                  </a:lnTo>
                  <a:lnTo>
                    <a:pt x="6280" y="6216"/>
                  </a:lnTo>
                  <a:lnTo>
                    <a:pt x="12093" y="6276"/>
                  </a:lnTo>
                  <a:lnTo>
                    <a:pt x="12973" y="4340"/>
                  </a:lnTo>
                  <a:lnTo>
                    <a:pt x="16926" y="4233"/>
                  </a:lnTo>
                  <a:lnTo>
                    <a:pt x="19377" y="2533"/>
                  </a:lnTo>
                  <a:lnTo>
                    <a:pt x="15823" y="1927"/>
                  </a:lnTo>
                  <a:lnTo>
                    <a:pt x="14260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95"/>
            <p:cNvSpPr/>
            <p:nvPr/>
          </p:nvSpPr>
          <p:spPr>
            <a:xfrm>
              <a:off x="6271559" y="1722360"/>
              <a:ext cx="385800" cy="134507"/>
            </a:xfrm>
            <a:custGeom>
              <a:avLst/>
              <a:gdLst/>
              <a:ahLst/>
              <a:cxnLst/>
              <a:rect l="l" t="t" r="r" b="b"/>
              <a:pathLst>
                <a:path w="5530" h="1928" extrusionOk="0">
                  <a:moveTo>
                    <a:pt x="3967" y="0"/>
                  </a:moveTo>
                  <a:lnTo>
                    <a:pt x="1" y="296"/>
                  </a:lnTo>
                  <a:lnTo>
                    <a:pt x="5530" y="1927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95"/>
            <p:cNvSpPr/>
            <p:nvPr/>
          </p:nvSpPr>
          <p:spPr>
            <a:xfrm>
              <a:off x="6548315" y="1722360"/>
              <a:ext cx="357057" cy="176715"/>
            </a:xfrm>
            <a:custGeom>
              <a:avLst/>
              <a:gdLst/>
              <a:ahLst/>
              <a:cxnLst/>
              <a:rect l="l" t="t" r="r" b="b"/>
              <a:pathLst>
                <a:path w="5118" h="2533" extrusionOk="0">
                  <a:moveTo>
                    <a:pt x="0" y="0"/>
                  </a:moveTo>
                  <a:lnTo>
                    <a:pt x="1563" y="1927"/>
                  </a:lnTo>
                  <a:lnTo>
                    <a:pt x="5117" y="2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95"/>
            <p:cNvSpPr/>
            <p:nvPr/>
          </p:nvSpPr>
          <p:spPr>
            <a:xfrm>
              <a:off x="6657288" y="1856798"/>
              <a:ext cx="248084" cy="160878"/>
            </a:xfrm>
            <a:custGeom>
              <a:avLst/>
              <a:gdLst/>
              <a:ahLst/>
              <a:cxnLst/>
              <a:rect l="l" t="t" r="r" b="b"/>
              <a:pathLst>
                <a:path w="3556" h="2306" extrusionOk="0">
                  <a:moveTo>
                    <a:pt x="1" y="0"/>
                  </a:moveTo>
                  <a:lnTo>
                    <a:pt x="1104" y="2306"/>
                  </a:lnTo>
                  <a:lnTo>
                    <a:pt x="3555" y="6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95"/>
            <p:cNvSpPr/>
            <p:nvPr/>
          </p:nvSpPr>
          <p:spPr>
            <a:xfrm>
              <a:off x="6271559" y="1743011"/>
              <a:ext cx="385800" cy="123763"/>
            </a:xfrm>
            <a:custGeom>
              <a:avLst/>
              <a:gdLst/>
              <a:ahLst/>
              <a:cxnLst/>
              <a:rect l="l" t="t" r="r" b="b"/>
              <a:pathLst>
                <a:path w="5530" h="1774" extrusionOk="0">
                  <a:moveTo>
                    <a:pt x="1" y="0"/>
                  </a:moveTo>
                  <a:lnTo>
                    <a:pt x="1435" y="1773"/>
                  </a:lnTo>
                  <a:lnTo>
                    <a:pt x="5530" y="16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95"/>
            <p:cNvSpPr/>
            <p:nvPr/>
          </p:nvSpPr>
          <p:spPr>
            <a:xfrm>
              <a:off x="6009522" y="1743011"/>
              <a:ext cx="425915" cy="179157"/>
            </a:xfrm>
            <a:custGeom>
              <a:avLst/>
              <a:gdLst/>
              <a:ahLst/>
              <a:cxnLst/>
              <a:rect l="l" t="t" r="r" b="b"/>
              <a:pathLst>
                <a:path w="6105" h="2568" extrusionOk="0">
                  <a:moveTo>
                    <a:pt x="3757" y="0"/>
                  </a:moveTo>
                  <a:lnTo>
                    <a:pt x="1" y="2567"/>
                  </a:lnTo>
                  <a:lnTo>
                    <a:pt x="6105" y="1481"/>
                  </a:lnTo>
                  <a:lnTo>
                    <a:pt x="3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95"/>
            <p:cNvSpPr/>
            <p:nvPr/>
          </p:nvSpPr>
          <p:spPr>
            <a:xfrm>
              <a:off x="5691814" y="1817590"/>
              <a:ext cx="327965" cy="102136"/>
            </a:xfrm>
            <a:custGeom>
              <a:avLst/>
              <a:gdLst/>
              <a:ahLst/>
              <a:cxnLst/>
              <a:rect l="l" t="t" r="r" b="b"/>
              <a:pathLst>
                <a:path w="4701" h="1464" extrusionOk="0">
                  <a:moveTo>
                    <a:pt x="0" y="0"/>
                  </a:moveTo>
                  <a:lnTo>
                    <a:pt x="4701" y="1464"/>
                  </a:lnTo>
                  <a:lnTo>
                    <a:pt x="3615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95"/>
            <p:cNvSpPr/>
            <p:nvPr/>
          </p:nvSpPr>
          <p:spPr>
            <a:xfrm>
              <a:off x="5902922" y="1919656"/>
              <a:ext cx="555608" cy="105485"/>
            </a:xfrm>
            <a:custGeom>
              <a:avLst/>
              <a:gdLst/>
              <a:ahLst/>
              <a:cxnLst/>
              <a:rect l="l" t="t" r="r" b="b"/>
              <a:pathLst>
                <a:path w="7964" h="1512" extrusionOk="0">
                  <a:moveTo>
                    <a:pt x="1675" y="1"/>
                  </a:moveTo>
                  <a:lnTo>
                    <a:pt x="1" y="1349"/>
                  </a:lnTo>
                  <a:lnTo>
                    <a:pt x="7964" y="151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95"/>
            <p:cNvSpPr/>
            <p:nvPr/>
          </p:nvSpPr>
          <p:spPr>
            <a:xfrm>
              <a:off x="6271559" y="1743011"/>
              <a:ext cx="385800" cy="113856"/>
            </a:xfrm>
            <a:custGeom>
              <a:avLst/>
              <a:gdLst/>
              <a:ahLst/>
              <a:cxnLst/>
              <a:rect l="l" t="t" r="r" b="b"/>
              <a:pathLst>
                <a:path w="5530" h="1632" extrusionOk="0">
                  <a:moveTo>
                    <a:pt x="1" y="0"/>
                  </a:moveTo>
                  <a:lnTo>
                    <a:pt x="2349" y="1481"/>
                  </a:lnTo>
                  <a:lnTo>
                    <a:pt x="5530" y="16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95"/>
            <p:cNvSpPr/>
            <p:nvPr/>
          </p:nvSpPr>
          <p:spPr>
            <a:xfrm>
              <a:off x="6009522" y="1846333"/>
              <a:ext cx="724789" cy="171343"/>
            </a:xfrm>
            <a:custGeom>
              <a:avLst/>
              <a:gdLst/>
              <a:ahLst/>
              <a:cxnLst/>
              <a:rect l="l" t="t" r="r" b="b"/>
              <a:pathLst>
                <a:path w="10389" h="2456" extrusionOk="0">
                  <a:moveTo>
                    <a:pt x="6105" y="0"/>
                  </a:moveTo>
                  <a:lnTo>
                    <a:pt x="1" y="1086"/>
                  </a:lnTo>
                  <a:lnTo>
                    <a:pt x="10389" y="2456"/>
                  </a:lnTo>
                  <a:lnTo>
                    <a:pt x="10389" y="2456"/>
                  </a:lnTo>
                  <a:lnTo>
                    <a:pt x="9286" y="150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95"/>
            <p:cNvSpPr/>
            <p:nvPr/>
          </p:nvSpPr>
          <p:spPr>
            <a:xfrm>
              <a:off x="6029335" y="1920284"/>
              <a:ext cx="704975" cy="104857"/>
            </a:xfrm>
            <a:custGeom>
              <a:avLst/>
              <a:gdLst/>
              <a:ahLst/>
              <a:cxnLst/>
              <a:rect l="l" t="t" r="r" b="b"/>
              <a:pathLst>
                <a:path w="10105" h="1503" extrusionOk="0">
                  <a:moveTo>
                    <a:pt x="0" y="0"/>
                  </a:moveTo>
                  <a:lnTo>
                    <a:pt x="6152" y="1503"/>
                  </a:lnTo>
                  <a:lnTo>
                    <a:pt x="10105" y="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95"/>
            <p:cNvSpPr/>
            <p:nvPr/>
          </p:nvSpPr>
          <p:spPr>
            <a:xfrm>
              <a:off x="5902922" y="2013700"/>
              <a:ext cx="555608" cy="146506"/>
            </a:xfrm>
            <a:custGeom>
              <a:avLst/>
              <a:gdLst/>
              <a:ahLst/>
              <a:cxnLst/>
              <a:rect l="l" t="t" r="r" b="b"/>
              <a:pathLst>
                <a:path w="7964" h="2100" extrusionOk="0">
                  <a:moveTo>
                    <a:pt x="1" y="1"/>
                  </a:moveTo>
                  <a:lnTo>
                    <a:pt x="7084" y="2100"/>
                  </a:lnTo>
                  <a:lnTo>
                    <a:pt x="7964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95"/>
            <p:cNvSpPr/>
            <p:nvPr/>
          </p:nvSpPr>
          <p:spPr>
            <a:xfrm>
              <a:off x="5902922" y="2013700"/>
              <a:ext cx="494215" cy="146506"/>
            </a:xfrm>
            <a:custGeom>
              <a:avLst/>
              <a:gdLst/>
              <a:ahLst/>
              <a:cxnLst/>
              <a:rect l="l" t="t" r="r" b="b"/>
              <a:pathLst>
                <a:path w="7084" h="2100" extrusionOk="0">
                  <a:moveTo>
                    <a:pt x="1" y="1"/>
                  </a:moveTo>
                  <a:lnTo>
                    <a:pt x="1271" y="2040"/>
                  </a:lnTo>
                  <a:lnTo>
                    <a:pt x="7084" y="21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95"/>
            <p:cNvSpPr/>
            <p:nvPr/>
          </p:nvSpPr>
          <p:spPr>
            <a:xfrm>
              <a:off x="5623514" y="2013700"/>
              <a:ext cx="368150" cy="142321"/>
            </a:xfrm>
            <a:custGeom>
              <a:avLst/>
              <a:gdLst/>
              <a:ahLst/>
              <a:cxnLst/>
              <a:rect l="l" t="t" r="r" b="b"/>
              <a:pathLst>
                <a:path w="5277" h="2040" extrusionOk="0">
                  <a:moveTo>
                    <a:pt x="4006" y="1"/>
                  </a:moveTo>
                  <a:lnTo>
                    <a:pt x="1" y="198"/>
                  </a:lnTo>
                  <a:lnTo>
                    <a:pt x="5276" y="2040"/>
                  </a:lnTo>
                  <a:lnTo>
                    <a:pt x="5276" y="2040"/>
                  </a:lnTo>
                  <a:lnTo>
                    <a:pt x="4006" y="1"/>
                  </a:lnTo>
                  <a:close/>
                </a:path>
              </a:pathLst>
            </a:custGeom>
            <a:solidFill>
              <a:srgbClr val="BF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95"/>
            <p:cNvSpPr/>
            <p:nvPr/>
          </p:nvSpPr>
          <p:spPr>
            <a:xfrm>
              <a:off x="5691814" y="1817590"/>
              <a:ext cx="327965" cy="196179"/>
            </a:xfrm>
            <a:custGeom>
              <a:avLst/>
              <a:gdLst/>
              <a:ahLst/>
              <a:cxnLst/>
              <a:rect l="l" t="t" r="r" b="b"/>
              <a:pathLst>
                <a:path w="4701" h="2812" extrusionOk="0">
                  <a:moveTo>
                    <a:pt x="0" y="0"/>
                  </a:moveTo>
                  <a:lnTo>
                    <a:pt x="3027" y="2812"/>
                  </a:lnTo>
                  <a:lnTo>
                    <a:pt x="4701" y="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95"/>
            <p:cNvSpPr/>
            <p:nvPr/>
          </p:nvSpPr>
          <p:spPr>
            <a:xfrm>
              <a:off x="5553470" y="1903192"/>
              <a:ext cx="349523" cy="124391"/>
            </a:xfrm>
            <a:custGeom>
              <a:avLst/>
              <a:gdLst/>
              <a:ahLst/>
              <a:cxnLst/>
              <a:rect l="l" t="t" r="r" b="b"/>
              <a:pathLst>
                <a:path w="5010" h="1783" extrusionOk="0">
                  <a:moveTo>
                    <a:pt x="0" y="1"/>
                  </a:moveTo>
                  <a:lnTo>
                    <a:pt x="1005" y="1782"/>
                  </a:lnTo>
                  <a:lnTo>
                    <a:pt x="5010" y="1585"/>
                  </a:lnTo>
                  <a:lnTo>
                    <a:pt x="4842" y="15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95"/>
            <p:cNvSpPr/>
            <p:nvPr/>
          </p:nvSpPr>
          <p:spPr>
            <a:xfrm>
              <a:off x="4719990" y="3500604"/>
              <a:ext cx="1064753" cy="367522"/>
            </a:xfrm>
            <a:custGeom>
              <a:avLst/>
              <a:gdLst/>
              <a:ahLst/>
              <a:cxnLst/>
              <a:rect l="l" t="t" r="r" b="b"/>
              <a:pathLst>
                <a:path w="15262" h="5268" extrusionOk="0">
                  <a:moveTo>
                    <a:pt x="4148" y="0"/>
                  </a:moveTo>
                  <a:lnTo>
                    <a:pt x="2830" y="1443"/>
                  </a:lnTo>
                  <a:lnTo>
                    <a:pt x="1" y="1756"/>
                  </a:lnTo>
                  <a:lnTo>
                    <a:pt x="1855" y="3207"/>
                  </a:lnTo>
                  <a:lnTo>
                    <a:pt x="4959" y="3477"/>
                  </a:lnTo>
                  <a:lnTo>
                    <a:pt x="5564" y="5044"/>
                  </a:lnTo>
                  <a:lnTo>
                    <a:pt x="10144" y="5267"/>
                  </a:lnTo>
                  <a:lnTo>
                    <a:pt x="14385" y="4061"/>
                  </a:lnTo>
                  <a:lnTo>
                    <a:pt x="15261" y="2709"/>
                  </a:lnTo>
                  <a:lnTo>
                    <a:pt x="13754" y="1649"/>
                  </a:lnTo>
                  <a:lnTo>
                    <a:pt x="10883" y="1889"/>
                  </a:lnTo>
                  <a:lnTo>
                    <a:pt x="7260" y="417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95"/>
            <p:cNvSpPr/>
            <p:nvPr/>
          </p:nvSpPr>
          <p:spPr>
            <a:xfrm>
              <a:off x="4917355" y="3500604"/>
              <a:ext cx="309129" cy="100671"/>
            </a:xfrm>
            <a:custGeom>
              <a:avLst/>
              <a:gdLst/>
              <a:ahLst/>
              <a:cxnLst/>
              <a:rect l="l" t="t" r="r" b="b"/>
              <a:pathLst>
                <a:path w="4431" h="1443" extrusionOk="0">
                  <a:moveTo>
                    <a:pt x="1319" y="0"/>
                  </a:moveTo>
                  <a:lnTo>
                    <a:pt x="1" y="1443"/>
                  </a:lnTo>
                  <a:lnTo>
                    <a:pt x="1" y="1443"/>
                  </a:lnTo>
                  <a:lnTo>
                    <a:pt x="4431" y="417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95"/>
            <p:cNvSpPr/>
            <p:nvPr/>
          </p:nvSpPr>
          <p:spPr>
            <a:xfrm>
              <a:off x="4719990" y="3500604"/>
              <a:ext cx="289385" cy="122577"/>
            </a:xfrm>
            <a:custGeom>
              <a:avLst/>
              <a:gdLst/>
              <a:ahLst/>
              <a:cxnLst/>
              <a:rect l="l" t="t" r="r" b="b"/>
              <a:pathLst>
                <a:path w="4148" h="1757" extrusionOk="0">
                  <a:moveTo>
                    <a:pt x="4148" y="0"/>
                  </a:moveTo>
                  <a:lnTo>
                    <a:pt x="1" y="1756"/>
                  </a:lnTo>
                  <a:lnTo>
                    <a:pt x="2830" y="1443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95"/>
            <p:cNvSpPr/>
            <p:nvPr/>
          </p:nvSpPr>
          <p:spPr>
            <a:xfrm>
              <a:off x="4719990" y="3601206"/>
              <a:ext cx="197435" cy="123135"/>
            </a:xfrm>
            <a:custGeom>
              <a:avLst/>
              <a:gdLst/>
              <a:ahLst/>
              <a:cxnLst/>
              <a:rect l="l" t="t" r="r" b="b"/>
              <a:pathLst>
                <a:path w="2830" h="1765" extrusionOk="0">
                  <a:moveTo>
                    <a:pt x="2830" y="1"/>
                  </a:moveTo>
                  <a:lnTo>
                    <a:pt x="1" y="314"/>
                  </a:lnTo>
                  <a:lnTo>
                    <a:pt x="1855" y="176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95"/>
            <p:cNvSpPr/>
            <p:nvPr/>
          </p:nvSpPr>
          <p:spPr>
            <a:xfrm>
              <a:off x="4917355" y="3529627"/>
              <a:ext cx="309129" cy="92927"/>
            </a:xfrm>
            <a:custGeom>
              <a:avLst/>
              <a:gdLst/>
              <a:ahLst/>
              <a:cxnLst/>
              <a:rect l="l" t="t" r="r" b="b"/>
              <a:pathLst>
                <a:path w="4431" h="1332" extrusionOk="0">
                  <a:moveTo>
                    <a:pt x="4431" y="1"/>
                  </a:moveTo>
                  <a:lnTo>
                    <a:pt x="1" y="1027"/>
                  </a:lnTo>
                  <a:lnTo>
                    <a:pt x="3220" y="1332"/>
                  </a:lnTo>
                  <a:lnTo>
                    <a:pt x="4431" y="1"/>
                  </a:lnTo>
                  <a:close/>
                </a:path>
              </a:pathLst>
            </a:custGeom>
            <a:solidFill>
              <a:srgbClr val="DE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95"/>
            <p:cNvSpPr/>
            <p:nvPr/>
          </p:nvSpPr>
          <p:spPr>
            <a:xfrm>
              <a:off x="5092534" y="3529627"/>
              <a:ext cx="331942" cy="153413"/>
            </a:xfrm>
            <a:custGeom>
              <a:avLst/>
              <a:gdLst/>
              <a:ahLst/>
              <a:cxnLst/>
              <a:rect l="l" t="t" r="r" b="b"/>
              <a:pathLst>
                <a:path w="4758" h="2199" extrusionOk="0">
                  <a:moveTo>
                    <a:pt x="1920" y="1"/>
                  </a:moveTo>
                  <a:lnTo>
                    <a:pt x="1" y="1057"/>
                  </a:lnTo>
                  <a:lnTo>
                    <a:pt x="4757" y="2199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95"/>
            <p:cNvSpPr/>
            <p:nvPr/>
          </p:nvSpPr>
          <p:spPr>
            <a:xfrm>
              <a:off x="5416592" y="3615577"/>
              <a:ext cx="263014" cy="65091"/>
            </a:xfrm>
            <a:custGeom>
              <a:avLst/>
              <a:gdLst/>
              <a:ahLst/>
              <a:cxnLst/>
              <a:rect l="l" t="t" r="r" b="b"/>
              <a:pathLst>
                <a:path w="3770" h="933" extrusionOk="0">
                  <a:moveTo>
                    <a:pt x="3769" y="1"/>
                  </a:moveTo>
                  <a:lnTo>
                    <a:pt x="898" y="241"/>
                  </a:lnTo>
                  <a:lnTo>
                    <a:pt x="1" y="932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95"/>
            <p:cNvSpPr/>
            <p:nvPr/>
          </p:nvSpPr>
          <p:spPr>
            <a:xfrm>
              <a:off x="5065884" y="3680598"/>
              <a:ext cx="438194" cy="79741"/>
            </a:xfrm>
            <a:custGeom>
              <a:avLst/>
              <a:gdLst/>
              <a:ahLst/>
              <a:cxnLst/>
              <a:rect l="l" t="t" r="r" b="b"/>
              <a:pathLst>
                <a:path w="6281" h="1143" extrusionOk="0">
                  <a:moveTo>
                    <a:pt x="5028" y="0"/>
                  </a:moveTo>
                  <a:lnTo>
                    <a:pt x="1" y="897"/>
                  </a:lnTo>
                  <a:lnTo>
                    <a:pt x="6281" y="1142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95"/>
            <p:cNvSpPr/>
            <p:nvPr/>
          </p:nvSpPr>
          <p:spPr>
            <a:xfrm>
              <a:off x="4917355" y="3529627"/>
              <a:ext cx="309129" cy="73742"/>
            </a:xfrm>
            <a:custGeom>
              <a:avLst/>
              <a:gdLst/>
              <a:ahLst/>
              <a:cxnLst/>
              <a:rect l="l" t="t" r="r" b="b"/>
              <a:pathLst>
                <a:path w="4431" h="1057" extrusionOk="0">
                  <a:moveTo>
                    <a:pt x="4431" y="1"/>
                  </a:moveTo>
                  <a:lnTo>
                    <a:pt x="1" y="1027"/>
                  </a:lnTo>
                  <a:lnTo>
                    <a:pt x="2512" y="1057"/>
                  </a:lnTo>
                  <a:lnTo>
                    <a:pt x="4431" y="1"/>
                  </a:ln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95"/>
            <p:cNvSpPr/>
            <p:nvPr/>
          </p:nvSpPr>
          <p:spPr>
            <a:xfrm>
              <a:off x="4849404" y="3601206"/>
              <a:ext cx="575073" cy="123135"/>
            </a:xfrm>
            <a:custGeom>
              <a:avLst/>
              <a:gdLst/>
              <a:ahLst/>
              <a:cxnLst/>
              <a:rect l="l" t="t" r="r" b="b"/>
              <a:pathLst>
                <a:path w="8243" h="1765" extrusionOk="0">
                  <a:moveTo>
                    <a:pt x="975" y="1"/>
                  </a:moveTo>
                  <a:lnTo>
                    <a:pt x="0" y="1765"/>
                  </a:lnTo>
                  <a:lnTo>
                    <a:pt x="8242" y="1173"/>
                  </a:lnTo>
                  <a:lnTo>
                    <a:pt x="3486" y="31"/>
                  </a:lnTo>
                  <a:lnTo>
                    <a:pt x="975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95"/>
            <p:cNvSpPr/>
            <p:nvPr/>
          </p:nvSpPr>
          <p:spPr>
            <a:xfrm>
              <a:off x="4849404" y="3680877"/>
              <a:ext cx="559446" cy="62370"/>
            </a:xfrm>
            <a:custGeom>
              <a:avLst/>
              <a:gdLst/>
              <a:ahLst/>
              <a:cxnLst/>
              <a:rect l="l" t="t" r="r" b="b"/>
              <a:pathLst>
                <a:path w="8019" h="894" extrusionOk="0">
                  <a:moveTo>
                    <a:pt x="8019" y="1"/>
                  </a:moveTo>
                  <a:lnTo>
                    <a:pt x="0" y="623"/>
                  </a:lnTo>
                  <a:lnTo>
                    <a:pt x="3104" y="893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95"/>
            <p:cNvSpPr/>
            <p:nvPr/>
          </p:nvSpPr>
          <p:spPr>
            <a:xfrm>
              <a:off x="5065884" y="3743178"/>
              <a:ext cx="438194" cy="109392"/>
            </a:xfrm>
            <a:custGeom>
              <a:avLst/>
              <a:gdLst/>
              <a:ahLst/>
              <a:cxnLst/>
              <a:rect l="l" t="t" r="r" b="b"/>
              <a:pathLst>
                <a:path w="6281" h="1568" extrusionOk="0">
                  <a:moveTo>
                    <a:pt x="1" y="0"/>
                  </a:moveTo>
                  <a:lnTo>
                    <a:pt x="606" y="1567"/>
                  </a:lnTo>
                  <a:lnTo>
                    <a:pt x="6281" y="2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95"/>
            <p:cNvSpPr/>
            <p:nvPr/>
          </p:nvSpPr>
          <p:spPr>
            <a:xfrm>
              <a:off x="5108162" y="3760270"/>
              <a:ext cx="395916" cy="107857"/>
            </a:xfrm>
            <a:custGeom>
              <a:avLst/>
              <a:gdLst/>
              <a:ahLst/>
              <a:cxnLst/>
              <a:rect l="l" t="t" r="r" b="b"/>
              <a:pathLst>
                <a:path w="5675" h="1546" extrusionOk="0">
                  <a:moveTo>
                    <a:pt x="5675" y="0"/>
                  </a:moveTo>
                  <a:lnTo>
                    <a:pt x="0" y="1322"/>
                  </a:lnTo>
                  <a:lnTo>
                    <a:pt x="4580" y="1545"/>
                  </a:lnTo>
                  <a:lnTo>
                    <a:pt x="5675" y="0"/>
                  </a:ln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95"/>
            <p:cNvSpPr/>
            <p:nvPr/>
          </p:nvSpPr>
          <p:spPr>
            <a:xfrm>
              <a:off x="5427684" y="3760270"/>
              <a:ext cx="295943" cy="107857"/>
            </a:xfrm>
            <a:custGeom>
              <a:avLst/>
              <a:gdLst/>
              <a:ahLst/>
              <a:cxnLst/>
              <a:rect l="l" t="t" r="r" b="b"/>
              <a:pathLst>
                <a:path w="4242" h="1546" extrusionOk="0">
                  <a:moveTo>
                    <a:pt x="1095" y="0"/>
                  </a:moveTo>
                  <a:lnTo>
                    <a:pt x="0" y="1545"/>
                  </a:lnTo>
                  <a:lnTo>
                    <a:pt x="0" y="1545"/>
                  </a:lnTo>
                  <a:lnTo>
                    <a:pt x="4241" y="3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BF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95"/>
            <p:cNvSpPr/>
            <p:nvPr/>
          </p:nvSpPr>
          <p:spPr>
            <a:xfrm>
              <a:off x="5416592" y="3615577"/>
              <a:ext cx="263014" cy="144762"/>
            </a:xfrm>
            <a:custGeom>
              <a:avLst/>
              <a:gdLst/>
              <a:ahLst/>
              <a:cxnLst/>
              <a:rect l="l" t="t" r="r" b="b"/>
              <a:pathLst>
                <a:path w="3770" h="2075" extrusionOk="0">
                  <a:moveTo>
                    <a:pt x="3769" y="1"/>
                  </a:moveTo>
                  <a:lnTo>
                    <a:pt x="1" y="932"/>
                  </a:lnTo>
                  <a:lnTo>
                    <a:pt x="1254" y="2074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95"/>
            <p:cNvSpPr/>
            <p:nvPr/>
          </p:nvSpPr>
          <p:spPr>
            <a:xfrm>
              <a:off x="5504007" y="3689598"/>
              <a:ext cx="280734" cy="94392"/>
            </a:xfrm>
            <a:custGeom>
              <a:avLst/>
              <a:gdLst/>
              <a:ahLst/>
              <a:cxnLst/>
              <a:rect l="l" t="t" r="r" b="b"/>
              <a:pathLst>
                <a:path w="4024" h="1353" extrusionOk="0">
                  <a:moveTo>
                    <a:pt x="4023" y="0"/>
                  </a:moveTo>
                  <a:lnTo>
                    <a:pt x="134" y="979"/>
                  </a:lnTo>
                  <a:lnTo>
                    <a:pt x="1" y="1013"/>
                  </a:lnTo>
                  <a:lnTo>
                    <a:pt x="3147" y="1352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95"/>
            <p:cNvSpPr/>
            <p:nvPr/>
          </p:nvSpPr>
          <p:spPr>
            <a:xfrm>
              <a:off x="6197887" y="3199917"/>
              <a:ext cx="1059661" cy="292036"/>
            </a:xfrm>
            <a:custGeom>
              <a:avLst/>
              <a:gdLst/>
              <a:ahLst/>
              <a:cxnLst/>
              <a:rect l="l" t="t" r="r" b="b"/>
              <a:pathLst>
                <a:path w="15189" h="4186" extrusionOk="0">
                  <a:moveTo>
                    <a:pt x="10196" y="1"/>
                  </a:moveTo>
                  <a:lnTo>
                    <a:pt x="4620" y="1014"/>
                  </a:lnTo>
                  <a:lnTo>
                    <a:pt x="1" y="563"/>
                  </a:lnTo>
                  <a:lnTo>
                    <a:pt x="2701" y="3010"/>
                  </a:lnTo>
                  <a:lnTo>
                    <a:pt x="8157" y="4186"/>
                  </a:lnTo>
                  <a:lnTo>
                    <a:pt x="11733" y="3113"/>
                  </a:lnTo>
                  <a:lnTo>
                    <a:pt x="15188" y="2473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95"/>
            <p:cNvSpPr/>
            <p:nvPr/>
          </p:nvSpPr>
          <p:spPr>
            <a:xfrm>
              <a:off x="6197887" y="3239194"/>
              <a:ext cx="323849" cy="127042"/>
            </a:xfrm>
            <a:custGeom>
              <a:avLst/>
              <a:gdLst/>
              <a:ahLst/>
              <a:cxnLst/>
              <a:rect l="l" t="t" r="r" b="b"/>
              <a:pathLst>
                <a:path w="4642" h="1821" extrusionOk="0">
                  <a:moveTo>
                    <a:pt x="1" y="0"/>
                  </a:moveTo>
                  <a:lnTo>
                    <a:pt x="4641" y="1820"/>
                  </a:lnTo>
                  <a:lnTo>
                    <a:pt x="4620" y="4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95"/>
            <p:cNvSpPr/>
            <p:nvPr/>
          </p:nvSpPr>
          <p:spPr>
            <a:xfrm>
              <a:off x="6633917" y="3199917"/>
              <a:ext cx="275293" cy="146507"/>
            </a:xfrm>
            <a:custGeom>
              <a:avLst/>
              <a:gdLst/>
              <a:ahLst/>
              <a:cxnLst/>
              <a:rect l="l" t="t" r="r" b="b"/>
              <a:pathLst>
                <a:path w="3946" h="2100" extrusionOk="0">
                  <a:moveTo>
                    <a:pt x="3946" y="1"/>
                  </a:moveTo>
                  <a:lnTo>
                    <a:pt x="1" y="662"/>
                  </a:lnTo>
                  <a:lnTo>
                    <a:pt x="1242" y="2100"/>
                  </a:lnTo>
                  <a:lnTo>
                    <a:pt x="3839" y="82"/>
                  </a:lnTo>
                  <a:lnTo>
                    <a:pt x="3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95"/>
            <p:cNvSpPr/>
            <p:nvPr/>
          </p:nvSpPr>
          <p:spPr>
            <a:xfrm>
              <a:off x="6520131" y="3246031"/>
              <a:ext cx="200435" cy="120205"/>
            </a:xfrm>
            <a:custGeom>
              <a:avLst/>
              <a:gdLst/>
              <a:ahLst/>
              <a:cxnLst/>
              <a:rect l="l" t="t" r="r" b="b"/>
              <a:pathLst>
                <a:path w="2873" h="1723" extrusionOk="0">
                  <a:moveTo>
                    <a:pt x="1632" y="1"/>
                  </a:moveTo>
                  <a:lnTo>
                    <a:pt x="1" y="353"/>
                  </a:lnTo>
                  <a:lnTo>
                    <a:pt x="22" y="1722"/>
                  </a:lnTo>
                  <a:lnTo>
                    <a:pt x="2873" y="1439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95"/>
            <p:cNvSpPr/>
            <p:nvPr/>
          </p:nvSpPr>
          <p:spPr>
            <a:xfrm>
              <a:off x="6909139" y="3199917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95"/>
            <p:cNvSpPr/>
            <p:nvPr/>
          </p:nvSpPr>
          <p:spPr>
            <a:xfrm>
              <a:off x="6197887" y="3239194"/>
              <a:ext cx="323849" cy="170715"/>
            </a:xfrm>
            <a:custGeom>
              <a:avLst/>
              <a:gdLst/>
              <a:ahLst/>
              <a:cxnLst/>
              <a:rect l="l" t="t" r="r" b="b"/>
              <a:pathLst>
                <a:path w="4642" h="2447" extrusionOk="0">
                  <a:moveTo>
                    <a:pt x="1" y="0"/>
                  </a:moveTo>
                  <a:lnTo>
                    <a:pt x="2701" y="2447"/>
                  </a:lnTo>
                  <a:lnTo>
                    <a:pt x="4641" y="18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95"/>
            <p:cNvSpPr/>
            <p:nvPr/>
          </p:nvSpPr>
          <p:spPr>
            <a:xfrm>
              <a:off x="6386322" y="3366167"/>
              <a:ext cx="380638" cy="125786"/>
            </a:xfrm>
            <a:custGeom>
              <a:avLst/>
              <a:gdLst/>
              <a:ahLst/>
              <a:cxnLst/>
              <a:rect l="l" t="t" r="r" b="b"/>
              <a:pathLst>
                <a:path w="5456" h="1803" extrusionOk="0">
                  <a:moveTo>
                    <a:pt x="1940" y="0"/>
                  </a:moveTo>
                  <a:lnTo>
                    <a:pt x="0" y="627"/>
                  </a:lnTo>
                  <a:lnTo>
                    <a:pt x="5456" y="1803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95"/>
            <p:cNvSpPr/>
            <p:nvPr/>
          </p:nvSpPr>
          <p:spPr>
            <a:xfrm>
              <a:off x="6875931" y="3307146"/>
              <a:ext cx="381615" cy="133600"/>
            </a:xfrm>
            <a:custGeom>
              <a:avLst/>
              <a:gdLst/>
              <a:ahLst/>
              <a:cxnLst/>
              <a:rect l="l" t="t" r="r" b="b"/>
              <a:pathLst>
                <a:path w="5470" h="1915" extrusionOk="0">
                  <a:moveTo>
                    <a:pt x="0" y="0"/>
                  </a:moveTo>
                  <a:lnTo>
                    <a:pt x="1018" y="1915"/>
                  </a:lnTo>
                  <a:lnTo>
                    <a:pt x="5469" y="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95"/>
            <p:cNvSpPr/>
            <p:nvPr/>
          </p:nvSpPr>
          <p:spPr>
            <a:xfrm>
              <a:off x="6875931" y="3199917"/>
              <a:ext cx="381615" cy="172599"/>
            </a:xfrm>
            <a:custGeom>
              <a:avLst/>
              <a:gdLst/>
              <a:ahLst/>
              <a:cxnLst/>
              <a:rect l="l" t="t" r="r" b="b"/>
              <a:pathLst>
                <a:path w="5470" h="2474" extrusionOk="0">
                  <a:moveTo>
                    <a:pt x="477" y="1"/>
                  </a:moveTo>
                  <a:lnTo>
                    <a:pt x="0" y="1537"/>
                  </a:lnTo>
                  <a:lnTo>
                    <a:pt x="5469" y="247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95"/>
            <p:cNvSpPr/>
            <p:nvPr/>
          </p:nvSpPr>
          <p:spPr>
            <a:xfrm>
              <a:off x="6720495" y="3307146"/>
              <a:ext cx="226457" cy="133600"/>
            </a:xfrm>
            <a:custGeom>
              <a:avLst/>
              <a:gdLst/>
              <a:ahLst/>
              <a:cxnLst/>
              <a:rect l="l" t="t" r="r" b="b"/>
              <a:pathLst>
                <a:path w="3246" h="1915" extrusionOk="0">
                  <a:moveTo>
                    <a:pt x="2228" y="0"/>
                  </a:moveTo>
                  <a:lnTo>
                    <a:pt x="1" y="563"/>
                  </a:lnTo>
                  <a:lnTo>
                    <a:pt x="3246" y="1915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rgbClr val="CA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95"/>
            <p:cNvSpPr/>
            <p:nvPr/>
          </p:nvSpPr>
          <p:spPr>
            <a:xfrm>
              <a:off x="6521665" y="3346354"/>
              <a:ext cx="425287" cy="94392"/>
            </a:xfrm>
            <a:custGeom>
              <a:avLst/>
              <a:gdLst/>
              <a:ahLst/>
              <a:cxnLst/>
              <a:rect l="l" t="t" r="r" b="b"/>
              <a:pathLst>
                <a:path w="6096" h="1353" extrusionOk="0">
                  <a:moveTo>
                    <a:pt x="2851" y="1"/>
                  </a:moveTo>
                  <a:lnTo>
                    <a:pt x="0" y="284"/>
                  </a:lnTo>
                  <a:lnTo>
                    <a:pt x="6096" y="1353"/>
                  </a:lnTo>
                  <a:lnTo>
                    <a:pt x="28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95"/>
            <p:cNvSpPr/>
            <p:nvPr/>
          </p:nvSpPr>
          <p:spPr>
            <a:xfrm>
              <a:off x="6744424" y="3405654"/>
              <a:ext cx="202528" cy="86299"/>
            </a:xfrm>
            <a:custGeom>
              <a:avLst/>
              <a:gdLst/>
              <a:ahLst/>
              <a:cxnLst/>
              <a:rect l="l" t="t" r="r" b="b"/>
              <a:pathLst>
                <a:path w="2903" h="1237" extrusionOk="0">
                  <a:moveTo>
                    <a:pt x="1" y="1"/>
                  </a:moveTo>
                  <a:lnTo>
                    <a:pt x="323" y="1237"/>
                  </a:lnTo>
                  <a:lnTo>
                    <a:pt x="2903" y="5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doni MT Black" panose="02070A03080606020203" pitchFamily="18" charset="0"/>
              </a:rPr>
              <a:t>Whoa!</a:t>
            </a:r>
            <a:endParaRPr dirty="0">
              <a:latin typeface="Bodoni MT Black" panose="02070A03080606020203" pitchFamily="18" charset="0"/>
            </a:endParaRPr>
          </a:p>
        </p:txBody>
      </p:sp>
      <p:sp>
        <p:nvSpPr>
          <p:cNvPr id="3238" name="Google Shape;3238;p11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entaur" panose="02030504050205020304" pitchFamily="18" charset="0"/>
              </a:rPr>
              <a:t>This can be the part of the presentation where you give an interesting anecdote to close the slideshow</a:t>
            </a:r>
            <a:endParaRPr dirty="0">
              <a:latin typeface="Centaur" panose="02030504050205020304" pitchFamily="18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/>
                                        <p:tgtEl>
                                          <p:spTgt spid="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nvironmental Protection Meeting XL by Slidesgo">
  <a:themeElements>
    <a:clrScheme name="Simple Light">
      <a:dk1>
        <a:srgbClr val="000000"/>
      </a:dk1>
      <a:lt1>
        <a:srgbClr val="FFFFFF"/>
      </a:lt1>
      <a:dk2>
        <a:srgbClr val="2D5C2E"/>
      </a:dk2>
      <a:lt2>
        <a:srgbClr val="F2F8E9"/>
      </a:lt2>
      <a:accent1>
        <a:srgbClr val="D4E273"/>
      </a:accent1>
      <a:accent2>
        <a:srgbClr val="B9D658"/>
      </a:accent2>
      <a:accent3>
        <a:srgbClr val="96C24D"/>
      </a:accent3>
      <a:accent4>
        <a:srgbClr val="6B964A"/>
      </a:accent4>
      <a:accent5>
        <a:srgbClr val="2D5C2E"/>
      </a:accent5>
      <a:accent6>
        <a:srgbClr val="1A411B"/>
      </a:accent6>
      <a:hlink>
        <a:srgbClr val="2D5C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2D5C2E"/>
    </a:dk2>
    <a:lt2>
      <a:srgbClr val="F2F8E9"/>
    </a:lt2>
    <a:accent1>
      <a:srgbClr val="D4E273"/>
    </a:accent1>
    <a:accent2>
      <a:srgbClr val="B9D658"/>
    </a:accent2>
    <a:accent3>
      <a:srgbClr val="96C24D"/>
    </a:accent3>
    <a:accent4>
      <a:srgbClr val="6B964A"/>
    </a:accent4>
    <a:accent5>
      <a:srgbClr val="2D5C2E"/>
    </a:accent5>
    <a:accent6>
      <a:srgbClr val="1A411B"/>
    </a:accent6>
    <a:hlink>
      <a:srgbClr val="2D5C2E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2D5C2E"/>
    </a:dk2>
    <a:lt2>
      <a:srgbClr val="F2F8E9"/>
    </a:lt2>
    <a:accent1>
      <a:srgbClr val="D4E273"/>
    </a:accent1>
    <a:accent2>
      <a:srgbClr val="B9D658"/>
    </a:accent2>
    <a:accent3>
      <a:srgbClr val="96C24D"/>
    </a:accent3>
    <a:accent4>
      <a:srgbClr val="6B964A"/>
    </a:accent4>
    <a:accent5>
      <a:srgbClr val="2D5C2E"/>
    </a:accent5>
    <a:accent6>
      <a:srgbClr val="1A411B"/>
    </a:accent6>
    <a:hlink>
      <a:srgbClr val="2D5C2E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2D5C2E"/>
    </a:dk2>
    <a:lt2>
      <a:srgbClr val="F2F8E9"/>
    </a:lt2>
    <a:accent1>
      <a:srgbClr val="D4E273"/>
    </a:accent1>
    <a:accent2>
      <a:srgbClr val="B9D658"/>
    </a:accent2>
    <a:accent3>
      <a:srgbClr val="96C24D"/>
    </a:accent3>
    <a:accent4>
      <a:srgbClr val="6B964A"/>
    </a:accent4>
    <a:accent5>
      <a:srgbClr val="2D5C2E"/>
    </a:accent5>
    <a:accent6>
      <a:srgbClr val="1A411B"/>
    </a:accent6>
    <a:hlink>
      <a:srgbClr val="2D5C2E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2D5C2E"/>
    </a:dk2>
    <a:lt2>
      <a:srgbClr val="F2F8E9"/>
    </a:lt2>
    <a:accent1>
      <a:srgbClr val="D4E273"/>
    </a:accent1>
    <a:accent2>
      <a:srgbClr val="B9D658"/>
    </a:accent2>
    <a:accent3>
      <a:srgbClr val="96C24D"/>
    </a:accent3>
    <a:accent4>
      <a:srgbClr val="6B964A"/>
    </a:accent4>
    <a:accent5>
      <a:srgbClr val="2D5C2E"/>
    </a:accent5>
    <a:accent6>
      <a:srgbClr val="1A411B"/>
    </a:accent6>
    <a:hlink>
      <a:srgbClr val="2D5C2E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2D5C2E"/>
    </a:dk2>
    <a:lt2>
      <a:srgbClr val="F2F8E9"/>
    </a:lt2>
    <a:accent1>
      <a:srgbClr val="D4E273"/>
    </a:accent1>
    <a:accent2>
      <a:srgbClr val="B9D658"/>
    </a:accent2>
    <a:accent3>
      <a:srgbClr val="96C24D"/>
    </a:accent3>
    <a:accent4>
      <a:srgbClr val="6B964A"/>
    </a:accent4>
    <a:accent5>
      <a:srgbClr val="2D5C2E"/>
    </a:accent5>
    <a:accent6>
      <a:srgbClr val="1A411B"/>
    </a:accent6>
    <a:hlink>
      <a:srgbClr val="2D5C2E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2D5C2E"/>
    </a:dk2>
    <a:lt2>
      <a:srgbClr val="F2F8E9"/>
    </a:lt2>
    <a:accent1>
      <a:srgbClr val="D4E273"/>
    </a:accent1>
    <a:accent2>
      <a:srgbClr val="B9D658"/>
    </a:accent2>
    <a:accent3>
      <a:srgbClr val="96C24D"/>
    </a:accent3>
    <a:accent4>
      <a:srgbClr val="6B964A"/>
    </a:accent4>
    <a:accent5>
      <a:srgbClr val="2D5C2E"/>
    </a:accent5>
    <a:accent6>
      <a:srgbClr val="1A411B"/>
    </a:accent6>
    <a:hlink>
      <a:srgbClr val="2D5C2E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2D5C2E"/>
    </a:dk2>
    <a:lt2>
      <a:srgbClr val="F2F8E9"/>
    </a:lt2>
    <a:accent1>
      <a:srgbClr val="D4E273"/>
    </a:accent1>
    <a:accent2>
      <a:srgbClr val="B9D658"/>
    </a:accent2>
    <a:accent3>
      <a:srgbClr val="96C24D"/>
    </a:accent3>
    <a:accent4>
      <a:srgbClr val="6B964A"/>
    </a:accent4>
    <a:accent5>
      <a:srgbClr val="2D5C2E"/>
    </a:accent5>
    <a:accent6>
      <a:srgbClr val="1A411B"/>
    </a:accent6>
    <a:hlink>
      <a:srgbClr val="2D5C2E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2D5C2E"/>
    </a:dk2>
    <a:lt2>
      <a:srgbClr val="F2F8E9"/>
    </a:lt2>
    <a:accent1>
      <a:srgbClr val="D4E273"/>
    </a:accent1>
    <a:accent2>
      <a:srgbClr val="B9D658"/>
    </a:accent2>
    <a:accent3>
      <a:srgbClr val="96C24D"/>
    </a:accent3>
    <a:accent4>
      <a:srgbClr val="6B964A"/>
    </a:accent4>
    <a:accent5>
      <a:srgbClr val="2D5C2E"/>
    </a:accent5>
    <a:accent6>
      <a:srgbClr val="1A411B"/>
    </a:accent6>
    <a:hlink>
      <a:srgbClr val="2D5C2E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2D5C2E"/>
    </a:dk2>
    <a:lt2>
      <a:srgbClr val="F2F8E9"/>
    </a:lt2>
    <a:accent1>
      <a:srgbClr val="D4E273"/>
    </a:accent1>
    <a:accent2>
      <a:srgbClr val="B9D658"/>
    </a:accent2>
    <a:accent3>
      <a:srgbClr val="96C24D"/>
    </a:accent3>
    <a:accent4>
      <a:srgbClr val="6B964A"/>
    </a:accent4>
    <a:accent5>
      <a:srgbClr val="2D5C2E"/>
    </a:accent5>
    <a:accent6>
      <a:srgbClr val="1A411B"/>
    </a:accent6>
    <a:hlink>
      <a:srgbClr val="2D5C2E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477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Fira Sans</vt:lpstr>
      <vt:lpstr>Josefin Slab SemiBold</vt:lpstr>
      <vt:lpstr>Bodoni MT Black</vt:lpstr>
      <vt:lpstr>Centaur</vt:lpstr>
      <vt:lpstr>Anton</vt:lpstr>
      <vt:lpstr>Arial</vt:lpstr>
      <vt:lpstr>Fira Sans Extra Condensed</vt:lpstr>
      <vt:lpstr>Oswald</vt:lpstr>
      <vt:lpstr>Catamaran</vt:lpstr>
      <vt:lpstr>Environmental Protection Meeting XL by Slidesgo</vt:lpstr>
      <vt:lpstr>PowerPoint Presentation</vt:lpstr>
      <vt:lpstr>Table of Contents</vt:lpstr>
      <vt:lpstr>PowerPoint Presentation</vt:lpstr>
      <vt:lpstr>TYPES OF ENVIRONMENT</vt:lpstr>
      <vt:lpstr>COMPONENTS OF ENVIRONMENT</vt:lpstr>
      <vt:lpstr>Environment functions</vt:lpstr>
      <vt:lpstr>Environment functions</vt:lpstr>
      <vt:lpstr>Where We Are Now</vt:lpstr>
      <vt:lpstr>Whoa!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Patel</dc:creator>
  <cp:lastModifiedBy>Kishan Patel</cp:lastModifiedBy>
  <cp:revision>4</cp:revision>
  <dcterms:modified xsi:type="dcterms:W3CDTF">2023-02-12T20:12:23Z</dcterms:modified>
</cp:coreProperties>
</file>