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21396325" cy="15087600"/>
  <p:notesSz cx="9601200" cy="7315200"/>
  <p:defaultTextStyle>
    <a:defPPr>
      <a:defRPr lang="en-US"/>
    </a:defPPr>
    <a:lvl1pPr algn="l" defTabSz="2076450" rtl="0" fontAlgn="base">
      <a:spcBef>
        <a:spcPct val="0"/>
      </a:spcBef>
      <a:spcAft>
        <a:spcPct val="0"/>
      </a:spcAft>
      <a:defRPr sz="4100" kern="1200">
        <a:solidFill>
          <a:schemeClr val="tx1"/>
        </a:solidFill>
        <a:latin typeface="Arial" charset="0"/>
        <a:ea typeface="+mn-ea"/>
        <a:cs typeface="+mn-cs"/>
      </a:defRPr>
    </a:lvl1pPr>
    <a:lvl2pPr marL="1038225" indent="-581025" algn="l" defTabSz="2076450" rtl="0" fontAlgn="base">
      <a:spcBef>
        <a:spcPct val="0"/>
      </a:spcBef>
      <a:spcAft>
        <a:spcPct val="0"/>
      </a:spcAft>
      <a:defRPr sz="4100" kern="1200">
        <a:solidFill>
          <a:schemeClr val="tx1"/>
        </a:solidFill>
        <a:latin typeface="Arial" charset="0"/>
        <a:ea typeface="+mn-ea"/>
        <a:cs typeface="+mn-cs"/>
      </a:defRPr>
    </a:lvl2pPr>
    <a:lvl3pPr marL="2076450" indent="-1162050" algn="l" defTabSz="2076450" rtl="0" fontAlgn="base">
      <a:spcBef>
        <a:spcPct val="0"/>
      </a:spcBef>
      <a:spcAft>
        <a:spcPct val="0"/>
      </a:spcAft>
      <a:defRPr sz="4100" kern="1200">
        <a:solidFill>
          <a:schemeClr val="tx1"/>
        </a:solidFill>
        <a:latin typeface="Arial" charset="0"/>
        <a:ea typeface="+mn-ea"/>
        <a:cs typeface="+mn-cs"/>
      </a:defRPr>
    </a:lvl3pPr>
    <a:lvl4pPr marL="3116263" indent="-1744663" algn="l" defTabSz="2076450" rtl="0" fontAlgn="base">
      <a:spcBef>
        <a:spcPct val="0"/>
      </a:spcBef>
      <a:spcAft>
        <a:spcPct val="0"/>
      </a:spcAft>
      <a:defRPr sz="4100" kern="1200">
        <a:solidFill>
          <a:schemeClr val="tx1"/>
        </a:solidFill>
        <a:latin typeface="Arial" charset="0"/>
        <a:ea typeface="+mn-ea"/>
        <a:cs typeface="+mn-cs"/>
      </a:defRPr>
    </a:lvl4pPr>
    <a:lvl5pPr marL="4154488" indent="-2325688" algn="l" defTabSz="2076450" rtl="0" fontAlgn="base">
      <a:spcBef>
        <a:spcPct val="0"/>
      </a:spcBef>
      <a:spcAft>
        <a:spcPct val="0"/>
      </a:spcAft>
      <a:defRPr sz="4100" kern="1200">
        <a:solidFill>
          <a:schemeClr val="tx1"/>
        </a:solidFill>
        <a:latin typeface="Arial" charset="0"/>
        <a:ea typeface="+mn-ea"/>
        <a:cs typeface="+mn-cs"/>
      </a:defRPr>
    </a:lvl5pPr>
    <a:lvl6pPr marL="2286000" algn="l" defTabSz="914400" rtl="0" eaLnBrk="1" latinLnBrk="0" hangingPunct="1">
      <a:defRPr sz="4100" kern="1200">
        <a:solidFill>
          <a:schemeClr val="tx1"/>
        </a:solidFill>
        <a:latin typeface="Arial" charset="0"/>
        <a:ea typeface="+mn-ea"/>
        <a:cs typeface="+mn-cs"/>
      </a:defRPr>
    </a:lvl6pPr>
    <a:lvl7pPr marL="2743200" algn="l" defTabSz="914400" rtl="0" eaLnBrk="1" latinLnBrk="0" hangingPunct="1">
      <a:defRPr sz="4100" kern="1200">
        <a:solidFill>
          <a:schemeClr val="tx1"/>
        </a:solidFill>
        <a:latin typeface="Arial" charset="0"/>
        <a:ea typeface="+mn-ea"/>
        <a:cs typeface="+mn-cs"/>
      </a:defRPr>
    </a:lvl7pPr>
    <a:lvl8pPr marL="3200400" algn="l" defTabSz="914400" rtl="0" eaLnBrk="1" latinLnBrk="0" hangingPunct="1">
      <a:defRPr sz="4100" kern="1200">
        <a:solidFill>
          <a:schemeClr val="tx1"/>
        </a:solidFill>
        <a:latin typeface="Arial" charset="0"/>
        <a:ea typeface="+mn-ea"/>
        <a:cs typeface="+mn-cs"/>
      </a:defRPr>
    </a:lvl8pPr>
    <a:lvl9pPr marL="3657600" algn="l" defTabSz="914400" rtl="0" eaLnBrk="1" latinLnBrk="0" hangingPunct="1">
      <a:defRPr sz="4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752">
          <p15:clr>
            <a:srgbClr val="A4A3A4"/>
          </p15:clr>
        </p15:guide>
        <p15:guide id="2" pos="67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6774" autoAdjust="0"/>
  </p:normalViewPr>
  <p:slideViewPr>
    <p:cSldViewPr>
      <p:cViewPr varScale="1">
        <p:scale>
          <a:sx n="38" d="100"/>
          <a:sy n="38" d="100"/>
        </p:scale>
        <p:origin x="1762" y="43"/>
      </p:cViewPr>
      <p:guideLst>
        <p:guide orient="horz" pos="4752"/>
        <p:guide pos="67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pPr>
              <a:defRPr/>
            </a:pPr>
            <a:endParaRPr lang="en-US" dirty="0"/>
          </a:p>
        </p:txBody>
      </p:sp>
      <p:sp>
        <p:nvSpPr>
          <p:cNvPr id="3" name="Date Placeholder 2"/>
          <p:cNvSpPr>
            <a:spLocks noGrp="1"/>
          </p:cNvSpPr>
          <p:nvPr>
            <p:ph type="dt" idx="1"/>
          </p:nvPr>
        </p:nvSpPr>
        <p:spPr>
          <a:xfrm>
            <a:off x="5439014" y="0"/>
            <a:ext cx="4160520" cy="365760"/>
          </a:xfrm>
          <a:prstGeom prst="rect">
            <a:avLst/>
          </a:prstGeom>
        </p:spPr>
        <p:txBody>
          <a:bodyPr vert="horz" lIns="96661" tIns="48331" rIns="96661" bIns="48331" rtlCol="0"/>
          <a:lstStyle>
            <a:lvl1pPr algn="r">
              <a:defRPr sz="1300"/>
            </a:lvl1pPr>
          </a:lstStyle>
          <a:p>
            <a:pPr>
              <a:defRPr/>
            </a:pPr>
            <a:fld id="{8DA7D3DA-D4CF-4054-A710-8575792C48DD}" type="datetimeFigureOut">
              <a:rPr lang="en-US"/>
              <a:pPr>
                <a:defRPr/>
              </a:pPr>
              <a:t>2/12/2024</a:t>
            </a:fld>
            <a:endParaRPr lang="en-US" dirty="0"/>
          </a:p>
        </p:txBody>
      </p:sp>
      <p:sp>
        <p:nvSpPr>
          <p:cNvPr id="4" name="Slide Image Placeholder 3"/>
          <p:cNvSpPr>
            <a:spLocks noGrp="1" noRot="1" noChangeAspect="1"/>
          </p:cNvSpPr>
          <p:nvPr>
            <p:ph type="sldImg" idx="2"/>
          </p:nvPr>
        </p:nvSpPr>
        <p:spPr>
          <a:xfrm>
            <a:off x="2855913" y="549275"/>
            <a:ext cx="3889375" cy="274320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947747"/>
            <a:ext cx="4160520" cy="365760"/>
          </a:xfrm>
          <a:prstGeom prst="rect">
            <a:avLst/>
          </a:prstGeom>
        </p:spPr>
        <p:txBody>
          <a:bodyPr vert="horz" lIns="96661" tIns="48331" rIns="96661" bIns="48331" rtlCol="0" anchor="b"/>
          <a:lstStyle>
            <a:lvl1pPr algn="l">
              <a:defRPr sz="1300"/>
            </a:lvl1pPr>
          </a:lstStyle>
          <a:p>
            <a:pPr>
              <a:defRPr/>
            </a:pPr>
            <a:endParaRPr lang="en-US" dirty="0"/>
          </a:p>
        </p:txBody>
      </p:sp>
      <p:sp>
        <p:nvSpPr>
          <p:cNvPr id="7" name="Slide Number Placeholder 6"/>
          <p:cNvSpPr>
            <a:spLocks noGrp="1"/>
          </p:cNvSpPr>
          <p:nvPr>
            <p:ph type="sldNum" sz="quarter" idx="5"/>
          </p:nvPr>
        </p:nvSpPr>
        <p:spPr>
          <a:xfrm>
            <a:off x="5439014" y="6947747"/>
            <a:ext cx="4160520" cy="365760"/>
          </a:xfrm>
          <a:prstGeom prst="rect">
            <a:avLst/>
          </a:prstGeom>
        </p:spPr>
        <p:txBody>
          <a:bodyPr vert="horz" lIns="96661" tIns="48331" rIns="96661" bIns="48331" rtlCol="0" anchor="b"/>
          <a:lstStyle>
            <a:lvl1pPr algn="r">
              <a:defRPr sz="1300"/>
            </a:lvl1pPr>
          </a:lstStyle>
          <a:p>
            <a:pPr>
              <a:defRPr/>
            </a:pPr>
            <a:fld id="{095823FB-3E7A-4815-914B-4B33629D59C3}" type="slidenum">
              <a:rPr lang="en-US"/>
              <a:pPr>
                <a:defRPr/>
              </a:pPr>
              <a:t>‹#›</a:t>
            </a:fld>
            <a:endParaRPr lang="en-US" dirty="0"/>
          </a:p>
        </p:txBody>
      </p:sp>
    </p:spTree>
    <p:extLst>
      <p:ext uri="{BB962C8B-B14F-4D97-AF65-F5344CB8AC3E}">
        <p14:creationId xmlns:p14="http://schemas.microsoft.com/office/powerpoint/2010/main" val="27116594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855913" y="549275"/>
            <a:ext cx="3889375" cy="27432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b="1" dirty="0"/>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7FB7E0C-4FEA-4D01-9D63-D6E98DE38827}"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4" y="4686937"/>
            <a:ext cx="18186877" cy="3234055"/>
          </a:xfrm>
        </p:spPr>
        <p:txBody>
          <a:bodyPr/>
          <a:lstStyle/>
          <a:p>
            <a:r>
              <a:rPr lang="en-US"/>
              <a:t>Click to edit Master title style</a:t>
            </a:r>
          </a:p>
        </p:txBody>
      </p:sp>
      <p:sp>
        <p:nvSpPr>
          <p:cNvPr id="3" name="Subtitle 2"/>
          <p:cNvSpPr>
            <a:spLocks noGrp="1"/>
          </p:cNvSpPr>
          <p:nvPr>
            <p:ph type="subTitle" idx="1"/>
          </p:nvPr>
        </p:nvSpPr>
        <p:spPr>
          <a:xfrm>
            <a:off x="3209450" y="8549641"/>
            <a:ext cx="14977428" cy="3855720"/>
          </a:xfrm>
        </p:spPr>
        <p:txBody>
          <a:bodyPr/>
          <a:lstStyle>
            <a:lvl1pPr marL="0" indent="0" algn="ctr">
              <a:buNone/>
              <a:defRPr>
                <a:solidFill>
                  <a:schemeClr val="tx1">
                    <a:tint val="75000"/>
                  </a:schemeClr>
                </a:solidFill>
              </a:defRPr>
            </a:lvl1pPr>
            <a:lvl2pPr marL="1038964" indent="0" algn="ctr">
              <a:buNone/>
              <a:defRPr>
                <a:solidFill>
                  <a:schemeClr val="tx1">
                    <a:tint val="75000"/>
                  </a:schemeClr>
                </a:solidFill>
              </a:defRPr>
            </a:lvl2pPr>
            <a:lvl3pPr marL="2077928" indent="0" algn="ctr">
              <a:buNone/>
              <a:defRPr>
                <a:solidFill>
                  <a:schemeClr val="tx1">
                    <a:tint val="75000"/>
                  </a:schemeClr>
                </a:solidFill>
              </a:defRPr>
            </a:lvl3pPr>
            <a:lvl4pPr marL="3116892" indent="0" algn="ctr">
              <a:buNone/>
              <a:defRPr>
                <a:solidFill>
                  <a:schemeClr val="tx1">
                    <a:tint val="75000"/>
                  </a:schemeClr>
                </a:solidFill>
              </a:defRPr>
            </a:lvl4pPr>
            <a:lvl5pPr marL="4155856" indent="0" algn="ctr">
              <a:buNone/>
              <a:defRPr>
                <a:solidFill>
                  <a:schemeClr val="tx1">
                    <a:tint val="75000"/>
                  </a:schemeClr>
                </a:solidFill>
              </a:defRPr>
            </a:lvl5pPr>
            <a:lvl6pPr marL="5194820" indent="0" algn="ctr">
              <a:buNone/>
              <a:defRPr>
                <a:solidFill>
                  <a:schemeClr val="tx1">
                    <a:tint val="75000"/>
                  </a:schemeClr>
                </a:solidFill>
              </a:defRPr>
            </a:lvl6pPr>
            <a:lvl7pPr marL="6233784" indent="0" algn="ctr">
              <a:buNone/>
              <a:defRPr>
                <a:solidFill>
                  <a:schemeClr val="tx1">
                    <a:tint val="75000"/>
                  </a:schemeClr>
                </a:solidFill>
              </a:defRPr>
            </a:lvl7pPr>
            <a:lvl8pPr marL="7272748" indent="0" algn="ctr">
              <a:buNone/>
              <a:defRPr>
                <a:solidFill>
                  <a:schemeClr val="tx1">
                    <a:tint val="75000"/>
                  </a:schemeClr>
                </a:solidFill>
              </a:defRPr>
            </a:lvl8pPr>
            <a:lvl9pPr marL="831171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4F5460F-96E0-41BC-BFD5-E159634B3175}" type="datetimeFigureOut">
              <a:rPr lang="en-US"/>
              <a:pPr>
                <a:defRPr/>
              </a:pPr>
              <a:t>2/12/2024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4BB3AD0-5DBC-48D5-BDCD-360487953A45}"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F35837-7092-45D4-8203-1DECF2FA5DEF}" type="datetimeFigureOut">
              <a:rPr lang="en-US"/>
              <a:pPr>
                <a:defRPr/>
              </a:pPr>
              <a:t>2/12/2024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64D52EC-F445-4909-BEE7-D61A89EDE60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06607" y="1871980"/>
            <a:ext cx="15920946" cy="398738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40052" y="1871980"/>
            <a:ext cx="47409946" cy="39873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62A16A-F627-46B0-B05E-C9F55505C59C}" type="datetimeFigureOut">
              <a:rPr lang="en-US"/>
              <a:pPr>
                <a:defRPr/>
              </a:pPr>
              <a:t>2/12/2024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913833-D753-453C-8296-ABA66C37EEE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641E83C-3328-47B5-8F6E-AC2DD1A4855E}" type="datetimeFigureOut">
              <a:rPr lang="en-US"/>
              <a:pPr>
                <a:defRPr/>
              </a:pPr>
              <a:t>2/12/2024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E179CA9-CAEE-4BB7-8EFC-60BB3D80FEA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2" y="9695182"/>
            <a:ext cx="18186877" cy="2996565"/>
          </a:xfrm>
        </p:spPr>
        <p:txBody>
          <a:bodyPr anchor="t"/>
          <a:lstStyle>
            <a:lvl1pPr algn="l">
              <a:defRPr sz="9100" b="1" cap="all"/>
            </a:lvl1pPr>
          </a:lstStyle>
          <a:p>
            <a:r>
              <a:rPr lang="en-US"/>
              <a:t>Click to edit Master title style</a:t>
            </a:r>
          </a:p>
        </p:txBody>
      </p:sp>
      <p:sp>
        <p:nvSpPr>
          <p:cNvPr id="3" name="Text Placeholder 2"/>
          <p:cNvSpPr>
            <a:spLocks noGrp="1"/>
          </p:cNvSpPr>
          <p:nvPr>
            <p:ph type="body" idx="1"/>
          </p:nvPr>
        </p:nvSpPr>
        <p:spPr>
          <a:xfrm>
            <a:off x="1690162" y="6394771"/>
            <a:ext cx="18186877" cy="3300411"/>
          </a:xfrm>
        </p:spPr>
        <p:txBody>
          <a:bodyPr anchor="b"/>
          <a:lstStyle>
            <a:lvl1pPr marL="0" indent="0">
              <a:buNone/>
              <a:defRPr sz="4500">
                <a:solidFill>
                  <a:schemeClr val="tx1">
                    <a:tint val="75000"/>
                  </a:schemeClr>
                </a:solidFill>
              </a:defRPr>
            </a:lvl1pPr>
            <a:lvl2pPr marL="1038964" indent="0">
              <a:buNone/>
              <a:defRPr sz="4100">
                <a:solidFill>
                  <a:schemeClr val="tx1">
                    <a:tint val="75000"/>
                  </a:schemeClr>
                </a:solidFill>
              </a:defRPr>
            </a:lvl2pPr>
            <a:lvl3pPr marL="2077928" indent="0">
              <a:buNone/>
              <a:defRPr sz="3600">
                <a:solidFill>
                  <a:schemeClr val="tx1">
                    <a:tint val="75000"/>
                  </a:schemeClr>
                </a:solidFill>
              </a:defRPr>
            </a:lvl3pPr>
            <a:lvl4pPr marL="3116892" indent="0">
              <a:buNone/>
              <a:defRPr sz="3200">
                <a:solidFill>
                  <a:schemeClr val="tx1">
                    <a:tint val="75000"/>
                  </a:schemeClr>
                </a:solidFill>
              </a:defRPr>
            </a:lvl4pPr>
            <a:lvl5pPr marL="4155856" indent="0">
              <a:buNone/>
              <a:defRPr sz="3200">
                <a:solidFill>
                  <a:schemeClr val="tx1">
                    <a:tint val="75000"/>
                  </a:schemeClr>
                </a:solidFill>
              </a:defRPr>
            </a:lvl5pPr>
            <a:lvl6pPr marL="5194820" indent="0">
              <a:buNone/>
              <a:defRPr sz="3200">
                <a:solidFill>
                  <a:schemeClr val="tx1">
                    <a:tint val="75000"/>
                  </a:schemeClr>
                </a:solidFill>
              </a:defRPr>
            </a:lvl6pPr>
            <a:lvl7pPr marL="6233784" indent="0">
              <a:buNone/>
              <a:defRPr sz="3200">
                <a:solidFill>
                  <a:schemeClr val="tx1">
                    <a:tint val="75000"/>
                  </a:schemeClr>
                </a:solidFill>
              </a:defRPr>
            </a:lvl7pPr>
            <a:lvl8pPr marL="7272748" indent="0">
              <a:buNone/>
              <a:defRPr sz="3200">
                <a:solidFill>
                  <a:schemeClr val="tx1">
                    <a:tint val="75000"/>
                  </a:schemeClr>
                </a:solidFill>
              </a:defRPr>
            </a:lvl8pPr>
            <a:lvl9pPr marL="8311712"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58BD1A3-08D1-4783-BE32-9483B8F2332C}" type="datetimeFigureOut">
              <a:rPr lang="en-US"/>
              <a:pPr>
                <a:defRPr/>
              </a:pPr>
              <a:t>2/12/2024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B4F12C6-BDBE-4921-B43C-0B64A03B68F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053" y="10903587"/>
            <a:ext cx="31663589"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560250" y="10903587"/>
            <a:ext cx="31667303"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85FD71E-2DFD-4F23-A448-ACECB91B2C59}" type="datetimeFigureOut">
              <a:rPr lang="en-US"/>
              <a:pPr>
                <a:defRPr/>
              </a:pPr>
              <a:t>2/12/2024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5706F45-AC25-4817-AACF-54B8C6C580F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817" y="604204"/>
            <a:ext cx="19256692" cy="2514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816" y="3377249"/>
            <a:ext cx="9453760" cy="1407476"/>
          </a:xfrm>
        </p:spPr>
        <p:txBody>
          <a:bodyPr anchor="b"/>
          <a:lstStyle>
            <a:lvl1pPr marL="0" indent="0">
              <a:buNone/>
              <a:defRPr sz="5400" b="1"/>
            </a:lvl1pPr>
            <a:lvl2pPr marL="1038964" indent="0">
              <a:buNone/>
              <a:defRPr sz="4500" b="1"/>
            </a:lvl2pPr>
            <a:lvl3pPr marL="2077928" indent="0">
              <a:buNone/>
              <a:defRPr sz="4100" b="1"/>
            </a:lvl3pPr>
            <a:lvl4pPr marL="3116892" indent="0">
              <a:buNone/>
              <a:defRPr sz="3600" b="1"/>
            </a:lvl4pPr>
            <a:lvl5pPr marL="4155856" indent="0">
              <a:buNone/>
              <a:defRPr sz="3600" b="1"/>
            </a:lvl5pPr>
            <a:lvl6pPr marL="5194820" indent="0">
              <a:buNone/>
              <a:defRPr sz="3600" b="1"/>
            </a:lvl6pPr>
            <a:lvl7pPr marL="6233784" indent="0">
              <a:buNone/>
              <a:defRPr sz="3600" b="1"/>
            </a:lvl7pPr>
            <a:lvl8pPr marL="7272748" indent="0">
              <a:buNone/>
              <a:defRPr sz="3600" b="1"/>
            </a:lvl8pPr>
            <a:lvl9pPr marL="8311712" indent="0">
              <a:buNone/>
              <a:defRPr sz="3600" b="1"/>
            </a:lvl9pPr>
          </a:lstStyle>
          <a:p>
            <a:pPr lvl="0"/>
            <a:r>
              <a:rPr lang="en-US"/>
              <a:t>Click to edit Master text styles</a:t>
            </a:r>
          </a:p>
        </p:txBody>
      </p:sp>
      <p:sp>
        <p:nvSpPr>
          <p:cNvPr id="4" name="Content Placeholder 3"/>
          <p:cNvSpPr>
            <a:spLocks noGrp="1"/>
          </p:cNvSpPr>
          <p:nvPr>
            <p:ph sz="half" idx="2"/>
          </p:nvPr>
        </p:nvSpPr>
        <p:spPr>
          <a:xfrm>
            <a:off x="1069816" y="4784725"/>
            <a:ext cx="9453760"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9038" y="3377249"/>
            <a:ext cx="9457473" cy="1407476"/>
          </a:xfrm>
        </p:spPr>
        <p:txBody>
          <a:bodyPr anchor="b"/>
          <a:lstStyle>
            <a:lvl1pPr marL="0" indent="0">
              <a:buNone/>
              <a:defRPr sz="5400" b="1"/>
            </a:lvl1pPr>
            <a:lvl2pPr marL="1038964" indent="0">
              <a:buNone/>
              <a:defRPr sz="4500" b="1"/>
            </a:lvl2pPr>
            <a:lvl3pPr marL="2077928" indent="0">
              <a:buNone/>
              <a:defRPr sz="4100" b="1"/>
            </a:lvl3pPr>
            <a:lvl4pPr marL="3116892" indent="0">
              <a:buNone/>
              <a:defRPr sz="3600" b="1"/>
            </a:lvl4pPr>
            <a:lvl5pPr marL="4155856" indent="0">
              <a:buNone/>
              <a:defRPr sz="3600" b="1"/>
            </a:lvl5pPr>
            <a:lvl6pPr marL="5194820" indent="0">
              <a:buNone/>
              <a:defRPr sz="3600" b="1"/>
            </a:lvl6pPr>
            <a:lvl7pPr marL="6233784" indent="0">
              <a:buNone/>
              <a:defRPr sz="3600" b="1"/>
            </a:lvl7pPr>
            <a:lvl8pPr marL="7272748" indent="0">
              <a:buNone/>
              <a:defRPr sz="3600" b="1"/>
            </a:lvl8pPr>
            <a:lvl9pPr marL="8311712" indent="0">
              <a:buNone/>
              <a:defRPr sz="3600" b="1"/>
            </a:lvl9pPr>
          </a:lstStyle>
          <a:p>
            <a:pPr lvl="0"/>
            <a:r>
              <a:rPr lang="en-US"/>
              <a:t>Click to edit Master text styles</a:t>
            </a:r>
          </a:p>
        </p:txBody>
      </p:sp>
      <p:sp>
        <p:nvSpPr>
          <p:cNvPr id="6" name="Content Placeholder 5"/>
          <p:cNvSpPr>
            <a:spLocks noGrp="1"/>
          </p:cNvSpPr>
          <p:nvPr>
            <p:ph sz="quarter" idx="4"/>
          </p:nvPr>
        </p:nvSpPr>
        <p:spPr>
          <a:xfrm>
            <a:off x="10869038" y="4784725"/>
            <a:ext cx="9457473"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CA1FB7C-CAD3-4979-BB8E-DDCF03472B9C}" type="datetimeFigureOut">
              <a:rPr lang="en-US"/>
              <a:pPr>
                <a:defRPr/>
              </a:pPr>
              <a:t>2/12/2024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31507D2-9CBF-494B-8A56-EF5DC47183D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6FA2579-1276-4A74-87A1-6D0FE2FF372C}" type="datetimeFigureOut">
              <a:rPr lang="en-US"/>
              <a:pPr>
                <a:defRPr/>
              </a:pPr>
              <a:t>2/12/2024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F546B4A-9340-49C8-807A-7783BD84082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8E265A-1361-4AEA-8A14-E101C8394C8C}" type="datetimeFigureOut">
              <a:rPr lang="en-US"/>
              <a:pPr>
                <a:defRPr/>
              </a:pPr>
              <a:t>2/12/2024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7B84815A-3B0E-4997-A765-CDBFE7D7553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818" y="600711"/>
            <a:ext cx="7039244" cy="2556510"/>
          </a:xfrm>
        </p:spPr>
        <p:txBody>
          <a:bodyPr anchor="b"/>
          <a:lstStyle>
            <a:lvl1pPr algn="l">
              <a:defRPr sz="4500" b="1"/>
            </a:lvl1pPr>
          </a:lstStyle>
          <a:p>
            <a:r>
              <a:rPr lang="en-US"/>
              <a:t>Click to edit Master title style</a:t>
            </a:r>
          </a:p>
        </p:txBody>
      </p:sp>
      <p:sp>
        <p:nvSpPr>
          <p:cNvPr id="3" name="Content Placeholder 2"/>
          <p:cNvSpPr>
            <a:spLocks noGrp="1"/>
          </p:cNvSpPr>
          <p:nvPr>
            <p:ph idx="1"/>
          </p:nvPr>
        </p:nvSpPr>
        <p:spPr>
          <a:xfrm>
            <a:off x="8365369" y="600712"/>
            <a:ext cx="11961140" cy="12876848"/>
          </a:xfrm>
        </p:spPr>
        <p:txBody>
          <a:bodyPr/>
          <a:lstStyle>
            <a:lvl1pPr>
              <a:defRPr sz="7300"/>
            </a:lvl1pPr>
            <a:lvl2pPr>
              <a:defRPr sz="64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818" y="3157222"/>
            <a:ext cx="7039244" cy="10320338"/>
          </a:xfrm>
        </p:spPr>
        <p:txBody>
          <a:bodyPr/>
          <a:lstStyle>
            <a:lvl1pPr marL="0" indent="0">
              <a:buNone/>
              <a:defRPr sz="3200"/>
            </a:lvl1pPr>
            <a:lvl2pPr marL="1038964" indent="0">
              <a:buNone/>
              <a:defRPr sz="2800"/>
            </a:lvl2pPr>
            <a:lvl3pPr marL="2077928" indent="0">
              <a:buNone/>
              <a:defRPr sz="2300"/>
            </a:lvl3pPr>
            <a:lvl4pPr marL="3116892" indent="0">
              <a:buNone/>
              <a:defRPr sz="2000"/>
            </a:lvl4pPr>
            <a:lvl5pPr marL="4155856" indent="0">
              <a:buNone/>
              <a:defRPr sz="2000"/>
            </a:lvl5pPr>
            <a:lvl6pPr marL="5194820" indent="0">
              <a:buNone/>
              <a:defRPr sz="2000"/>
            </a:lvl6pPr>
            <a:lvl7pPr marL="6233784" indent="0">
              <a:buNone/>
              <a:defRPr sz="2000"/>
            </a:lvl7pPr>
            <a:lvl8pPr marL="7272748" indent="0">
              <a:buNone/>
              <a:defRPr sz="2000"/>
            </a:lvl8pPr>
            <a:lvl9pPr marL="8311712"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4F6368B-BFDC-4FD9-BB47-0294E095E7C7}" type="datetimeFigureOut">
              <a:rPr lang="en-US"/>
              <a:pPr>
                <a:defRPr/>
              </a:pPr>
              <a:t>2/12/2024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EA0EB0D-B40A-4476-A042-007224BD9F0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830" y="10561319"/>
            <a:ext cx="12837795" cy="1246824"/>
          </a:xfrm>
        </p:spPr>
        <p:txBody>
          <a:bodyPr anchor="b"/>
          <a:lstStyle>
            <a:lvl1pPr algn="l">
              <a:defRPr sz="4500" b="1"/>
            </a:lvl1pPr>
          </a:lstStyle>
          <a:p>
            <a:r>
              <a:rPr lang="en-US"/>
              <a:t>Click to edit Master title style</a:t>
            </a:r>
          </a:p>
        </p:txBody>
      </p:sp>
      <p:sp>
        <p:nvSpPr>
          <p:cNvPr id="3" name="Picture Placeholder 2"/>
          <p:cNvSpPr>
            <a:spLocks noGrp="1"/>
          </p:cNvSpPr>
          <p:nvPr>
            <p:ph type="pic" idx="1"/>
          </p:nvPr>
        </p:nvSpPr>
        <p:spPr>
          <a:xfrm>
            <a:off x="4193830" y="1348106"/>
            <a:ext cx="12837795" cy="9052560"/>
          </a:xfrm>
        </p:spPr>
        <p:txBody>
          <a:bodyPr rtlCol="0">
            <a:normAutofit/>
          </a:bodyPr>
          <a:lstStyle>
            <a:lvl1pPr marL="0" indent="0">
              <a:buNone/>
              <a:defRPr sz="7300"/>
            </a:lvl1pPr>
            <a:lvl2pPr marL="1038964" indent="0">
              <a:buNone/>
              <a:defRPr sz="6400"/>
            </a:lvl2pPr>
            <a:lvl3pPr marL="2077928" indent="0">
              <a:buNone/>
              <a:defRPr sz="5400"/>
            </a:lvl3pPr>
            <a:lvl4pPr marL="3116892" indent="0">
              <a:buNone/>
              <a:defRPr sz="4500"/>
            </a:lvl4pPr>
            <a:lvl5pPr marL="4155856" indent="0">
              <a:buNone/>
              <a:defRPr sz="4500"/>
            </a:lvl5pPr>
            <a:lvl6pPr marL="5194820" indent="0">
              <a:buNone/>
              <a:defRPr sz="4500"/>
            </a:lvl6pPr>
            <a:lvl7pPr marL="6233784" indent="0">
              <a:buNone/>
              <a:defRPr sz="4500"/>
            </a:lvl7pPr>
            <a:lvl8pPr marL="7272748" indent="0">
              <a:buNone/>
              <a:defRPr sz="4500"/>
            </a:lvl8pPr>
            <a:lvl9pPr marL="8311712" indent="0">
              <a:buNone/>
              <a:defRPr sz="4500"/>
            </a:lvl9pPr>
          </a:lstStyle>
          <a:p>
            <a:pPr lvl="0"/>
            <a:endParaRPr lang="en-US" noProof="0" dirty="0"/>
          </a:p>
        </p:txBody>
      </p:sp>
      <p:sp>
        <p:nvSpPr>
          <p:cNvPr id="4" name="Text Placeholder 3"/>
          <p:cNvSpPr>
            <a:spLocks noGrp="1"/>
          </p:cNvSpPr>
          <p:nvPr>
            <p:ph type="body" sz="half" idx="2"/>
          </p:nvPr>
        </p:nvSpPr>
        <p:spPr>
          <a:xfrm>
            <a:off x="4193830" y="11808145"/>
            <a:ext cx="12837795" cy="1770696"/>
          </a:xfrm>
        </p:spPr>
        <p:txBody>
          <a:bodyPr/>
          <a:lstStyle>
            <a:lvl1pPr marL="0" indent="0">
              <a:buNone/>
              <a:defRPr sz="3200"/>
            </a:lvl1pPr>
            <a:lvl2pPr marL="1038964" indent="0">
              <a:buNone/>
              <a:defRPr sz="2800"/>
            </a:lvl2pPr>
            <a:lvl3pPr marL="2077928" indent="0">
              <a:buNone/>
              <a:defRPr sz="2300"/>
            </a:lvl3pPr>
            <a:lvl4pPr marL="3116892" indent="0">
              <a:buNone/>
              <a:defRPr sz="2000"/>
            </a:lvl4pPr>
            <a:lvl5pPr marL="4155856" indent="0">
              <a:buNone/>
              <a:defRPr sz="2000"/>
            </a:lvl5pPr>
            <a:lvl6pPr marL="5194820" indent="0">
              <a:buNone/>
              <a:defRPr sz="2000"/>
            </a:lvl6pPr>
            <a:lvl7pPr marL="6233784" indent="0">
              <a:buNone/>
              <a:defRPr sz="2000"/>
            </a:lvl7pPr>
            <a:lvl8pPr marL="7272748" indent="0">
              <a:buNone/>
              <a:defRPr sz="2000"/>
            </a:lvl8pPr>
            <a:lvl9pPr marL="8311712"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4B24F50-1CD8-4B77-BE20-CFD245A62816}" type="datetimeFigureOut">
              <a:rPr lang="en-US"/>
              <a:pPr>
                <a:defRPr/>
              </a:pPr>
              <a:t>2/12/2024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DD18976-4C8D-4EDB-A1D9-42BB65F6CA2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69737" y="603441"/>
            <a:ext cx="19256851" cy="2515128"/>
          </a:xfrm>
          <a:prstGeom prst="rect">
            <a:avLst/>
          </a:prstGeom>
          <a:noFill/>
          <a:ln w="9525">
            <a:noFill/>
            <a:miter lim="800000"/>
            <a:headEnd/>
            <a:tailEnd/>
          </a:ln>
        </p:spPr>
        <p:txBody>
          <a:bodyPr vert="horz" wrap="square" lIns="207793" tIns="103897" rIns="207793" bIns="103897"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69737" y="3520863"/>
            <a:ext cx="19256851" cy="9955979"/>
          </a:xfrm>
          <a:prstGeom prst="rect">
            <a:avLst/>
          </a:prstGeom>
          <a:noFill/>
          <a:ln w="9525">
            <a:noFill/>
            <a:miter lim="800000"/>
            <a:headEnd/>
            <a:tailEnd/>
          </a:ln>
        </p:spPr>
        <p:txBody>
          <a:bodyPr vert="horz" wrap="square" lIns="207793" tIns="103897" rIns="207793" bIns="10389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9737" y="13983668"/>
            <a:ext cx="4992103" cy="803003"/>
          </a:xfrm>
          <a:prstGeom prst="rect">
            <a:avLst/>
          </a:prstGeom>
        </p:spPr>
        <p:txBody>
          <a:bodyPr vert="horz" lIns="207793" tIns="103897" rIns="207793" bIns="103897" rtlCol="0" anchor="ctr"/>
          <a:lstStyle>
            <a:lvl1pPr algn="l" defTabSz="2077928" fontAlgn="auto">
              <a:spcBef>
                <a:spcPts val="0"/>
              </a:spcBef>
              <a:spcAft>
                <a:spcPts val="0"/>
              </a:spcAft>
              <a:defRPr sz="2800">
                <a:solidFill>
                  <a:schemeClr val="tx1">
                    <a:tint val="75000"/>
                  </a:schemeClr>
                </a:solidFill>
                <a:latin typeface="+mn-lt"/>
              </a:defRPr>
            </a:lvl1pPr>
          </a:lstStyle>
          <a:p>
            <a:pPr>
              <a:defRPr/>
            </a:pPr>
            <a:fld id="{C3649540-97AF-4BB8-BF1D-44EE7EB337A9}" type="datetimeFigureOut">
              <a:rPr lang="en-US"/>
              <a:pPr>
                <a:defRPr/>
              </a:pPr>
              <a:t>2/12/2024</a:t>
            </a:fld>
            <a:endParaRPr lang="en-US" dirty="0"/>
          </a:p>
        </p:txBody>
      </p:sp>
      <p:sp>
        <p:nvSpPr>
          <p:cNvPr id="5" name="Footer Placeholder 4"/>
          <p:cNvSpPr>
            <a:spLocks noGrp="1"/>
          </p:cNvSpPr>
          <p:nvPr>
            <p:ph type="ftr" sz="quarter" idx="3"/>
          </p:nvPr>
        </p:nvSpPr>
        <p:spPr>
          <a:xfrm>
            <a:off x="7310664" y="13983668"/>
            <a:ext cx="6774997" cy="803003"/>
          </a:xfrm>
          <a:prstGeom prst="rect">
            <a:avLst/>
          </a:prstGeom>
        </p:spPr>
        <p:txBody>
          <a:bodyPr vert="horz" lIns="207793" tIns="103897" rIns="207793" bIns="103897" rtlCol="0" anchor="ctr"/>
          <a:lstStyle>
            <a:lvl1pPr algn="ctr" defTabSz="2077928" fontAlgn="auto">
              <a:spcBef>
                <a:spcPts val="0"/>
              </a:spcBef>
              <a:spcAft>
                <a:spcPts val="0"/>
              </a:spcAft>
              <a:defRPr sz="28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15334486" y="13983668"/>
            <a:ext cx="4992103" cy="803003"/>
          </a:xfrm>
          <a:prstGeom prst="rect">
            <a:avLst/>
          </a:prstGeom>
        </p:spPr>
        <p:txBody>
          <a:bodyPr vert="horz" lIns="207793" tIns="103897" rIns="207793" bIns="103897" rtlCol="0" anchor="ctr"/>
          <a:lstStyle>
            <a:lvl1pPr algn="r" defTabSz="2077928" fontAlgn="auto">
              <a:spcBef>
                <a:spcPts val="0"/>
              </a:spcBef>
              <a:spcAft>
                <a:spcPts val="0"/>
              </a:spcAft>
              <a:defRPr sz="2800">
                <a:solidFill>
                  <a:schemeClr val="tx1">
                    <a:tint val="75000"/>
                  </a:schemeClr>
                </a:solidFill>
                <a:latin typeface="+mn-lt"/>
              </a:defRPr>
            </a:lvl1pPr>
          </a:lstStyle>
          <a:p>
            <a:pPr>
              <a:defRPr/>
            </a:pPr>
            <a:fld id="{C8D161DD-CB27-4D32-93F1-1D522049FD1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76450" rtl="0" eaLnBrk="0" fontAlgn="base" hangingPunct="0">
        <a:spcBef>
          <a:spcPct val="0"/>
        </a:spcBef>
        <a:spcAft>
          <a:spcPct val="0"/>
        </a:spcAft>
        <a:defRPr sz="10000" kern="1200">
          <a:solidFill>
            <a:schemeClr val="tx1"/>
          </a:solidFill>
          <a:latin typeface="+mj-lt"/>
          <a:ea typeface="+mj-ea"/>
          <a:cs typeface="+mj-cs"/>
        </a:defRPr>
      </a:lvl1pPr>
      <a:lvl2pPr algn="ctr" defTabSz="2076450" rtl="0" eaLnBrk="0" fontAlgn="base" hangingPunct="0">
        <a:spcBef>
          <a:spcPct val="0"/>
        </a:spcBef>
        <a:spcAft>
          <a:spcPct val="0"/>
        </a:spcAft>
        <a:defRPr sz="10000">
          <a:solidFill>
            <a:schemeClr val="tx1"/>
          </a:solidFill>
          <a:latin typeface="Calibri" pitchFamily="34" charset="0"/>
        </a:defRPr>
      </a:lvl2pPr>
      <a:lvl3pPr algn="ctr" defTabSz="2076450" rtl="0" eaLnBrk="0" fontAlgn="base" hangingPunct="0">
        <a:spcBef>
          <a:spcPct val="0"/>
        </a:spcBef>
        <a:spcAft>
          <a:spcPct val="0"/>
        </a:spcAft>
        <a:defRPr sz="10000">
          <a:solidFill>
            <a:schemeClr val="tx1"/>
          </a:solidFill>
          <a:latin typeface="Calibri" pitchFamily="34" charset="0"/>
        </a:defRPr>
      </a:lvl3pPr>
      <a:lvl4pPr algn="ctr" defTabSz="2076450" rtl="0" eaLnBrk="0" fontAlgn="base" hangingPunct="0">
        <a:spcBef>
          <a:spcPct val="0"/>
        </a:spcBef>
        <a:spcAft>
          <a:spcPct val="0"/>
        </a:spcAft>
        <a:defRPr sz="10000">
          <a:solidFill>
            <a:schemeClr val="tx1"/>
          </a:solidFill>
          <a:latin typeface="Calibri" pitchFamily="34" charset="0"/>
        </a:defRPr>
      </a:lvl4pPr>
      <a:lvl5pPr algn="ctr" defTabSz="2076450" rtl="0" eaLnBrk="0" fontAlgn="base" hangingPunct="0">
        <a:spcBef>
          <a:spcPct val="0"/>
        </a:spcBef>
        <a:spcAft>
          <a:spcPct val="0"/>
        </a:spcAft>
        <a:defRPr sz="10000">
          <a:solidFill>
            <a:schemeClr val="tx1"/>
          </a:solidFill>
          <a:latin typeface="Calibri" pitchFamily="34" charset="0"/>
        </a:defRPr>
      </a:lvl5pPr>
      <a:lvl6pPr marL="457200" algn="ctr" defTabSz="2076450" rtl="0" fontAlgn="base">
        <a:spcBef>
          <a:spcPct val="0"/>
        </a:spcBef>
        <a:spcAft>
          <a:spcPct val="0"/>
        </a:spcAft>
        <a:defRPr sz="10000">
          <a:solidFill>
            <a:schemeClr val="tx1"/>
          </a:solidFill>
          <a:latin typeface="Calibri" pitchFamily="34" charset="0"/>
        </a:defRPr>
      </a:lvl6pPr>
      <a:lvl7pPr marL="914400" algn="ctr" defTabSz="2076450" rtl="0" fontAlgn="base">
        <a:spcBef>
          <a:spcPct val="0"/>
        </a:spcBef>
        <a:spcAft>
          <a:spcPct val="0"/>
        </a:spcAft>
        <a:defRPr sz="10000">
          <a:solidFill>
            <a:schemeClr val="tx1"/>
          </a:solidFill>
          <a:latin typeface="Calibri" pitchFamily="34" charset="0"/>
        </a:defRPr>
      </a:lvl7pPr>
      <a:lvl8pPr marL="1371600" algn="ctr" defTabSz="2076450" rtl="0" fontAlgn="base">
        <a:spcBef>
          <a:spcPct val="0"/>
        </a:spcBef>
        <a:spcAft>
          <a:spcPct val="0"/>
        </a:spcAft>
        <a:defRPr sz="10000">
          <a:solidFill>
            <a:schemeClr val="tx1"/>
          </a:solidFill>
          <a:latin typeface="Calibri" pitchFamily="34" charset="0"/>
        </a:defRPr>
      </a:lvl8pPr>
      <a:lvl9pPr marL="1828800" algn="ctr" defTabSz="2076450" rtl="0" fontAlgn="base">
        <a:spcBef>
          <a:spcPct val="0"/>
        </a:spcBef>
        <a:spcAft>
          <a:spcPct val="0"/>
        </a:spcAft>
        <a:defRPr sz="10000">
          <a:solidFill>
            <a:schemeClr val="tx1"/>
          </a:solidFill>
          <a:latin typeface="Calibri" pitchFamily="34" charset="0"/>
        </a:defRPr>
      </a:lvl9pPr>
    </p:titleStyle>
    <p:bodyStyle>
      <a:lvl1pPr marL="777875" indent="-777875" algn="l" defTabSz="2076450" rtl="0" eaLnBrk="0" fontAlgn="base" hangingPunct="0">
        <a:spcBef>
          <a:spcPct val="20000"/>
        </a:spcBef>
        <a:spcAft>
          <a:spcPct val="0"/>
        </a:spcAft>
        <a:buFont typeface="Arial" charset="0"/>
        <a:buChar char="•"/>
        <a:defRPr sz="7300" kern="1200">
          <a:solidFill>
            <a:schemeClr val="tx1"/>
          </a:solidFill>
          <a:latin typeface="+mn-lt"/>
          <a:ea typeface="+mn-ea"/>
          <a:cs typeface="+mn-cs"/>
        </a:defRPr>
      </a:lvl1pPr>
      <a:lvl2pPr marL="1687513" indent="-649288" algn="l" defTabSz="2076450" rtl="0" eaLnBrk="0" fontAlgn="base" hangingPunct="0">
        <a:spcBef>
          <a:spcPct val="20000"/>
        </a:spcBef>
        <a:spcAft>
          <a:spcPct val="0"/>
        </a:spcAft>
        <a:buFont typeface="Arial" charset="0"/>
        <a:buChar char="–"/>
        <a:defRPr sz="6400" kern="1200">
          <a:solidFill>
            <a:schemeClr val="tx1"/>
          </a:solidFill>
          <a:latin typeface="+mn-lt"/>
          <a:ea typeface="+mn-ea"/>
          <a:cs typeface="+mn-cs"/>
        </a:defRPr>
      </a:lvl2pPr>
      <a:lvl3pPr marL="2597150" indent="-519113" algn="l" defTabSz="2076450" rtl="0" eaLnBrk="0" fontAlgn="base" hangingPunct="0">
        <a:spcBef>
          <a:spcPct val="20000"/>
        </a:spcBef>
        <a:spcAft>
          <a:spcPct val="0"/>
        </a:spcAft>
        <a:buFont typeface="Arial" charset="0"/>
        <a:buChar char="•"/>
        <a:defRPr sz="5400" kern="1200">
          <a:solidFill>
            <a:schemeClr val="tx1"/>
          </a:solidFill>
          <a:latin typeface="+mn-lt"/>
          <a:ea typeface="+mn-ea"/>
          <a:cs typeface="+mn-cs"/>
        </a:defRPr>
      </a:lvl3pPr>
      <a:lvl4pPr marL="3635375" indent="-519113" algn="l" defTabSz="2076450" rtl="0" eaLnBrk="0" fontAlgn="base" hangingPunct="0">
        <a:spcBef>
          <a:spcPct val="20000"/>
        </a:spcBef>
        <a:spcAft>
          <a:spcPct val="0"/>
        </a:spcAft>
        <a:buFont typeface="Arial" charset="0"/>
        <a:buChar char="–"/>
        <a:defRPr sz="4500" kern="1200">
          <a:solidFill>
            <a:schemeClr val="tx1"/>
          </a:solidFill>
          <a:latin typeface="+mn-lt"/>
          <a:ea typeface="+mn-ea"/>
          <a:cs typeface="+mn-cs"/>
        </a:defRPr>
      </a:lvl4pPr>
      <a:lvl5pPr marL="4675188" indent="-519113" algn="l" defTabSz="2076450" rtl="0" eaLnBrk="0" fontAlgn="base" hangingPunct="0">
        <a:spcBef>
          <a:spcPct val="20000"/>
        </a:spcBef>
        <a:spcAft>
          <a:spcPct val="0"/>
        </a:spcAft>
        <a:buFont typeface="Arial" charset="0"/>
        <a:buChar char="»"/>
        <a:defRPr sz="4500" kern="1200">
          <a:solidFill>
            <a:schemeClr val="tx1"/>
          </a:solidFill>
          <a:latin typeface="+mn-lt"/>
          <a:ea typeface="+mn-ea"/>
          <a:cs typeface="+mn-cs"/>
        </a:defRPr>
      </a:lvl5pPr>
      <a:lvl6pPr marL="5714302"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53266"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792230"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31194"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en-US"/>
      </a:defPPr>
      <a:lvl1pPr marL="0" algn="l" defTabSz="2077928" rtl="0" eaLnBrk="1" latinLnBrk="0" hangingPunct="1">
        <a:defRPr sz="4100" kern="1200">
          <a:solidFill>
            <a:schemeClr val="tx1"/>
          </a:solidFill>
          <a:latin typeface="+mn-lt"/>
          <a:ea typeface="+mn-ea"/>
          <a:cs typeface="+mn-cs"/>
        </a:defRPr>
      </a:lvl1pPr>
      <a:lvl2pPr marL="1038964" algn="l" defTabSz="2077928" rtl="0" eaLnBrk="1" latinLnBrk="0" hangingPunct="1">
        <a:defRPr sz="4100" kern="1200">
          <a:solidFill>
            <a:schemeClr val="tx1"/>
          </a:solidFill>
          <a:latin typeface="+mn-lt"/>
          <a:ea typeface="+mn-ea"/>
          <a:cs typeface="+mn-cs"/>
        </a:defRPr>
      </a:lvl2pPr>
      <a:lvl3pPr marL="2077928" algn="l" defTabSz="2077928" rtl="0" eaLnBrk="1" latinLnBrk="0" hangingPunct="1">
        <a:defRPr sz="4100" kern="1200">
          <a:solidFill>
            <a:schemeClr val="tx1"/>
          </a:solidFill>
          <a:latin typeface="+mn-lt"/>
          <a:ea typeface="+mn-ea"/>
          <a:cs typeface="+mn-cs"/>
        </a:defRPr>
      </a:lvl3pPr>
      <a:lvl4pPr marL="3116892" algn="l" defTabSz="2077928" rtl="0" eaLnBrk="1" latinLnBrk="0" hangingPunct="1">
        <a:defRPr sz="4100" kern="1200">
          <a:solidFill>
            <a:schemeClr val="tx1"/>
          </a:solidFill>
          <a:latin typeface="+mn-lt"/>
          <a:ea typeface="+mn-ea"/>
          <a:cs typeface="+mn-cs"/>
        </a:defRPr>
      </a:lvl4pPr>
      <a:lvl5pPr marL="4155856" algn="l" defTabSz="2077928" rtl="0" eaLnBrk="1" latinLnBrk="0" hangingPunct="1">
        <a:defRPr sz="4100" kern="1200">
          <a:solidFill>
            <a:schemeClr val="tx1"/>
          </a:solidFill>
          <a:latin typeface="+mn-lt"/>
          <a:ea typeface="+mn-ea"/>
          <a:cs typeface="+mn-cs"/>
        </a:defRPr>
      </a:lvl5pPr>
      <a:lvl6pPr marL="5194820" algn="l" defTabSz="2077928" rtl="0" eaLnBrk="1" latinLnBrk="0" hangingPunct="1">
        <a:defRPr sz="4100" kern="1200">
          <a:solidFill>
            <a:schemeClr val="tx1"/>
          </a:solidFill>
          <a:latin typeface="+mn-lt"/>
          <a:ea typeface="+mn-ea"/>
          <a:cs typeface="+mn-cs"/>
        </a:defRPr>
      </a:lvl6pPr>
      <a:lvl7pPr marL="6233784" algn="l" defTabSz="2077928" rtl="0" eaLnBrk="1" latinLnBrk="0" hangingPunct="1">
        <a:defRPr sz="4100" kern="1200">
          <a:solidFill>
            <a:schemeClr val="tx1"/>
          </a:solidFill>
          <a:latin typeface="+mn-lt"/>
          <a:ea typeface="+mn-ea"/>
          <a:cs typeface="+mn-cs"/>
        </a:defRPr>
      </a:lvl7pPr>
      <a:lvl8pPr marL="7272748" algn="l" defTabSz="2077928" rtl="0" eaLnBrk="1" latinLnBrk="0" hangingPunct="1">
        <a:defRPr sz="4100" kern="1200">
          <a:solidFill>
            <a:schemeClr val="tx1"/>
          </a:solidFill>
          <a:latin typeface="+mn-lt"/>
          <a:ea typeface="+mn-ea"/>
          <a:cs typeface="+mn-cs"/>
        </a:defRPr>
      </a:lvl8pPr>
      <a:lvl9pPr marL="8311712" algn="l" defTabSz="2077928"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01fe21bee008@kletech.ac.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mailto:01fe21bee031@kletech.ac.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1396325" cy="2328826"/>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64584" tIns="32292" rIns="64584" bIns="32292" anchor="ctr"/>
          <a:lstStyle/>
          <a:p>
            <a:pPr algn="ctr" defTabSz="2077928" fontAlgn="auto">
              <a:spcBef>
                <a:spcPts val="0"/>
              </a:spcBef>
              <a:spcAft>
                <a:spcPts val="0"/>
              </a:spcAft>
              <a:defRPr/>
            </a:pPr>
            <a:endParaRPr lang="en-GB" sz="7100" dirty="0">
              <a:latin typeface="Bookman Old Style" pitchFamily="18" charset="0"/>
            </a:endParaRPr>
          </a:p>
          <a:p>
            <a:pPr algn="ctr" defTabSz="2077928" fontAlgn="auto">
              <a:spcBef>
                <a:spcPts val="0"/>
              </a:spcBef>
              <a:spcAft>
                <a:spcPts val="0"/>
              </a:spcAft>
              <a:defRPr/>
            </a:pPr>
            <a:endParaRPr lang="en-GB" sz="7100" b="1" dirty="0">
              <a:solidFill>
                <a:schemeClr val="bg1"/>
              </a:solidFill>
              <a:latin typeface="Bookman Old Style" pitchFamily="18" charset="0"/>
            </a:endParaRPr>
          </a:p>
          <a:p>
            <a:pPr algn="ctr" defTabSz="2077928" fontAlgn="auto">
              <a:spcBef>
                <a:spcPts val="0"/>
              </a:spcBef>
              <a:spcAft>
                <a:spcPts val="0"/>
              </a:spcAft>
              <a:defRPr/>
            </a:pPr>
            <a:r>
              <a:rPr lang="en-GB" sz="4800" b="1" dirty="0">
                <a:solidFill>
                  <a:schemeClr val="bg1"/>
                </a:solidFill>
                <a:latin typeface="Bookman Old Style" pitchFamily="18" charset="0"/>
              </a:rPr>
              <a:t>                             </a:t>
            </a:r>
            <a:r>
              <a:rPr lang="en-US" sz="4800" b="1" dirty="0">
                <a:solidFill>
                  <a:srgbClr val="C00000"/>
                </a:solidFill>
                <a:latin typeface="Bookman Old Style" pitchFamily="18" charset="0"/>
              </a:rPr>
              <a:t>MODULAR SPI DESIGN AND VERIFICATION </a:t>
            </a:r>
          </a:p>
          <a:p>
            <a:pPr algn="ctr" defTabSz="2077928" fontAlgn="auto">
              <a:spcBef>
                <a:spcPts val="0"/>
              </a:spcBef>
              <a:spcAft>
                <a:spcPts val="0"/>
              </a:spcAft>
              <a:defRPr/>
            </a:pPr>
            <a:r>
              <a:rPr lang="en-GB" sz="2000" dirty="0">
                <a:solidFill>
                  <a:srgbClr val="C00000"/>
                </a:solidFill>
                <a:latin typeface="Bookman Old Style" pitchFamily="18" charset="0"/>
              </a:rPr>
              <a:t>                                                                                  </a:t>
            </a:r>
            <a:r>
              <a:rPr lang="en-GB" sz="3200" dirty="0">
                <a:solidFill>
                  <a:srgbClr val="C00000"/>
                </a:solidFill>
                <a:latin typeface="Bookman Old Style" pitchFamily="18" charset="0"/>
              </a:rPr>
              <a:t>Rahul,Malhar,Chandru,Chandrashekhar    Guide: Dr Saroja V Siddamal</a:t>
            </a:r>
          </a:p>
          <a:p>
            <a:pPr algn="ctr" defTabSz="2077928" fontAlgn="auto">
              <a:spcBef>
                <a:spcPts val="0"/>
              </a:spcBef>
              <a:spcAft>
                <a:spcPts val="0"/>
              </a:spcAft>
              <a:defRPr/>
            </a:pPr>
            <a:r>
              <a:rPr lang="en-GB" sz="3600" dirty="0">
                <a:solidFill>
                  <a:srgbClr val="C00000"/>
                </a:solidFill>
                <a:latin typeface="Bookman Old Style" pitchFamily="18" charset="0"/>
              </a:rPr>
              <a:t>                                         School:</a:t>
            </a:r>
            <a:r>
              <a:rPr lang="en-US" sz="3600" dirty="0">
                <a:solidFill>
                  <a:srgbClr val="C00000"/>
                </a:solidFill>
                <a:latin typeface="Bookman Old Style" pitchFamily="18" charset="0"/>
              </a:rPr>
              <a:t> Department  of Electrical and Electronics Engineering</a:t>
            </a:r>
            <a:endParaRPr lang="en-GB" sz="3600" dirty="0">
              <a:solidFill>
                <a:srgbClr val="C00000"/>
              </a:solidFill>
              <a:latin typeface="Bookman Old Style" pitchFamily="18" charset="0"/>
            </a:endParaRPr>
          </a:p>
          <a:p>
            <a:pPr defTabSz="2077928" fontAlgn="auto">
              <a:spcBef>
                <a:spcPts val="0"/>
              </a:spcBef>
              <a:spcAft>
                <a:spcPts val="0"/>
              </a:spcAft>
              <a:defRPr/>
            </a:pPr>
            <a:r>
              <a:rPr lang="en-GB" sz="3600" dirty="0">
                <a:solidFill>
                  <a:srgbClr val="C00000"/>
                </a:solidFill>
                <a:latin typeface="Bookman Old Style" pitchFamily="18" charset="0"/>
              </a:rPr>
              <a:t>                                              </a:t>
            </a:r>
            <a:r>
              <a:rPr lang="en-GB" sz="3200" dirty="0">
                <a:solidFill>
                  <a:srgbClr val="C00000"/>
                </a:solidFill>
                <a:latin typeface="Bookman Old Style" pitchFamily="18" charset="0"/>
              </a:rPr>
              <a:t>Email id: </a:t>
            </a:r>
            <a:r>
              <a:rPr lang="en-GB" sz="2200" dirty="0">
                <a:solidFill>
                  <a:srgbClr val="C00000"/>
                </a:solidFill>
                <a:latin typeface="Bookman Old Style" pitchFamily="18" charset="0"/>
                <a:hlinkClick r:id="rId3"/>
              </a:rPr>
              <a:t>01fe21bee008@kletech.ac.in</a:t>
            </a:r>
            <a:r>
              <a:rPr lang="en-GB" sz="2200" dirty="0">
                <a:solidFill>
                  <a:srgbClr val="C00000"/>
                </a:solidFill>
                <a:latin typeface="Bookman Old Style" pitchFamily="18" charset="0"/>
              </a:rPr>
              <a:t>,</a:t>
            </a:r>
            <a:r>
              <a:rPr lang="en-GB" sz="2200" dirty="0">
                <a:solidFill>
                  <a:srgbClr val="C00000"/>
                </a:solidFill>
                <a:latin typeface="Bookman Old Style" pitchFamily="18" charset="0"/>
                <a:hlinkClick r:id="rId4"/>
              </a:rPr>
              <a:t>01fe21bee016@kletech.ac.in</a:t>
            </a:r>
            <a:r>
              <a:rPr lang="en-GB" sz="2200" dirty="0">
                <a:solidFill>
                  <a:srgbClr val="C00000"/>
                </a:solidFill>
                <a:latin typeface="Bookman Old Style" pitchFamily="18" charset="0"/>
              </a:rPr>
              <a:t>,</a:t>
            </a:r>
            <a:r>
              <a:rPr lang="en-GB" sz="2200" dirty="0">
                <a:solidFill>
                  <a:srgbClr val="C00000"/>
                </a:solidFill>
                <a:latin typeface="Bookman Old Style" pitchFamily="18" charset="0"/>
                <a:hlinkClick r:id="rId4"/>
              </a:rPr>
              <a:t>01fe21bee031@kletech.ac.in</a:t>
            </a:r>
            <a:r>
              <a:rPr lang="en-GB" sz="2200" dirty="0">
                <a:solidFill>
                  <a:srgbClr val="C00000"/>
                </a:solidFill>
                <a:latin typeface="Bookman Old Style" pitchFamily="18" charset="0"/>
              </a:rPr>
              <a:t> </a:t>
            </a:r>
          </a:p>
          <a:p>
            <a:pPr algn="ctr" defTabSz="2077928" fontAlgn="auto">
              <a:spcBef>
                <a:spcPts val="0"/>
              </a:spcBef>
              <a:spcAft>
                <a:spcPts val="0"/>
              </a:spcAft>
              <a:defRPr/>
            </a:pPr>
            <a:endParaRPr lang="en-GB" sz="3200" dirty="0">
              <a:solidFill>
                <a:schemeClr val="tx1"/>
              </a:solidFill>
              <a:latin typeface="Bookman Old Style" pitchFamily="18" charset="0"/>
            </a:endParaRPr>
          </a:p>
          <a:p>
            <a:pPr algn="ctr" defTabSz="2077928" fontAlgn="auto">
              <a:spcBef>
                <a:spcPts val="0"/>
              </a:spcBef>
              <a:spcAft>
                <a:spcPts val="0"/>
              </a:spcAft>
              <a:defRPr/>
            </a:pPr>
            <a:endParaRPr lang="en-GB" sz="3600" dirty="0">
              <a:latin typeface="Bookman Old Style" pitchFamily="18" charset="0"/>
            </a:endParaRPr>
          </a:p>
          <a:p>
            <a:pPr algn="ctr" defTabSz="2077928" fontAlgn="auto">
              <a:spcBef>
                <a:spcPts val="0"/>
              </a:spcBef>
              <a:spcAft>
                <a:spcPts val="0"/>
              </a:spcAft>
              <a:defRPr/>
            </a:pPr>
            <a:endParaRPr lang="en-US" sz="7100" dirty="0">
              <a:latin typeface="Bookman Old Style" pitchFamily="18" charset="0"/>
            </a:endParaRPr>
          </a:p>
        </p:txBody>
      </p:sp>
      <p:sp>
        <p:nvSpPr>
          <p:cNvPr id="2060" name="Text Box 25"/>
          <p:cNvSpPr txBox="1">
            <a:spLocks noChangeArrowheads="1"/>
          </p:cNvSpPr>
          <p:nvPr/>
        </p:nvSpPr>
        <p:spPr bwMode="auto">
          <a:xfrm>
            <a:off x="258762" y="5043470"/>
            <a:ext cx="6858000" cy="747730"/>
          </a:xfrm>
          <a:prstGeom prst="rect">
            <a:avLst/>
          </a:prstGeom>
          <a:solidFill>
            <a:schemeClr val="accent3">
              <a:lumMod val="40000"/>
              <a:lumOff val="60000"/>
            </a:schemeClr>
          </a:solidFill>
          <a:ln w="9525">
            <a:noFill/>
            <a:prstDash val="sysDot"/>
            <a:miter lim="800000"/>
            <a:headEnd/>
            <a:tailEnd/>
          </a:ln>
        </p:spPr>
        <p:txBody>
          <a:bodyPr wrap="none" lIns="161460" tIns="161460" rIns="161460" bIns="161460" anchor="t" anchorCtr="1"/>
          <a:lstStyle/>
          <a:p>
            <a:r>
              <a:rPr lang="en-US" sz="3600" b="1" dirty="0">
                <a:solidFill>
                  <a:srgbClr val="C00000"/>
                </a:solidFill>
                <a:latin typeface="Bookman Old Style" pitchFamily="18" charset="0"/>
                <a:cs typeface="Arial" pitchFamily="34" charset="0"/>
              </a:rPr>
              <a:t>Objectives</a:t>
            </a:r>
            <a:endParaRPr lang="en-US" sz="3400" dirty="0">
              <a:solidFill>
                <a:srgbClr val="C00000"/>
              </a:solidFill>
              <a:latin typeface="Bookman Old Style" pitchFamily="18" charset="0"/>
            </a:endParaRPr>
          </a:p>
        </p:txBody>
      </p:sp>
      <p:sp>
        <p:nvSpPr>
          <p:cNvPr id="2061" name="Text Box 25"/>
          <p:cNvSpPr txBox="1">
            <a:spLocks noChangeArrowheads="1"/>
          </p:cNvSpPr>
          <p:nvPr/>
        </p:nvSpPr>
        <p:spPr bwMode="auto">
          <a:xfrm>
            <a:off x="8970435" y="2483451"/>
            <a:ext cx="5710058" cy="345441"/>
          </a:xfrm>
          <a:prstGeom prst="rect">
            <a:avLst/>
          </a:prstGeom>
          <a:solidFill>
            <a:schemeClr val="accent2">
              <a:lumMod val="40000"/>
              <a:lumOff val="60000"/>
            </a:schemeClr>
          </a:solidFill>
          <a:ln w="9525">
            <a:noFill/>
            <a:prstDash val="sysDot"/>
            <a:miter lim="800000"/>
            <a:headEnd/>
            <a:tailEnd/>
          </a:ln>
        </p:spPr>
        <p:txBody>
          <a:bodyPr wrap="none" lIns="161460" tIns="161460" rIns="161460" bIns="161460" anchor="ctr" anchorCtr="1"/>
          <a:lstStyle/>
          <a:p>
            <a:pPr defTabSz="3098800"/>
            <a:endParaRPr lang="en-US" sz="3400" dirty="0">
              <a:latin typeface="Bookman Old Style" pitchFamily="18" charset="0"/>
            </a:endParaRPr>
          </a:p>
        </p:txBody>
      </p:sp>
      <p:sp>
        <p:nvSpPr>
          <p:cNvPr id="2062" name="Text Box 25"/>
          <p:cNvSpPr txBox="1">
            <a:spLocks noChangeArrowheads="1"/>
          </p:cNvSpPr>
          <p:nvPr/>
        </p:nvSpPr>
        <p:spPr bwMode="auto">
          <a:xfrm>
            <a:off x="14965361" y="2514600"/>
            <a:ext cx="6019801" cy="533400"/>
          </a:xfrm>
          <a:prstGeom prst="rect">
            <a:avLst/>
          </a:prstGeom>
          <a:solidFill>
            <a:schemeClr val="accent3">
              <a:lumMod val="40000"/>
              <a:lumOff val="60000"/>
            </a:schemeClr>
          </a:solidFill>
          <a:ln w="9525">
            <a:noFill/>
            <a:prstDash val="sysDot"/>
            <a:miter lim="800000"/>
            <a:headEnd/>
            <a:tailEnd/>
          </a:ln>
        </p:spPr>
        <p:txBody>
          <a:bodyPr wrap="none" lIns="161460" tIns="161460" rIns="161460" bIns="161460" anchor="ctr" anchorCtr="1"/>
          <a:lstStyle/>
          <a:p>
            <a:pPr algn="ctr" defTabSz="3098800"/>
            <a:r>
              <a:rPr lang="en-GB" sz="3400" dirty="0">
                <a:latin typeface="Bookman Old Style" pitchFamily="18" charset="0"/>
              </a:rPr>
              <a:t>      </a:t>
            </a:r>
            <a:r>
              <a:rPr lang="en-GB" sz="3600" b="1" dirty="0">
                <a:solidFill>
                  <a:srgbClr val="C00000"/>
                </a:solidFill>
                <a:latin typeface="Bookman Old Style" pitchFamily="18" charset="0"/>
                <a:cs typeface="Arial" pitchFamily="34" charset="0"/>
              </a:rPr>
              <a:t>Results</a:t>
            </a:r>
            <a:endParaRPr lang="en-US" sz="3600" b="1" dirty="0">
              <a:solidFill>
                <a:srgbClr val="C00000"/>
              </a:solidFill>
              <a:latin typeface="Bookman Old Style" pitchFamily="18" charset="0"/>
              <a:cs typeface="Arial" pitchFamily="34" charset="0"/>
            </a:endParaRPr>
          </a:p>
        </p:txBody>
      </p:sp>
      <p:sp>
        <p:nvSpPr>
          <p:cNvPr id="250" name="Rectangle 249"/>
          <p:cNvSpPr/>
          <p:nvPr/>
        </p:nvSpPr>
        <p:spPr>
          <a:xfrm>
            <a:off x="411162" y="11887200"/>
            <a:ext cx="6781800" cy="646331"/>
          </a:xfrm>
          <a:prstGeom prst="rect">
            <a:avLst/>
          </a:prstGeom>
          <a:solidFill>
            <a:schemeClr val="accent3">
              <a:lumMod val="40000"/>
              <a:lumOff val="60000"/>
            </a:schemeClr>
          </a:solidFill>
        </p:spPr>
        <p:txBody>
          <a:bodyPr wrap="square">
            <a:spAutoFit/>
          </a:bodyPr>
          <a:lstStyle/>
          <a:p>
            <a:pPr algn="ctr" defTabSz="2077928" fontAlgn="auto">
              <a:spcBef>
                <a:spcPts val="0"/>
              </a:spcBef>
              <a:spcAft>
                <a:spcPts val="0"/>
              </a:spcAft>
              <a:defRPr/>
            </a:pPr>
            <a:r>
              <a:rPr lang="en-GB" sz="3600" b="1" dirty="0">
                <a:solidFill>
                  <a:srgbClr val="C00000"/>
                </a:solidFill>
                <a:latin typeface="Bookman Old Style" pitchFamily="18" charset="0"/>
                <a:cs typeface="Arial" pitchFamily="34" charset="0"/>
              </a:rPr>
              <a:t>Literature survey</a:t>
            </a:r>
            <a:endParaRPr lang="en-US" sz="3600" b="1" dirty="0">
              <a:solidFill>
                <a:srgbClr val="C00000"/>
              </a:solidFill>
              <a:latin typeface="Bookman Old Style" pitchFamily="18" charset="0"/>
              <a:cs typeface="Arial" pitchFamily="34" charset="0"/>
            </a:endParaRPr>
          </a:p>
        </p:txBody>
      </p:sp>
      <p:sp>
        <p:nvSpPr>
          <p:cNvPr id="94" name="Rectangle 93"/>
          <p:cNvSpPr/>
          <p:nvPr/>
        </p:nvSpPr>
        <p:spPr>
          <a:xfrm>
            <a:off x="334962" y="8458200"/>
            <a:ext cx="6858000" cy="886397"/>
          </a:xfrm>
          <a:prstGeom prst="rect">
            <a:avLst/>
          </a:prstGeom>
          <a:solidFill>
            <a:schemeClr val="accent3">
              <a:lumMod val="40000"/>
              <a:lumOff val="60000"/>
            </a:schemeClr>
          </a:solidFill>
        </p:spPr>
        <p:txBody>
          <a:bodyPr wrap="square" lIns="164592" tIns="164592" rIns="164592" bIns="164592">
            <a:spAutoFit/>
          </a:bodyPr>
          <a:lstStyle/>
          <a:p>
            <a:pPr algn="ctr"/>
            <a:r>
              <a:rPr lang="en-GB" sz="3600" b="1" dirty="0">
                <a:solidFill>
                  <a:srgbClr val="C00000"/>
                </a:solidFill>
                <a:latin typeface="Bookman Old Style" pitchFamily="18" charset="0"/>
                <a:cs typeface="Arial" pitchFamily="34" charset="0"/>
              </a:rPr>
              <a:t>Contributions</a:t>
            </a:r>
            <a:endParaRPr lang="en-US" sz="3600" b="1" dirty="0">
              <a:solidFill>
                <a:srgbClr val="C00000"/>
              </a:solidFill>
              <a:latin typeface="Bookman Old Style" pitchFamily="18" charset="0"/>
              <a:cs typeface="Arial" pitchFamily="34" charset="0"/>
            </a:endParaRPr>
          </a:p>
        </p:txBody>
      </p:sp>
      <p:sp>
        <p:nvSpPr>
          <p:cNvPr id="55" name="Rectangle 54"/>
          <p:cNvSpPr/>
          <p:nvPr/>
        </p:nvSpPr>
        <p:spPr>
          <a:xfrm>
            <a:off x="334962" y="2590800"/>
            <a:ext cx="6786610" cy="646331"/>
          </a:xfrm>
          <a:prstGeom prst="rect">
            <a:avLst/>
          </a:prstGeom>
          <a:solidFill>
            <a:schemeClr val="accent3">
              <a:lumMod val="40000"/>
              <a:lumOff val="60000"/>
            </a:schemeClr>
          </a:solidFill>
        </p:spPr>
        <p:txBody>
          <a:bodyPr wrap="square">
            <a:spAutoFit/>
          </a:bodyPr>
          <a:lstStyle/>
          <a:p>
            <a:pPr algn="ctr"/>
            <a:r>
              <a:rPr lang="en-US" sz="2800" dirty="0">
                <a:latin typeface="Bookman Old Style" pitchFamily="18" charset="0"/>
              </a:rPr>
              <a:t> </a:t>
            </a:r>
            <a:r>
              <a:rPr lang="en-US" sz="3600" b="1" dirty="0">
                <a:solidFill>
                  <a:srgbClr val="C00000"/>
                </a:solidFill>
                <a:latin typeface="Bookman Old Style" pitchFamily="18" charset="0"/>
              </a:rPr>
              <a:t>Problem statement</a:t>
            </a:r>
            <a:endParaRPr lang="en-GB" sz="2600" b="1" dirty="0">
              <a:solidFill>
                <a:srgbClr val="C00000"/>
              </a:solidFill>
              <a:latin typeface="Bookman Old Style" pitchFamily="18" charset="0"/>
              <a:cs typeface="Arial" pitchFamily="34" charset="0"/>
            </a:endParaRPr>
          </a:p>
        </p:txBody>
      </p:sp>
      <p:sp>
        <p:nvSpPr>
          <p:cNvPr id="44" name="Rectangle 43"/>
          <p:cNvSpPr/>
          <p:nvPr/>
        </p:nvSpPr>
        <p:spPr>
          <a:xfrm>
            <a:off x="14965361" y="7947893"/>
            <a:ext cx="5998146" cy="646331"/>
          </a:xfrm>
          <a:prstGeom prst="rect">
            <a:avLst/>
          </a:prstGeom>
          <a:solidFill>
            <a:schemeClr val="accent3">
              <a:lumMod val="40000"/>
              <a:lumOff val="60000"/>
            </a:schemeClr>
          </a:solidFill>
        </p:spPr>
        <p:txBody>
          <a:bodyPr wrap="square">
            <a:spAutoFit/>
          </a:bodyPr>
          <a:lstStyle/>
          <a:p>
            <a:pPr algn="ctr"/>
            <a:r>
              <a:rPr lang="en-GB" sz="3600" b="1" dirty="0">
                <a:solidFill>
                  <a:srgbClr val="C00000"/>
                </a:solidFill>
                <a:latin typeface="Bookman Old Style" pitchFamily="18" charset="0"/>
                <a:cs typeface="Arial" pitchFamily="34" charset="0"/>
              </a:rPr>
              <a:t>Optimization details</a:t>
            </a:r>
            <a:endParaRPr lang="en-US" sz="3600" dirty="0">
              <a:solidFill>
                <a:srgbClr val="C00000"/>
              </a:solidFill>
              <a:latin typeface="Bookman Old Style" pitchFamily="18" charset="0"/>
            </a:endParaRPr>
          </a:p>
        </p:txBody>
      </p:sp>
      <p:sp>
        <p:nvSpPr>
          <p:cNvPr id="32" name="Rectangle 31"/>
          <p:cNvSpPr/>
          <p:nvPr/>
        </p:nvSpPr>
        <p:spPr>
          <a:xfrm>
            <a:off x="15017807" y="11681429"/>
            <a:ext cx="5857916" cy="646331"/>
          </a:xfrm>
          <a:prstGeom prst="rect">
            <a:avLst/>
          </a:prstGeom>
          <a:solidFill>
            <a:schemeClr val="accent3">
              <a:lumMod val="40000"/>
              <a:lumOff val="60000"/>
            </a:schemeClr>
          </a:solidFill>
        </p:spPr>
        <p:txBody>
          <a:bodyPr wrap="square">
            <a:spAutoFit/>
          </a:bodyPr>
          <a:lstStyle/>
          <a:p>
            <a:pPr algn="ctr"/>
            <a:r>
              <a:rPr lang="en-GB" sz="3600" b="1" dirty="0">
                <a:solidFill>
                  <a:srgbClr val="C00000"/>
                </a:solidFill>
                <a:latin typeface="Bookman Old Style" pitchFamily="18" charset="0"/>
                <a:cs typeface="Arial" pitchFamily="34" charset="0"/>
              </a:rPr>
              <a:t>Conclusions</a:t>
            </a:r>
            <a:endParaRPr lang="en-US" sz="3600" dirty="0">
              <a:solidFill>
                <a:srgbClr val="C00000"/>
              </a:solidFill>
              <a:latin typeface="Bookman Old Style" pitchFamily="18" charset="0"/>
            </a:endParaRPr>
          </a:p>
        </p:txBody>
      </p:sp>
      <p:sp>
        <p:nvSpPr>
          <p:cNvPr id="33" name="Rectangle 32"/>
          <p:cNvSpPr/>
          <p:nvPr/>
        </p:nvSpPr>
        <p:spPr>
          <a:xfrm>
            <a:off x="0" y="14249400"/>
            <a:ext cx="21396325" cy="838200"/>
          </a:xfrm>
          <a:prstGeom prst="rect">
            <a:avLst/>
          </a:prstGeom>
          <a:solidFill>
            <a:schemeClr val="accent3">
              <a:lumMod val="60000"/>
              <a:lumOff val="40000"/>
            </a:schemeClr>
          </a:solidFill>
          <a:ln>
            <a:solidFill>
              <a:schemeClr val="accent5">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a:solidFill>
                  <a:srgbClr val="C00000"/>
                </a:solidFill>
                <a:latin typeface="Bookman Old Style" pitchFamily="18" charset="0"/>
              </a:rPr>
              <a:t>Mini Project-2023-24</a:t>
            </a:r>
            <a:endParaRPr lang="en-US" sz="2800" b="1" dirty="0">
              <a:solidFill>
                <a:srgbClr val="C00000"/>
              </a:solidFill>
              <a:latin typeface="Bookman Old Style" pitchFamily="18" charset="0"/>
            </a:endParaRPr>
          </a:p>
        </p:txBody>
      </p:sp>
      <p:pic>
        <p:nvPicPr>
          <p:cNvPr id="20" name="Picture 19" descr="C:\Documents and Settings\Ramesh\Desktop\UAS\Documents\images.png">
            <a:extLst>
              <a:ext uri="{FF2B5EF4-FFF2-40B4-BE49-F238E27FC236}">
                <a16:creationId xmlns:a16="http://schemas.microsoft.com/office/drawing/2014/main" id="{E42FAEF3-D96E-4D4F-A562-D32D057509D6}"/>
              </a:ext>
            </a:extLst>
          </p:cNvPr>
          <p:cNvPicPr>
            <a:picLocks noChangeAspect="1" noChangeArrowheads="1"/>
          </p:cNvPicPr>
          <p:nvPr/>
        </p:nvPicPr>
        <p:blipFill>
          <a:blip r:embed="rId5"/>
          <a:srcRect/>
          <a:stretch>
            <a:fillRect/>
          </a:stretch>
        </p:blipFill>
        <p:spPr bwMode="auto">
          <a:xfrm>
            <a:off x="65744" y="257397"/>
            <a:ext cx="6172200" cy="1904650"/>
          </a:xfrm>
          <a:prstGeom prst="rect">
            <a:avLst/>
          </a:prstGeom>
          <a:noFill/>
        </p:spPr>
      </p:pic>
      <p:sp>
        <p:nvSpPr>
          <p:cNvPr id="2" name="Content Placeholder 2">
            <a:extLst>
              <a:ext uri="{FF2B5EF4-FFF2-40B4-BE49-F238E27FC236}">
                <a16:creationId xmlns:a16="http://schemas.microsoft.com/office/drawing/2014/main" id="{DCFE9EEA-883F-8366-74F9-0A022DDECB30}"/>
              </a:ext>
            </a:extLst>
          </p:cNvPr>
          <p:cNvSpPr txBox="1">
            <a:spLocks/>
          </p:cNvSpPr>
          <p:nvPr/>
        </p:nvSpPr>
        <p:spPr bwMode="auto">
          <a:xfrm>
            <a:off x="0" y="3570620"/>
            <a:ext cx="8028141" cy="1098720"/>
          </a:xfrm>
          <a:prstGeom prst="rect">
            <a:avLst/>
          </a:prstGeom>
          <a:noFill/>
          <a:ln w="9525">
            <a:noFill/>
            <a:miter lim="800000"/>
            <a:headEnd/>
            <a:tailEnd/>
          </a:ln>
        </p:spPr>
        <p:txBody>
          <a:bodyPr vert="horz" wrap="square" lIns="207793" tIns="103897" rIns="207793" bIns="103897" numCol="1" anchor="t" anchorCtr="0" compatLnSpc="1">
            <a:prstTxWarp prst="textNoShape">
              <a:avLst/>
            </a:prstTxWarp>
          </a:bodyPr>
          <a:lstStyle/>
          <a:p>
            <a:pPr marL="0" marR="0" lvl="0" indent="0" defTabSz="2076450" rtl="0" eaLnBrk="0" fontAlgn="base" latinLnBrk="0" hangingPunct="0">
              <a:lnSpc>
                <a:spcPct val="100000"/>
              </a:lnSpc>
              <a:spcBef>
                <a:spcPct val="20000"/>
              </a:spcBef>
              <a:spcAft>
                <a:spcPct val="0"/>
              </a:spcAft>
              <a:buClrTx/>
              <a:buSzTx/>
              <a:buFont typeface="Arial" charset="0"/>
              <a:buNone/>
              <a:tabLst/>
              <a:defRPr/>
            </a:pPr>
            <a:r>
              <a:rPr kumimoji="0" lang="en-US" sz="3600" b="1" u="none" strike="noStrike" kern="1200" cap="none" spc="0" normalizeH="0" baseline="0" noProof="0" dirty="0">
                <a:ln>
                  <a:noFill/>
                </a:ln>
                <a:effectLst/>
                <a:uLnTx/>
                <a:uFillTx/>
                <a:latin typeface="Bookman Old Style" pitchFamily="18" charset="0"/>
              </a:rPr>
              <a:t>RISC V Based SoC Design-SPI</a:t>
            </a:r>
            <a:endParaRPr lang="en-US" sz="3600" b="1" noProof="0" dirty="0">
              <a:latin typeface="Bookman Old Style" pitchFamily="18" charset="0"/>
            </a:endParaRPr>
          </a:p>
          <a:p>
            <a:pPr marL="0" marR="0" lvl="0" indent="0" defTabSz="2076450" rtl="0" eaLnBrk="0" fontAlgn="base" latinLnBrk="0" hangingPunct="0">
              <a:lnSpc>
                <a:spcPct val="100000"/>
              </a:lnSpc>
              <a:spcBef>
                <a:spcPct val="20000"/>
              </a:spcBef>
              <a:spcAft>
                <a:spcPct val="0"/>
              </a:spcAft>
              <a:buClrTx/>
              <a:buSzTx/>
              <a:buFont typeface="Arial" charset="0"/>
              <a:buNone/>
              <a:tabLst/>
              <a:defRPr/>
            </a:pPr>
            <a:r>
              <a:rPr kumimoji="0" lang="en-US" sz="7300" b="0" i="0" u="none" strike="noStrike" kern="1200" cap="none" spc="0" normalizeH="0" baseline="0" noProof="0" dirty="0">
                <a:ln>
                  <a:noFill/>
                </a:ln>
                <a:solidFill>
                  <a:schemeClr val="tx1">
                    <a:tint val="75000"/>
                  </a:schemeClr>
                </a:solidFill>
                <a:effectLst/>
                <a:uLnTx/>
                <a:uFillTx/>
                <a:latin typeface="Bookman Old Style" pitchFamily="18" charset="0"/>
              </a:rPr>
              <a:t>		</a:t>
            </a:r>
          </a:p>
          <a:p>
            <a:pPr marL="0" marR="0" lvl="0" indent="0" algn="ctr" defTabSz="2076450" rtl="0" eaLnBrk="0" fontAlgn="base" latinLnBrk="0" hangingPunct="0">
              <a:lnSpc>
                <a:spcPct val="100000"/>
              </a:lnSpc>
              <a:spcBef>
                <a:spcPct val="20000"/>
              </a:spcBef>
              <a:spcAft>
                <a:spcPct val="0"/>
              </a:spcAft>
              <a:buClrTx/>
              <a:buSzTx/>
              <a:buFont typeface="Arial" charset="0"/>
              <a:buNone/>
              <a:tabLst/>
              <a:defRPr/>
            </a:pPr>
            <a:endParaRPr lang="en-US" sz="7300" dirty="0">
              <a:solidFill>
                <a:schemeClr val="tx1">
                  <a:tint val="75000"/>
                </a:schemeClr>
              </a:solidFill>
              <a:latin typeface="Bookman Old Style" pitchFamily="18" charset="0"/>
            </a:endParaRPr>
          </a:p>
          <a:p>
            <a:pPr marL="0" marR="0" lvl="0" indent="0" defTabSz="2076450" rtl="0" eaLnBrk="0" fontAlgn="base" latinLnBrk="0" hangingPunct="0">
              <a:lnSpc>
                <a:spcPct val="100000"/>
              </a:lnSpc>
              <a:spcBef>
                <a:spcPct val="20000"/>
              </a:spcBef>
              <a:spcAft>
                <a:spcPct val="0"/>
              </a:spcAft>
              <a:buClrTx/>
              <a:buSzTx/>
              <a:buFont typeface="Arial" charset="0"/>
              <a:buNone/>
              <a:tabLst/>
              <a:defRPr/>
            </a:pPr>
            <a:endParaRPr lang="en-US" sz="7300" dirty="0">
              <a:solidFill>
                <a:schemeClr val="tx1">
                  <a:tint val="75000"/>
                </a:schemeClr>
              </a:solidFill>
              <a:latin typeface="Bookman Old Style" pitchFamily="18" charset="0"/>
            </a:endParaRPr>
          </a:p>
          <a:p>
            <a:pPr marL="0" marR="0" lvl="0" indent="0" algn="ctr" defTabSz="2076450" rtl="0" eaLnBrk="0" fontAlgn="base" latinLnBrk="0" hangingPunct="0">
              <a:lnSpc>
                <a:spcPct val="100000"/>
              </a:lnSpc>
              <a:spcBef>
                <a:spcPct val="20000"/>
              </a:spcBef>
              <a:spcAft>
                <a:spcPct val="0"/>
              </a:spcAft>
              <a:buClrTx/>
              <a:buSzTx/>
              <a:buFont typeface="Arial" charset="0"/>
              <a:buNone/>
              <a:tabLst/>
              <a:defRPr/>
            </a:pPr>
            <a:endParaRPr kumimoji="0" lang="en-US" sz="7300" b="0" i="0" u="none" strike="noStrike" kern="1200" cap="none" spc="0" normalizeH="0" baseline="0" noProof="0" dirty="0">
              <a:ln>
                <a:noFill/>
              </a:ln>
              <a:solidFill>
                <a:schemeClr val="tx1">
                  <a:tint val="75000"/>
                </a:schemeClr>
              </a:solidFill>
              <a:effectLst/>
              <a:uLnTx/>
              <a:uFillTx/>
              <a:latin typeface="Bookman Old Style" pitchFamily="18" charset="0"/>
            </a:endParaRPr>
          </a:p>
        </p:txBody>
      </p:sp>
      <p:sp>
        <p:nvSpPr>
          <p:cNvPr id="3" name="TextBox 2">
            <a:extLst>
              <a:ext uri="{FF2B5EF4-FFF2-40B4-BE49-F238E27FC236}">
                <a16:creationId xmlns:a16="http://schemas.microsoft.com/office/drawing/2014/main" id="{A2F39EDD-D4CC-2C0F-1937-1DAE9C180087}"/>
              </a:ext>
            </a:extLst>
          </p:cNvPr>
          <p:cNvSpPr txBox="1"/>
          <p:nvPr/>
        </p:nvSpPr>
        <p:spPr>
          <a:xfrm>
            <a:off x="210696" y="5769986"/>
            <a:ext cx="6296466" cy="461665"/>
          </a:xfrm>
          <a:prstGeom prst="rect">
            <a:avLst/>
          </a:prstGeom>
          <a:noFill/>
        </p:spPr>
        <p:txBody>
          <a:bodyPr wrap="square" rtlCol="0">
            <a:spAutoFit/>
          </a:bodyPr>
          <a:lstStyle/>
          <a:p>
            <a:r>
              <a:rPr lang="en-US" sz="2400" i="0" dirty="0">
                <a:solidFill>
                  <a:srgbClr val="212121"/>
                </a:solidFill>
                <a:effectLst/>
                <a:latin typeface="IBM Plex Sans" panose="020B0503050203000203" pitchFamily="34" charset="0"/>
              </a:rPr>
              <a:t>Develop a Configurable SPI System</a:t>
            </a:r>
            <a:endParaRPr lang="en-IN" sz="2400" dirty="0"/>
          </a:p>
        </p:txBody>
      </p:sp>
      <p:sp>
        <p:nvSpPr>
          <p:cNvPr id="4" name="TextBox 3">
            <a:extLst>
              <a:ext uri="{FF2B5EF4-FFF2-40B4-BE49-F238E27FC236}">
                <a16:creationId xmlns:a16="http://schemas.microsoft.com/office/drawing/2014/main" id="{39F5AB77-E461-2C41-6F59-549B393F7EF5}"/>
              </a:ext>
            </a:extLst>
          </p:cNvPr>
          <p:cNvSpPr txBox="1"/>
          <p:nvPr/>
        </p:nvSpPr>
        <p:spPr>
          <a:xfrm>
            <a:off x="215041" y="6262823"/>
            <a:ext cx="7606748" cy="461665"/>
          </a:xfrm>
          <a:prstGeom prst="rect">
            <a:avLst/>
          </a:prstGeom>
          <a:noFill/>
        </p:spPr>
        <p:txBody>
          <a:bodyPr wrap="square" rtlCol="0">
            <a:spAutoFit/>
          </a:bodyPr>
          <a:lstStyle/>
          <a:p>
            <a:r>
              <a:rPr lang="en-IN" sz="2400" i="0" dirty="0">
                <a:solidFill>
                  <a:srgbClr val="212121"/>
                </a:solidFill>
                <a:effectLst/>
                <a:latin typeface="IBM Plex Sans" panose="020B0503050203000203" pitchFamily="34" charset="0"/>
              </a:rPr>
              <a:t>Implement Modular SPI Components</a:t>
            </a:r>
            <a:endParaRPr lang="en-IN" sz="2400" dirty="0"/>
          </a:p>
        </p:txBody>
      </p:sp>
      <p:sp>
        <p:nvSpPr>
          <p:cNvPr id="6" name="TextBox 5">
            <a:extLst>
              <a:ext uri="{FF2B5EF4-FFF2-40B4-BE49-F238E27FC236}">
                <a16:creationId xmlns:a16="http://schemas.microsoft.com/office/drawing/2014/main" id="{A5A83DE4-81FA-CD77-B4FC-039F2276753C}"/>
              </a:ext>
            </a:extLst>
          </p:cNvPr>
          <p:cNvSpPr txBox="1"/>
          <p:nvPr/>
        </p:nvSpPr>
        <p:spPr>
          <a:xfrm>
            <a:off x="210696" y="6758605"/>
            <a:ext cx="8028141" cy="461665"/>
          </a:xfrm>
          <a:prstGeom prst="rect">
            <a:avLst/>
          </a:prstGeom>
          <a:noFill/>
        </p:spPr>
        <p:txBody>
          <a:bodyPr wrap="square" rtlCol="0">
            <a:spAutoFit/>
          </a:bodyPr>
          <a:lstStyle/>
          <a:p>
            <a:r>
              <a:rPr lang="en-US" sz="2400" i="0" dirty="0">
                <a:solidFill>
                  <a:srgbClr val="212121"/>
                </a:solidFill>
                <a:effectLst/>
                <a:latin typeface="IBM Plex Sans" panose="020B0503050203000203" pitchFamily="34" charset="0"/>
              </a:rPr>
              <a:t>Ensure</a:t>
            </a:r>
            <a:r>
              <a:rPr lang="en-US" sz="2400" b="1" i="0" dirty="0">
                <a:solidFill>
                  <a:srgbClr val="212121"/>
                </a:solidFill>
                <a:effectLst/>
                <a:latin typeface="IBM Plex Sans" panose="020B0503050203000203" pitchFamily="34" charset="0"/>
              </a:rPr>
              <a:t> </a:t>
            </a:r>
            <a:r>
              <a:rPr lang="en-US" sz="2400" i="0" dirty="0">
                <a:solidFill>
                  <a:srgbClr val="212121"/>
                </a:solidFill>
                <a:effectLst/>
                <a:latin typeface="IBM Plex Sans" panose="020B0503050203000203" pitchFamily="34" charset="0"/>
              </a:rPr>
              <a:t>Compatibility and Standard Compliance</a:t>
            </a:r>
            <a:endParaRPr lang="en-IN" sz="2400" dirty="0"/>
          </a:p>
        </p:txBody>
      </p:sp>
      <p:sp>
        <p:nvSpPr>
          <p:cNvPr id="7" name="TextBox 6">
            <a:extLst>
              <a:ext uri="{FF2B5EF4-FFF2-40B4-BE49-F238E27FC236}">
                <a16:creationId xmlns:a16="http://schemas.microsoft.com/office/drawing/2014/main" id="{D30B2B80-066F-968D-44B8-E9084284DF59}"/>
              </a:ext>
            </a:extLst>
          </p:cNvPr>
          <p:cNvSpPr txBox="1"/>
          <p:nvPr/>
        </p:nvSpPr>
        <p:spPr>
          <a:xfrm>
            <a:off x="210199" y="7257217"/>
            <a:ext cx="4876800" cy="461665"/>
          </a:xfrm>
          <a:prstGeom prst="rect">
            <a:avLst/>
          </a:prstGeom>
          <a:noFill/>
        </p:spPr>
        <p:txBody>
          <a:bodyPr wrap="square" rtlCol="0">
            <a:spAutoFit/>
          </a:bodyPr>
          <a:lstStyle/>
          <a:p>
            <a:r>
              <a:rPr lang="en-IN" sz="2400" i="0" dirty="0">
                <a:solidFill>
                  <a:srgbClr val="212121"/>
                </a:solidFill>
                <a:effectLst/>
                <a:latin typeface="IBM Plex Sans" panose="020B0503050203000203" pitchFamily="34" charset="0"/>
              </a:rPr>
              <a:t>Facilitate Rapid Prototyping</a:t>
            </a:r>
            <a:endParaRPr lang="en-IN" sz="2400" dirty="0"/>
          </a:p>
        </p:txBody>
      </p:sp>
      <p:sp>
        <p:nvSpPr>
          <p:cNvPr id="8" name="TextBox 7">
            <a:extLst>
              <a:ext uri="{FF2B5EF4-FFF2-40B4-BE49-F238E27FC236}">
                <a16:creationId xmlns:a16="http://schemas.microsoft.com/office/drawing/2014/main" id="{4AC6D839-6EB7-3D32-19D6-7C10FAABDC22}"/>
              </a:ext>
            </a:extLst>
          </p:cNvPr>
          <p:cNvSpPr txBox="1"/>
          <p:nvPr/>
        </p:nvSpPr>
        <p:spPr>
          <a:xfrm>
            <a:off x="210696" y="7747224"/>
            <a:ext cx="5029201" cy="461665"/>
          </a:xfrm>
          <a:prstGeom prst="rect">
            <a:avLst/>
          </a:prstGeom>
          <a:noFill/>
        </p:spPr>
        <p:txBody>
          <a:bodyPr wrap="square" rtlCol="0">
            <a:spAutoFit/>
          </a:bodyPr>
          <a:lstStyle/>
          <a:p>
            <a:r>
              <a:rPr lang="en-IN" sz="2400" i="0" dirty="0">
                <a:solidFill>
                  <a:srgbClr val="212121"/>
                </a:solidFill>
                <a:effectLst/>
                <a:latin typeface="IBM Plex Sans" panose="020B0503050203000203" pitchFamily="34" charset="0"/>
              </a:rPr>
              <a:t>Verification through Simulation</a:t>
            </a:r>
            <a:endParaRPr lang="en-IN" sz="2400" dirty="0"/>
          </a:p>
        </p:txBody>
      </p:sp>
      <p:sp>
        <p:nvSpPr>
          <p:cNvPr id="9" name="TextBox 8">
            <a:extLst>
              <a:ext uri="{FF2B5EF4-FFF2-40B4-BE49-F238E27FC236}">
                <a16:creationId xmlns:a16="http://schemas.microsoft.com/office/drawing/2014/main" id="{F0BE428D-0258-9CD8-F9D4-B63A5003FD46}"/>
              </a:ext>
            </a:extLst>
          </p:cNvPr>
          <p:cNvSpPr txBox="1"/>
          <p:nvPr/>
        </p:nvSpPr>
        <p:spPr>
          <a:xfrm>
            <a:off x="237742" y="9358018"/>
            <a:ext cx="4719657" cy="461665"/>
          </a:xfrm>
          <a:prstGeom prst="rect">
            <a:avLst/>
          </a:prstGeom>
          <a:noFill/>
        </p:spPr>
        <p:txBody>
          <a:bodyPr wrap="square" rtlCol="0">
            <a:spAutoFit/>
          </a:bodyPr>
          <a:lstStyle/>
          <a:p>
            <a:r>
              <a:rPr lang="en-IN" sz="2400" i="0" dirty="0">
                <a:solidFill>
                  <a:srgbClr val="212121"/>
                </a:solidFill>
                <a:effectLst/>
                <a:latin typeface="IBM Plex Sans" panose="020B0503050203000203" pitchFamily="34" charset="0"/>
              </a:rPr>
              <a:t>Configurable SPI Architecture</a:t>
            </a:r>
            <a:endParaRPr lang="en-IN" sz="2400" dirty="0"/>
          </a:p>
        </p:txBody>
      </p:sp>
      <p:sp>
        <p:nvSpPr>
          <p:cNvPr id="10" name="TextBox 9">
            <a:extLst>
              <a:ext uri="{FF2B5EF4-FFF2-40B4-BE49-F238E27FC236}">
                <a16:creationId xmlns:a16="http://schemas.microsoft.com/office/drawing/2014/main" id="{50AEDA0E-FC2F-84A0-CCA0-EC881C2F7C86}"/>
              </a:ext>
            </a:extLst>
          </p:cNvPr>
          <p:cNvSpPr txBox="1"/>
          <p:nvPr/>
        </p:nvSpPr>
        <p:spPr>
          <a:xfrm>
            <a:off x="258762" y="9833104"/>
            <a:ext cx="6015060" cy="461665"/>
          </a:xfrm>
          <a:prstGeom prst="rect">
            <a:avLst/>
          </a:prstGeom>
          <a:noFill/>
        </p:spPr>
        <p:txBody>
          <a:bodyPr wrap="square" rtlCol="0">
            <a:spAutoFit/>
          </a:bodyPr>
          <a:lstStyle/>
          <a:p>
            <a:r>
              <a:rPr lang="en-US" sz="2400" i="0" dirty="0">
                <a:solidFill>
                  <a:srgbClr val="212121"/>
                </a:solidFill>
                <a:effectLst/>
                <a:latin typeface="IBM Plex Sans" panose="020B0503050203000203" pitchFamily="34" charset="0"/>
              </a:rPr>
              <a:t>Modular Design and Verification Approach</a:t>
            </a:r>
            <a:endParaRPr lang="en-IN" sz="2400" dirty="0"/>
          </a:p>
        </p:txBody>
      </p:sp>
      <p:sp>
        <p:nvSpPr>
          <p:cNvPr id="11" name="TextBox 10">
            <a:extLst>
              <a:ext uri="{FF2B5EF4-FFF2-40B4-BE49-F238E27FC236}">
                <a16:creationId xmlns:a16="http://schemas.microsoft.com/office/drawing/2014/main" id="{C23E5681-EDC7-3B89-2EE5-370442CF0A70}"/>
              </a:ext>
            </a:extLst>
          </p:cNvPr>
          <p:cNvSpPr txBox="1"/>
          <p:nvPr/>
        </p:nvSpPr>
        <p:spPr>
          <a:xfrm>
            <a:off x="250797" y="10320725"/>
            <a:ext cx="5634057" cy="461665"/>
          </a:xfrm>
          <a:prstGeom prst="rect">
            <a:avLst/>
          </a:prstGeom>
          <a:noFill/>
        </p:spPr>
        <p:txBody>
          <a:bodyPr wrap="square" rtlCol="0">
            <a:spAutoFit/>
          </a:bodyPr>
          <a:lstStyle/>
          <a:p>
            <a:r>
              <a:rPr lang="en-IN" sz="2400" i="0" dirty="0">
                <a:solidFill>
                  <a:srgbClr val="212121"/>
                </a:solidFill>
                <a:effectLst/>
                <a:latin typeface="IBM Plex Sans" panose="020B0503050203000203" pitchFamily="34" charset="0"/>
              </a:rPr>
              <a:t>Master-Slave Communication Insights</a:t>
            </a:r>
            <a:endParaRPr lang="en-IN" sz="2400" dirty="0"/>
          </a:p>
        </p:txBody>
      </p:sp>
      <p:sp>
        <p:nvSpPr>
          <p:cNvPr id="12" name="TextBox 11">
            <a:extLst>
              <a:ext uri="{FF2B5EF4-FFF2-40B4-BE49-F238E27FC236}">
                <a16:creationId xmlns:a16="http://schemas.microsoft.com/office/drawing/2014/main" id="{7E6E6982-6398-D336-33FF-E987D0485EAF}"/>
              </a:ext>
            </a:extLst>
          </p:cNvPr>
          <p:cNvSpPr txBox="1"/>
          <p:nvPr/>
        </p:nvSpPr>
        <p:spPr>
          <a:xfrm>
            <a:off x="250797" y="10828389"/>
            <a:ext cx="3733800" cy="461665"/>
          </a:xfrm>
          <a:prstGeom prst="rect">
            <a:avLst/>
          </a:prstGeom>
          <a:noFill/>
        </p:spPr>
        <p:txBody>
          <a:bodyPr wrap="square" rtlCol="0">
            <a:spAutoFit/>
          </a:bodyPr>
          <a:lstStyle/>
          <a:p>
            <a:r>
              <a:rPr lang="en-IN" sz="2400" i="0" dirty="0">
                <a:solidFill>
                  <a:srgbClr val="212121"/>
                </a:solidFill>
                <a:effectLst/>
                <a:latin typeface="IBM Plex Sans" panose="020B0503050203000203" pitchFamily="34" charset="0"/>
              </a:rPr>
              <a:t>SPI Mode Configurability</a:t>
            </a:r>
            <a:endParaRPr lang="en-IN" sz="2400" dirty="0"/>
          </a:p>
        </p:txBody>
      </p:sp>
      <p:sp>
        <p:nvSpPr>
          <p:cNvPr id="13" name="TextBox 12">
            <a:extLst>
              <a:ext uri="{FF2B5EF4-FFF2-40B4-BE49-F238E27FC236}">
                <a16:creationId xmlns:a16="http://schemas.microsoft.com/office/drawing/2014/main" id="{A95BF0EC-4C3B-C516-68D8-A798E46F674E}"/>
              </a:ext>
            </a:extLst>
          </p:cNvPr>
          <p:cNvSpPr txBox="1"/>
          <p:nvPr/>
        </p:nvSpPr>
        <p:spPr>
          <a:xfrm>
            <a:off x="214759" y="11257142"/>
            <a:ext cx="5707900" cy="461665"/>
          </a:xfrm>
          <a:prstGeom prst="rect">
            <a:avLst/>
          </a:prstGeom>
          <a:noFill/>
        </p:spPr>
        <p:txBody>
          <a:bodyPr wrap="square" rtlCol="0">
            <a:spAutoFit/>
          </a:bodyPr>
          <a:lstStyle/>
          <a:p>
            <a:r>
              <a:rPr lang="en-IN" sz="2400" i="0" dirty="0">
                <a:solidFill>
                  <a:srgbClr val="212121"/>
                </a:solidFill>
                <a:effectLst/>
                <a:latin typeface="IBM Plex Sans" panose="020B0503050203000203" pitchFamily="34" charset="0"/>
              </a:rPr>
              <a:t>Practical Implementation Guidance</a:t>
            </a:r>
            <a:endParaRPr lang="en-IN" sz="2400" dirty="0"/>
          </a:p>
        </p:txBody>
      </p:sp>
      <p:sp>
        <p:nvSpPr>
          <p:cNvPr id="14" name="TextBox 13">
            <a:extLst>
              <a:ext uri="{FF2B5EF4-FFF2-40B4-BE49-F238E27FC236}">
                <a16:creationId xmlns:a16="http://schemas.microsoft.com/office/drawing/2014/main" id="{0B61C8DF-9B99-3A6E-3F36-8117196026A5}"/>
              </a:ext>
            </a:extLst>
          </p:cNvPr>
          <p:cNvSpPr txBox="1"/>
          <p:nvPr/>
        </p:nvSpPr>
        <p:spPr>
          <a:xfrm>
            <a:off x="122059" y="12460431"/>
            <a:ext cx="7464340" cy="1862048"/>
          </a:xfrm>
          <a:prstGeom prst="rect">
            <a:avLst/>
          </a:prstGeom>
          <a:noFill/>
        </p:spPr>
        <p:txBody>
          <a:bodyPr wrap="square" rtlCol="0">
            <a:spAutoFit/>
          </a:bodyPr>
          <a:lstStyle/>
          <a:p>
            <a:pPr algn="just"/>
            <a:r>
              <a:rPr lang="en-US" sz="2300" dirty="0"/>
              <a:t>SPI communication highlight advancements in speed, modularity, and energy efficiency, focusing on its vital role in embedded systems and IoT. Research trends aim to enhance SPI's security and integration capabilities for future technologies.</a:t>
            </a:r>
            <a:endParaRPr lang="en-IN" sz="2300" dirty="0"/>
          </a:p>
        </p:txBody>
      </p:sp>
      <p:sp>
        <p:nvSpPr>
          <p:cNvPr id="16" name="Rectangle 15">
            <a:extLst>
              <a:ext uri="{FF2B5EF4-FFF2-40B4-BE49-F238E27FC236}">
                <a16:creationId xmlns:a16="http://schemas.microsoft.com/office/drawing/2014/main" id="{92D4FF17-95DD-7705-7199-D0B610AA7342}"/>
              </a:ext>
            </a:extLst>
          </p:cNvPr>
          <p:cNvSpPr/>
          <p:nvPr/>
        </p:nvSpPr>
        <p:spPr>
          <a:xfrm>
            <a:off x="7610186" y="2425969"/>
            <a:ext cx="7263307" cy="11726287"/>
          </a:xfrm>
          <a:prstGeom prst="rect">
            <a:avLst/>
          </a:prstGeom>
          <a:solidFill>
            <a:schemeClr val="accent3">
              <a:lumMod val="40000"/>
              <a:lumOff val="60000"/>
            </a:schemeClr>
          </a:solidFill>
        </p:spPr>
        <p:txBody>
          <a:bodyPr wrap="square">
            <a:spAutoFit/>
          </a:bodyPr>
          <a:lstStyle/>
          <a:p>
            <a:pPr algn="ctr"/>
            <a:r>
              <a:rPr lang="en-GB" sz="3600" b="1" dirty="0">
                <a:solidFill>
                  <a:srgbClr val="C00000"/>
                </a:solidFill>
                <a:latin typeface="Bookman Old Style" pitchFamily="18" charset="0"/>
                <a:cs typeface="Arial" pitchFamily="34" charset="0"/>
              </a:rPr>
              <a:t>Methodology</a:t>
            </a:r>
          </a:p>
          <a:p>
            <a:pPr algn="ctr"/>
            <a:endParaRPr lang="en-GB" sz="3600" b="1" dirty="0">
              <a:solidFill>
                <a:srgbClr val="C00000"/>
              </a:solidFill>
              <a:latin typeface="Bookman Old Style" pitchFamily="18" charset="0"/>
              <a:cs typeface="Arial" pitchFamily="34" charset="0"/>
            </a:endParaRPr>
          </a:p>
          <a:p>
            <a:pPr algn="just"/>
            <a:r>
              <a:rPr lang="en-US" sz="2400" dirty="0">
                <a:latin typeface="Bookman Old Style" pitchFamily="18" charset="0"/>
                <a:cs typeface="Arial" pitchFamily="34" charset="0"/>
              </a:rPr>
              <a:t>The SPI controller, master and testbench modules form a modular framework for rapid SPI system building. Controller sets communication modes and parameters through register configuration. Master handles transmission and reception of data via parameterized widths.</a:t>
            </a:r>
          </a:p>
          <a:p>
            <a:pPr algn="just"/>
            <a:endParaRPr lang="en-US" sz="2400" dirty="0">
              <a:latin typeface="Bookman Old Style" pitchFamily="18" charset="0"/>
              <a:cs typeface="Arial" pitchFamily="34" charset="0"/>
            </a:endParaRPr>
          </a:p>
          <a:p>
            <a:pPr algn="just"/>
            <a:r>
              <a:rPr lang="en-US" sz="2400" dirty="0">
                <a:latin typeface="Bookman Old Style" pitchFamily="18" charset="0"/>
                <a:cs typeface="Arial" pitchFamily="34" charset="0"/>
              </a:rPr>
              <a:t>These together encapsulate key aspects - control logic, shift register data transfer, clock generation, stimuli automation. Along with variability in widths, they facilitate integrating sensors and peripherals with different resolutions.</a:t>
            </a:r>
          </a:p>
          <a:p>
            <a:pPr algn="just"/>
            <a:endParaRPr lang="en-US" sz="2400" dirty="0">
              <a:latin typeface="Bookman Old Style" pitchFamily="18" charset="0"/>
              <a:cs typeface="Arial" pitchFamily="34" charset="0"/>
            </a:endParaRPr>
          </a:p>
          <a:p>
            <a:pPr algn="just"/>
            <a:r>
              <a:rPr lang="en-US" sz="2400" dirty="0">
                <a:latin typeface="Bookman Old Style" pitchFamily="18" charset="0"/>
                <a:cs typeface="Arial" pitchFamily="34" charset="0"/>
              </a:rPr>
              <a:t>Just by adapting widths and register values as per peripheral, quick prototyping of touch, audio, radio, IoT systems with SPI is possible without redesigning communication. The parametric structure makes this reusable across FPGA families.</a:t>
            </a:r>
          </a:p>
          <a:p>
            <a:pPr algn="just"/>
            <a:endParaRPr lang="en-US" sz="2400" dirty="0">
              <a:latin typeface="Bookman Old Style" pitchFamily="18" charset="0"/>
              <a:cs typeface="Arial" pitchFamily="34" charset="0"/>
            </a:endParaRPr>
          </a:p>
          <a:p>
            <a:pPr algn="just"/>
            <a:r>
              <a:rPr lang="en-US" sz="2400" dirty="0">
                <a:latin typeface="Bookman Old Style" pitchFamily="18" charset="0"/>
                <a:cs typeface="Arial" pitchFamily="34" charset="0"/>
              </a:rPr>
              <a:t>Engineers can focus on end system logic rather than interface glue. Building over this Integra table basis specialized for periphery, SPI centric solutions can be swiftly realized cutting integration effort.</a:t>
            </a:r>
          </a:p>
          <a:p>
            <a:pPr algn="just"/>
            <a:endParaRPr lang="en-GB" sz="3600" b="1" dirty="0">
              <a:latin typeface="Bookman Old Style" pitchFamily="18" charset="0"/>
              <a:cs typeface="Arial" pitchFamily="34" charset="0"/>
            </a:endParaRPr>
          </a:p>
        </p:txBody>
      </p:sp>
      <p:sp>
        <p:nvSpPr>
          <p:cNvPr id="17" name="TextBox 16">
            <a:extLst>
              <a:ext uri="{FF2B5EF4-FFF2-40B4-BE49-F238E27FC236}">
                <a16:creationId xmlns:a16="http://schemas.microsoft.com/office/drawing/2014/main" id="{5619F1FB-B3D6-302E-42F0-6DABFAFEA7CD}"/>
              </a:ext>
            </a:extLst>
          </p:cNvPr>
          <p:cNvSpPr txBox="1"/>
          <p:nvPr/>
        </p:nvSpPr>
        <p:spPr>
          <a:xfrm>
            <a:off x="15017807" y="3190852"/>
            <a:ext cx="6163477" cy="4832092"/>
          </a:xfrm>
          <a:prstGeom prst="rect">
            <a:avLst/>
          </a:prstGeom>
          <a:noFill/>
        </p:spPr>
        <p:txBody>
          <a:bodyPr wrap="square" rtlCol="0">
            <a:spAutoFit/>
          </a:bodyPr>
          <a:lstStyle/>
          <a:p>
            <a:pPr algn="just"/>
            <a:r>
              <a:rPr lang="en-IN" sz="2200" b="0" i="0" dirty="0">
                <a:solidFill>
                  <a:srgbClr val="29261B"/>
                </a:solidFill>
                <a:effectLst/>
                <a:latin typeface="-apple-system"/>
              </a:rPr>
              <a:t>The SPI controller, master and testbench modules realize fully functional communication architecture proving configurable modes and data widths. Controller sets up system, master handles transmission, reception demonstrated via test cases.</a:t>
            </a:r>
          </a:p>
          <a:p>
            <a:pPr algn="just"/>
            <a:r>
              <a:rPr lang="en-IN" sz="2200" b="0" i="0" dirty="0">
                <a:solidFill>
                  <a:srgbClr val="29261B"/>
                </a:solidFill>
                <a:effectLst/>
                <a:latin typeface="-apple-system"/>
              </a:rPr>
              <a:t>Together they form customizable building blocks automating key aspects of SPI - configuration registers, parameter tuning, clock generation, signal coordination. Promotes rapid integration, design space exploration through adapting widths, registers for different peripherals. Facilitates swift prototyping across FPGA families for diverse SPI centric systems slashing realization time. Thereby boosts productivity.</a:t>
            </a:r>
            <a:endParaRPr lang="en-IN" sz="2200" dirty="0"/>
          </a:p>
        </p:txBody>
      </p:sp>
      <p:sp>
        <p:nvSpPr>
          <p:cNvPr id="18" name="TextBox 17">
            <a:extLst>
              <a:ext uri="{FF2B5EF4-FFF2-40B4-BE49-F238E27FC236}">
                <a16:creationId xmlns:a16="http://schemas.microsoft.com/office/drawing/2014/main" id="{9087B203-BA1C-1468-8960-F4B93218F7D2}"/>
              </a:ext>
            </a:extLst>
          </p:cNvPr>
          <p:cNvSpPr txBox="1"/>
          <p:nvPr/>
        </p:nvSpPr>
        <p:spPr>
          <a:xfrm>
            <a:off x="15117762" y="8594224"/>
            <a:ext cx="5867400" cy="3216265"/>
          </a:xfrm>
          <a:prstGeom prst="rect">
            <a:avLst/>
          </a:prstGeom>
          <a:noFill/>
        </p:spPr>
        <p:txBody>
          <a:bodyPr wrap="square" rtlCol="0">
            <a:spAutoFit/>
          </a:bodyPr>
          <a:lstStyle/>
          <a:p>
            <a:r>
              <a:rPr lang="en-US" sz="2100" b="1" dirty="0">
                <a:latin typeface="-apple-system"/>
              </a:rPr>
              <a:t>Pipeline the State Machine</a:t>
            </a:r>
            <a:r>
              <a:rPr lang="en-US" sz="2000" dirty="0">
                <a:latin typeface="-apple-system"/>
              </a:rPr>
              <a:t>: Introduce pipeline stages to allow for parallel processing and reduce the overall clock cycle time.</a:t>
            </a:r>
          </a:p>
          <a:p>
            <a:r>
              <a:rPr lang="en-US" sz="2100" b="1" dirty="0">
                <a:latin typeface="-apple-system"/>
              </a:rPr>
              <a:t>Optimize Register Usage</a:t>
            </a:r>
            <a:r>
              <a:rPr lang="en-US" sz="2000" dirty="0">
                <a:latin typeface="-apple-system"/>
              </a:rPr>
              <a:t>: Analyze and optimize the usage of registers, considering the critical path to reduce area and improve timing.</a:t>
            </a:r>
          </a:p>
          <a:p>
            <a:r>
              <a:rPr lang="en-US" sz="2100" b="1" dirty="0">
                <a:latin typeface="-apple-system"/>
              </a:rPr>
              <a:t>Optimize Finite State Machine (FSM) Encoding</a:t>
            </a:r>
            <a:r>
              <a:rPr lang="en-US" sz="2000" dirty="0">
                <a:latin typeface="-apple-system"/>
              </a:rPr>
              <a:t>: Use efficient encoding techniques for FSM states to reduce the number of logic gates and improve timing performance.</a:t>
            </a:r>
            <a:endParaRPr lang="en-IN" sz="2000" dirty="0">
              <a:latin typeface="-apple-system"/>
            </a:endParaRPr>
          </a:p>
        </p:txBody>
      </p:sp>
      <p:sp>
        <p:nvSpPr>
          <p:cNvPr id="19" name="TextBox 18">
            <a:extLst>
              <a:ext uri="{FF2B5EF4-FFF2-40B4-BE49-F238E27FC236}">
                <a16:creationId xmlns:a16="http://schemas.microsoft.com/office/drawing/2014/main" id="{F1C09074-93D7-F83A-9865-054F42E4D7CE}"/>
              </a:ext>
            </a:extLst>
          </p:cNvPr>
          <p:cNvSpPr txBox="1"/>
          <p:nvPr/>
        </p:nvSpPr>
        <p:spPr>
          <a:xfrm>
            <a:off x="14824300" y="12327760"/>
            <a:ext cx="6356984" cy="1985159"/>
          </a:xfrm>
          <a:prstGeom prst="rect">
            <a:avLst/>
          </a:prstGeom>
          <a:noFill/>
        </p:spPr>
        <p:txBody>
          <a:bodyPr wrap="square" rtlCol="0">
            <a:spAutoFit/>
          </a:bodyPr>
          <a:lstStyle/>
          <a:p>
            <a:r>
              <a:rPr lang="en-US" sz="2050" dirty="0"/>
              <a:t>The modular SPI framework facilitates configurable communication modules, adapting to varied data widths and register settings for seamless integration of diverse SPI peripherals. It automates coordination and transmission logic, accelerating the development of SPI-centric embedded systems.</a:t>
            </a:r>
            <a:endParaRPr lang="en-IN" sz="20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2316</TotalTime>
  <Words>508</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-apple-system</vt:lpstr>
      <vt:lpstr>Arial</vt:lpstr>
      <vt:lpstr>Bookman Old Style</vt:lpstr>
      <vt:lpstr>Calibri</vt:lpstr>
      <vt:lpstr>IBM Plex Sans</vt:lpstr>
      <vt:lpstr>Office Theme</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aesplancopy.co.uk</dc:creator>
  <cp:lastModifiedBy>01fe21bee016</cp:lastModifiedBy>
  <cp:revision>194</cp:revision>
  <dcterms:created xsi:type="dcterms:W3CDTF">2009-07-23T11:11:30Z</dcterms:created>
  <dcterms:modified xsi:type="dcterms:W3CDTF">2024-02-12T07:26:21Z</dcterms:modified>
</cp:coreProperties>
</file>