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charset="0"/>
        <a:ea typeface="+mn-ea"/>
        <a:cs typeface="+mn-cs"/>
      </a:defRPr>
    </a:lvl1pPr>
    <a:lvl2pPr marL="1038225" indent="-581025" algn="l" defTabSz="2076450" rtl="0" fontAlgn="base">
      <a:spcBef>
        <a:spcPct val="0"/>
      </a:spcBef>
      <a:spcAft>
        <a:spcPct val="0"/>
      </a:spcAft>
      <a:defRPr sz="4100" kern="1200">
        <a:solidFill>
          <a:schemeClr val="tx1"/>
        </a:solidFill>
        <a:latin typeface="Arial" charset="0"/>
        <a:ea typeface="+mn-ea"/>
        <a:cs typeface="+mn-cs"/>
      </a:defRPr>
    </a:lvl2pPr>
    <a:lvl3pPr marL="2076450" indent="-1162050" algn="l" defTabSz="2076450" rtl="0" fontAlgn="base">
      <a:spcBef>
        <a:spcPct val="0"/>
      </a:spcBef>
      <a:spcAft>
        <a:spcPct val="0"/>
      </a:spcAft>
      <a:defRPr sz="4100" kern="1200">
        <a:solidFill>
          <a:schemeClr val="tx1"/>
        </a:solidFill>
        <a:latin typeface="Arial" charset="0"/>
        <a:ea typeface="+mn-ea"/>
        <a:cs typeface="+mn-cs"/>
      </a:defRPr>
    </a:lvl3pPr>
    <a:lvl4pPr marL="3116263" indent="-1744663" algn="l" defTabSz="2076450" rtl="0" fontAlgn="base">
      <a:spcBef>
        <a:spcPct val="0"/>
      </a:spcBef>
      <a:spcAft>
        <a:spcPct val="0"/>
      </a:spcAft>
      <a:defRPr sz="4100" kern="1200">
        <a:solidFill>
          <a:schemeClr val="tx1"/>
        </a:solidFill>
        <a:latin typeface="Arial" charset="0"/>
        <a:ea typeface="+mn-ea"/>
        <a:cs typeface="+mn-cs"/>
      </a:defRPr>
    </a:lvl4pPr>
    <a:lvl5pPr marL="4154488" indent="-2325688" algn="l" defTabSz="2076450" rtl="0" fontAlgn="base">
      <a:spcBef>
        <a:spcPct val="0"/>
      </a:spcBef>
      <a:spcAft>
        <a:spcPct val="0"/>
      </a:spcAft>
      <a:defRPr sz="4100" kern="1200">
        <a:solidFill>
          <a:schemeClr val="tx1"/>
        </a:solidFill>
        <a:latin typeface="Arial" charset="0"/>
        <a:ea typeface="+mn-ea"/>
        <a:cs typeface="+mn-cs"/>
      </a:defRPr>
    </a:lvl5pPr>
    <a:lvl6pPr marL="2286000" algn="l" defTabSz="914400" rtl="0" eaLnBrk="1" latinLnBrk="0" hangingPunct="1">
      <a:defRPr sz="4100" kern="1200">
        <a:solidFill>
          <a:schemeClr val="tx1"/>
        </a:solidFill>
        <a:latin typeface="Arial" charset="0"/>
        <a:ea typeface="+mn-ea"/>
        <a:cs typeface="+mn-cs"/>
      </a:defRPr>
    </a:lvl6pPr>
    <a:lvl7pPr marL="2743200" algn="l" defTabSz="914400" rtl="0" eaLnBrk="1" latinLnBrk="0" hangingPunct="1">
      <a:defRPr sz="4100" kern="1200">
        <a:solidFill>
          <a:schemeClr val="tx1"/>
        </a:solidFill>
        <a:latin typeface="Arial" charset="0"/>
        <a:ea typeface="+mn-ea"/>
        <a:cs typeface="+mn-cs"/>
      </a:defRPr>
    </a:lvl7pPr>
    <a:lvl8pPr marL="3200400" algn="l" defTabSz="914400" rtl="0" eaLnBrk="1" latinLnBrk="0" hangingPunct="1">
      <a:defRPr sz="4100" kern="1200">
        <a:solidFill>
          <a:schemeClr val="tx1"/>
        </a:solidFill>
        <a:latin typeface="Arial" charset="0"/>
        <a:ea typeface="+mn-ea"/>
        <a:cs typeface="+mn-cs"/>
      </a:defRPr>
    </a:lvl8pPr>
    <a:lvl9pPr marL="3657600" algn="l" defTabSz="914400" rtl="0" eaLnBrk="1" latinLnBrk="0" hangingPunct="1">
      <a:defRPr sz="4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752">
          <p15:clr>
            <a:srgbClr val="A4A3A4"/>
          </p15:clr>
        </p15:guide>
        <p15:guide id="2" pos="67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5196" autoAdjust="0"/>
  </p:normalViewPr>
  <p:slideViewPr>
    <p:cSldViewPr>
      <p:cViewPr varScale="1">
        <p:scale>
          <a:sx n="39" d="100"/>
          <a:sy n="39" d="100"/>
        </p:scale>
        <p:origin x="1848" y="77"/>
      </p:cViewPr>
      <p:guideLst>
        <p:guide orient="horz" pos="4752"/>
        <p:guide pos="67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pPr>
                <a:defRPr/>
              </a:pPr>
              <a:t>1/26/2024</a:t>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pPr>
                <a:defRPr/>
              </a:pPr>
              <a:t>‹#›</a:t>
            </a:fld>
            <a:endParaRPr lang="en-US" dirty="0"/>
          </a:p>
        </p:txBody>
      </p:sp>
    </p:spTree>
    <p:extLst>
      <p:ext uri="{BB962C8B-B14F-4D97-AF65-F5344CB8AC3E}">
        <p14:creationId xmlns:p14="http://schemas.microsoft.com/office/powerpoint/2010/main" val="2711659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FB7E0C-4FEA-4D01-9D63-D6E98DE38827}" type="slidenum">
              <a:rPr lang="en-US" smtClean="0"/>
              <a:pPr/>
              <a:t>1</a:t>
            </a:fld>
            <a:endParaRPr lang="en-US" dirty="0"/>
          </a:p>
        </p:txBody>
      </p:sp>
    </p:spTree>
    <p:extLst>
      <p:ext uri="{BB962C8B-B14F-4D97-AF65-F5344CB8AC3E}">
        <p14:creationId xmlns:p14="http://schemas.microsoft.com/office/powerpoint/2010/main" val="408203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964" indent="0" algn="ctr">
              <a:buNone/>
              <a:defRPr>
                <a:solidFill>
                  <a:schemeClr val="tx1">
                    <a:tint val="75000"/>
                  </a:schemeClr>
                </a:solidFill>
              </a:defRPr>
            </a:lvl2pPr>
            <a:lvl3pPr marL="2077928" indent="0" algn="ctr">
              <a:buNone/>
              <a:defRPr>
                <a:solidFill>
                  <a:schemeClr val="tx1">
                    <a:tint val="75000"/>
                  </a:schemeClr>
                </a:solidFill>
              </a:defRPr>
            </a:lvl3pPr>
            <a:lvl4pPr marL="3116892" indent="0" algn="ctr">
              <a:buNone/>
              <a:defRPr>
                <a:solidFill>
                  <a:schemeClr val="tx1">
                    <a:tint val="75000"/>
                  </a:schemeClr>
                </a:solidFill>
              </a:defRPr>
            </a:lvl4pPr>
            <a:lvl5pPr marL="4155856" indent="0" algn="ctr">
              <a:buNone/>
              <a:defRPr>
                <a:solidFill>
                  <a:schemeClr val="tx1">
                    <a:tint val="75000"/>
                  </a:schemeClr>
                </a:solidFill>
              </a:defRPr>
            </a:lvl5pPr>
            <a:lvl6pPr marL="5194820" indent="0" algn="ctr">
              <a:buNone/>
              <a:defRPr>
                <a:solidFill>
                  <a:schemeClr val="tx1">
                    <a:tint val="75000"/>
                  </a:schemeClr>
                </a:solidFill>
              </a:defRPr>
            </a:lvl6pPr>
            <a:lvl7pPr marL="6233784" indent="0" algn="ctr">
              <a:buNone/>
              <a:defRPr>
                <a:solidFill>
                  <a:schemeClr val="tx1">
                    <a:tint val="75000"/>
                  </a:schemeClr>
                </a:solidFill>
              </a:defRPr>
            </a:lvl7pPr>
            <a:lvl8pPr marL="7272748" indent="0" algn="ctr">
              <a:buNone/>
              <a:defRPr>
                <a:solidFill>
                  <a:schemeClr val="tx1">
                    <a:tint val="75000"/>
                  </a:schemeClr>
                </a:solidFill>
              </a:defRPr>
            </a:lvl8pPr>
            <a:lvl9pPr marL="831171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pPr>
                <a:defRPr/>
              </a:pPr>
              <a:t>1/26/2024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pPr>
                <a:defRPr/>
              </a:pPr>
              <a:t>1/26/2024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pPr>
                <a:defRPr/>
              </a:pPr>
              <a:t>1/26/2024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pPr>
                <a:defRPr/>
              </a:pPr>
              <a:t>1/26/2024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964" indent="0">
              <a:buNone/>
              <a:defRPr sz="4100">
                <a:solidFill>
                  <a:schemeClr val="tx1">
                    <a:tint val="75000"/>
                  </a:schemeClr>
                </a:solidFill>
              </a:defRPr>
            </a:lvl2pPr>
            <a:lvl3pPr marL="2077928" indent="0">
              <a:buNone/>
              <a:defRPr sz="3600">
                <a:solidFill>
                  <a:schemeClr val="tx1">
                    <a:tint val="75000"/>
                  </a:schemeClr>
                </a:solidFill>
              </a:defRPr>
            </a:lvl3pPr>
            <a:lvl4pPr marL="3116892" indent="0">
              <a:buNone/>
              <a:defRPr sz="3200">
                <a:solidFill>
                  <a:schemeClr val="tx1">
                    <a:tint val="75000"/>
                  </a:schemeClr>
                </a:solidFill>
              </a:defRPr>
            </a:lvl4pPr>
            <a:lvl5pPr marL="4155856" indent="0">
              <a:buNone/>
              <a:defRPr sz="3200">
                <a:solidFill>
                  <a:schemeClr val="tx1">
                    <a:tint val="75000"/>
                  </a:schemeClr>
                </a:solidFill>
              </a:defRPr>
            </a:lvl5pPr>
            <a:lvl6pPr marL="5194820" indent="0">
              <a:buNone/>
              <a:defRPr sz="3200">
                <a:solidFill>
                  <a:schemeClr val="tx1">
                    <a:tint val="75000"/>
                  </a:schemeClr>
                </a:solidFill>
              </a:defRPr>
            </a:lvl6pPr>
            <a:lvl7pPr marL="6233784" indent="0">
              <a:buNone/>
              <a:defRPr sz="3200">
                <a:solidFill>
                  <a:schemeClr val="tx1">
                    <a:tint val="75000"/>
                  </a:schemeClr>
                </a:solidFill>
              </a:defRPr>
            </a:lvl7pPr>
            <a:lvl8pPr marL="7272748" indent="0">
              <a:buNone/>
              <a:defRPr sz="3200">
                <a:solidFill>
                  <a:schemeClr val="tx1">
                    <a:tint val="75000"/>
                  </a:schemeClr>
                </a:solidFill>
              </a:defRPr>
            </a:lvl8pPr>
            <a:lvl9pPr marL="8311712"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pPr>
                <a:defRPr/>
              </a:pPr>
              <a:t>1/26/2024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pPr>
                <a:defRPr/>
              </a:pPr>
              <a:t>1/26/2024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964" indent="0">
              <a:buNone/>
              <a:defRPr sz="4500" b="1"/>
            </a:lvl2pPr>
            <a:lvl3pPr marL="2077928" indent="0">
              <a:buNone/>
              <a:defRPr sz="4100" b="1"/>
            </a:lvl3pPr>
            <a:lvl4pPr marL="3116892" indent="0">
              <a:buNone/>
              <a:defRPr sz="3600" b="1"/>
            </a:lvl4pPr>
            <a:lvl5pPr marL="4155856" indent="0">
              <a:buNone/>
              <a:defRPr sz="3600" b="1"/>
            </a:lvl5pPr>
            <a:lvl6pPr marL="5194820" indent="0">
              <a:buNone/>
              <a:defRPr sz="3600" b="1"/>
            </a:lvl6pPr>
            <a:lvl7pPr marL="6233784" indent="0">
              <a:buNone/>
              <a:defRPr sz="3600" b="1"/>
            </a:lvl7pPr>
            <a:lvl8pPr marL="7272748" indent="0">
              <a:buNone/>
              <a:defRPr sz="3600" b="1"/>
            </a:lvl8pPr>
            <a:lvl9pPr marL="8311712" indent="0">
              <a:buNone/>
              <a:defRPr sz="3600" b="1"/>
            </a:lvl9pPr>
          </a:lstStyle>
          <a:p>
            <a:pPr lvl="0"/>
            <a:r>
              <a:rPr lang="en-US"/>
              <a:t>Click to edit Master text styles</a:t>
            </a:r>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pPr>
                <a:defRPr/>
              </a:pPr>
              <a:t>1/26/2024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pPr>
                <a:defRPr/>
              </a:pPr>
              <a:t>1/26/2024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pPr>
                <a:defRPr/>
              </a:pPr>
              <a:t>1/26/2024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pPr>
                <a:defRPr/>
              </a:pPr>
              <a:t>1/26/2024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964" indent="0">
              <a:buNone/>
              <a:defRPr sz="6400"/>
            </a:lvl2pPr>
            <a:lvl3pPr marL="2077928" indent="0">
              <a:buNone/>
              <a:defRPr sz="5400"/>
            </a:lvl3pPr>
            <a:lvl4pPr marL="3116892" indent="0">
              <a:buNone/>
              <a:defRPr sz="4500"/>
            </a:lvl4pPr>
            <a:lvl5pPr marL="4155856" indent="0">
              <a:buNone/>
              <a:defRPr sz="4500"/>
            </a:lvl5pPr>
            <a:lvl6pPr marL="5194820" indent="0">
              <a:buNone/>
              <a:defRPr sz="4500"/>
            </a:lvl6pPr>
            <a:lvl7pPr marL="6233784" indent="0">
              <a:buNone/>
              <a:defRPr sz="4500"/>
            </a:lvl7pPr>
            <a:lvl8pPr marL="7272748" indent="0">
              <a:buNone/>
              <a:defRPr sz="4500"/>
            </a:lvl8pPr>
            <a:lvl9pPr marL="8311712"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964" indent="0">
              <a:buNone/>
              <a:defRPr sz="2800"/>
            </a:lvl2pPr>
            <a:lvl3pPr marL="2077928" indent="0">
              <a:buNone/>
              <a:defRPr sz="2300"/>
            </a:lvl3pPr>
            <a:lvl4pPr marL="3116892" indent="0">
              <a:buNone/>
              <a:defRPr sz="2000"/>
            </a:lvl4pPr>
            <a:lvl5pPr marL="4155856" indent="0">
              <a:buNone/>
              <a:defRPr sz="2000"/>
            </a:lvl5pPr>
            <a:lvl6pPr marL="5194820" indent="0">
              <a:buNone/>
              <a:defRPr sz="2000"/>
            </a:lvl6pPr>
            <a:lvl7pPr marL="6233784" indent="0">
              <a:buNone/>
              <a:defRPr sz="2000"/>
            </a:lvl7pPr>
            <a:lvl8pPr marL="7272748" indent="0">
              <a:buNone/>
              <a:defRPr sz="2000"/>
            </a:lvl8pPr>
            <a:lvl9pPr marL="8311712" indent="0">
              <a:buNone/>
              <a:defRPr sz="2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pPr>
                <a:defRPr/>
              </a:pPr>
              <a:t>1/26/2024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headEnd/>
            <a:tailEnd/>
          </a:ln>
        </p:spPr>
        <p:txBody>
          <a:bodyPr vert="horz" wrap="square" lIns="207793" tIns="103897" rIns="207793" bIns="103897"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928"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pPr>
                <a:defRPr/>
              </a:pPr>
              <a:t>1/26/2024</a:t>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928"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928"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itchFamily="34" charset="0"/>
        </a:defRPr>
      </a:lvl2pPr>
      <a:lvl3pPr algn="ctr" defTabSz="2076450" rtl="0" eaLnBrk="0" fontAlgn="base" hangingPunct="0">
        <a:spcBef>
          <a:spcPct val="0"/>
        </a:spcBef>
        <a:spcAft>
          <a:spcPct val="0"/>
        </a:spcAft>
        <a:defRPr sz="10000">
          <a:solidFill>
            <a:schemeClr val="tx1"/>
          </a:solidFill>
          <a:latin typeface="Calibri" pitchFamily="34" charset="0"/>
        </a:defRPr>
      </a:lvl3pPr>
      <a:lvl4pPr algn="ctr" defTabSz="2076450" rtl="0" eaLnBrk="0" fontAlgn="base" hangingPunct="0">
        <a:spcBef>
          <a:spcPct val="0"/>
        </a:spcBef>
        <a:spcAft>
          <a:spcPct val="0"/>
        </a:spcAft>
        <a:defRPr sz="10000">
          <a:solidFill>
            <a:schemeClr val="tx1"/>
          </a:solidFill>
          <a:latin typeface="Calibri" pitchFamily="34" charset="0"/>
        </a:defRPr>
      </a:lvl4pPr>
      <a:lvl5pPr algn="ctr" defTabSz="2076450" rtl="0" eaLnBrk="0" fontAlgn="base" hangingPunct="0">
        <a:spcBef>
          <a:spcPct val="0"/>
        </a:spcBef>
        <a:spcAft>
          <a:spcPct val="0"/>
        </a:spcAft>
        <a:defRPr sz="10000">
          <a:solidFill>
            <a:schemeClr val="tx1"/>
          </a:solidFill>
          <a:latin typeface="Calibri" pitchFamily="34" charset="0"/>
        </a:defRPr>
      </a:lvl5pPr>
      <a:lvl6pPr marL="457200" algn="ctr" defTabSz="2076450" rtl="0" fontAlgn="base">
        <a:spcBef>
          <a:spcPct val="0"/>
        </a:spcBef>
        <a:spcAft>
          <a:spcPct val="0"/>
        </a:spcAft>
        <a:defRPr sz="10000">
          <a:solidFill>
            <a:schemeClr val="tx1"/>
          </a:solidFill>
          <a:latin typeface="Calibri" pitchFamily="34" charset="0"/>
        </a:defRPr>
      </a:lvl6pPr>
      <a:lvl7pPr marL="914400" algn="ctr" defTabSz="2076450" rtl="0" fontAlgn="base">
        <a:spcBef>
          <a:spcPct val="0"/>
        </a:spcBef>
        <a:spcAft>
          <a:spcPct val="0"/>
        </a:spcAft>
        <a:defRPr sz="10000">
          <a:solidFill>
            <a:schemeClr val="tx1"/>
          </a:solidFill>
          <a:latin typeface="Calibri" pitchFamily="34" charset="0"/>
        </a:defRPr>
      </a:lvl7pPr>
      <a:lvl8pPr marL="1371600" algn="ctr" defTabSz="2076450" rtl="0" fontAlgn="base">
        <a:spcBef>
          <a:spcPct val="0"/>
        </a:spcBef>
        <a:spcAft>
          <a:spcPct val="0"/>
        </a:spcAft>
        <a:defRPr sz="10000">
          <a:solidFill>
            <a:schemeClr val="tx1"/>
          </a:solidFill>
          <a:latin typeface="Calibri" pitchFamily="34" charset="0"/>
        </a:defRPr>
      </a:lvl8pPr>
      <a:lvl9pPr marL="1828800" algn="ctr" defTabSz="2076450" rtl="0" fontAlgn="base">
        <a:spcBef>
          <a:spcPct val="0"/>
        </a:spcBef>
        <a:spcAft>
          <a:spcPct val="0"/>
        </a:spcAft>
        <a:defRPr sz="10000">
          <a:solidFill>
            <a:schemeClr val="tx1"/>
          </a:solidFill>
          <a:latin typeface="Calibri" pitchFamily="34" charset="0"/>
        </a:defRPr>
      </a:lvl9pPr>
    </p:titleStyle>
    <p:bodyStyle>
      <a:lvl1pPr marL="777875" indent="-777875" algn="l" defTabSz="2076450" rtl="0" eaLnBrk="0" fontAlgn="base" hangingPunct="0">
        <a:spcBef>
          <a:spcPct val="20000"/>
        </a:spcBef>
        <a:spcAft>
          <a:spcPct val="0"/>
        </a:spcAft>
        <a:buFont typeface="Arial" charset="0"/>
        <a:buChar char="•"/>
        <a:defRPr sz="7300" kern="1200">
          <a:solidFill>
            <a:schemeClr val="tx1"/>
          </a:solidFill>
          <a:latin typeface="+mn-lt"/>
          <a:ea typeface="+mn-ea"/>
          <a:cs typeface="+mn-cs"/>
        </a:defRPr>
      </a:lvl1pPr>
      <a:lvl2pPr marL="1687513" indent="-649288" algn="l" defTabSz="2076450" rtl="0" eaLnBrk="0" fontAlgn="base" hangingPunct="0">
        <a:spcBef>
          <a:spcPct val="20000"/>
        </a:spcBef>
        <a:spcAft>
          <a:spcPct val="0"/>
        </a:spcAft>
        <a:buFont typeface="Arial" charset="0"/>
        <a:buChar char="–"/>
        <a:defRPr sz="6400" kern="1200">
          <a:solidFill>
            <a:schemeClr val="tx1"/>
          </a:solidFill>
          <a:latin typeface="+mn-lt"/>
          <a:ea typeface="+mn-ea"/>
          <a:cs typeface="+mn-cs"/>
        </a:defRPr>
      </a:lvl2pPr>
      <a:lvl3pPr marL="2597150" indent="-519113" algn="l" defTabSz="2076450" rtl="0" eaLnBrk="0" fontAlgn="base" hangingPunct="0">
        <a:spcBef>
          <a:spcPct val="20000"/>
        </a:spcBef>
        <a:spcAft>
          <a:spcPct val="0"/>
        </a:spcAft>
        <a:buFont typeface="Arial" charset="0"/>
        <a:buChar char="•"/>
        <a:defRPr sz="5400" kern="1200">
          <a:solidFill>
            <a:schemeClr val="tx1"/>
          </a:solidFill>
          <a:latin typeface="+mn-lt"/>
          <a:ea typeface="+mn-ea"/>
          <a:cs typeface="+mn-cs"/>
        </a:defRPr>
      </a:lvl3pPr>
      <a:lvl4pPr marL="3635375"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4pPr>
      <a:lvl5pPr marL="4675188" indent="-519113" algn="l" defTabSz="2076450" rtl="0" eaLnBrk="0" fontAlgn="base" hangingPunct="0">
        <a:spcBef>
          <a:spcPct val="20000"/>
        </a:spcBef>
        <a:spcAft>
          <a:spcPct val="0"/>
        </a:spcAft>
        <a:buFont typeface="Arial" charset="0"/>
        <a:buChar char="»"/>
        <a:defRPr sz="4500" kern="1200">
          <a:solidFill>
            <a:schemeClr val="tx1"/>
          </a:solidFill>
          <a:latin typeface="+mn-lt"/>
          <a:ea typeface="+mn-ea"/>
          <a:cs typeface="+mn-cs"/>
        </a:defRPr>
      </a:lvl5pPr>
      <a:lvl6pPr marL="5714302"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53266"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792230"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31194" indent="-519482" algn="l" defTabSz="2077928"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en-US"/>
      </a:defPPr>
      <a:lvl1pPr marL="0" algn="l" defTabSz="2077928" rtl="0" eaLnBrk="1" latinLnBrk="0" hangingPunct="1">
        <a:defRPr sz="4100" kern="1200">
          <a:solidFill>
            <a:schemeClr val="tx1"/>
          </a:solidFill>
          <a:latin typeface="+mn-lt"/>
          <a:ea typeface="+mn-ea"/>
          <a:cs typeface="+mn-cs"/>
        </a:defRPr>
      </a:lvl1pPr>
      <a:lvl2pPr marL="1038964" algn="l" defTabSz="2077928" rtl="0" eaLnBrk="1" latinLnBrk="0" hangingPunct="1">
        <a:defRPr sz="4100" kern="1200">
          <a:solidFill>
            <a:schemeClr val="tx1"/>
          </a:solidFill>
          <a:latin typeface="+mn-lt"/>
          <a:ea typeface="+mn-ea"/>
          <a:cs typeface="+mn-cs"/>
        </a:defRPr>
      </a:lvl2pPr>
      <a:lvl3pPr marL="2077928" algn="l" defTabSz="2077928" rtl="0" eaLnBrk="1" latinLnBrk="0" hangingPunct="1">
        <a:defRPr sz="4100" kern="1200">
          <a:solidFill>
            <a:schemeClr val="tx1"/>
          </a:solidFill>
          <a:latin typeface="+mn-lt"/>
          <a:ea typeface="+mn-ea"/>
          <a:cs typeface="+mn-cs"/>
        </a:defRPr>
      </a:lvl3pPr>
      <a:lvl4pPr marL="3116892" algn="l" defTabSz="2077928" rtl="0" eaLnBrk="1" latinLnBrk="0" hangingPunct="1">
        <a:defRPr sz="4100" kern="1200">
          <a:solidFill>
            <a:schemeClr val="tx1"/>
          </a:solidFill>
          <a:latin typeface="+mn-lt"/>
          <a:ea typeface="+mn-ea"/>
          <a:cs typeface="+mn-cs"/>
        </a:defRPr>
      </a:lvl4pPr>
      <a:lvl5pPr marL="4155856" algn="l" defTabSz="2077928" rtl="0" eaLnBrk="1" latinLnBrk="0" hangingPunct="1">
        <a:defRPr sz="4100" kern="1200">
          <a:solidFill>
            <a:schemeClr val="tx1"/>
          </a:solidFill>
          <a:latin typeface="+mn-lt"/>
          <a:ea typeface="+mn-ea"/>
          <a:cs typeface="+mn-cs"/>
        </a:defRPr>
      </a:lvl5pPr>
      <a:lvl6pPr marL="5194820" algn="l" defTabSz="2077928" rtl="0" eaLnBrk="1" latinLnBrk="0" hangingPunct="1">
        <a:defRPr sz="4100" kern="1200">
          <a:solidFill>
            <a:schemeClr val="tx1"/>
          </a:solidFill>
          <a:latin typeface="+mn-lt"/>
          <a:ea typeface="+mn-ea"/>
          <a:cs typeface="+mn-cs"/>
        </a:defRPr>
      </a:lvl6pPr>
      <a:lvl7pPr marL="6233784" algn="l" defTabSz="2077928" rtl="0" eaLnBrk="1" latinLnBrk="0" hangingPunct="1">
        <a:defRPr sz="4100" kern="1200">
          <a:solidFill>
            <a:schemeClr val="tx1"/>
          </a:solidFill>
          <a:latin typeface="+mn-lt"/>
          <a:ea typeface="+mn-ea"/>
          <a:cs typeface="+mn-cs"/>
        </a:defRPr>
      </a:lvl7pPr>
      <a:lvl8pPr marL="7272748" algn="l" defTabSz="2077928" rtl="0" eaLnBrk="1" latinLnBrk="0" hangingPunct="1">
        <a:defRPr sz="4100" kern="1200">
          <a:solidFill>
            <a:schemeClr val="tx1"/>
          </a:solidFill>
          <a:latin typeface="+mn-lt"/>
          <a:ea typeface="+mn-ea"/>
          <a:cs typeface="+mn-cs"/>
        </a:defRPr>
      </a:lvl8pPr>
      <a:lvl9pPr marL="8311712" algn="l" defTabSz="2077928"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47" y="42923"/>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928" fontAlgn="auto">
              <a:spcBef>
                <a:spcPts val="0"/>
              </a:spcBef>
              <a:spcAft>
                <a:spcPts val="0"/>
              </a:spcAft>
              <a:defRPr/>
            </a:pPr>
            <a:endParaRPr lang="en-GB" sz="7100" dirty="0">
              <a:latin typeface="Bookman Old Style" pitchFamily="18" charset="0"/>
            </a:endParaRPr>
          </a:p>
          <a:p>
            <a:pPr algn="ctr" defTabSz="2077928" fontAlgn="auto">
              <a:spcBef>
                <a:spcPts val="0"/>
              </a:spcBef>
              <a:spcAft>
                <a:spcPts val="0"/>
              </a:spcAft>
              <a:defRPr/>
            </a:pPr>
            <a:endParaRPr lang="en-GB" sz="7100" b="1" dirty="0">
              <a:solidFill>
                <a:schemeClr val="bg1"/>
              </a:solidFill>
              <a:latin typeface="Bookman Old Style" pitchFamily="18" charset="0"/>
            </a:endParaRPr>
          </a:p>
          <a:p>
            <a:pPr algn="ctr" defTabSz="2077928" fontAlgn="auto">
              <a:spcBef>
                <a:spcPts val="0"/>
              </a:spcBef>
              <a:spcAft>
                <a:spcPts val="0"/>
              </a:spcAft>
              <a:defRPr/>
            </a:pPr>
            <a:r>
              <a:rPr lang="en-US" sz="1400" b="0" i="0" dirty="0">
                <a:solidFill>
                  <a:srgbClr val="212121"/>
                </a:solidFill>
                <a:effectLst/>
                <a:latin typeface="IBM Plex Sans" panose="020F0502020204030204" pitchFamily="34" charset="0"/>
              </a:rPr>
              <a:t>“          </a:t>
            </a:r>
            <a:r>
              <a:rPr lang="en-US" sz="3200" b="0" i="0" dirty="0">
                <a:solidFill>
                  <a:srgbClr val="C00000"/>
                </a:solidFill>
                <a:effectLst/>
                <a:latin typeface="IBM Plex Sans" panose="020B0503050203000203" pitchFamily="34" charset="0"/>
              </a:rPr>
              <a:t>MODULAR SPI DESIGN AND VERIFICATION </a:t>
            </a:r>
            <a:endParaRPr lang="en-US" sz="6600" b="0" i="0" dirty="0">
              <a:solidFill>
                <a:srgbClr val="C00000"/>
              </a:solidFill>
              <a:effectLst/>
              <a:latin typeface="IBM Plex Sans" panose="020F0502020204030204" pitchFamily="34" charset="0"/>
            </a:endParaRPr>
          </a:p>
          <a:p>
            <a:pPr algn="r" defTabSz="2077928" fontAlgn="auto">
              <a:spcBef>
                <a:spcPts val="0"/>
              </a:spcBef>
              <a:spcAft>
                <a:spcPts val="0"/>
              </a:spcAft>
              <a:defRPr/>
            </a:pPr>
            <a:r>
              <a:rPr lang="en-US" sz="2800" dirty="0">
                <a:solidFill>
                  <a:srgbClr val="C00000"/>
                </a:solidFill>
                <a:latin typeface="IBM Plex Sans" panose="020F0502020204030204" pitchFamily="34" charset="0"/>
              </a:rPr>
              <a:t>                                                              </a:t>
            </a:r>
            <a:r>
              <a:rPr lang="en-US" sz="3600" dirty="0" err="1">
                <a:solidFill>
                  <a:srgbClr val="C00000"/>
                </a:solidFill>
                <a:latin typeface="IBM Plex Sans" panose="020F0502020204030204" pitchFamily="34" charset="0"/>
              </a:rPr>
              <a:t>Rahul,Malhar,Chandru,Chandrashekhar</a:t>
            </a:r>
            <a:r>
              <a:rPr lang="en-US" sz="3600" dirty="0">
                <a:solidFill>
                  <a:srgbClr val="C00000"/>
                </a:solidFill>
                <a:latin typeface="IBM Plex Sans" panose="020F0502020204030204" pitchFamily="34" charset="0"/>
              </a:rPr>
              <a:t>    </a:t>
            </a:r>
            <a:r>
              <a:rPr lang="en-GB" sz="3600" dirty="0" err="1">
                <a:solidFill>
                  <a:srgbClr val="C00000"/>
                </a:solidFill>
                <a:latin typeface="Bookman Old Style" pitchFamily="18" charset="0"/>
              </a:rPr>
              <a:t>Guide:Dr</a:t>
            </a:r>
            <a:r>
              <a:rPr lang="en-GB" sz="3600" dirty="0">
                <a:solidFill>
                  <a:srgbClr val="C00000"/>
                </a:solidFill>
                <a:latin typeface="Bookman Old Style" pitchFamily="18" charset="0"/>
              </a:rPr>
              <a:t> Saroja V </a:t>
            </a:r>
            <a:r>
              <a:rPr lang="en-GB" sz="3600" dirty="0" err="1">
                <a:solidFill>
                  <a:srgbClr val="C00000"/>
                </a:solidFill>
                <a:latin typeface="Bookman Old Style" pitchFamily="18" charset="0"/>
              </a:rPr>
              <a:t>Siddamal</a:t>
            </a:r>
            <a:endParaRPr lang="en-GB" sz="3600" dirty="0">
              <a:solidFill>
                <a:srgbClr val="C00000"/>
              </a:solidFill>
              <a:latin typeface="Bookman Old Style" pitchFamily="18" charset="0"/>
            </a:endParaRPr>
          </a:p>
          <a:p>
            <a:pPr algn="ctr" defTabSz="2077928" fontAlgn="auto">
              <a:spcBef>
                <a:spcPts val="0"/>
              </a:spcBef>
              <a:spcAft>
                <a:spcPts val="0"/>
              </a:spcAft>
              <a:defRPr/>
            </a:pPr>
            <a:r>
              <a:rPr lang="en-GB" sz="3600" dirty="0">
                <a:solidFill>
                  <a:srgbClr val="C00000"/>
                </a:solidFill>
                <a:latin typeface="Bookman Old Style" pitchFamily="18" charset="0"/>
              </a:rPr>
              <a:t>                               Department  of Electrical and Electronics Engineering</a:t>
            </a:r>
          </a:p>
          <a:p>
            <a:pPr algn="ctr" defTabSz="2077928" fontAlgn="auto">
              <a:spcBef>
                <a:spcPts val="0"/>
              </a:spcBef>
              <a:spcAft>
                <a:spcPts val="0"/>
              </a:spcAft>
              <a:defRPr/>
            </a:pPr>
            <a:r>
              <a:rPr lang="en-GB" sz="3200" dirty="0">
                <a:solidFill>
                  <a:srgbClr val="C00000"/>
                </a:solidFill>
                <a:latin typeface="Bookman Old Style" pitchFamily="18" charset="0"/>
              </a:rPr>
              <a:t>Email id:01fe21bee031@kletech.ac.in</a:t>
            </a:r>
          </a:p>
          <a:p>
            <a:pPr algn="ctr" defTabSz="2077928" fontAlgn="auto">
              <a:spcBef>
                <a:spcPts val="0"/>
              </a:spcBef>
              <a:spcAft>
                <a:spcPts val="0"/>
              </a:spcAft>
              <a:defRPr/>
            </a:pPr>
            <a:endParaRPr lang="en-GB" sz="3200" dirty="0">
              <a:solidFill>
                <a:schemeClr val="tx1"/>
              </a:solidFill>
              <a:latin typeface="Bookman Old Style" pitchFamily="18" charset="0"/>
            </a:endParaRPr>
          </a:p>
          <a:p>
            <a:pPr algn="ctr" defTabSz="2077928" fontAlgn="auto">
              <a:spcBef>
                <a:spcPts val="0"/>
              </a:spcBef>
              <a:spcAft>
                <a:spcPts val="0"/>
              </a:spcAft>
              <a:defRPr/>
            </a:pPr>
            <a:endParaRPr lang="en-GB" sz="3600" dirty="0">
              <a:latin typeface="Bookman Old Style" pitchFamily="18" charset="0"/>
            </a:endParaRPr>
          </a:p>
          <a:p>
            <a:pPr algn="ctr" defTabSz="2077928" fontAlgn="auto">
              <a:spcBef>
                <a:spcPts val="0"/>
              </a:spcBef>
              <a:spcAft>
                <a:spcPts val="0"/>
              </a:spcAft>
              <a:defRPr/>
            </a:pPr>
            <a:endParaRPr lang="en-US" sz="7100" dirty="0">
              <a:latin typeface="Bookman Old Style" pitchFamily="18" charset="0"/>
            </a:endParaRPr>
          </a:p>
        </p:txBody>
      </p:sp>
      <p:sp>
        <p:nvSpPr>
          <p:cNvPr id="2060" name="Text Box 25"/>
          <p:cNvSpPr txBox="1">
            <a:spLocks noChangeArrowheads="1"/>
          </p:cNvSpPr>
          <p:nvPr/>
        </p:nvSpPr>
        <p:spPr bwMode="auto">
          <a:xfrm>
            <a:off x="258762" y="5043470"/>
            <a:ext cx="6858000" cy="74773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t" anchorCtr="1"/>
          <a:lstStyle/>
          <a:p>
            <a:r>
              <a:rPr lang="en-US" sz="3600" b="1" dirty="0">
                <a:solidFill>
                  <a:srgbClr val="C00000"/>
                </a:solidFill>
                <a:latin typeface="Bookman Old Style" pitchFamily="18" charset="0"/>
                <a:cs typeface="Arial" pitchFamily="34" charset="0"/>
              </a:rPr>
              <a:t>Objectives</a:t>
            </a:r>
            <a:endParaRPr lang="en-US" sz="3400" dirty="0">
              <a:solidFill>
                <a:srgbClr val="C00000"/>
              </a:solidFill>
              <a:latin typeface="Bookman Old Style"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headEnd/>
            <a:tailEnd/>
          </a:ln>
        </p:spPr>
        <p:txBody>
          <a:bodyPr wrap="none" lIns="161460" tIns="161460" rIns="161460" bIns="161460" anchor="ctr" anchorCtr="1"/>
          <a:lstStyle/>
          <a:p>
            <a:pPr defTabSz="3098800"/>
            <a:endParaRPr lang="en-US" sz="3400" dirty="0">
              <a:latin typeface="Bookman Old Style" pitchFamily="18" charset="0"/>
            </a:endParaRPr>
          </a:p>
        </p:txBody>
      </p:sp>
      <p:sp>
        <p:nvSpPr>
          <p:cNvPr id="2062" name="Text Box 25"/>
          <p:cNvSpPr txBox="1">
            <a:spLocks noChangeArrowheads="1"/>
          </p:cNvSpPr>
          <p:nvPr/>
        </p:nvSpPr>
        <p:spPr bwMode="auto">
          <a:xfrm>
            <a:off x="14965361" y="2514600"/>
            <a:ext cx="6096002" cy="533400"/>
          </a:xfrm>
          <a:prstGeom prst="rect">
            <a:avLst/>
          </a:prstGeom>
          <a:solidFill>
            <a:schemeClr val="accent3">
              <a:lumMod val="40000"/>
              <a:lumOff val="60000"/>
            </a:schemeClr>
          </a:solidFill>
          <a:ln w="9525">
            <a:noFill/>
            <a:prstDash val="sysDot"/>
            <a:miter lim="800000"/>
            <a:headEnd/>
            <a:tailEnd/>
          </a:ln>
        </p:spPr>
        <p:txBody>
          <a:bodyPr wrap="none" lIns="161460" tIns="161460" rIns="161460" bIns="161460" anchor="ctr" anchorCtr="1"/>
          <a:lstStyle/>
          <a:p>
            <a:pPr algn="ctr" defTabSz="3098800"/>
            <a:r>
              <a:rPr lang="en-GB" sz="3400" dirty="0">
                <a:latin typeface="Bookman Old Style" pitchFamily="18" charset="0"/>
              </a:rPr>
              <a:t>   </a:t>
            </a:r>
            <a:r>
              <a:rPr lang="en-GB" sz="3600" b="1" dirty="0">
                <a:solidFill>
                  <a:srgbClr val="C00000"/>
                </a:solidFill>
                <a:latin typeface="Bookman Old Style" pitchFamily="18" charset="0"/>
                <a:cs typeface="Arial" pitchFamily="34" charset="0"/>
              </a:rPr>
              <a:t>Results and Discussion</a:t>
            </a:r>
            <a:endParaRPr lang="en-US" sz="3600" b="1" dirty="0">
              <a:solidFill>
                <a:srgbClr val="C00000"/>
              </a:solidFill>
              <a:latin typeface="Bookman Old Style" pitchFamily="18" charset="0"/>
              <a:cs typeface="Arial" pitchFamily="34" charset="0"/>
            </a:endParaRPr>
          </a:p>
        </p:txBody>
      </p:sp>
      <p:cxnSp>
        <p:nvCxnSpPr>
          <p:cNvPr id="93" name="Straight Arrow Connector 92"/>
          <p:cNvCxnSpPr/>
          <p:nvPr/>
        </p:nvCxnSpPr>
        <p:spPr>
          <a:xfrm>
            <a:off x="-4661008" y="7115172"/>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Content Placeholder 2"/>
          <p:cNvSpPr txBox="1">
            <a:spLocks/>
          </p:cNvSpPr>
          <p:nvPr/>
        </p:nvSpPr>
        <p:spPr bwMode="auto">
          <a:xfrm>
            <a:off x="0" y="3715763"/>
            <a:ext cx="8028141" cy="1098720"/>
          </a:xfrm>
          <a:prstGeom prst="rect">
            <a:avLst/>
          </a:prstGeom>
          <a:noFill/>
          <a:ln w="9525">
            <a:noFill/>
            <a:miter lim="800000"/>
            <a:headEnd/>
            <a:tailEnd/>
          </a:ln>
        </p:spPr>
        <p:txBody>
          <a:bodyPr vert="horz" wrap="square" lIns="207793" tIns="103897" rIns="207793" bIns="103897" numCol="1" anchor="t" anchorCtr="0" compatLnSpc="1">
            <a:prstTxWarp prst="textNoShape">
              <a:avLst/>
            </a:prstTxWarp>
          </a:bodyPr>
          <a:lstStyle/>
          <a:p>
            <a:pPr marL="0" marR="0" lvl="0" indent="0" defTabSz="2076450" rtl="0" eaLnBrk="0" fontAlgn="base" latinLnBrk="0" hangingPunct="0">
              <a:lnSpc>
                <a:spcPct val="100000"/>
              </a:lnSpc>
              <a:spcBef>
                <a:spcPct val="20000"/>
              </a:spcBef>
              <a:spcAft>
                <a:spcPct val="0"/>
              </a:spcAft>
              <a:buClrTx/>
              <a:buSzTx/>
              <a:buFont typeface="Arial" charset="0"/>
              <a:buNone/>
              <a:tabLst/>
              <a:defRPr/>
            </a:pPr>
            <a:r>
              <a:rPr kumimoji="0" lang="en-US" sz="3600" b="1" u="none" strike="noStrike" kern="1200" cap="none" spc="0" normalizeH="0" baseline="0" noProof="0" dirty="0">
                <a:ln>
                  <a:noFill/>
                </a:ln>
                <a:effectLst/>
                <a:uLnTx/>
                <a:uFillTx/>
                <a:latin typeface="Bookman Old Style" pitchFamily="18" charset="0"/>
              </a:rPr>
              <a:t>RISC V Based SoC Design-SPI</a:t>
            </a:r>
            <a:endParaRPr lang="en-US" sz="3600" b="1" noProof="0" dirty="0">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r>
              <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rPr>
              <a:t>		</a:t>
            </a: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defTabSz="2076450" rtl="0" eaLnBrk="0" fontAlgn="base" latinLnBrk="0" hangingPunct="0">
              <a:lnSpc>
                <a:spcPct val="100000"/>
              </a:lnSpc>
              <a:spcBef>
                <a:spcPct val="20000"/>
              </a:spcBef>
              <a:spcAft>
                <a:spcPct val="0"/>
              </a:spcAft>
              <a:buClrTx/>
              <a:buSzTx/>
              <a:buFont typeface="Arial" charset="0"/>
              <a:buNone/>
              <a:tabLst/>
              <a:defRPr/>
            </a:pPr>
            <a:endParaRPr lang="en-US" sz="7300" dirty="0">
              <a:solidFill>
                <a:schemeClr val="tx1">
                  <a:tint val="75000"/>
                </a:schemeClr>
              </a:solidFill>
              <a:latin typeface="Bookman Old Style"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charset="0"/>
              <a:buNone/>
              <a:tabLst/>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itchFamily="18" charset="0"/>
            </a:endParaRPr>
          </a:p>
        </p:txBody>
      </p:sp>
      <p:sp>
        <p:nvSpPr>
          <p:cNvPr id="250" name="Rectangle 249"/>
          <p:cNvSpPr/>
          <p:nvPr/>
        </p:nvSpPr>
        <p:spPr>
          <a:xfrm>
            <a:off x="373062" y="11691141"/>
            <a:ext cx="6781800" cy="646331"/>
          </a:xfrm>
          <a:prstGeom prst="rect">
            <a:avLst/>
          </a:prstGeom>
          <a:solidFill>
            <a:schemeClr val="accent3">
              <a:lumMod val="40000"/>
              <a:lumOff val="60000"/>
            </a:schemeClr>
          </a:solidFill>
        </p:spPr>
        <p:txBody>
          <a:bodyPr wrap="square">
            <a:spAutoFit/>
          </a:bodyPr>
          <a:lstStyle/>
          <a:p>
            <a:pPr algn="ctr" defTabSz="2077928" fontAlgn="auto">
              <a:spcBef>
                <a:spcPts val="0"/>
              </a:spcBef>
              <a:spcAft>
                <a:spcPts val="0"/>
              </a:spcAft>
              <a:defRPr/>
            </a:pPr>
            <a:r>
              <a:rPr lang="en-GB" sz="3600" b="1" dirty="0">
                <a:solidFill>
                  <a:srgbClr val="C00000"/>
                </a:solidFill>
                <a:latin typeface="Bookman Old Style" pitchFamily="18" charset="0"/>
                <a:cs typeface="Arial" pitchFamily="34" charset="0"/>
              </a:rPr>
              <a:t>Literature survey</a:t>
            </a:r>
            <a:endParaRPr lang="en-US" sz="3600" b="1" dirty="0">
              <a:solidFill>
                <a:srgbClr val="C00000"/>
              </a:solidFill>
              <a:latin typeface="Bookman Old Style" pitchFamily="18" charset="0"/>
              <a:cs typeface="Arial" pitchFamily="34" charset="0"/>
            </a:endParaRPr>
          </a:p>
        </p:txBody>
      </p:sp>
      <p:sp>
        <p:nvSpPr>
          <p:cNvPr id="94" name="Rectangle 93"/>
          <p:cNvSpPr/>
          <p:nvPr/>
        </p:nvSpPr>
        <p:spPr>
          <a:xfrm>
            <a:off x="334962" y="8458200"/>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itchFamily="18" charset="0"/>
                <a:cs typeface="Arial" pitchFamily="34" charset="0"/>
              </a:rPr>
              <a:t>Contributions</a:t>
            </a:r>
            <a:endParaRPr lang="en-US" sz="3600" b="1" dirty="0">
              <a:solidFill>
                <a:srgbClr val="C00000"/>
              </a:solidFill>
              <a:latin typeface="Bookman Old Style" pitchFamily="18" charset="0"/>
              <a:cs typeface="Arial" pitchFamily="34" charset="0"/>
            </a:endParaRPr>
          </a:p>
        </p:txBody>
      </p:sp>
      <p:sp>
        <p:nvSpPr>
          <p:cNvPr id="210" name="Rectangle 209"/>
          <p:cNvSpPr/>
          <p:nvPr/>
        </p:nvSpPr>
        <p:spPr>
          <a:xfrm>
            <a:off x="7454681" y="2590800"/>
            <a:ext cx="7263307" cy="11726287"/>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Proposed Framework</a:t>
            </a:r>
          </a:p>
          <a:p>
            <a:pPr algn="ctr"/>
            <a:endParaRPr lang="en-GB" sz="3600" b="1" dirty="0">
              <a:solidFill>
                <a:srgbClr val="C00000"/>
              </a:solidFill>
              <a:latin typeface="Bookman Old Style" pitchFamily="18" charset="0"/>
              <a:cs typeface="Arial" pitchFamily="34" charset="0"/>
            </a:endParaRPr>
          </a:p>
          <a:p>
            <a:pPr algn="just"/>
            <a:r>
              <a:rPr lang="en-US" sz="2400" dirty="0">
                <a:latin typeface="Bookman Old Style" pitchFamily="18" charset="0"/>
                <a:cs typeface="Arial" pitchFamily="34" charset="0"/>
              </a:rPr>
              <a:t>The SPI controller, master and testbench modules form a modular framework for rapid SPI system building. Controller sets communication modes and parameters through register configuration. Master handles transmission and reception of data via parameterized widths.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These together encapsulate key aspects - control logic, shift register data transfer, clock generation, stimuli automation. Along with variability in widths, they facilitate integrating sensors and peripherals with different resolutions.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Just by adapting widths and register values as per peripheral, quick prototyping of touch, audio, radio, IoT systems with SPI is possible without redesigning communication. The parametric structure makes this reusable across FPGA families.</a:t>
            </a:r>
          </a:p>
          <a:p>
            <a:pPr algn="just"/>
            <a:endParaRPr lang="en-US" sz="2400" dirty="0">
              <a:latin typeface="Bookman Old Style" pitchFamily="18" charset="0"/>
              <a:cs typeface="Arial" pitchFamily="34" charset="0"/>
            </a:endParaRPr>
          </a:p>
          <a:p>
            <a:pPr algn="just"/>
            <a:r>
              <a:rPr lang="en-US" sz="2400" dirty="0">
                <a:latin typeface="Bookman Old Style" pitchFamily="18" charset="0"/>
                <a:cs typeface="Arial" pitchFamily="34" charset="0"/>
              </a:rPr>
              <a:t>Engineers can focus on end system logic rather than interface glue. Building over this Integra table basis specialized for periphery, SPI centric solutions can be swiftly realized cutting integration effort.</a:t>
            </a:r>
          </a:p>
          <a:p>
            <a:pPr algn="just"/>
            <a:endParaRPr lang="en-GB" sz="3600" b="1" dirty="0">
              <a:latin typeface="Bookman Old Style" pitchFamily="18" charset="0"/>
              <a:cs typeface="Arial" pitchFamily="34" charset="0"/>
            </a:endParaRPr>
          </a:p>
        </p:txBody>
      </p:sp>
      <p:sp>
        <p:nvSpPr>
          <p:cNvPr id="55" name="Rectangle 54"/>
          <p:cNvSpPr/>
          <p:nvPr/>
        </p:nvSpPr>
        <p:spPr>
          <a:xfrm>
            <a:off x="334962" y="25908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itchFamily="18" charset="0"/>
              </a:rPr>
              <a:t> </a:t>
            </a:r>
            <a:r>
              <a:rPr lang="en-US" sz="3600" b="1" dirty="0">
                <a:solidFill>
                  <a:srgbClr val="C00000"/>
                </a:solidFill>
                <a:latin typeface="Bookman Old Style" pitchFamily="18" charset="0"/>
              </a:rPr>
              <a:t>Problem statement</a:t>
            </a:r>
            <a:endParaRPr lang="en-GB" sz="2600" b="1" dirty="0">
              <a:solidFill>
                <a:srgbClr val="C00000"/>
              </a:solidFill>
              <a:latin typeface="Bookman Old Style" pitchFamily="18" charset="0"/>
              <a:cs typeface="Arial" pitchFamily="34" charset="0"/>
            </a:endParaRPr>
          </a:p>
        </p:txBody>
      </p:sp>
      <p:sp>
        <p:nvSpPr>
          <p:cNvPr id="32" name="Rectangle 31"/>
          <p:cNvSpPr/>
          <p:nvPr/>
        </p:nvSpPr>
        <p:spPr>
          <a:xfrm>
            <a:off x="15128198" y="9365267"/>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itchFamily="18" charset="0"/>
                <a:cs typeface="Arial" pitchFamily="34" charset="0"/>
              </a:rPr>
              <a:t>Conclusions</a:t>
            </a:r>
            <a:endParaRPr lang="en-US" sz="3600" dirty="0">
              <a:solidFill>
                <a:srgbClr val="C00000"/>
              </a:solidFill>
              <a:latin typeface="Bookman Old Style" pitchFamily="18" charset="0"/>
            </a:endParaRPr>
          </a:p>
        </p:txBody>
      </p:sp>
      <p:sp>
        <p:nvSpPr>
          <p:cNvPr id="33" name="Rectangle 32"/>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dirty="0">
                <a:solidFill>
                  <a:srgbClr val="C00000"/>
                </a:solidFill>
                <a:latin typeface="Bookman Old Style" pitchFamily="18" charset="0"/>
              </a:rPr>
              <a:t>Mini Project-2023-24</a:t>
            </a:r>
          </a:p>
        </p:txBody>
      </p:sp>
      <p:pic>
        <p:nvPicPr>
          <p:cNvPr id="20" name="Picture 19" descr="C:\Documents and Settings\Ramesh\Desktop\UAS\Documents\images.png">
            <a:extLst>
              <a:ext uri="{FF2B5EF4-FFF2-40B4-BE49-F238E27FC236}">
                <a16:creationId xmlns:a16="http://schemas.microsoft.com/office/drawing/2014/main" id="{E42FAEF3-D96E-4D4F-A562-D32D057509D6}"/>
              </a:ext>
            </a:extLst>
          </p:cNvPr>
          <p:cNvPicPr>
            <a:picLocks noChangeAspect="1" noChangeArrowheads="1"/>
          </p:cNvPicPr>
          <p:nvPr/>
        </p:nvPicPr>
        <p:blipFill>
          <a:blip r:embed="rId3"/>
          <a:srcRect/>
          <a:stretch>
            <a:fillRect/>
          </a:stretch>
        </p:blipFill>
        <p:spPr bwMode="auto">
          <a:xfrm>
            <a:off x="0" y="59102"/>
            <a:ext cx="6183116" cy="1828800"/>
          </a:xfrm>
          <a:prstGeom prst="rect">
            <a:avLst/>
          </a:prstGeom>
          <a:noFill/>
        </p:spPr>
      </p:pic>
      <p:sp>
        <p:nvSpPr>
          <p:cNvPr id="9" name="TextBox 8">
            <a:extLst>
              <a:ext uri="{FF2B5EF4-FFF2-40B4-BE49-F238E27FC236}">
                <a16:creationId xmlns:a16="http://schemas.microsoft.com/office/drawing/2014/main" id="{97688C61-3ABE-01C9-CD1F-4A3C96754072}"/>
              </a:ext>
            </a:extLst>
          </p:cNvPr>
          <p:cNvSpPr txBox="1"/>
          <p:nvPr/>
        </p:nvSpPr>
        <p:spPr>
          <a:xfrm>
            <a:off x="210696" y="5769986"/>
            <a:ext cx="6296466"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Develop a Configurable SPI System</a:t>
            </a:r>
            <a:endParaRPr lang="en-IN" sz="2400" dirty="0"/>
          </a:p>
        </p:txBody>
      </p:sp>
      <p:sp>
        <p:nvSpPr>
          <p:cNvPr id="10" name="TextBox 9">
            <a:extLst>
              <a:ext uri="{FF2B5EF4-FFF2-40B4-BE49-F238E27FC236}">
                <a16:creationId xmlns:a16="http://schemas.microsoft.com/office/drawing/2014/main" id="{DA325E3F-709C-470B-2DAC-969F8112CFF7}"/>
              </a:ext>
            </a:extLst>
          </p:cNvPr>
          <p:cNvSpPr txBox="1"/>
          <p:nvPr/>
        </p:nvSpPr>
        <p:spPr>
          <a:xfrm>
            <a:off x="215041" y="6262823"/>
            <a:ext cx="7606748"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Implement Modular SPI Components</a:t>
            </a:r>
            <a:endParaRPr lang="en-IN" sz="2400" dirty="0"/>
          </a:p>
        </p:txBody>
      </p:sp>
      <p:sp>
        <p:nvSpPr>
          <p:cNvPr id="11" name="TextBox 10">
            <a:extLst>
              <a:ext uri="{FF2B5EF4-FFF2-40B4-BE49-F238E27FC236}">
                <a16:creationId xmlns:a16="http://schemas.microsoft.com/office/drawing/2014/main" id="{6A6B2862-5409-4714-B2B6-A6DC94C06DCE}"/>
              </a:ext>
            </a:extLst>
          </p:cNvPr>
          <p:cNvSpPr txBox="1"/>
          <p:nvPr/>
        </p:nvSpPr>
        <p:spPr>
          <a:xfrm>
            <a:off x="210696" y="6758605"/>
            <a:ext cx="8028141"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Ensure</a:t>
            </a:r>
            <a:r>
              <a:rPr lang="en-US" sz="2400" b="1" i="0" dirty="0">
                <a:solidFill>
                  <a:srgbClr val="212121"/>
                </a:solidFill>
                <a:effectLst/>
                <a:latin typeface="IBM Plex Sans" panose="020B0503050203000203" pitchFamily="34" charset="0"/>
              </a:rPr>
              <a:t> </a:t>
            </a:r>
            <a:r>
              <a:rPr lang="en-US" sz="2400" i="0" dirty="0">
                <a:solidFill>
                  <a:srgbClr val="212121"/>
                </a:solidFill>
                <a:effectLst/>
                <a:latin typeface="IBM Plex Sans" panose="020B0503050203000203" pitchFamily="34" charset="0"/>
              </a:rPr>
              <a:t>Compatibility and Standard Compliance</a:t>
            </a:r>
            <a:endParaRPr lang="en-IN" sz="2400" dirty="0"/>
          </a:p>
        </p:txBody>
      </p:sp>
      <p:sp>
        <p:nvSpPr>
          <p:cNvPr id="12" name="TextBox 11">
            <a:extLst>
              <a:ext uri="{FF2B5EF4-FFF2-40B4-BE49-F238E27FC236}">
                <a16:creationId xmlns:a16="http://schemas.microsoft.com/office/drawing/2014/main" id="{5141B46E-FB6E-4644-656D-193E134D0052}"/>
              </a:ext>
            </a:extLst>
          </p:cNvPr>
          <p:cNvSpPr txBox="1"/>
          <p:nvPr/>
        </p:nvSpPr>
        <p:spPr>
          <a:xfrm>
            <a:off x="210199" y="7257217"/>
            <a:ext cx="48768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Facilitate Rapid Prototyping</a:t>
            </a:r>
            <a:endParaRPr lang="en-IN" sz="2400" dirty="0"/>
          </a:p>
        </p:txBody>
      </p:sp>
      <p:sp>
        <p:nvSpPr>
          <p:cNvPr id="13" name="TextBox 12">
            <a:extLst>
              <a:ext uri="{FF2B5EF4-FFF2-40B4-BE49-F238E27FC236}">
                <a16:creationId xmlns:a16="http://schemas.microsoft.com/office/drawing/2014/main" id="{7EE0B667-430F-503B-6176-EFA0A1AF0ABA}"/>
              </a:ext>
            </a:extLst>
          </p:cNvPr>
          <p:cNvSpPr txBox="1"/>
          <p:nvPr/>
        </p:nvSpPr>
        <p:spPr>
          <a:xfrm>
            <a:off x="210696" y="7747224"/>
            <a:ext cx="5029201"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Verification through Simulation</a:t>
            </a:r>
            <a:endParaRPr lang="en-IN" sz="2400" dirty="0"/>
          </a:p>
        </p:txBody>
      </p:sp>
      <p:sp>
        <p:nvSpPr>
          <p:cNvPr id="14" name="TextBox 13">
            <a:extLst>
              <a:ext uri="{FF2B5EF4-FFF2-40B4-BE49-F238E27FC236}">
                <a16:creationId xmlns:a16="http://schemas.microsoft.com/office/drawing/2014/main" id="{E8AC060F-1AC7-305C-472A-B59526279AA3}"/>
              </a:ext>
            </a:extLst>
          </p:cNvPr>
          <p:cNvSpPr txBox="1"/>
          <p:nvPr/>
        </p:nvSpPr>
        <p:spPr>
          <a:xfrm>
            <a:off x="237742" y="9358018"/>
            <a:ext cx="4719657"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Configurable SPI Architecture</a:t>
            </a:r>
            <a:endParaRPr lang="en-IN" sz="2400" dirty="0"/>
          </a:p>
        </p:txBody>
      </p:sp>
      <p:sp>
        <p:nvSpPr>
          <p:cNvPr id="15" name="TextBox 14">
            <a:extLst>
              <a:ext uri="{FF2B5EF4-FFF2-40B4-BE49-F238E27FC236}">
                <a16:creationId xmlns:a16="http://schemas.microsoft.com/office/drawing/2014/main" id="{418ABC67-CBBD-AABA-C48D-C4737BA1D6CD}"/>
              </a:ext>
            </a:extLst>
          </p:cNvPr>
          <p:cNvSpPr txBox="1"/>
          <p:nvPr/>
        </p:nvSpPr>
        <p:spPr>
          <a:xfrm>
            <a:off x="258762" y="9833104"/>
            <a:ext cx="6015060" cy="461665"/>
          </a:xfrm>
          <a:prstGeom prst="rect">
            <a:avLst/>
          </a:prstGeom>
          <a:noFill/>
        </p:spPr>
        <p:txBody>
          <a:bodyPr wrap="square" rtlCol="0">
            <a:spAutoFit/>
          </a:bodyPr>
          <a:lstStyle/>
          <a:p>
            <a:r>
              <a:rPr lang="en-US" sz="2400" i="0" dirty="0">
                <a:solidFill>
                  <a:srgbClr val="212121"/>
                </a:solidFill>
                <a:effectLst/>
                <a:latin typeface="IBM Plex Sans" panose="020B0503050203000203" pitchFamily="34" charset="0"/>
              </a:rPr>
              <a:t>Modular Design and Verification Approach</a:t>
            </a:r>
            <a:endParaRPr lang="en-IN" sz="2400" dirty="0"/>
          </a:p>
        </p:txBody>
      </p:sp>
      <p:sp>
        <p:nvSpPr>
          <p:cNvPr id="16" name="TextBox 15">
            <a:extLst>
              <a:ext uri="{FF2B5EF4-FFF2-40B4-BE49-F238E27FC236}">
                <a16:creationId xmlns:a16="http://schemas.microsoft.com/office/drawing/2014/main" id="{689F224B-27D8-64D7-D9E9-FB651708BC66}"/>
              </a:ext>
            </a:extLst>
          </p:cNvPr>
          <p:cNvSpPr txBox="1"/>
          <p:nvPr/>
        </p:nvSpPr>
        <p:spPr>
          <a:xfrm>
            <a:off x="250797" y="10320725"/>
            <a:ext cx="5634057"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Master-Slave Communication Insights</a:t>
            </a:r>
            <a:endParaRPr lang="en-IN" sz="2400" dirty="0"/>
          </a:p>
        </p:txBody>
      </p:sp>
      <p:sp>
        <p:nvSpPr>
          <p:cNvPr id="17" name="TextBox 16">
            <a:extLst>
              <a:ext uri="{FF2B5EF4-FFF2-40B4-BE49-F238E27FC236}">
                <a16:creationId xmlns:a16="http://schemas.microsoft.com/office/drawing/2014/main" id="{F51FE9E0-D903-6849-3F42-42725B6ACFB9}"/>
              </a:ext>
            </a:extLst>
          </p:cNvPr>
          <p:cNvSpPr txBox="1"/>
          <p:nvPr/>
        </p:nvSpPr>
        <p:spPr>
          <a:xfrm>
            <a:off x="237608" y="11217024"/>
            <a:ext cx="57079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Practical Implementation Guidance</a:t>
            </a:r>
            <a:endParaRPr lang="en-IN" sz="2400" dirty="0"/>
          </a:p>
        </p:txBody>
      </p:sp>
      <p:sp>
        <p:nvSpPr>
          <p:cNvPr id="18" name="TextBox 17">
            <a:extLst>
              <a:ext uri="{FF2B5EF4-FFF2-40B4-BE49-F238E27FC236}">
                <a16:creationId xmlns:a16="http://schemas.microsoft.com/office/drawing/2014/main" id="{4E26B4AA-4719-08C0-611E-178402B116AF}"/>
              </a:ext>
            </a:extLst>
          </p:cNvPr>
          <p:cNvSpPr txBox="1"/>
          <p:nvPr/>
        </p:nvSpPr>
        <p:spPr>
          <a:xfrm>
            <a:off x="250797" y="10828389"/>
            <a:ext cx="3733800" cy="461665"/>
          </a:xfrm>
          <a:prstGeom prst="rect">
            <a:avLst/>
          </a:prstGeom>
          <a:noFill/>
        </p:spPr>
        <p:txBody>
          <a:bodyPr wrap="square" rtlCol="0">
            <a:spAutoFit/>
          </a:bodyPr>
          <a:lstStyle/>
          <a:p>
            <a:r>
              <a:rPr lang="en-IN" sz="2400" i="0" dirty="0">
                <a:solidFill>
                  <a:srgbClr val="212121"/>
                </a:solidFill>
                <a:effectLst/>
                <a:latin typeface="IBM Plex Sans" panose="020B0503050203000203" pitchFamily="34" charset="0"/>
              </a:rPr>
              <a:t>SPI Mode Configurability</a:t>
            </a:r>
            <a:endParaRPr lang="en-IN" sz="2400" dirty="0"/>
          </a:p>
        </p:txBody>
      </p:sp>
      <p:sp>
        <p:nvSpPr>
          <p:cNvPr id="19" name="TextBox 18">
            <a:extLst>
              <a:ext uri="{FF2B5EF4-FFF2-40B4-BE49-F238E27FC236}">
                <a16:creationId xmlns:a16="http://schemas.microsoft.com/office/drawing/2014/main" id="{F8F831BB-7059-FE4A-4969-BD2F7A536125}"/>
              </a:ext>
            </a:extLst>
          </p:cNvPr>
          <p:cNvSpPr txBox="1"/>
          <p:nvPr/>
        </p:nvSpPr>
        <p:spPr>
          <a:xfrm>
            <a:off x="-22847" y="12275554"/>
            <a:ext cx="7464340" cy="1938992"/>
          </a:xfrm>
          <a:prstGeom prst="rect">
            <a:avLst/>
          </a:prstGeom>
          <a:noFill/>
        </p:spPr>
        <p:txBody>
          <a:bodyPr wrap="square" rtlCol="0">
            <a:spAutoFit/>
          </a:bodyPr>
          <a:lstStyle/>
          <a:p>
            <a:pPr algn="just"/>
            <a:r>
              <a:rPr lang="en-US" sz="2400" dirty="0"/>
              <a:t>SPI communication highlight advancements in speed, modularity, and energy efficiency, focusing on its vital role in embedded systems and IoT. Research trends aim to enhance SPI's security and integration capabilities for future technologies.</a:t>
            </a:r>
            <a:endParaRPr lang="en-IN" dirty="0"/>
          </a:p>
        </p:txBody>
      </p:sp>
      <p:sp>
        <p:nvSpPr>
          <p:cNvPr id="21" name="TextBox 20">
            <a:extLst>
              <a:ext uri="{FF2B5EF4-FFF2-40B4-BE49-F238E27FC236}">
                <a16:creationId xmlns:a16="http://schemas.microsoft.com/office/drawing/2014/main" id="{A38EE06B-69DD-752A-0907-0DE177D55932}"/>
              </a:ext>
            </a:extLst>
          </p:cNvPr>
          <p:cNvSpPr txBox="1"/>
          <p:nvPr/>
        </p:nvSpPr>
        <p:spPr>
          <a:xfrm>
            <a:off x="15017807" y="3190852"/>
            <a:ext cx="6163477" cy="6001643"/>
          </a:xfrm>
          <a:prstGeom prst="rect">
            <a:avLst/>
          </a:prstGeom>
          <a:noFill/>
        </p:spPr>
        <p:txBody>
          <a:bodyPr wrap="square" rtlCol="0">
            <a:spAutoFit/>
          </a:bodyPr>
          <a:lstStyle/>
          <a:p>
            <a:pPr algn="just"/>
            <a:r>
              <a:rPr lang="en-IN" sz="2400" b="0" i="0" dirty="0">
                <a:solidFill>
                  <a:srgbClr val="29261B"/>
                </a:solidFill>
                <a:effectLst/>
                <a:latin typeface="-apple-system"/>
              </a:rPr>
              <a:t>The SPI controller, master and testbench modules realize fully functional communication architecture proving configurable modes and data widths. Controller sets up system, master handles transmission, reception demonstrated via test cases.</a:t>
            </a:r>
          </a:p>
          <a:p>
            <a:pPr algn="just"/>
            <a:endParaRPr lang="en-IN" sz="2400" b="0" i="0" dirty="0">
              <a:solidFill>
                <a:srgbClr val="29261B"/>
              </a:solidFill>
              <a:effectLst/>
              <a:latin typeface="-apple-system"/>
            </a:endParaRPr>
          </a:p>
          <a:p>
            <a:pPr algn="just"/>
            <a:r>
              <a:rPr lang="en-IN" sz="2400" b="0" i="0" dirty="0">
                <a:solidFill>
                  <a:srgbClr val="29261B"/>
                </a:solidFill>
                <a:effectLst/>
                <a:latin typeface="-apple-system"/>
              </a:rPr>
              <a:t>Together they form customizable building blocks automating key aspects of SPI - configuration registers, parameter tuning, clock generation, signal coordination. Promotes rapid integration, design space exploration through adapting widths, registers for different peripherals. Facilitates swift prototyping across FPGA families for diverse SPI centric systems slashing realization time. Thereby boosts productivity.</a:t>
            </a:r>
            <a:endParaRPr lang="en-IN" dirty="0"/>
          </a:p>
        </p:txBody>
      </p:sp>
      <p:sp>
        <p:nvSpPr>
          <p:cNvPr id="22" name="TextBox 21">
            <a:extLst>
              <a:ext uri="{FF2B5EF4-FFF2-40B4-BE49-F238E27FC236}">
                <a16:creationId xmlns:a16="http://schemas.microsoft.com/office/drawing/2014/main" id="{FD2DEFE5-AB64-5E1E-DE67-B8A00538653A}"/>
              </a:ext>
            </a:extLst>
          </p:cNvPr>
          <p:cNvSpPr txBox="1"/>
          <p:nvPr/>
        </p:nvSpPr>
        <p:spPr>
          <a:xfrm>
            <a:off x="15034876" y="10244697"/>
            <a:ext cx="6009366" cy="3785652"/>
          </a:xfrm>
          <a:prstGeom prst="rect">
            <a:avLst/>
          </a:prstGeom>
          <a:noFill/>
        </p:spPr>
        <p:txBody>
          <a:bodyPr wrap="square" rtlCol="0">
            <a:spAutoFit/>
          </a:bodyPr>
          <a:lstStyle/>
          <a:p>
            <a:pPr algn="just"/>
            <a:r>
              <a:rPr lang="en-IN" sz="2400" b="0" i="0" dirty="0">
                <a:solidFill>
                  <a:srgbClr val="29261B"/>
                </a:solidFill>
                <a:effectLst/>
                <a:latin typeface="-apple-system"/>
              </a:rPr>
              <a:t>The SPI controller, SPI master and testbench reference implementation demonstrates configurable communication modules following standard interfaces. The parameterized architecture enables adapting data widths, register settings facilitating integration of diverse SPI peripherals. Overall, this modular framework automates coordination, transmission logic accelerating building of SPI centric embedded systems.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2387</TotalTime>
  <Words>431</Words>
  <Application>Microsoft Office PowerPoint</Application>
  <PresentationFormat>Custom</PresentationFormat>
  <Paragraphs>42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-apple-system</vt:lpstr>
      <vt:lpstr>Arial</vt:lpstr>
      <vt:lpstr>Bookman Old Style</vt:lpstr>
      <vt:lpstr>Calibri</vt:lpstr>
      <vt:lpstr>IBM Plex Sans</vt:lpstr>
      <vt:lpstr>Office Theme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Chandrashekhar Angadi</cp:lastModifiedBy>
  <cp:revision>193</cp:revision>
  <dcterms:created xsi:type="dcterms:W3CDTF">2009-07-23T11:11:30Z</dcterms:created>
  <dcterms:modified xsi:type="dcterms:W3CDTF">2024-01-26T19:29:11Z</dcterms:modified>
</cp:coreProperties>
</file>