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  <p:sldId id="266" r:id="rId3"/>
    <p:sldId id="257" r:id="rId4"/>
    <p:sldId id="258" r:id="rId5"/>
    <p:sldId id="270" r:id="rId6"/>
    <p:sldId id="267" r:id="rId7"/>
    <p:sldId id="268" r:id="rId8"/>
    <p:sldId id="263" r:id="rId9"/>
    <p:sldId id="269" r:id="rId10"/>
    <p:sldId id="273" r:id="rId11"/>
    <p:sldId id="274" r:id="rId12"/>
    <p:sldId id="271" r:id="rId13"/>
    <p:sldId id="272" r:id="rId14"/>
    <p:sldId id="26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15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8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96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7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03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7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7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6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2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4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3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43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44FEB5-8300-483C-BAC8-B83687BA2B3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C773DD-0E5F-4081-AF0D-A6486AB4E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NorthCap University | Gurugram">
            <a:extLst>
              <a:ext uri="{FF2B5EF4-FFF2-40B4-BE49-F238E27FC236}">
                <a16:creationId xmlns:a16="http://schemas.microsoft.com/office/drawing/2014/main" id="{0CD1F407-986C-0E82-C0A0-525EFCA9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693" y="0"/>
            <a:ext cx="1989307" cy="19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718D78-6667-2C24-BF48-BCB01C994AFE}"/>
              </a:ext>
            </a:extLst>
          </p:cNvPr>
          <p:cNvSpPr/>
          <p:nvPr/>
        </p:nvSpPr>
        <p:spPr>
          <a:xfrm>
            <a:off x="665825" y="2769833"/>
            <a:ext cx="103868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ATM WITH CHATBOT INTERFACE USING GUI</a:t>
            </a:r>
            <a:endParaRPr lang="en-IN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34D4A-D3BD-4CC7-E82A-5E8AC2AFE265}"/>
              </a:ext>
            </a:extLst>
          </p:cNvPr>
          <p:cNvSpPr txBox="1"/>
          <p:nvPr/>
        </p:nvSpPr>
        <p:spPr>
          <a:xfrm>
            <a:off x="5676933" y="4814029"/>
            <a:ext cx="571311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Efforts By-VEDANT MALHOTRA(23CSU339)</a:t>
            </a:r>
          </a:p>
          <a:p>
            <a:r>
              <a:rPr lang="en-US" dirty="0"/>
              <a:t>                  DHYANESH SHARMA(23CSU100)	</a:t>
            </a:r>
          </a:p>
          <a:p>
            <a:r>
              <a:rPr lang="en-US" dirty="0"/>
              <a:t>                  VIRAJ YADAV(23CSU346) </a:t>
            </a:r>
          </a:p>
          <a:p>
            <a:r>
              <a:rPr lang="en-US" dirty="0"/>
              <a:t>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04E32-7AE6-401B-BC52-4A054E64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32" y="848027"/>
            <a:ext cx="542038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5326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C918-C57D-C442-7919-CCEBB7B7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B10D-452F-C153-26DF-D1F88C15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Withdrawal: Validates the entered amount and updates the user's account balance. Logs the transaction in a user-specific text file.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Deposit: Ensures the deposited amount is valid and updates the account balance. Records the transaction in a user-specific file.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Balance Inquiry: Displays the current account balance to the user.</a:t>
            </a:r>
            <a:endParaRPr lang="en-IN" dirty="0"/>
          </a:p>
        </p:txBody>
      </p:sp>
      <p:pic>
        <p:nvPicPr>
          <p:cNvPr id="4" name="Picture 2" descr="The NorthCap University | Gurugram">
            <a:extLst>
              <a:ext uri="{FF2B5EF4-FFF2-40B4-BE49-F238E27FC236}">
                <a16:creationId xmlns:a16="http://schemas.microsoft.com/office/drawing/2014/main" id="{3A2E8BCA-3E14-ED9F-ACF0-80776238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4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6DB93-C65D-3CF6-6086-73C16B08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89" y="2301080"/>
            <a:ext cx="2980821" cy="3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B00900-792E-3188-16BD-7F54555A05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24" y="2138363"/>
            <a:ext cx="3457705" cy="348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4673894-180C-C345-1BC7-F215DBDEB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843" y="2299493"/>
            <a:ext cx="2863215" cy="37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The NorthCap University | Gurugram">
            <a:extLst>
              <a:ext uri="{FF2B5EF4-FFF2-40B4-BE49-F238E27FC236}">
                <a16:creationId xmlns:a16="http://schemas.microsoft.com/office/drawing/2014/main" id="{3CCC0E64-FF60-8352-4F49-D813100D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56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26F5-C09A-0B5E-3792-100FCE93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err="1">
                <a:latin typeface="Eras Bold ITC" panose="020B0907030504020204" pitchFamily="34" charset="0"/>
              </a:rPr>
              <a:t>Transcation</a:t>
            </a:r>
            <a:r>
              <a:rPr lang="en-IN" sz="4400" dirty="0">
                <a:latin typeface="Eras Bold ITC" panose="020B0907030504020204" pitchFamily="34" charset="0"/>
              </a:rPr>
              <a:t> history Using 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796-A59F-D6D4-1B38-B466A406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JSON Files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Store user credentials and account balances, updated after each transaction.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Text Files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Transaction history is logged in user-specific files ({</a:t>
            </a:r>
            <a:r>
              <a:rPr lang="en-IN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account_number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}_history.txt).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These files track deposits, withdrawals, and updated balances.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The NorthCap University | Gurugram">
            <a:extLst>
              <a:ext uri="{FF2B5EF4-FFF2-40B4-BE49-F238E27FC236}">
                <a16:creationId xmlns:a16="http://schemas.microsoft.com/office/drawing/2014/main" id="{AB12AA32-445B-B9A0-8B3D-0D4036C6A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8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05A6512-C234-E2D5-FA8E-8799B3EE3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49" y="968283"/>
            <a:ext cx="4740051" cy="213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CAB3CF0-896E-58BD-1938-5AC23B05B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02" y="888458"/>
            <a:ext cx="4812665" cy="221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80B8191-96B6-D4D9-B045-C3BC96C4D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43" y="3571875"/>
            <a:ext cx="3297314" cy="2540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42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BC690F-7AB9-5663-4B54-CC48BAA28C8D}"/>
              </a:ext>
            </a:extLst>
          </p:cNvPr>
          <p:cNvSpPr txBox="1"/>
          <p:nvPr/>
        </p:nvSpPr>
        <p:spPr>
          <a:xfrm>
            <a:off x="1572423" y="749423"/>
            <a:ext cx="7664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u="sng" dirty="0">
                <a:latin typeface="Nunito" pitchFamily="2" charset="0"/>
              </a:rPr>
              <a:t>CONCLUSIONS AND FUTURE VISION</a:t>
            </a:r>
            <a:endParaRPr lang="en-US" sz="3200" b="1" i="0" u="sng" dirty="0">
              <a:effectLst/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3C8C0-124A-A0E4-0808-229FD2FEFDB2}"/>
              </a:ext>
            </a:extLst>
          </p:cNvPr>
          <p:cNvSpPr txBox="1"/>
          <p:nvPr/>
        </p:nvSpPr>
        <p:spPr>
          <a:xfrm>
            <a:off x="1044278" y="1334198"/>
            <a:ext cx="79844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latin typeface="Aptos" panose="020B0004020202020204" pitchFamily="34" charset="0"/>
            </a:endParaRPr>
          </a:p>
          <a:p>
            <a:pPr algn="just"/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ATM simulation project provides a simple, functional interface that mimics real-world ATM operations, such as login, balance checking, withdrawals, deposits, transaction history, and a basic chatbot assistant. It demonstrates the use of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Tkinter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creating GUI-based applications, as well as  Data persistence through JSON files which enhances reliability, while text-based transaction history ensures transparency.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Vision: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Potential to integrate more advanced AI and voice-based interactions for smarter and more accessible ATMs.</a:t>
            </a:r>
          </a:p>
          <a:p>
            <a:pPr algn="l" fontAlgn="base"/>
            <a:endParaRPr lang="en-US" sz="2400" b="0" i="1" u="sng" dirty="0">
              <a:effectLst/>
              <a:latin typeface="Aptos" panose="020B0004020202020204" pitchFamily="34" charset="0"/>
            </a:endParaRPr>
          </a:p>
        </p:txBody>
      </p:sp>
      <p:pic>
        <p:nvPicPr>
          <p:cNvPr id="6146" name="Picture 2" descr="The NorthCap University | Gurugram">
            <a:extLst>
              <a:ext uri="{FF2B5EF4-FFF2-40B4-BE49-F238E27FC236}">
                <a16:creationId xmlns:a16="http://schemas.microsoft.com/office/drawing/2014/main" id="{AF009D1F-342D-B546-CB69-5C3FC862E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"/>
            <a:ext cx="2143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3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5C8E62-D5E3-6A9A-9102-4E5FE437A873}"/>
              </a:ext>
            </a:extLst>
          </p:cNvPr>
          <p:cNvSpPr/>
          <p:nvPr/>
        </p:nvSpPr>
        <p:spPr>
          <a:xfrm>
            <a:off x="2097742" y="2967335"/>
            <a:ext cx="7801778" cy="923330"/>
          </a:xfrm>
          <a:prstGeom prst="rect">
            <a:avLst/>
          </a:prstGeom>
          <a:solidFill>
            <a:srgbClr val="FF0000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Everyone!</a:t>
            </a:r>
          </a:p>
        </p:txBody>
      </p:sp>
      <p:pic>
        <p:nvPicPr>
          <p:cNvPr id="3" name="Picture 2" descr="The NorthCap University | Gurugram">
            <a:extLst>
              <a:ext uri="{FF2B5EF4-FFF2-40B4-BE49-F238E27FC236}">
                <a16:creationId xmlns:a16="http://schemas.microsoft.com/office/drawing/2014/main" id="{51DE67DD-E55D-E2B0-3B37-0B33A875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5C0A-8EC4-E569-E7F5-F168BB0C0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INTRODUCTION 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35BE8-630B-C33D-1F60-EDAF901D5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……………………………………………………….</a:t>
            </a:r>
            <a:endParaRPr lang="en-IN" dirty="0"/>
          </a:p>
        </p:txBody>
      </p:sp>
      <p:pic>
        <p:nvPicPr>
          <p:cNvPr id="4" name="Picture 2" descr="The NorthCap University | Gurugram">
            <a:extLst>
              <a:ext uri="{FF2B5EF4-FFF2-40B4-BE49-F238E27FC236}">
                <a16:creationId xmlns:a16="http://schemas.microsoft.com/office/drawing/2014/main" id="{2695E206-E986-FCEB-AB3E-BD8EDCC06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74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2B4-8AA3-DFB6-F963-06923650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688" y="1082688"/>
            <a:ext cx="3888118" cy="675091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-------------------</a:t>
            </a:r>
            <a:endParaRPr lang="en-IN" sz="4000" b="1" u="sn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7AD357-84CB-EF29-92FC-BC2BAA4AD1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648098" y="2154011"/>
            <a:ext cx="375970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an ATM?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Teller Machine (ATM) allows customers to perform financial transactions such as withdrawals, deposits, and balance inquiries.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ATM User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PIN entry, transaction selection using buttons, and printed receipts.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The NorthCap University | Gurugram">
            <a:extLst>
              <a:ext uri="{FF2B5EF4-FFF2-40B4-BE49-F238E27FC236}">
                <a16:creationId xmlns:a16="http://schemas.microsoft.com/office/drawing/2014/main" id="{167D97E0-C9F7-AF47-7E68-A177E07F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E0C7BB-A012-AF22-9A16-EA6D1B17D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9" y="1988647"/>
            <a:ext cx="6524148" cy="28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57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C4273B-E2D2-DE52-FFA0-8BA4F5775E15}"/>
              </a:ext>
            </a:extLst>
          </p:cNvPr>
          <p:cNvSpPr/>
          <p:nvPr/>
        </p:nvSpPr>
        <p:spPr>
          <a:xfrm>
            <a:off x="107212" y="976831"/>
            <a:ext cx="102619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FEATURES OF THE CODE </a:t>
            </a:r>
            <a:endParaRPr lang="en-US" sz="5400" b="1" u="sng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098" name="Picture 2" descr="The NorthCap University | Gurugram">
            <a:extLst>
              <a:ext uri="{FF2B5EF4-FFF2-40B4-BE49-F238E27FC236}">
                <a16:creationId xmlns:a16="http://schemas.microsoft.com/office/drawing/2014/main" id="{AD4C5FAC-34FA-197A-C438-F46F6271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5" y="651088"/>
            <a:ext cx="1717999" cy="171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1186B-9DA4-09D6-1CD5-FCF2CD9E1741}"/>
              </a:ext>
            </a:extLst>
          </p:cNvPr>
          <p:cNvSpPr txBox="1"/>
          <p:nvPr/>
        </p:nvSpPr>
        <p:spPr>
          <a:xfrm>
            <a:off x="1003177" y="2225904"/>
            <a:ext cx="9863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Eras Bold ITC" panose="020B0907030504020204" pitchFamily="34" charset="0"/>
              </a:rPr>
              <a:t>1.Log in validation upon entry</a:t>
            </a:r>
          </a:p>
          <a:p>
            <a:r>
              <a:rPr lang="en-IN" sz="2800" dirty="0">
                <a:latin typeface="Eras Bold ITC" panose="020B0907030504020204" pitchFamily="34" charset="0"/>
              </a:rPr>
              <a:t>2.Interactive Gui for buttons etc</a:t>
            </a:r>
          </a:p>
          <a:p>
            <a:r>
              <a:rPr lang="en-IN" sz="2800" dirty="0">
                <a:latin typeface="Eras Bold ITC" panose="020B0907030504020204" pitchFamily="34" charset="0"/>
              </a:rPr>
              <a:t>3. chat assistant for bank related queries</a:t>
            </a:r>
          </a:p>
          <a:p>
            <a:r>
              <a:rPr lang="en-IN" sz="2800" dirty="0">
                <a:latin typeface="Eras Bold ITC" panose="020B0907030504020204" pitchFamily="34" charset="0"/>
              </a:rPr>
              <a:t>4. </a:t>
            </a:r>
            <a:r>
              <a:rPr lang="en-IN" sz="2800" dirty="0" err="1">
                <a:latin typeface="Eras Bold ITC" panose="020B0907030504020204" pitchFamily="34" charset="0"/>
              </a:rPr>
              <a:t>Atm</a:t>
            </a:r>
            <a:r>
              <a:rPr lang="en-IN" sz="2800" dirty="0">
                <a:latin typeface="Eras Bold ITC" panose="020B0907030504020204" pitchFamily="34" charset="0"/>
              </a:rPr>
              <a:t> Operations (Deposit , withdraw , </a:t>
            </a:r>
            <a:r>
              <a:rPr lang="en-IN" sz="2800" dirty="0" err="1">
                <a:latin typeface="Eras Bold ITC" panose="020B0907030504020204" pitchFamily="34" charset="0"/>
              </a:rPr>
              <a:t>checkbalance</a:t>
            </a:r>
            <a:r>
              <a:rPr lang="en-IN" sz="2800" dirty="0">
                <a:latin typeface="Eras Bold ITC" panose="020B0907030504020204" pitchFamily="34" charset="0"/>
              </a:rPr>
              <a:t>)</a:t>
            </a:r>
          </a:p>
          <a:p>
            <a:r>
              <a:rPr lang="en-IN" sz="2800" dirty="0">
                <a:latin typeface="Eras Bold ITC" panose="020B0907030504020204" pitchFamily="34" charset="0"/>
              </a:rPr>
              <a:t>5. </a:t>
            </a:r>
            <a:r>
              <a:rPr lang="en-IN" sz="2800" dirty="0" err="1">
                <a:latin typeface="Eras Bold ITC" panose="020B0907030504020204" pitchFamily="34" charset="0"/>
              </a:rPr>
              <a:t>Transcation</a:t>
            </a:r>
            <a:r>
              <a:rPr lang="en-IN" sz="2800" dirty="0">
                <a:latin typeface="Eras Bold ITC" panose="020B0907030504020204" pitchFamily="34" charset="0"/>
              </a:rPr>
              <a:t> history Using Json </a:t>
            </a:r>
          </a:p>
        </p:txBody>
      </p:sp>
    </p:spTree>
    <p:extLst>
      <p:ext uri="{BB962C8B-B14F-4D97-AF65-F5344CB8AC3E}">
        <p14:creationId xmlns:p14="http://schemas.microsoft.com/office/powerpoint/2010/main" val="36333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5864-89C2-3769-6605-3DB85657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Details Validation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6599-9DA0-851C-65AC-AED0D255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 details, including name, account number, and PIN, are checked against a JSON file (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account_database.json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Validation ensures the account exists and the PIN matches. Invalid inputs prompt error messages.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DDC416-7CF3-3861-6F5E-E66B4341F5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32" y="3915410"/>
            <a:ext cx="4178935" cy="2741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01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179A-D4EA-0DEA-6B43-F11D9A78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>
                <a:latin typeface="Engravers MT" panose="02090707080505020304" pitchFamily="18" charset="0"/>
              </a:rPr>
              <a:t>gui</a:t>
            </a:r>
            <a:endParaRPr lang="en-IN" b="1" i="1" u="sng" dirty="0"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C1D3-1C7D-8FFE-CF05-1C68941E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GUI</a:t>
            </a:r>
            <a:r>
              <a:rPr lang="en-US" sz="2800" dirty="0">
                <a:solidFill>
                  <a:srgbClr val="002060"/>
                </a:solidFill>
              </a:rPr>
              <a:t> stands for </a:t>
            </a:r>
            <a:r>
              <a:rPr lang="en-US" sz="2800" b="1" dirty="0">
                <a:solidFill>
                  <a:srgbClr val="002060"/>
                </a:solidFill>
              </a:rPr>
              <a:t>Graphical User Interface</a:t>
            </a:r>
            <a:r>
              <a:rPr lang="en-US" sz="2800" dirty="0">
                <a:solidFill>
                  <a:srgbClr val="002060"/>
                </a:solidFill>
              </a:rPr>
              <a:t>. It is a type of user interface that allows users to interact with electronic devices using graphical icons, visual indicators, and other interactive elements like buttons, windows, and menus, rather than typing text-based commands.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2" descr="The NorthCap University | Gurugram">
            <a:extLst>
              <a:ext uri="{FF2B5EF4-FFF2-40B4-BE49-F238E27FC236}">
                <a16:creationId xmlns:a16="http://schemas.microsoft.com/office/drawing/2014/main" id="{C3FAFCB9-1261-4D9B-C758-D6D2C003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0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51F8-C2A7-A67B-991B-286AC055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GUI INTERFACE </a:t>
            </a:r>
            <a:endParaRPr lang="en-IN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B9168-DFFF-D88F-A210-22C75AEF1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492851"/>
            <a:ext cx="768880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Login Screen: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Enter PIN via a text box or voice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Main Menu: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Text-based buttons for transaction options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withdrawal,deposition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, balance,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Chat Interface: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A window at the bottom for typing or speaking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Error Handling: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Clear text or voice prompts for wrong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Typewriter" panose="020B0509030504030204" pitchFamily="49" charset="0"/>
            </a:endParaRPr>
          </a:p>
        </p:txBody>
      </p:sp>
      <p:pic>
        <p:nvPicPr>
          <p:cNvPr id="3" name="Picture 2" descr="The NorthCap University | Gurugram">
            <a:extLst>
              <a:ext uri="{FF2B5EF4-FFF2-40B4-BE49-F238E27FC236}">
                <a16:creationId xmlns:a16="http://schemas.microsoft.com/office/drawing/2014/main" id="{9581684C-FAC4-A0C8-8313-D4A6CC57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9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7E65B2-FBB4-A0E3-CD1C-5BBE7BF57483}"/>
              </a:ext>
            </a:extLst>
          </p:cNvPr>
          <p:cNvSpPr/>
          <p:nvPr/>
        </p:nvSpPr>
        <p:spPr>
          <a:xfrm>
            <a:off x="-137824" y="603629"/>
            <a:ext cx="81496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a </a:t>
            </a:r>
            <a:r>
              <a:rPr lang="en-US" sz="5400" b="1" u="sng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ChatBot</a:t>
            </a:r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122" name="Picture 2" descr="The NorthCap University | Gurugram">
            <a:extLst>
              <a:ext uri="{FF2B5EF4-FFF2-40B4-BE49-F238E27FC236}">
                <a16:creationId xmlns:a16="http://schemas.microsoft.com/office/drawing/2014/main" id="{909C9593-48D4-87E8-18C3-57B2C10B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353A2B0-7A70-B51C-14CE-46C10AA682A1}"/>
              </a:ext>
            </a:extLst>
          </p:cNvPr>
          <p:cNvSpPr/>
          <p:nvPr/>
        </p:nvSpPr>
        <p:spPr>
          <a:xfrm>
            <a:off x="1806371" y="1953087"/>
            <a:ext cx="8034292" cy="3741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chatbot is a computer program designed to simulate conversation with users. It uses text or voice to answer questions, provide information, and assist with tasks, making interactions quick and </a:t>
            </a:r>
            <a:r>
              <a:rPr lang="en-US" dirty="0" err="1"/>
              <a:t>efficient.Chatbots</a:t>
            </a:r>
            <a:r>
              <a:rPr lang="en-US" dirty="0"/>
              <a:t> can be used in a variety of settings, such as customer service, online shopping, and technical support, to automate interactions and provide quick responses to common queries.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445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88C5DC-BA78-65FB-57B5-661815EC1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36" y="3361031"/>
            <a:ext cx="3771251" cy="2911673"/>
          </a:xfr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9DAC5A-871A-F60A-F63C-5D7EC54C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" y="3424238"/>
            <a:ext cx="4142835" cy="278526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02D8215-A960-3C30-B118-39A881778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0" y="531813"/>
            <a:ext cx="4196214" cy="2785260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52F499-452D-980B-F1AF-14B83544C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33" y="502141"/>
            <a:ext cx="3450459" cy="2812559"/>
          </a:xfrm>
          <a:prstGeom prst="rect">
            <a:avLst/>
          </a:prstGeom>
        </p:spPr>
      </p:pic>
      <p:pic>
        <p:nvPicPr>
          <p:cNvPr id="14" name="Picture 2" descr="The NorthCap University | Gurugram">
            <a:extLst>
              <a:ext uri="{FF2B5EF4-FFF2-40B4-BE49-F238E27FC236}">
                <a16:creationId xmlns:a16="http://schemas.microsoft.com/office/drawing/2014/main" id="{38937098-B8A5-480E-5052-AB20E08B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117" y="22604"/>
            <a:ext cx="1737883" cy="17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3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550</TotalTime>
  <Words>540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Aptos</vt:lpstr>
      <vt:lpstr>Arial</vt:lpstr>
      <vt:lpstr>Bodoni MT Black</vt:lpstr>
      <vt:lpstr>Calibri</vt:lpstr>
      <vt:lpstr>Engravers MT</vt:lpstr>
      <vt:lpstr>Eras Bold ITC</vt:lpstr>
      <vt:lpstr>Garamond</vt:lpstr>
      <vt:lpstr>Lucida Sans Typewriter</vt:lpstr>
      <vt:lpstr>Nunito</vt:lpstr>
      <vt:lpstr>Stencil</vt:lpstr>
      <vt:lpstr>Symbol</vt:lpstr>
      <vt:lpstr>Organic</vt:lpstr>
      <vt:lpstr>PowerPoint Presentation</vt:lpstr>
      <vt:lpstr>INTRODUCTION </vt:lpstr>
      <vt:lpstr>-------------------</vt:lpstr>
      <vt:lpstr>PowerPoint Presentation</vt:lpstr>
      <vt:lpstr>Details Validation </vt:lpstr>
      <vt:lpstr>gui</vt:lpstr>
      <vt:lpstr>GUI INTERFACE </vt:lpstr>
      <vt:lpstr>PowerPoint Presentation</vt:lpstr>
      <vt:lpstr>PowerPoint Presentation</vt:lpstr>
      <vt:lpstr>ATM OPERATIONS</vt:lpstr>
      <vt:lpstr>PowerPoint Presentation</vt:lpstr>
      <vt:lpstr>Transcation history Using Json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While Loop in  C programming Language</dc:title>
  <dc:creator>Dhruv Tyagi</dc:creator>
  <cp:lastModifiedBy>VEDANT MALHOTRA</cp:lastModifiedBy>
  <cp:revision>10</cp:revision>
  <dcterms:created xsi:type="dcterms:W3CDTF">2023-09-17T03:16:27Z</dcterms:created>
  <dcterms:modified xsi:type="dcterms:W3CDTF">2024-11-25T06:53:00Z</dcterms:modified>
</cp:coreProperties>
</file>