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6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36bc0e3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736bc0e3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04eb8f6c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04eb8f6c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04eb8f6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04eb8f6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there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736bc0e3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736bc0e3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view it as a nominal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04eb8f6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04eb8f6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04eb8f6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04eb8f6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04eb8f6c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04eb8f6c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could we upload the new PPT. I don’t think we can, but we will mail the professor and request him. I am sure </a:t>
            </a:r>
            <a:r>
              <a:rPr lang="en-US"/>
              <a:t>he will listen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04eb8f6c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04eb8f6c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768e19b1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768e19b1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36bc0e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736bc0e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736bc0e3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736bc0e3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04eb8f6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04eb8f6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4eb8f6c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04eb8f6c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So you can go ahead and say that sales prices are in general all over the place, but in our data, we have sales prices having max density around 42,000$ to 250000$ ,some outliers but still significant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768e19b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768e19b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Remove outliers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768e19b1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768e19b1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here as well, you can say that the </a:t>
            </a:r>
            <a:r>
              <a:rPr lang="en-US" dirty="0" err="1"/>
              <a:t>sqft</a:t>
            </a:r>
            <a:r>
              <a:rPr lang="en-US" dirty="0"/>
              <a:t> has a few outliers, which we have taken care of, and we believe that </a:t>
            </a:r>
            <a:r>
              <a:rPr lang="en-US" dirty="0" err="1"/>
              <a:t>sqft</a:t>
            </a:r>
            <a:r>
              <a:rPr lang="en-US" dirty="0"/>
              <a:t> is our top 3 impacting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4eb8f6c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04eb8f6c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04eb8f6c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04eb8f6c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Property Sales 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Exploring Real Estate Trends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/>
              <a:t>Group 6</a:t>
            </a:r>
            <a:br>
              <a:rPr lang="en-US" sz="1200" b="0" dirty="0"/>
            </a:br>
            <a:r>
              <a:rPr lang="en-US" sz="1200" b="0" dirty="0"/>
              <a:t>Ankit Malhotra</a:t>
            </a:r>
            <a:br>
              <a:rPr lang="en-US" sz="1200" b="0" dirty="0"/>
            </a:br>
            <a:r>
              <a:rPr lang="en-US" sz="1200" b="0" dirty="0"/>
              <a:t>Qi An Chen</a:t>
            </a:r>
            <a:br>
              <a:rPr lang="en-US" sz="1200" b="0" dirty="0"/>
            </a:br>
            <a:r>
              <a:rPr lang="en-US" sz="1200" b="0" dirty="0"/>
              <a:t>Sahana Rajesh</a:t>
            </a:r>
            <a:br>
              <a:rPr lang="en-US" sz="1200" b="0" dirty="0"/>
            </a:b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Nbhd 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348" y="2031775"/>
            <a:ext cx="4172700" cy="257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25" y="1670225"/>
            <a:ext cx="4758548" cy="293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Extwall 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l="29393" r="17549" b="14215"/>
          <a:stretch/>
        </p:blipFill>
        <p:spPr>
          <a:xfrm>
            <a:off x="5476282" y="1521208"/>
            <a:ext cx="3422391" cy="341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00" y="1909969"/>
            <a:ext cx="4869099" cy="3004931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l="8991" t="-7649" b="7649"/>
          <a:stretch/>
        </p:blipFill>
        <p:spPr>
          <a:xfrm>
            <a:off x="4686774" y="1955875"/>
            <a:ext cx="44016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07" y="1955875"/>
            <a:ext cx="48365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 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4">
            <a:alphaModFix/>
          </a:blip>
          <a:srcRect l="36077" r="23117" b="8280"/>
          <a:stretch/>
        </p:blipFill>
        <p:spPr>
          <a:xfrm>
            <a:off x="5496122" y="1356975"/>
            <a:ext cx="2376639" cy="329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925" y="1610075"/>
            <a:ext cx="4734122" cy="29216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Bdrms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l="31949" r="25129"/>
          <a:stretch/>
        </p:blipFill>
        <p:spPr>
          <a:xfrm>
            <a:off x="5554550" y="1914875"/>
            <a:ext cx="2390325" cy="343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6250"/>
            <a:ext cx="48365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Fbath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47" y="2006250"/>
            <a:ext cx="483656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5">
            <a:alphaModFix/>
          </a:blip>
          <a:srcRect l="32344" r="23474" b="11307"/>
          <a:stretch/>
        </p:blipFill>
        <p:spPr>
          <a:xfrm>
            <a:off x="5946622" y="2006251"/>
            <a:ext cx="24093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Hbath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83656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4">
            <a:alphaModFix/>
          </a:blip>
          <a:srcRect l="32814" r="26442"/>
          <a:stretch/>
        </p:blipFill>
        <p:spPr>
          <a:xfrm>
            <a:off x="5305700" y="1980388"/>
            <a:ext cx="2507726" cy="37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F50CA5-C6C5-684E-C1E4-526C882E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64" y="208156"/>
            <a:ext cx="1840430" cy="3783981"/>
          </a:xfrm>
        </p:spPr>
        <p:txBody>
          <a:bodyPr>
            <a:normAutofit/>
          </a:bodyPr>
          <a:lstStyle/>
          <a:p>
            <a:r>
              <a:rPr lang="en-US" sz="2400" dirty="0"/>
              <a:t>Why are we showing this?</a:t>
            </a:r>
          </a:p>
        </p:txBody>
      </p:sp>
      <p:pic>
        <p:nvPicPr>
          <p:cNvPr id="5" name="Google Shape;230;p31">
            <a:extLst>
              <a:ext uri="{FF2B5EF4-FFF2-40B4-BE49-F238E27FC236}">
                <a16:creationId xmlns:a16="http://schemas.microsoft.com/office/drawing/2014/main" id="{A1B35F6C-8AF0-591F-7567-544ED1E3CA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560" y="124838"/>
            <a:ext cx="6455176" cy="48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81000" y="408876"/>
            <a:ext cx="90752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(20 Var in total, using 13 in total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please write this properly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81000" y="948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1                   2                                3           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PropType     "Commercial"        "residential"                     "Commercial"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Taxkey       "3230461110"        "3590192000"                     "4161194000"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Address      "2628 N 6TH ST"     "1363 N PROSPECT AV"             "617 S 94TH ST"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District     " 6"                " 3"                             "10"        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Nbhd         "6258"              "6262"                           "6272"      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        "Commercial Exempt" "Mansions With Commercial Usage" "Service Building"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Extwall      ""                  ""                               ""          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Stories      "2"                 "2"                              "1"         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Year_Built   "1880"              "1876"                           "1954"      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4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D82B9-7AB0-05CA-4138-1D2990365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985"/>
            <a:ext cx="9144000" cy="3499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2F19-E7B8-E624-8EF4-58CC4717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What do we plan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CD00C-FB56-1AC5-56FB-BE272ABB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Tracking property sales and trying to predict sales of a property based on the given variables.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Try to understand a relation between time and how it has affected price in the past, and if we can predict the price in the future, based on time as well being a major factor.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125701" y="2"/>
            <a:ext cx="2166000" cy="2166000"/>
          </a:xfrm>
          <a:prstGeom prst="ellipse">
            <a:avLst/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Year built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Nbhd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Fbath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5686558" y="2823239"/>
            <a:ext cx="2166000" cy="2166000"/>
            <a:chOff x="4562258" y="2032864"/>
            <a:chExt cx="2166000" cy="2166000"/>
          </a:xfrm>
        </p:grpSpPr>
        <p:sp>
          <p:nvSpPr>
            <p:cNvPr id="107" name="Google Shape;107;p16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907975" y="2565371"/>
              <a:ext cx="1496100" cy="151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Size and Rooms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Lotsize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Finished sqft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Bdrms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706676" y="2823239"/>
            <a:ext cx="2166000" cy="2166000"/>
            <a:chOff x="2702876" y="2032864"/>
            <a:chExt cx="2166000" cy="2166000"/>
          </a:xfrm>
        </p:grpSpPr>
        <p:sp>
          <p:nvSpPr>
            <p:cNvPr id="110" name="Google Shape;110;p16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007675" y="2267270"/>
              <a:ext cx="1496100" cy="173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Extwall</a:t>
              </a:r>
              <a:endParaRPr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Style</a:t>
              </a:r>
              <a:endParaRPr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Stories </a:t>
              </a:r>
              <a:endParaRPr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2" name="Google Shape;112;p16"/>
          <p:cNvSpPr/>
          <p:nvPr/>
        </p:nvSpPr>
        <p:spPr>
          <a:xfrm>
            <a:off x="3359388" y="2485375"/>
            <a:ext cx="1698600" cy="1611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sales_price</a:t>
            </a:r>
            <a:endParaRPr/>
          </a:p>
        </p:txBody>
      </p:sp>
      <p:cxnSp>
        <p:nvCxnSpPr>
          <p:cNvPr id="113" name="Google Shape;113;p16"/>
          <p:cNvCxnSpPr>
            <a:stCxn id="105" idx="4"/>
            <a:endCxn id="112" idx="0"/>
          </p:cNvCxnSpPr>
          <p:nvPr/>
        </p:nvCxnSpPr>
        <p:spPr>
          <a:xfrm>
            <a:off x="4208701" y="2166002"/>
            <a:ext cx="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>
            <a:stCxn id="110" idx="6"/>
          </p:cNvCxnSpPr>
          <p:nvPr/>
        </p:nvCxnSpPr>
        <p:spPr>
          <a:xfrm rot="10800000" flipH="1">
            <a:off x="2872676" y="3647939"/>
            <a:ext cx="55230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>
            <a:stCxn id="107" idx="2"/>
          </p:cNvCxnSpPr>
          <p:nvPr/>
        </p:nvCxnSpPr>
        <p:spPr>
          <a:xfrm rot="10800000">
            <a:off x="4995658" y="3597239"/>
            <a:ext cx="690900" cy="3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/>
              <a:t>Data Sampling</a:t>
            </a: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data.new &lt;- myData[sample(nrow(myData), size = 1000, replace = FALSE), ]</a:t>
            </a:r>
            <a:endParaRPr lang="en-US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data.new</a:t>
            </a:r>
            <a:endParaRPr lang="en-US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Sales_Price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96" y="1244250"/>
            <a:ext cx="3176226" cy="196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525" y="1191737"/>
            <a:ext cx="3176226" cy="19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625" y="3151925"/>
            <a:ext cx="3176226" cy="196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025" y="3151944"/>
            <a:ext cx="3176226" cy="196018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664850" y="2954925"/>
            <a:ext cx="840000" cy="45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 rot="16200000">
            <a:off x="-731140" y="1344403"/>
            <a:ext cx="231111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Year_built</a:t>
            </a:r>
            <a:endParaRPr dirty="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412" y="853750"/>
            <a:ext cx="3190799" cy="19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425" y="3070811"/>
            <a:ext cx="3682774" cy="227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451" y="2973375"/>
            <a:ext cx="3682796" cy="227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5200" y="853750"/>
            <a:ext cx="3416000" cy="21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4481200" y="2918050"/>
            <a:ext cx="840000" cy="45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/>
          <p:nvPr/>
        </p:nvSpPr>
        <p:spPr>
          <a:xfrm rot="8100000">
            <a:off x="2851258" y="4443369"/>
            <a:ext cx="448023" cy="128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Finished_sqft 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923" y="1442075"/>
            <a:ext cx="3301274" cy="20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800" y="3291052"/>
            <a:ext cx="3199650" cy="19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850" y="1406525"/>
            <a:ext cx="3416475" cy="21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6703" y="3291050"/>
            <a:ext cx="3199621" cy="19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4254025" y="3124375"/>
            <a:ext cx="840000" cy="45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/>
          <p:nvPr/>
        </p:nvSpPr>
        <p:spPr>
          <a:xfrm rot="-2355906">
            <a:off x="1965629" y="4262032"/>
            <a:ext cx="447931" cy="1279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Lotsize 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" y="1280956"/>
            <a:ext cx="2765700" cy="170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75" y="3103475"/>
            <a:ext cx="3226050" cy="19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845" y="1312075"/>
            <a:ext cx="3243056" cy="19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4548" y="3292825"/>
            <a:ext cx="3099650" cy="191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3664525" y="2835925"/>
            <a:ext cx="840000" cy="45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2"/>
          <p:cNvSpPr/>
          <p:nvPr/>
        </p:nvSpPr>
        <p:spPr>
          <a:xfrm rot="-2355906">
            <a:off x="1203629" y="3957232"/>
            <a:ext cx="447931" cy="1279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ppt/theme/themeOverride2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ppt/theme/themeOverride3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ppt/theme/themeOverride4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ppt/theme/themeOverride5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400</Words>
  <Application>Microsoft Office PowerPoint</Application>
  <PresentationFormat>On-screen Show (16:9)</PresentationFormat>
  <Paragraphs>70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Raleway</vt:lpstr>
      <vt:lpstr>Courier New</vt:lpstr>
      <vt:lpstr>Roboto</vt:lpstr>
      <vt:lpstr>Lato</vt:lpstr>
      <vt:lpstr>Arial</vt:lpstr>
      <vt:lpstr>Streamline</vt:lpstr>
      <vt:lpstr>Property Sales :  Exploring Real Estate Trends  Group 6 Ankit Malhotra Qi An Chen Sahana Rajesh </vt:lpstr>
      <vt:lpstr>Data (20 Var in total, using 13 in total( please write this properly</vt:lpstr>
      <vt:lpstr>What do we plan to do?</vt:lpstr>
      <vt:lpstr>Variables</vt:lpstr>
      <vt:lpstr>Data Sampling</vt:lpstr>
      <vt:lpstr>Sales_Price</vt:lpstr>
      <vt:lpstr>Year_built</vt:lpstr>
      <vt:lpstr>Finished_sqft </vt:lpstr>
      <vt:lpstr>Lotsize </vt:lpstr>
      <vt:lpstr>Nbhd </vt:lpstr>
      <vt:lpstr>Extwall </vt:lpstr>
      <vt:lpstr>Style</vt:lpstr>
      <vt:lpstr>Stories </vt:lpstr>
      <vt:lpstr>Bdrms</vt:lpstr>
      <vt:lpstr>Fbath</vt:lpstr>
      <vt:lpstr>Hbath</vt:lpstr>
      <vt:lpstr>Why are we showing this?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Sales :  Exploring Real Estate Trends  Group 6</dc:title>
  <cp:lastModifiedBy>麒安 陳</cp:lastModifiedBy>
  <cp:revision>4</cp:revision>
  <dcterms:modified xsi:type="dcterms:W3CDTF">2023-11-07T03:43:53Z</dcterms:modified>
</cp:coreProperties>
</file>