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Bebas Neue"/>
      <p:regular r:id="rId40"/>
    </p:embeddedFont>
    <p:embeddedFont>
      <p:font typeface="Sora"/>
      <p:regular r:id="rId41"/>
      <p:bold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1831A2-3680-449E-A276-FEFC5CFF1F89}">
  <a:tblStyle styleId="{1F1831A2-3680-449E-A276-FEFC5CFF1F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5.xml"/><Relationship Id="rId42" Type="http://schemas.openxmlformats.org/officeDocument/2006/relationships/font" Target="fonts/Sora-bold.fntdata"/><Relationship Id="rId41" Type="http://schemas.openxmlformats.org/officeDocument/2006/relationships/font" Target="fonts/Sora-regular.fntdata"/><Relationship Id="rId22" Type="http://schemas.openxmlformats.org/officeDocument/2006/relationships/slide" Target="slides/slide17.xml"/><Relationship Id="rId44" Type="http://schemas.openxmlformats.org/officeDocument/2006/relationships/font" Target="fonts/PTSans-bold.fntdata"/><Relationship Id="rId21" Type="http://schemas.openxmlformats.org/officeDocument/2006/relationships/slide" Target="slides/slide16.xml"/><Relationship Id="rId43" Type="http://schemas.openxmlformats.org/officeDocument/2006/relationships/font" Target="fonts/PTSans-regular.fntdata"/><Relationship Id="rId24" Type="http://schemas.openxmlformats.org/officeDocument/2006/relationships/slide" Target="slides/slide19.xml"/><Relationship Id="rId46" Type="http://schemas.openxmlformats.org/officeDocument/2006/relationships/font" Target="fonts/PTSans-boldItalic.fntdata"/><Relationship Id="rId23" Type="http://schemas.openxmlformats.org/officeDocument/2006/relationships/slide" Target="slides/slide18.xml"/><Relationship Id="rId45"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979135a9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d979135a9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1722c3037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1722c3037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1360713c0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1360713c0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6ae5fe8d1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6ae5fe8d1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0f9e629e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0f9e629e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105afc42a3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105afc42a3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6ae5fe8d1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6ae5fe8d1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6ae5fe8d1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6ae5fe8d1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6ae5fe8d1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6ae5fe8d1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6ae5fe8d1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6ae5fe8d1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6ae5fe8d1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6ae5fe8d1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c0420ad7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c0420ad7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c0420ad7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c0420ad7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Active </a:t>
            </a:r>
            <a:r>
              <a:rPr lang="en"/>
              <a:t>people</a:t>
            </a:r>
            <a:r>
              <a:rPr lang="en"/>
              <a:t> still getting cardiovascular diseases. So is it actually a good measure?</a:t>
            </a:r>
            <a:endParaRPr/>
          </a:p>
          <a:p>
            <a:pPr indent="-298450" lvl="0" marL="457200" rtl="0" algn="l">
              <a:spcBef>
                <a:spcPts val="0"/>
              </a:spcBef>
              <a:spcAft>
                <a:spcPts val="0"/>
              </a:spcAft>
              <a:buSzPts val="1100"/>
              <a:buAutoNum type="arabicPeriod"/>
            </a:pPr>
            <a:r>
              <a:rPr lang="en"/>
              <a:t>Apparently non-smokers are more prone to cardiovascular diseases but it’s not entirely true.</a:t>
            </a:r>
            <a:endParaRPr/>
          </a:p>
          <a:p>
            <a:pPr indent="-298450" lvl="0" marL="457200" rtl="0" algn="l">
              <a:spcBef>
                <a:spcPts val="0"/>
              </a:spcBef>
              <a:spcAft>
                <a:spcPts val="0"/>
              </a:spcAft>
              <a:buSzPts val="1100"/>
              <a:buAutoNum type="arabicPeriod"/>
            </a:pPr>
            <a:r>
              <a:rPr lang="en"/>
              <a:t>Also it shows that people not drinking alcohol also are involved in cardiovascular diseases. So obviusly these would not be the only necessary measures for evaluation.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6ae5fe8d1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6ae5fe8d1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c0420ad7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c0420ad7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2c122bede94_3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2c122bede94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1cbd33eb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1cbd33eb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c122bede9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2c122bede9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c122bede9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c122bede9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c0420ad7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c0420ad7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c122bede9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c122bede9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258269c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258269c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105afc42a3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105afc42a3_1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bff791b5b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bff791b5b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Disease Awareness and Surveillance: We can talk more about the facts about this disease and use the data for monitoring trends in cardiovascular disease incidence, prevalence, and mortality over time, which is crucial for public health surveillance and planning.</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Possible Prediction and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Health Policy Development: The insights gained from analyzing the CVD dataset can also contribute to the development of health policies aimed at reducing the burden of cardiovascular diseases.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6ae5fe8d1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6ae5fe8d1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11e7c57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11e7c57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e375b9f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e375b9f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1722c3037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1722c3037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88673" y="-468869"/>
            <a:ext cx="9984225" cy="6023350"/>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
        <p:nvSpPr>
          <p:cNvPr id="10" name="Google Shape;10;p2"/>
          <p:cNvSpPr txBox="1"/>
          <p:nvPr>
            <p:ph type="ctrTitle"/>
          </p:nvPr>
        </p:nvSpPr>
        <p:spPr>
          <a:xfrm>
            <a:off x="715100" y="535000"/>
            <a:ext cx="4872900" cy="32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500">
                <a:latin typeface="Sora"/>
                <a:ea typeface="Sora"/>
                <a:cs typeface="Sora"/>
                <a:sym typeface="Sor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5100" y="4167202"/>
            <a:ext cx="4872900" cy="43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rot="10800000">
            <a:off x="-718980" y="-926074"/>
            <a:ext cx="10275100" cy="6430425"/>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47" name="Google Shape;47;p11"/>
          <p:cNvSpPr txBox="1"/>
          <p:nvPr>
            <p:ph hasCustomPrompt="1" type="title"/>
          </p:nvPr>
        </p:nvSpPr>
        <p:spPr>
          <a:xfrm>
            <a:off x="715100" y="535000"/>
            <a:ext cx="60972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72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5100" y="2554825"/>
            <a:ext cx="6097200" cy="115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0" name="Shape 50"/>
        <p:cNvGrpSpPr/>
        <p:nvPr/>
      </p:nvGrpSpPr>
      <p:grpSpPr>
        <a:xfrm>
          <a:off x="0" y="0"/>
          <a:ext cx="0" cy="0"/>
          <a:chOff x="0" y="0"/>
          <a:chExt cx="0" cy="0"/>
        </a:xfrm>
      </p:grpSpPr>
      <p:sp>
        <p:nvSpPr>
          <p:cNvPr id="51" name="Google Shape;51;p13"/>
          <p:cNvSpPr/>
          <p:nvPr/>
        </p:nvSpPr>
        <p:spPr>
          <a:xfrm flipH="1">
            <a:off x="-1305065" y="-468876"/>
            <a:ext cx="10876815" cy="6561837"/>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hasCustomPrompt="1" idx="2" type="title"/>
          </p:nvPr>
        </p:nvSpPr>
        <p:spPr>
          <a:xfrm>
            <a:off x="3582625" y="1346600"/>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3" type="title"/>
          </p:nvPr>
        </p:nvSpPr>
        <p:spPr>
          <a:xfrm>
            <a:off x="3582625" y="3035178"/>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4" type="title"/>
          </p:nvPr>
        </p:nvSpPr>
        <p:spPr>
          <a:xfrm>
            <a:off x="3582625" y="1909459"/>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5" type="title"/>
          </p:nvPr>
        </p:nvSpPr>
        <p:spPr>
          <a:xfrm>
            <a:off x="3582625" y="2472318"/>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idx="1" type="subTitle"/>
          </p:nvPr>
        </p:nvSpPr>
        <p:spPr>
          <a:xfrm>
            <a:off x="4422625" y="1346575"/>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 name="Google Shape;58;p13"/>
          <p:cNvSpPr txBox="1"/>
          <p:nvPr>
            <p:ph idx="6" type="subTitle"/>
          </p:nvPr>
        </p:nvSpPr>
        <p:spPr>
          <a:xfrm>
            <a:off x="4422625" y="1909440"/>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 name="Google Shape;59;p13"/>
          <p:cNvSpPr txBox="1"/>
          <p:nvPr>
            <p:ph idx="7" type="subTitle"/>
          </p:nvPr>
        </p:nvSpPr>
        <p:spPr>
          <a:xfrm>
            <a:off x="4422625" y="2472305"/>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 name="Google Shape;60;p13"/>
          <p:cNvSpPr txBox="1"/>
          <p:nvPr>
            <p:ph idx="8" type="subTitle"/>
          </p:nvPr>
        </p:nvSpPr>
        <p:spPr>
          <a:xfrm>
            <a:off x="4422625" y="3035170"/>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 name="Google Shape;61;p13"/>
          <p:cNvSpPr txBox="1"/>
          <p:nvPr>
            <p:ph hasCustomPrompt="1" idx="9" type="title"/>
          </p:nvPr>
        </p:nvSpPr>
        <p:spPr>
          <a:xfrm>
            <a:off x="3582625" y="4160896"/>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3" type="title"/>
          </p:nvPr>
        </p:nvSpPr>
        <p:spPr>
          <a:xfrm>
            <a:off x="3582625" y="3598037"/>
            <a:ext cx="840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14" type="subTitle"/>
          </p:nvPr>
        </p:nvSpPr>
        <p:spPr>
          <a:xfrm>
            <a:off x="4422625" y="3598035"/>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 name="Google Shape;64;p13"/>
          <p:cNvSpPr txBox="1"/>
          <p:nvPr>
            <p:ph idx="15" type="subTitle"/>
          </p:nvPr>
        </p:nvSpPr>
        <p:spPr>
          <a:xfrm>
            <a:off x="4422625" y="4160900"/>
            <a:ext cx="4001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65" name="Shape 65"/>
        <p:cNvGrpSpPr/>
        <p:nvPr/>
      </p:nvGrpSpPr>
      <p:grpSpPr>
        <a:xfrm>
          <a:off x="0" y="0"/>
          <a:ext cx="0" cy="0"/>
          <a:chOff x="0" y="0"/>
          <a:chExt cx="0" cy="0"/>
        </a:xfrm>
      </p:grpSpPr>
      <p:sp>
        <p:nvSpPr>
          <p:cNvPr id="66" name="Google Shape;66;p14"/>
          <p:cNvSpPr/>
          <p:nvPr/>
        </p:nvSpPr>
        <p:spPr>
          <a:xfrm rot="10800000">
            <a:off x="-719198" y="-926198"/>
            <a:ext cx="10622398" cy="6647773"/>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67" name="Google Shape;67;p14"/>
          <p:cNvSpPr txBox="1"/>
          <p:nvPr>
            <p:ph type="title"/>
          </p:nvPr>
        </p:nvSpPr>
        <p:spPr>
          <a:xfrm>
            <a:off x="720000" y="535000"/>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14"/>
          <p:cNvSpPr txBox="1"/>
          <p:nvPr>
            <p:ph idx="1" type="subTitle"/>
          </p:nvPr>
        </p:nvSpPr>
        <p:spPr>
          <a:xfrm>
            <a:off x="720000" y="1209725"/>
            <a:ext cx="3580500" cy="77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 name="Google Shape;69;p14"/>
          <p:cNvSpPr/>
          <p:nvPr>
            <p:ph idx="2" type="pic"/>
          </p:nvPr>
        </p:nvSpPr>
        <p:spPr>
          <a:xfrm>
            <a:off x="720000" y="2230100"/>
            <a:ext cx="3702600" cy="2378400"/>
          </a:xfrm>
          <a:prstGeom prst="roundRect">
            <a:avLst>
              <a:gd fmla="val 6437" name="adj"/>
            </a:avLst>
          </a:prstGeom>
          <a:noFill/>
          <a:ln>
            <a:noFill/>
          </a:ln>
        </p:spPr>
      </p:sp>
      <p:sp>
        <p:nvSpPr>
          <p:cNvPr id="70" name="Google Shape;70;p14"/>
          <p:cNvSpPr/>
          <p:nvPr>
            <p:ph idx="3" type="pic"/>
          </p:nvPr>
        </p:nvSpPr>
        <p:spPr>
          <a:xfrm>
            <a:off x="4572000" y="535000"/>
            <a:ext cx="3856800" cy="1965300"/>
          </a:xfrm>
          <a:prstGeom prst="roundRect">
            <a:avLst>
              <a:gd fmla="val 6437" name="adj"/>
            </a:avLst>
          </a:prstGeom>
          <a:noFill/>
          <a:ln>
            <a:noFill/>
          </a:ln>
        </p:spPr>
      </p:sp>
      <p:sp>
        <p:nvSpPr>
          <p:cNvPr id="71" name="Google Shape;71;p14"/>
          <p:cNvSpPr/>
          <p:nvPr>
            <p:ph idx="4" type="pic"/>
          </p:nvPr>
        </p:nvSpPr>
        <p:spPr>
          <a:xfrm>
            <a:off x="4572000" y="2643200"/>
            <a:ext cx="3856800" cy="1965300"/>
          </a:xfrm>
          <a:prstGeom prst="roundRect">
            <a:avLst>
              <a:gd fmla="val 6437" name="adj"/>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2" name="Shape 72"/>
        <p:cNvGrpSpPr/>
        <p:nvPr/>
      </p:nvGrpSpPr>
      <p:grpSpPr>
        <a:xfrm>
          <a:off x="0" y="0"/>
          <a:ext cx="0" cy="0"/>
          <a:chOff x="0" y="0"/>
          <a:chExt cx="0" cy="0"/>
        </a:xfrm>
      </p:grpSpPr>
      <p:sp>
        <p:nvSpPr>
          <p:cNvPr id="73" name="Google Shape;73;p15"/>
          <p:cNvSpPr/>
          <p:nvPr/>
        </p:nvSpPr>
        <p:spPr>
          <a:xfrm>
            <a:off x="-938500" y="-1219350"/>
            <a:ext cx="10743645" cy="6723652"/>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74" name="Google Shape;74;p15"/>
          <p:cNvSpPr txBox="1"/>
          <p:nvPr>
            <p:ph hasCustomPrompt="1" type="title"/>
          </p:nvPr>
        </p:nvSpPr>
        <p:spPr>
          <a:xfrm>
            <a:off x="5218725" y="2024577"/>
            <a:ext cx="3210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5" name="Google Shape;75;p15"/>
          <p:cNvSpPr txBox="1"/>
          <p:nvPr>
            <p:ph idx="1" type="subTitle"/>
          </p:nvPr>
        </p:nvSpPr>
        <p:spPr>
          <a:xfrm>
            <a:off x="5218736" y="2783493"/>
            <a:ext cx="3210300" cy="37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76" name="Google Shape;76;p15"/>
          <p:cNvSpPr txBox="1"/>
          <p:nvPr>
            <p:ph hasCustomPrompt="1" idx="2" type="title"/>
          </p:nvPr>
        </p:nvSpPr>
        <p:spPr>
          <a:xfrm>
            <a:off x="5218736" y="646575"/>
            <a:ext cx="3210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 name="Google Shape;77;p15"/>
          <p:cNvSpPr txBox="1"/>
          <p:nvPr>
            <p:ph idx="3" type="subTitle"/>
          </p:nvPr>
        </p:nvSpPr>
        <p:spPr>
          <a:xfrm>
            <a:off x="5218736" y="1405484"/>
            <a:ext cx="3210300" cy="37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78" name="Google Shape;78;p15"/>
          <p:cNvSpPr txBox="1"/>
          <p:nvPr>
            <p:ph hasCustomPrompt="1" idx="4" type="title"/>
          </p:nvPr>
        </p:nvSpPr>
        <p:spPr>
          <a:xfrm>
            <a:off x="5218725" y="3402579"/>
            <a:ext cx="3210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 name="Google Shape;79;p15"/>
          <p:cNvSpPr txBox="1"/>
          <p:nvPr>
            <p:ph idx="5" type="subTitle"/>
          </p:nvPr>
        </p:nvSpPr>
        <p:spPr>
          <a:xfrm>
            <a:off x="5218736" y="4161501"/>
            <a:ext cx="3210300" cy="37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0" name="Shape 80"/>
        <p:cNvGrpSpPr/>
        <p:nvPr/>
      </p:nvGrpSpPr>
      <p:grpSpPr>
        <a:xfrm>
          <a:off x="0" y="0"/>
          <a:ext cx="0" cy="0"/>
          <a:chOff x="0" y="0"/>
          <a:chExt cx="0" cy="0"/>
        </a:xfrm>
      </p:grpSpPr>
      <p:sp>
        <p:nvSpPr>
          <p:cNvPr id="81" name="Google Shape;81;p16"/>
          <p:cNvSpPr/>
          <p:nvPr/>
        </p:nvSpPr>
        <p:spPr>
          <a:xfrm rot="10800000">
            <a:off x="-812748" y="-396598"/>
            <a:ext cx="10597473" cy="6574248"/>
          </a:xfrm>
          <a:custGeom>
            <a:rect b="b" l="l" r="r" t="t"/>
            <a:pathLst>
              <a:path extrusionOk="0" h="257133" w="414490">
                <a:moveTo>
                  <a:pt x="19271" y="86712"/>
                </a:moveTo>
                <a:cubicBezTo>
                  <a:pt x="19664" y="48217"/>
                  <a:pt x="-2967" y="26619"/>
                  <a:pt x="28982" y="13603"/>
                </a:cubicBezTo>
                <a:cubicBezTo>
                  <a:pt x="60931" y="587"/>
                  <a:pt x="158159" y="-6716"/>
                  <a:pt x="210967" y="8618"/>
                </a:cubicBezTo>
                <a:cubicBezTo>
                  <a:pt x="263775" y="23952"/>
                  <a:pt x="311924" y="68348"/>
                  <a:pt x="345830" y="105605"/>
                </a:cubicBezTo>
                <a:cubicBezTo>
                  <a:pt x="379737" y="142862"/>
                  <a:pt x="413801" y="208816"/>
                  <a:pt x="414406" y="232160"/>
                </a:cubicBezTo>
                <a:cubicBezTo>
                  <a:pt x="415011" y="255504"/>
                  <a:pt x="414090" y="243599"/>
                  <a:pt x="349459" y="245668"/>
                </a:cubicBezTo>
                <a:cubicBezTo>
                  <a:pt x="284828" y="247737"/>
                  <a:pt x="81653" y="271067"/>
                  <a:pt x="26622" y="244574"/>
                </a:cubicBezTo>
                <a:cubicBezTo>
                  <a:pt x="-28409" y="218081"/>
                  <a:pt x="18878" y="125207"/>
                  <a:pt x="19271" y="86712"/>
                </a:cubicBezTo>
                <a:close/>
              </a:path>
            </a:pathLst>
          </a:custGeom>
          <a:solidFill>
            <a:schemeClr val="lt1"/>
          </a:solidFill>
          <a:ln>
            <a:noFill/>
          </a:ln>
        </p:spPr>
      </p:sp>
      <p:sp>
        <p:nvSpPr>
          <p:cNvPr id="82" name="Google Shape;8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6"/>
          <p:cNvSpPr txBox="1"/>
          <p:nvPr>
            <p:ph idx="1" type="subTitle"/>
          </p:nvPr>
        </p:nvSpPr>
        <p:spPr>
          <a:xfrm>
            <a:off x="1138301" y="1820725"/>
            <a:ext cx="3174600" cy="10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6"/>
          <p:cNvSpPr txBox="1"/>
          <p:nvPr>
            <p:ph idx="2" type="subTitle"/>
          </p:nvPr>
        </p:nvSpPr>
        <p:spPr>
          <a:xfrm>
            <a:off x="3128376" y="3544100"/>
            <a:ext cx="3174600" cy="10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 name="Google Shape;85;p16"/>
          <p:cNvSpPr txBox="1"/>
          <p:nvPr>
            <p:ph idx="3" type="subTitle"/>
          </p:nvPr>
        </p:nvSpPr>
        <p:spPr>
          <a:xfrm>
            <a:off x="5118451" y="1820725"/>
            <a:ext cx="3174600" cy="10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6"/>
          <p:cNvSpPr txBox="1"/>
          <p:nvPr>
            <p:ph idx="4" type="subTitle"/>
          </p:nvPr>
        </p:nvSpPr>
        <p:spPr>
          <a:xfrm>
            <a:off x="1138301" y="1352375"/>
            <a:ext cx="3174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 name="Google Shape;87;p16"/>
          <p:cNvSpPr txBox="1"/>
          <p:nvPr>
            <p:ph idx="5" type="subTitle"/>
          </p:nvPr>
        </p:nvSpPr>
        <p:spPr>
          <a:xfrm>
            <a:off x="3128376" y="3075750"/>
            <a:ext cx="3174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8" name="Google Shape;88;p16"/>
          <p:cNvSpPr txBox="1"/>
          <p:nvPr>
            <p:ph idx="6" type="subTitle"/>
          </p:nvPr>
        </p:nvSpPr>
        <p:spPr>
          <a:xfrm>
            <a:off x="5118451" y="1352375"/>
            <a:ext cx="3174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7"/>
          <p:cNvSpPr/>
          <p:nvPr/>
        </p:nvSpPr>
        <p:spPr>
          <a:xfrm rot="10800000">
            <a:off x="-966114" y="-1393831"/>
            <a:ext cx="12313114" cy="7893230"/>
          </a:xfrm>
          <a:custGeom>
            <a:rect b="b" l="l" r="r" t="t"/>
            <a:pathLst>
              <a:path extrusionOk="0" h="268843" w="419384">
                <a:moveTo>
                  <a:pt x="395749" y="86506"/>
                </a:moveTo>
                <a:cubicBezTo>
                  <a:pt x="394757" y="46311"/>
                  <a:pt x="419066" y="26577"/>
                  <a:pt x="387332" y="13594"/>
                </a:cubicBezTo>
                <a:cubicBezTo>
                  <a:pt x="355598" y="611"/>
                  <a:pt x="258155" y="-6725"/>
                  <a:pt x="205347" y="8609"/>
                </a:cubicBezTo>
                <a:cubicBezTo>
                  <a:pt x="152539" y="23943"/>
                  <a:pt x="104391" y="68339"/>
                  <a:pt x="70484" y="105596"/>
                </a:cubicBezTo>
                <a:cubicBezTo>
                  <a:pt x="36578" y="142853"/>
                  <a:pt x="4422" y="206964"/>
                  <a:pt x="1908" y="232151"/>
                </a:cubicBezTo>
                <a:cubicBezTo>
                  <a:pt x="-605" y="257338"/>
                  <a:pt x="-9827" y="252949"/>
                  <a:pt x="55403" y="256718"/>
                </a:cubicBezTo>
                <a:cubicBezTo>
                  <a:pt x="120633" y="260487"/>
                  <a:pt x="336563" y="283133"/>
                  <a:pt x="393287" y="254764"/>
                </a:cubicBezTo>
                <a:cubicBezTo>
                  <a:pt x="450011" y="226395"/>
                  <a:pt x="396742" y="126701"/>
                  <a:pt x="395749" y="86506"/>
                </a:cubicBezTo>
                <a:close/>
              </a:path>
            </a:pathLst>
          </a:custGeom>
          <a:solidFill>
            <a:schemeClr val="lt1"/>
          </a:solidFill>
          <a:ln>
            <a:noFill/>
          </a:ln>
        </p:spPr>
      </p:sp>
      <p:sp>
        <p:nvSpPr>
          <p:cNvPr id="91" name="Google Shape;9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7"/>
          <p:cNvSpPr txBox="1"/>
          <p:nvPr>
            <p:ph idx="1" type="subTitle"/>
          </p:nvPr>
        </p:nvSpPr>
        <p:spPr>
          <a:xfrm>
            <a:off x="1201000" y="1611275"/>
            <a:ext cx="3258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3" name="Google Shape;93;p17"/>
          <p:cNvSpPr txBox="1"/>
          <p:nvPr>
            <p:ph idx="2" type="subTitle"/>
          </p:nvPr>
        </p:nvSpPr>
        <p:spPr>
          <a:xfrm>
            <a:off x="1201000" y="2060975"/>
            <a:ext cx="3258600" cy="86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17"/>
          <p:cNvSpPr txBox="1"/>
          <p:nvPr>
            <p:ph idx="3" type="subTitle"/>
          </p:nvPr>
        </p:nvSpPr>
        <p:spPr>
          <a:xfrm>
            <a:off x="5170300" y="2060975"/>
            <a:ext cx="3258600" cy="86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7"/>
          <p:cNvSpPr txBox="1"/>
          <p:nvPr>
            <p:ph idx="4" type="subTitle"/>
          </p:nvPr>
        </p:nvSpPr>
        <p:spPr>
          <a:xfrm>
            <a:off x="1201000" y="3580700"/>
            <a:ext cx="3258600" cy="86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7"/>
          <p:cNvSpPr txBox="1"/>
          <p:nvPr>
            <p:ph idx="5" type="subTitle"/>
          </p:nvPr>
        </p:nvSpPr>
        <p:spPr>
          <a:xfrm>
            <a:off x="5170300" y="3580700"/>
            <a:ext cx="3258600" cy="86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7"/>
          <p:cNvSpPr txBox="1"/>
          <p:nvPr>
            <p:ph idx="6" type="subTitle"/>
          </p:nvPr>
        </p:nvSpPr>
        <p:spPr>
          <a:xfrm>
            <a:off x="1201000" y="3131000"/>
            <a:ext cx="3258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 name="Google Shape;98;p17"/>
          <p:cNvSpPr txBox="1"/>
          <p:nvPr>
            <p:ph idx="7" type="subTitle"/>
          </p:nvPr>
        </p:nvSpPr>
        <p:spPr>
          <a:xfrm>
            <a:off x="5170300" y="1611275"/>
            <a:ext cx="3258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9" name="Google Shape;99;p17"/>
          <p:cNvSpPr txBox="1"/>
          <p:nvPr>
            <p:ph idx="8" type="subTitle"/>
          </p:nvPr>
        </p:nvSpPr>
        <p:spPr>
          <a:xfrm>
            <a:off x="5170300" y="3131000"/>
            <a:ext cx="32586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0" name="Shape 100"/>
        <p:cNvGrpSpPr/>
        <p:nvPr/>
      </p:nvGrpSpPr>
      <p:grpSpPr>
        <a:xfrm>
          <a:off x="0" y="0"/>
          <a:ext cx="0" cy="0"/>
          <a:chOff x="0" y="0"/>
          <a:chExt cx="0" cy="0"/>
        </a:xfrm>
      </p:grpSpPr>
      <p:sp>
        <p:nvSpPr>
          <p:cNvPr id="101" name="Google Shape;101;p18"/>
          <p:cNvSpPr/>
          <p:nvPr/>
        </p:nvSpPr>
        <p:spPr>
          <a:xfrm>
            <a:off x="-495150" y="-980524"/>
            <a:ext cx="11496592" cy="6694417"/>
          </a:xfrm>
          <a:custGeom>
            <a:rect b="b" l="l" r="r" t="t"/>
            <a:pathLst>
              <a:path extrusionOk="0" h="252215" w="433139">
                <a:moveTo>
                  <a:pt x="15976" y="91242"/>
                </a:moveTo>
                <a:cubicBezTo>
                  <a:pt x="15429" y="53988"/>
                  <a:pt x="-8374" y="29684"/>
                  <a:pt x="26919" y="15731"/>
                </a:cubicBezTo>
                <a:cubicBezTo>
                  <a:pt x="62212" y="1778"/>
                  <a:pt x="171485" y="-7117"/>
                  <a:pt x="227735" y="7523"/>
                </a:cubicBezTo>
                <a:cubicBezTo>
                  <a:pt x="283985" y="22163"/>
                  <a:pt x="330211" y="66472"/>
                  <a:pt x="364421" y="103573"/>
                </a:cubicBezTo>
                <a:cubicBezTo>
                  <a:pt x="398631" y="140674"/>
                  <a:pt x="432392" y="206784"/>
                  <a:pt x="432997" y="230128"/>
                </a:cubicBezTo>
                <a:cubicBezTo>
                  <a:pt x="433602" y="253472"/>
                  <a:pt x="435183" y="242115"/>
                  <a:pt x="368050" y="243636"/>
                </a:cubicBezTo>
                <a:cubicBezTo>
                  <a:pt x="300918" y="245157"/>
                  <a:pt x="88881" y="264653"/>
                  <a:pt x="30202" y="239254"/>
                </a:cubicBezTo>
                <a:cubicBezTo>
                  <a:pt x="-28477" y="213855"/>
                  <a:pt x="16523" y="128496"/>
                  <a:pt x="15976" y="91242"/>
                </a:cubicBezTo>
                <a:close/>
              </a:path>
            </a:pathLst>
          </a:custGeom>
          <a:solidFill>
            <a:schemeClr val="lt1"/>
          </a:solidFill>
          <a:ln>
            <a:noFill/>
          </a:ln>
        </p:spPr>
      </p:sp>
      <p:sp>
        <p:nvSpPr>
          <p:cNvPr id="102" name="Google Shape;10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8"/>
          <p:cNvSpPr txBox="1"/>
          <p:nvPr>
            <p:ph idx="1" type="subTitle"/>
          </p:nvPr>
        </p:nvSpPr>
        <p:spPr>
          <a:xfrm>
            <a:off x="715100" y="1862550"/>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18"/>
          <p:cNvSpPr txBox="1"/>
          <p:nvPr>
            <p:ph idx="2" type="subTitle"/>
          </p:nvPr>
        </p:nvSpPr>
        <p:spPr>
          <a:xfrm>
            <a:off x="3350799" y="1862568"/>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18"/>
          <p:cNvSpPr txBox="1"/>
          <p:nvPr>
            <p:ph idx="3" type="subTitle"/>
          </p:nvPr>
        </p:nvSpPr>
        <p:spPr>
          <a:xfrm>
            <a:off x="715100" y="3509650"/>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 name="Google Shape;106;p18"/>
          <p:cNvSpPr txBox="1"/>
          <p:nvPr>
            <p:ph idx="4" type="subTitle"/>
          </p:nvPr>
        </p:nvSpPr>
        <p:spPr>
          <a:xfrm>
            <a:off x="3350799" y="3509652"/>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18"/>
          <p:cNvSpPr txBox="1"/>
          <p:nvPr>
            <p:ph idx="5" type="subTitle"/>
          </p:nvPr>
        </p:nvSpPr>
        <p:spPr>
          <a:xfrm>
            <a:off x="5996100" y="1862569"/>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18"/>
          <p:cNvSpPr txBox="1"/>
          <p:nvPr>
            <p:ph idx="6" type="subTitle"/>
          </p:nvPr>
        </p:nvSpPr>
        <p:spPr>
          <a:xfrm>
            <a:off x="5996100" y="3509654"/>
            <a:ext cx="2442600" cy="9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8"/>
          <p:cNvSpPr txBox="1"/>
          <p:nvPr>
            <p:ph idx="7" type="subTitle"/>
          </p:nvPr>
        </p:nvSpPr>
        <p:spPr>
          <a:xfrm>
            <a:off x="715100" y="1564875"/>
            <a:ext cx="2442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 name="Google Shape;110;p18"/>
          <p:cNvSpPr txBox="1"/>
          <p:nvPr>
            <p:ph idx="8" type="subTitle"/>
          </p:nvPr>
        </p:nvSpPr>
        <p:spPr>
          <a:xfrm>
            <a:off x="3355600" y="1564875"/>
            <a:ext cx="2442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 name="Google Shape;111;p18"/>
          <p:cNvSpPr txBox="1"/>
          <p:nvPr>
            <p:ph idx="9" type="subTitle"/>
          </p:nvPr>
        </p:nvSpPr>
        <p:spPr>
          <a:xfrm>
            <a:off x="6000894" y="1564875"/>
            <a:ext cx="2433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 name="Google Shape;112;p18"/>
          <p:cNvSpPr txBox="1"/>
          <p:nvPr>
            <p:ph idx="13" type="subTitle"/>
          </p:nvPr>
        </p:nvSpPr>
        <p:spPr>
          <a:xfrm>
            <a:off x="719904" y="3215749"/>
            <a:ext cx="2433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 name="Google Shape;113;p18"/>
          <p:cNvSpPr txBox="1"/>
          <p:nvPr>
            <p:ph idx="14" type="subTitle"/>
          </p:nvPr>
        </p:nvSpPr>
        <p:spPr>
          <a:xfrm>
            <a:off x="3355598" y="3215756"/>
            <a:ext cx="2433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 name="Google Shape;114;p18"/>
          <p:cNvSpPr txBox="1"/>
          <p:nvPr>
            <p:ph idx="15" type="subTitle"/>
          </p:nvPr>
        </p:nvSpPr>
        <p:spPr>
          <a:xfrm>
            <a:off x="6000894" y="3215758"/>
            <a:ext cx="2433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5" name="Shape 115"/>
        <p:cNvGrpSpPr/>
        <p:nvPr/>
      </p:nvGrpSpPr>
      <p:grpSpPr>
        <a:xfrm>
          <a:off x="0" y="0"/>
          <a:ext cx="0" cy="0"/>
          <a:chOff x="0" y="0"/>
          <a:chExt cx="0" cy="0"/>
        </a:xfrm>
      </p:grpSpPr>
      <p:sp>
        <p:nvSpPr>
          <p:cNvPr id="116" name="Google Shape;116;p19"/>
          <p:cNvSpPr/>
          <p:nvPr/>
        </p:nvSpPr>
        <p:spPr>
          <a:xfrm flipH="1" rot="10800000">
            <a:off x="-495146" y="-558364"/>
            <a:ext cx="10825875" cy="6272100"/>
          </a:xfrm>
          <a:custGeom>
            <a:rect b="b" l="l" r="r" t="t"/>
            <a:pathLst>
              <a:path extrusionOk="0" h="250884" w="433035">
                <a:moveTo>
                  <a:pt x="15976" y="89912"/>
                </a:moveTo>
                <a:cubicBezTo>
                  <a:pt x="15429" y="52658"/>
                  <a:pt x="-8374" y="28354"/>
                  <a:pt x="26919" y="14401"/>
                </a:cubicBezTo>
                <a:cubicBezTo>
                  <a:pt x="62212" y="448"/>
                  <a:pt x="169725" y="-5432"/>
                  <a:pt x="227735" y="6193"/>
                </a:cubicBezTo>
                <a:cubicBezTo>
                  <a:pt x="285745" y="17819"/>
                  <a:pt x="340767" y="47053"/>
                  <a:pt x="374977" y="84154"/>
                </a:cubicBezTo>
                <a:cubicBezTo>
                  <a:pt x="409187" y="121255"/>
                  <a:pt x="434152" y="202439"/>
                  <a:pt x="432997" y="228798"/>
                </a:cubicBezTo>
                <a:cubicBezTo>
                  <a:pt x="431843" y="255157"/>
                  <a:pt x="435183" y="240785"/>
                  <a:pt x="368050" y="242306"/>
                </a:cubicBezTo>
                <a:cubicBezTo>
                  <a:pt x="300918" y="243827"/>
                  <a:pt x="88881" y="263323"/>
                  <a:pt x="30202" y="237924"/>
                </a:cubicBezTo>
                <a:cubicBezTo>
                  <a:pt x="-28477" y="212525"/>
                  <a:pt x="16523" y="127166"/>
                  <a:pt x="15976" y="89912"/>
                </a:cubicBezTo>
                <a:close/>
              </a:path>
            </a:pathLst>
          </a:custGeom>
          <a:solidFill>
            <a:schemeClr val="lt1"/>
          </a:solidFill>
          <a:ln>
            <a:noFill/>
          </a:ln>
        </p:spPr>
      </p:sp>
      <p:sp>
        <p:nvSpPr>
          <p:cNvPr id="117" name="Google Shape;11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18" name="Shape 118"/>
        <p:cNvGrpSpPr/>
        <p:nvPr/>
      </p:nvGrpSpPr>
      <p:grpSpPr>
        <a:xfrm>
          <a:off x="0" y="0"/>
          <a:ext cx="0" cy="0"/>
          <a:chOff x="0" y="0"/>
          <a:chExt cx="0" cy="0"/>
        </a:xfrm>
      </p:grpSpPr>
      <p:sp>
        <p:nvSpPr>
          <p:cNvPr id="119" name="Google Shape;119;p20"/>
          <p:cNvSpPr/>
          <p:nvPr/>
        </p:nvSpPr>
        <p:spPr>
          <a:xfrm>
            <a:off x="-508926" y="-558394"/>
            <a:ext cx="10839650" cy="6236425"/>
          </a:xfrm>
          <a:custGeom>
            <a:rect b="b" l="l" r="r" t="t"/>
            <a:pathLst>
              <a:path extrusionOk="0" h="249457" w="433586">
                <a:moveTo>
                  <a:pt x="417610" y="160973"/>
                </a:moveTo>
                <a:cubicBezTo>
                  <a:pt x="418157" y="198227"/>
                  <a:pt x="441960" y="222531"/>
                  <a:pt x="406667" y="236484"/>
                </a:cubicBezTo>
                <a:cubicBezTo>
                  <a:pt x="371374" y="250437"/>
                  <a:pt x="266308" y="253072"/>
                  <a:pt x="205851" y="244692"/>
                </a:cubicBezTo>
                <a:cubicBezTo>
                  <a:pt x="145394" y="236313"/>
                  <a:pt x="78136" y="223308"/>
                  <a:pt x="43926" y="186207"/>
                </a:cubicBezTo>
                <a:cubicBezTo>
                  <a:pt x="9716" y="149106"/>
                  <a:pt x="-3013" y="51692"/>
                  <a:pt x="589" y="22087"/>
                </a:cubicBezTo>
                <a:cubicBezTo>
                  <a:pt x="4191" y="-7518"/>
                  <a:pt x="-1596" y="10100"/>
                  <a:pt x="65536" y="8579"/>
                </a:cubicBezTo>
                <a:cubicBezTo>
                  <a:pt x="132669" y="7058"/>
                  <a:pt x="344705" y="-12438"/>
                  <a:pt x="403384" y="12961"/>
                </a:cubicBezTo>
                <a:cubicBezTo>
                  <a:pt x="462063" y="38360"/>
                  <a:pt x="417063" y="123719"/>
                  <a:pt x="417610" y="160973"/>
                </a:cubicBezTo>
                <a:close/>
              </a:path>
            </a:pathLst>
          </a:custGeom>
          <a:solidFill>
            <a:schemeClr val="lt1"/>
          </a:solidFill>
          <a:ln>
            <a:noFill/>
          </a:ln>
        </p:spPr>
      </p:sp>
      <p:sp>
        <p:nvSpPr>
          <p:cNvPr id="120" name="Google Shape;12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469860" y="-926074"/>
            <a:ext cx="10275100" cy="6430425"/>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14" name="Google Shape;14;p3"/>
          <p:cNvSpPr txBox="1"/>
          <p:nvPr>
            <p:ph type="title"/>
          </p:nvPr>
        </p:nvSpPr>
        <p:spPr>
          <a:xfrm>
            <a:off x="2623200" y="1880925"/>
            <a:ext cx="5082000" cy="1381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1438775" y="2150850"/>
            <a:ext cx="11175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1" name="Shape 121"/>
        <p:cNvGrpSpPr/>
        <p:nvPr/>
      </p:nvGrpSpPr>
      <p:grpSpPr>
        <a:xfrm>
          <a:off x="0" y="0"/>
          <a:ext cx="0" cy="0"/>
          <a:chOff x="0" y="0"/>
          <a:chExt cx="0" cy="0"/>
        </a:xfrm>
      </p:grpSpPr>
      <p:sp>
        <p:nvSpPr>
          <p:cNvPr id="122" name="Google Shape;122;p21"/>
          <p:cNvSpPr/>
          <p:nvPr/>
        </p:nvSpPr>
        <p:spPr>
          <a:xfrm>
            <a:off x="-488673" y="-468869"/>
            <a:ext cx="9984225" cy="6023350"/>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
        <p:nvSpPr>
          <p:cNvPr id="123" name="Google Shape;123;p21"/>
          <p:cNvSpPr txBox="1"/>
          <p:nvPr>
            <p:ph type="ctrTitle"/>
          </p:nvPr>
        </p:nvSpPr>
        <p:spPr>
          <a:xfrm>
            <a:off x="715100" y="535000"/>
            <a:ext cx="4284000" cy="997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4" name="Google Shape;124;p21"/>
          <p:cNvSpPr txBox="1"/>
          <p:nvPr>
            <p:ph idx="1" type="subTitle"/>
          </p:nvPr>
        </p:nvSpPr>
        <p:spPr>
          <a:xfrm>
            <a:off x="715175" y="1747000"/>
            <a:ext cx="4284000" cy="9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5" name="Shape 125"/>
        <p:cNvGrpSpPr/>
        <p:nvPr/>
      </p:nvGrpSpPr>
      <p:grpSpPr>
        <a:xfrm>
          <a:off x="0" y="0"/>
          <a:ext cx="0" cy="0"/>
          <a:chOff x="0" y="0"/>
          <a:chExt cx="0" cy="0"/>
        </a:xfrm>
      </p:grpSpPr>
      <p:sp>
        <p:nvSpPr>
          <p:cNvPr id="126" name="Google Shape;126;p22"/>
          <p:cNvSpPr/>
          <p:nvPr/>
        </p:nvSpPr>
        <p:spPr>
          <a:xfrm flipH="1" rot="10800000">
            <a:off x="-488673" y="-468869"/>
            <a:ext cx="9984225" cy="6023350"/>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7" name="Shape 127"/>
        <p:cNvGrpSpPr/>
        <p:nvPr/>
      </p:nvGrpSpPr>
      <p:grpSpPr>
        <a:xfrm>
          <a:off x="0" y="0"/>
          <a:ext cx="0" cy="0"/>
          <a:chOff x="0" y="0"/>
          <a:chExt cx="0" cy="0"/>
        </a:xfrm>
      </p:grpSpPr>
      <p:sp>
        <p:nvSpPr>
          <p:cNvPr id="128" name="Google Shape;128;p23"/>
          <p:cNvSpPr/>
          <p:nvPr/>
        </p:nvSpPr>
        <p:spPr>
          <a:xfrm>
            <a:off x="-126050" y="-550325"/>
            <a:ext cx="10112100" cy="5803221"/>
          </a:xfrm>
          <a:custGeom>
            <a:rect b="b" l="l" r="r" t="t"/>
            <a:pathLst>
              <a:path extrusionOk="0" h="248825" w="433577">
                <a:moveTo>
                  <a:pt x="417602" y="160973"/>
                </a:moveTo>
                <a:cubicBezTo>
                  <a:pt x="418149" y="198227"/>
                  <a:pt x="441952" y="222531"/>
                  <a:pt x="406659" y="236484"/>
                </a:cubicBezTo>
                <a:cubicBezTo>
                  <a:pt x="371366" y="250437"/>
                  <a:pt x="266281" y="251629"/>
                  <a:pt x="205843" y="244692"/>
                </a:cubicBezTo>
                <a:cubicBezTo>
                  <a:pt x="145405" y="237755"/>
                  <a:pt x="78241" y="231963"/>
                  <a:pt x="44031" y="194862"/>
                </a:cubicBezTo>
                <a:cubicBezTo>
                  <a:pt x="9821" y="157761"/>
                  <a:pt x="-3002" y="53134"/>
                  <a:pt x="581" y="22087"/>
                </a:cubicBezTo>
                <a:cubicBezTo>
                  <a:pt x="4164" y="-8960"/>
                  <a:pt x="-1604" y="10100"/>
                  <a:pt x="65528" y="8579"/>
                </a:cubicBezTo>
                <a:cubicBezTo>
                  <a:pt x="132661" y="7058"/>
                  <a:pt x="344697" y="-12438"/>
                  <a:pt x="403376" y="12961"/>
                </a:cubicBezTo>
                <a:cubicBezTo>
                  <a:pt x="462055" y="38360"/>
                  <a:pt x="417055" y="123719"/>
                  <a:pt x="417602" y="160973"/>
                </a:cubicBezTo>
                <a:close/>
              </a:path>
            </a:pathLst>
          </a:cu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488675" y="-1061573"/>
            <a:ext cx="10966673" cy="6616048"/>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idx="1" type="body"/>
          </p:nvPr>
        </p:nvSpPr>
        <p:spPr>
          <a:xfrm>
            <a:off x="720000" y="1298998"/>
            <a:ext cx="7704000" cy="345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flipH="1" rot="10800000">
            <a:off x="-516700" y="-1176724"/>
            <a:ext cx="11320114" cy="6829274"/>
          </a:xfrm>
          <a:custGeom>
            <a:rect b="b" l="l" r="r" t="t"/>
            <a:pathLst>
              <a:path extrusionOk="0" h="240934" w="399369">
                <a:moveTo>
                  <a:pt x="14209" y="157530"/>
                </a:moveTo>
                <a:cubicBezTo>
                  <a:pt x="11821" y="193863"/>
                  <a:pt x="-16355" y="214991"/>
                  <a:pt x="13929" y="227480"/>
                </a:cubicBezTo>
                <a:cubicBezTo>
                  <a:pt x="44213" y="239969"/>
                  <a:pt x="143106" y="247799"/>
                  <a:pt x="195914" y="232465"/>
                </a:cubicBezTo>
                <a:cubicBezTo>
                  <a:pt x="248722" y="217131"/>
                  <a:pt x="296871" y="172735"/>
                  <a:pt x="330777" y="135478"/>
                </a:cubicBezTo>
                <a:cubicBezTo>
                  <a:pt x="364684" y="98221"/>
                  <a:pt x="400237" y="29126"/>
                  <a:pt x="399353" y="8923"/>
                </a:cubicBezTo>
                <a:cubicBezTo>
                  <a:pt x="398469" y="-11280"/>
                  <a:pt x="387321" y="14166"/>
                  <a:pt x="325471" y="14260"/>
                </a:cubicBezTo>
                <a:cubicBezTo>
                  <a:pt x="263622" y="14354"/>
                  <a:pt x="80133" y="-14393"/>
                  <a:pt x="28256" y="9485"/>
                </a:cubicBezTo>
                <a:cubicBezTo>
                  <a:pt x="-23621" y="33363"/>
                  <a:pt x="16597" y="121198"/>
                  <a:pt x="14209" y="157530"/>
                </a:cubicBezTo>
                <a:close/>
              </a:path>
            </a:pathLst>
          </a:custGeom>
          <a:solidFill>
            <a:schemeClr val="lt1"/>
          </a:solidFill>
          <a:ln>
            <a:noFill/>
          </a:ln>
        </p:spPr>
      </p:sp>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050500" y="3381682"/>
            <a:ext cx="3373500" cy="12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5"/>
          <p:cNvSpPr txBox="1"/>
          <p:nvPr>
            <p:ph idx="2" type="subTitle"/>
          </p:nvPr>
        </p:nvSpPr>
        <p:spPr>
          <a:xfrm>
            <a:off x="1201875" y="1835952"/>
            <a:ext cx="3373500" cy="12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idx="3" type="subTitle"/>
          </p:nvPr>
        </p:nvSpPr>
        <p:spPr>
          <a:xfrm>
            <a:off x="1201871" y="1385988"/>
            <a:ext cx="33735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 name="Google Shape;26;p5"/>
          <p:cNvSpPr txBox="1"/>
          <p:nvPr>
            <p:ph idx="4" type="subTitle"/>
          </p:nvPr>
        </p:nvSpPr>
        <p:spPr>
          <a:xfrm>
            <a:off x="5050495" y="2931825"/>
            <a:ext cx="3373500" cy="51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accent2"/>
                </a:solidFill>
                <a:latin typeface="Sora"/>
                <a:ea typeface="Sora"/>
                <a:cs typeface="Sora"/>
                <a:sym typeface="So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a:off x="-495146" y="-558364"/>
            <a:ext cx="10825875" cy="6272100"/>
          </a:xfrm>
          <a:custGeom>
            <a:rect b="b" l="l" r="r" t="t"/>
            <a:pathLst>
              <a:path extrusionOk="0" h="250884" w="433035">
                <a:moveTo>
                  <a:pt x="15976" y="89912"/>
                </a:moveTo>
                <a:cubicBezTo>
                  <a:pt x="15429" y="52658"/>
                  <a:pt x="-8374" y="28354"/>
                  <a:pt x="26919" y="14401"/>
                </a:cubicBezTo>
                <a:cubicBezTo>
                  <a:pt x="62212" y="448"/>
                  <a:pt x="169725" y="-5432"/>
                  <a:pt x="227735" y="6193"/>
                </a:cubicBezTo>
                <a:cubicBezTo>
                  <a:pt x="285745" y="17819"/>
                  <a:pt x="340767" y="47053"/>
                  <a:pt x="374977" y="84154"/>
                </a:cubicBezTo>
                <a:cubicBezTo>
                  <a:pt x="409187" y="121255"/>
                  <a:pt x="434152" y="202439"/>
                  <a:pt x="432997" y="228798"/>
                </a:cubicBezTo>
                <a:cubicBezTo>
                  <a:pt x="431843" y="255157"/>
                  <a:pt x="435183" y="240785"/>
                  <a:pt x="368050" y="242306"/>
                </a:cubicBezTo>
                <a:cubicBezTo>
                  <a:pt x="300918" y="243827"/>
                  <a:pt x="88881" y="263323"/>
                  <a:pt x="30202" y="237924"/>
                </a:cubicBezTo>
                <a:cubicBezTo>
                  <a:pt x="-28477" y="212525"/>
                  <a:pt x="16523" y="127166"/>
                  <a:pt x="15976" y="89912"/>
                </a:cubicBezTo>
                <a:close/>
              </a:path>
            </a:pathLst>
          </a:custGeom>
          <a:solidFill>
            <a:schemeClr val="lt1"/>
          </a:solidFill>
          <a:ln>
            <a:noFill/>
          </a:ln>
        </p:spPr>
      </p:sp>
      <p:sp>
        <p:nvSpPr>
          <p:cNvPr id="29" name="Google Shape;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rot="10800000">
            <a:off x="-718980" y="-926074"/>
            <a:ext cx="10275100" cy="6430425"/>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32" name="Google Shape;3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body"/>
          </p:nvPr>
        </p:nvSpPr>
        <p:spPr>
          <a:xfrm>
            <a:off x="720000" y="2152675"/>
            <a:ext cx="3852000" cy="1602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191919"/>
              </a:buClr>
              <a:buSzPts val="1400"/>
              <a:buFont typeface="Open Sans"/>
              <a:buChar char="●"/>
              <a:defRPr>
                <a:solidFill>
                  <a:srgbClr val="434343"/>
                </a:solidFill>
              </a:defRPr>
            </a:lvl1pPr>
            <a:lvl2pPr indent="-304800" lvl="1" marL="914400" rtl="0">
              <a:lnSpc>
                <a:spcPct val="115000"/>
              </a:lnSpc>
              <a:spcBef>
                <a:spcPts val="0"/>
              </a:spcBef>
              <a:spcAft>
                <a:spcPts val="0"/>
              </a:spcAft>
              <a:buClr>
                <a:srgbClr val="191919"/>
              </a:buClr>
              <a:buSzPts val="1200"/>
              <a:buFont typeface="Open Sans"/>
              <a:buChar char="○"/>
              <a:defRPr>
                <a:solidFill>
                  <a:srgbClr val="434343"/>
                </a:solidFill>
              </a:defRPr>
            </a:lvl2pPr>
            <a:lvl3pPr indent="-304800" lvl="2" marL="1371600" rtl="0">
              <a:lnSpc>
                <a:spcPct val="115000"/>
              </a:lnSpc>
              <a:spcBef>
                <a:spcPts val="0"/>
              </a:spcBef>
              <a:spcAft>
                <a:spcPts val="0"/>
              </a:spcAft>
              <a:buClr>
                <a:srgbClr val="191919"/>
              </a:buClr>
              <a:buSzPts val="1200"/>
              <a:buFont typeface="Open Sans"/>
              <a:buChar char="■"/>
              <a:defRPr>
                <a:solidFill>
                  <a:srgbClr val="434343"/>
                </a:solidFill>
              </a:defRPr>
            </a:lvl3pPr>
            <a:lvl4pPr indent="-304800" lvl="3" marL="1828800" rtl="0">
              <a:lnSpc>
                <a:spcPct val="115000"/>
              </a:lnSpc>
              <a:spcBef>
                <a:spcPts val="0"/>
              </a:spcBef>
              <a:spcAft>
                <a:spcPts val="0"/>
              </a:spcAft>
              <a:buClr>
                <a:srgbClr val="191919"/>
              </a:buClr>
              <a:buSzPts val="1200"/>
              <a:buFont typeface="Open Sans"/>
              <a:buChar char="●"/>
              <a:defRPr>
                <a:solidFill>
                  <a:srgbClr val="434343"/>
                </a:solidFill>
              </a:defRPr>
            </a:lvl4pPr>
            <a:lvl5pPr indent="-304800" lvl="4" marL="2286000" rtl="0">
              <a:lnSpc>
                <a:spcPct val="115000"/>
              </a:lnSpc>
              <a:spcBef>
                <a:spcPts val="0"/>
              </a:spcBef>
              <a:spcAft>
                <a:spcPts val="0"/>
              </a:spcAft>
              <a:buClr>
                <a:srgbClr val="191919"/>
              </a:buClr>
              <a:buSzPts val="1200"/>
              <a:buFont typeface="Open Sans"/>
              <a:buChar char="○"/>
              <a:defRPr>
                <a:solidFill>
                  <a:srgbClr val="434343"/>
                </a:solidFill>
              </a:defRPr>
            </a:lvl5pPr>
            <a:lvl6pPr indent="-304800" lvl="5" marL="2743200" rtl="0">
              <a:lnSpc>
                <a:spcPct val="115000"/>
              </a:lnSpc>
              <a:spcBef>
                <a:spcPts val="0"/>
              </a:spcBef>
              <a:spcAft>
                <a:spcPts val="0"/>
              </a:spcAft>
              <a:buClr>
                <a:srgbClr val="191919"/>
              </a:buClr>
              <a:buSzPts val="1200"/>
              <a:buFont typeface="Open Sans"/>
              <a:buChar char="■"/>
              <a:defRPr>
                <a:solidFill>
                  <a:srgbClr val="434343"/>
                </a:solidFill>
              </a:defRPr>
            </a:lvl6pPr>
            <a:lvl7pPr indent="-304800" lvl="6" marL="3200400" rtl="0">
              <a:lnSpc>
                <a:spcPct val="115000"/>
              </a:lnSpc>
              <a:spcBef>
                <a:spcPts val="0"/>
              </a:spcBef>
              <a:spcAft>
                <a:spcPts val="0"/>
              </a:spcAft>
              <a:buClr>
                <a:srgbClr val="191919"/>
              </a:buClr>
              <a:buSzPts val="1200"/>
              <a:buFont typeface="Open Sans"/>
              <a:buChar char="●"/>
              <a:defRPr>
                <a:solidFill>
                  <a:srgbClr val="434343"/>
                </a:solidFill>
              </a:defRPr>
            </a:lvl7pPr>
            <a:lvl8pPr indent="-304800" lvl="7" marL="3657600" rtl="0">
              <a:lnSpc>
                <a:spcPct val="115000"/>
              </a:lnSpc>
              <a:spcBef>
                <a:spcPts val="0"/>
              </a:spcBef>
              <a:spcAft>
                <a:spcPts val="0"/>
              </a:spcAft>
              <a:buClr>
                <a:srgbClr val="191919"/>
              </a:buClr>
              <a:buSzPts val="1200"/>
              <a:buFont typeface="Open Sans"/>
              <a:buChar char="○"/>
              <a:defRPr>
                <a:solidFill>
                  <a:srgbClr val="434343"/>
                </a:solidFill>
              </a:defRPr>
            </a:lvl8pPr>
            <a:lvl9pPr indent="-304800" lvl="8" marL="4114800" rtl="0">
              <a:lnSpc>
                <a:spcPct val="115000"/>
              </a:lnSpc>
              <a:spcBef>
                <a:spcPts val="0"/>
              </a:spcBef>
              <a:spcAft>
                <a:spcPts val="0"/>
              </a:spcAft>
              <a:buClr>
                <a:srgbClr val="191919"/>
              </a:buClr>
              <a:buSzPts val="1200"/>
              <a:buFont typeface="Open Sans"/>
              <a:buChar char="■"/>
              <a:defRPr>
                <a:solidFill>
                  <a:srgbClr val="434343"/>
                </a:solidFill>
              </a:defRPr>
            </a:lvl9pPr>
          </a:lstStyle>
          <a:p/>
        </p:txBody>
      </p:sp>
      <p:sp>
        <p:nvSpPr>
          <p:cNvPr id="34" name="Google Shape;34;p7"/>
          <p:cNvSpPr/>
          <p:nvPr>
            <p:ph idx="2" type="pic"/>
          </p:nvPr>
        </p:nvSpPr>
        <p:spPr>
          <a:xfrm>
            <a:off x="5137100" y="1598925"/>
            <a:ext cx="3015300" cy="2833200"/>
          </a:xfrm>
          <a:prstGeom prst="roundRect">
            <a:avLst>
              <a:gd fmla="val 643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rot="10800000">
            <a:off x="-719168" y="-926196"/>
            <a:ext cx="10589518" cy="6627196"/>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37" name="Google Shape;37;p8"/>
          <p:cNvSpPr txBox="1"/>
          <p:nvPr>
            <p:ph type="title"/>
          </p:nvPr>
        </p:nvSpPr>
        <p:spPr>
          <a:xfrm>
            <a:off x="715100" y="1307100"/>
            <a:ext cx="36957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flipH="1" rot="10800000">
            <a:off x="-1198425" y="-925917"/>
            <a:ext cx="11059090" cy="6921066"/>
          </a:xfrm>
          <a:custGeom>
            <a:rect b="b" l="l" r="r" t="t"/>
            <a:pathLst>
              <a:path extrusionOk="0" h="257217" w="411004">
                <a:moveTo>
                  <a:pt x="385228" y="83404"/>
                </a:moveTo>
                <a:cubicBezTo>
                  <a:pt x="384835" y="44909"/>
                  <a:pt x="415792" y="25943"/>
                  <a:pt x="385508" y="13454"/>
                </a:cubicBezTo>
                <a:cubicBezTo>
                  <a:pt x="355224" y="965"/>
                  <a:pt x="256331" y="-6865"/>
                  <a:pt x="203523" y="8469"/>
                </a:cubicBezTo>
                <a:cubicBezTo>
                  <a:pt x="150715" y="23803"/>
                  <a:pt x="102567" y="68199"/>
                  <a:pt x="68660" y="105456"/>
                </a:cubicBezTo>
                <a:cubicBezTo>
                  <a:pt x="34754" y="142713"/>
                  <a:pt x="689" y="208667"/>
                  <a:pt x="84" y="232011"/>
                </a:cubicBezTo>
                <a:cubicBezTo>
                  <a:pt x="-521" y="255355"/>
                  <a:pt x="400" y="243450"/>
                  <a:pt x="65031" y="245519"/>
                </a:cubicBezTo>
                <a:cubicBezTo>
                  <a:pt x="129662" y="247588"/>
                  <a:pt x="334502" y="271444"/>
                  <a:pt x="387868" y="244425"/>
                </a:cubicBezTo>
                <a:cubicBezTo>
                  <a:pt x="441234" y="217406"/>
                  <a:pt x="385621" y="121899"/>
                  <a:pt x="385228" y="83404"/>
                </a:cubicBezTo>
                <a:close/>
              </a:path>
            </a:pathLst>
          </a:custGeom>
          <a:solidFill>
            <a:schemeClr val="lt1"/>
          </a:solidFill>
          <a:ln>
            <a:noFill/>
          </a:ln>
        </p:spPr>
      </p:sp>
      <p:sp>
        <p:nvSpPr>
          <p:cNvPr id="40" name="Google Shape;40;p9"/>
          <p:cNvSpPr txBox="1"/>
          <p:nvPr>
            <p:ph type="title"/>
          </p:nvPr>
        </p:nvSpPr>
        <p:spPr>
          <a:xfrm>
            <a:off x="3688525" y="1155099"/>
            <a:ext cx="47403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1" name="Google Shape;41;p9"/>
          <p:cNvSpPr txBox="1"/>
          <p:nvPr>
            <p:ph idx="1" type="subTitle"/>
          </p:nvPr>
        </p:nvSpPr>
        <p:spPr>
          <a:xfrm>
            <a:off x="3688600" y="1998151"/>
            <a:ext cx="4740300" cy="113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6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6875" y="0"/>
            <a:ext cx="9144000" cy="5157300"/>
          </a:xfrm>
          <a:prstGeom prst="rect">
            <a:avLst/>
          </a:prstGeom>
          <a:noFill/>
          <a:ln>
            <a:noFill/>
          </a:ln>
        </p:spPr>
      </p:sp>
      <p:sp>
        <p:nvSpPr>
          <p:cNvPr id="44" name="Google Shape;44;p10"/>
          <p:cNvSpPr txBox="1"/>
          <p:nvPr>
            <p:ph type="title"/>
          </p:nvPr>
        </p:nvSpPr>
        <p:spPr>
          <a:xfrm>
            <a:off x="1768425" y="4038000"/>
            <a:ext cx="56073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Font typeface="Sora"/>
              <a:buNone/>
              <a:defRPr sz="2500">
                <a:latin typeface="Sora"/>
                <a:ea typeface="Sora"/>
                <a:cs typeface="Sora"/>
                <a:sym typeface="Sora"/>
              </a:defRPr>
            </a:lvl2pPr>
            <a:lvl3pPr lvl="2" rtl="0" algn="ctr">
              <a:spcBef>
                <a:spcPts val="0"/>
              </a:spcBef>
              <a:spcAft>
                <a:spcPts val="0"/>
              </a:spcAft>
              <a:buSzPts val="2500"/>
              <a:buFont typeface="Sora"/>
              <a:buNone/>
              <a:defRPr sz="2500">
                <a:latin typeface="Sora"/>
                <a:ea typeface="Sora"/>
                <a:cs typeface="Sora"/>
                <a:sym typeface="Sora"/>
              </a:defRPr>
            </a:lvl3pPr>
            <a:lvl4pPr lvl="3" rtl="0" algn="ctr">
              <a:spcBef>
                <a:spcPts val="0"/>
              </a:spcBef>
              <a:spcAft>
                <a:spcPts val="0"/>
              </a:spcAft>
              <a:buSzPts val="2500"/>
              <a:buFont typeface="Sora"/>
              <a:buNone/>
              <a:defRPr sz="2500">
                <a:latin typeface="Sora"/>
                <a:ea typeface="Sora"/>
                <a:cs typeface="Sora"/>
                <a:sym typeface="Sora"/>
              </a:defRPr>
            </a:lvl4pPr>
            <a:lvl5pPr lvl="4" rtl="0" algn="ctr">
              <a:spcBef>
                <a:spcPts val="0"/>
              </a:spcBef>
              <a:spcAft>
                <a:spcPts val="0"/>
              </a:spcAft>
              <a:buSzPts val="2500"/>
              <a:buFont typeface="Sora"/>
              <a:buNone/>
              <a:defRPr sz="2500">
                <a:latin typeface="Sora"/>
                <a:ea typeface="Sora"/>
                <a:cs typeface="Sora"/>
                <a:sym typeface="Sora"/>
              </a:defRPr>
            </a:lvl5pPr>
            <a:lvl6pPr lvl="5" rtl="0" algn="ctr">
              <a:spcBef>
                <a:spcPts val="0"/>
              </a:spcBef>
              <a:spcAft>
                <a:spcPts val="0"/>
              </a:spcAft>
              <a:buSzPts val="2500"/>
              <a:buFont typeface="Sora"/>
              <a:buNone/>
              <a:defRPr sz="2500">
                <a:latin typeface="Sora"/>
                <a:ea typeface="Sora"/>
                <a:cs typeface="Sora"/>
                <a:sym typeface="Sora"/>
              </a:defRPr>
            </a:lvl6pPr>
            <a:lvl7pPr lvl="6" rtl="0" algn="ctr">
              <a:spcBef>
                <a:spcPts val="0"/>
              </a:spcBef>
              <a:spcAft>
                <a:spcPts val="0"/>
              </a:spcAft>
              <a:buSzPts val="2500"/>
              <a:buFont typeface="Sora"/>
              <a:buNone/>
              <a:defRPr sz="2500">
                <a:latin typeface="Sora"/>
                <a:ea typeface="Sora"/>
                <a:cs typeface="Sora"/>
                <a:sym typeface="Sora"/>
              </a:defRPr>
            </a:lvl7pPr>
            <a:lvl8pPr lvl="7" rtl="0" algn="ctr">
              <a:spcBef>
                <a:spcPts val="0"/>
              </a:spcBef>
              <a:spcAft>
                <a:spcPts val="0"/>
              </a:spcAft>
              <a:buSzPts val="2500"/>
              <a:buFont typeface="Sora"/>
              <a:buNone/>
              <a:defRPr sz="2500">
                <a:latin typeface="Sora"/>
                <a:ea typeface="Sora"/>
                <a:cs typeface="Sora"/>
                <a:sym typeface="Sora"/>
              </a:defRPr>
            </a:lvl8pPr>
            <a:lvl9pPr lvl="8" rtl="0" algn="ctr">
              <a:spcBef>
                <a:spcPts val="0"/>
              </a:spcBef>
              <a:spcAft>
                <a:spcPts val="0"/>
              </a:spcAft>
              <a:buSzPts val="2500"/>
              <a:buFont typeface="Sora"/>
              <a:buNone/>
              <a:defRPr sz="2500">
                <a:latin typeface="Sora"/>
                <a:ea typeface="Sora"/>
                <a:cs typeface="Sora"/>
                <a:sym typeface="So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206125" y="242050"/>
            <a:ext cx="5771100" cy="25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Cardiovascular </a:t>
            </a:r>
            <a:r>
              <a:rPr lang="en" sz="5500"/>
              <a:t> Disease Classification</a:t>
            </a:r>
            <a:endParaRPr sz="5500"/>
          </a:p>
        </p:txBody>
      </p:sp>
      <p:sp>
        <p:nvSpPr>
          <p:cNvPr id="134" name="Google Shape;134;p24"/>
          <p:cNvSpPr txBox="1"/>
          <p:nvPr>
            <p:ph idx="1" type="subTitle"/>
          </p:nvPr>
        </p:nvSpPr>
        <p:spPr>
          <a:xfrm>
            <a:off x="353375" y="3036352"/>
            <a:ext cx="4872900" cy="4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a:t>
            </a:r>
            <a:endParaRPr/>
          </a:p>
          <a:p>
            <a:pPr indent="0" lvl="0" marL="0" rtl="0" algn="l">
              <a:spcBef>
                <a:spcPts val="0"/>
              </a:spcBef>
              <a:spcAft>
                <a:spcPts val="0"/>
              </a:spcAft>
              <a:buNone/>
            </a:pPr>
            <a:r>
              <a:rPr lang="en"/>
              <a:t>Ankit Malhotra, Nathaniel Zhu, Hong Khanh Che</a:t>
            </a:r>
            <a:endParaRPr/>
          </a:p>
        </p:txBody>
      </p:sp>
      <p:cxnSp>
        <p:nvCxnSpPr>
          <p:cNvPr id="135" name="Google Shape;135;p24"/>
          <p:cNvCxnSpPr/>
          <p:nvPr/>
        </p:nvCxnSpPr>
        <p:spPr>
          <a:xfrm>
            <a:off x="353375" y="2755451"/>
            <a:ext cx="4295400" cy="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24"/>
          <p:cNvGrpSpPr/>
          <p:nvPr/>
        </p:nvGrpSpPr>
        <p:grpSpPr>
          <a:xfrm rot="-764449">
            <a:off x="6216408" y="1157656"/>
            <a:ext cx="1862673" cy="3129207"/>
            <a:chOff x="5934613" y="2434850"/>
            <a:chExt cx="1241075" cy="2084950"/>
          </a:xfrm>
        </p:grpSpPr>
        <p:sp>
          <p:nvSpPr>
            <p:cNvPr id="137" name="Google Shape;137;p24"/>
            <p:cNvSpPr/>
            <p:nvPr/>
          </p:nvSpPr>
          <p:spPr>
            <a:xfrm>
              <a:off x="6084338" y="2439375"/>
              <a:ext cx="347500" cy="659500"/>
            </a:xfrm>
            <a:custGeom>
              <a:rect b="b" l="l" r="r" t="t"/>
              <a:pathLst>
                <a:path extrusionOk="0" h="26380" w="13900">
                  <a:moveTo>
                    <a:pt x="7575" y="0"/>
                  </a:moveTo>
                  <a:cubicBezTo>
                    <a:pt x="5488" y="0"/>
                    <a:pt x="2816" y="1086"/>
                    <a:pt x="1922" y="1980"/>
                  </a:cubicBezTo>
                  <a:cubicBezTo>
                    <a:pt x="813" y="3090"/>
                    <a:pt x="1405" y="4495"/>
                    <a:pt x="1405" y="4495"/>
                  </a:cubicBezTo>
                  <a:cubicBezTo>
                    <a:pt x="1405" y="4495"/>
                    <a:pt x="2662" y="8117"/>
                    <a:pt x="3254" y="10705"/>
                  </a:cubicBezTo>
                  <a:cubicBezTo>
                    <a:pt x="3844" y="13293"/>
                    <a:pt x="3550" y="16547"/>
                    <a:pt x="3550" y="16547"/>
                  </a:cubicBezTo>
                  <a:cubicBezTo>
                    <a:pt x="3550" y="16547"/>
                    <a:pt x="3254" y="19282"/>
                    <a:pt x="2810" y="20761"/>
                  </a:cubicBezTo>
                  <a:cubicBezTo>
                    <a:pt x="2365" y="22240"/>
                    <a:pt x="0" y="26379"/>
                    <a:pt x="0" y="26379"/>
                  </a:cubicBezTo>
                  <a:lnTo>
                    <a:pt x="7615" y="24236"/>
                  </a:lnTo>
                  <a:lnTo>
                    <a:pt x="13900" y="11371"/>
                  </a:lnTo>
                  <a:lnTo>
                    <a:pt x="12644" y="9522"/>
                  </a:lnTo>
                  <a:lnTo>
                    <a:pt x="11682" y="7526"/>
                  </a:lnTo>
                  <a:cubicBezTo>
                    <a:pt x="11682" y="7526"/>
                    <a:pt x="11312" y="5159"/>
                    <a:pt x="10795" y="3386"/>
                  </a:cubicBezTo>
                  <a:cubicBezTo>
                    <a:pt x="10277" y="1611"/>
                    <a:pt x="8947" y="207"/>
                    <a:pt x="8947" y="207"/>
                  </a:cubicBezTo>
                  <a:cubicBezTo>
                    <a:pt x="8545" y="63"/>
                    <a:pt x="8077" y="0"/>
                    <a:pt x="7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5934613" y="2995350"/>
              <a:ext cx="391875" cy="698725"/>
            </a:xfrm>
            <a:custGeom>
              <a:rect b="b" l="l" r="r" t="t"/>
              <a:pathLst>
                <a:path extrusionOk="0" h="27949" w="15675">
                  <a:moveTo>
                    <a:pt x="13087" y="1"/>
                  </a:moveTo>
                  <a:cubicBezTo>
                    <a:pt x="13087" y="1"/>
                    <a:pt x="10055" y="1184"/>
                    <a:pt x="8430" y="1997"/>
                  </a:cubicBezTo>
                  <a:cubicBezTo>
                    <a:pt x="6802" y="2810"/>
                    <a:pt x="5176" y="5176"/>
                    <a:pt x="5176" y="5176"/>
                  </a:cubicBezTo>
                  <a:lnTo>
                    <a:pt x="4585" y="7024"/>
                  </a:lnTo>
                  <a:cubicBezTo>
                    <a:pt x="4585" y="7024"/>
                    <a:pt x="4289" y="8281"/>
                    <a:pt x="3844" y="8799"/>
                  </a:cubicBezTo>
                  <a:cubicBezTo>
                    <a:pt x="3401" y="9316"/>
                    <a:pt x="2588" y="10278"/>
                    <a:pt x="2588" y="10278"/>
                  </a:cubicBezTo>
                  <a:cubicBezTo>
                    <a:pt x="2588" y="10278"/>
                    <a:pt x="2218" y="10721"/>
                    <a:pt x="2293" y="11165"/>
                  </a:cubicBezTo>
                  <a:cubicBezTo>
                    <a:pt x="2366" y="11608"/>
                    <a:pt x="2663" y="12052"/>
                    <a:pt x="2663" y="12052"/>
                  </a:cubicBezTo>
                  <a:cubicBezTo>
                    <a:pt x="2663" y="12052"/>
                    <a:pt x="1552" y="13013"/>
                    <a:pt x="1405" y="13679"/>
                  </a:cubicBezTo>
                  <a:cubicBezTo>
                    <a:pt x="1257" y="14344"/>
                    <a:pt x="1257" y="15010"/>
                    <a:pt x="1257" y="15010"/>
                  </a:cubicBezTo>
                  <a:lnTo>
                    <a:pt x="1627" y="16045"/>
                  </a:lnTo>
                  <a:cubicBezTo>
                    <a:pt x="1627" y="16045"/>
                    <a:pt x="592" y="17301"/>
                    <a:pt x="444" y="18337"/>
                  </a:cubicBezTo>
                  <a:cubicBezTo>
                    <a:pt x="296" y="19372"/>
                    <a:pt x="592" y="20037"/>
                    <a:pt x="592" y="20037"/>
                  </a:cubicBezTo>
                  <a:lnTo>
                    <a:pt x="962" y="21146"/>
                  </a:lnTo>
                  <a:cubicBezTo>
                    <a:pt x="962" y="21146"/>
                    <a:pt x="1" y="22847"/>
                    <a:pt x="222" y="24400"/>
                  </a:cubicBezTo>
                  <a:cubicBezTo>
                    <a:pt x="444" y="25952"/>
                    <a:pt x="1184" y="27061"/>
                    <a:pt x="1184" y="27061"/>
                  </a:cubicBezTo>
                  <a:lnTo>
                    <a:pt x="1848" y="27948"/>
                  </a:lnTo>
                  <a:cubicBezTo>
                    <a:pt x="1848" y="27948"/>
                    <a:pt x="2366" y="25287"/>
                    <a:pt x="5250" y="22034"/>
                  </a:cubicBezTo>
                  <a:cubicBezTo>
                    <a:pt x="8133" y="18780"/>
                    <a:pt x="12200" y="16192"/>
                    <a:pt x="12200" y="16192"/>
                  </a:cubicBezTo>
                  <a:cubicBezTo>
                    <a:pt x="12200" y="16192"/>
                    <a:pt x="14270" y="12865"/>
                    <a:pt x="14713" y="11165"/>
                  </a:cubicBezTo>
                  <a:cubicBezTo>
                    <a:pt x="15157" y="9465"/>
                    <a:pt x="15600" y="7911"/>
                    <a:pt x="15600" y="7911"/>
                  </a:cubicBezTo>
                  <a:cubicBezTo>
                    <a:pt x="15600" y="7911"/>
                    <a:pt x="15675" y="3623"/>
                    <a:pt x="15009" y="2810"/>
                  </a:cubicBezTo>
                  <a:cubicBezTo>
                    <a:pt x="14344" y="1997"/>
                    <a:pt x="13531" y="1405"/>
                    <a:pt x="13531" y="1405"/>
                  </a:cubicBezTo>
                  <a:lnTo>
                    <a:pt x="130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6740513" y="2982425"/>
              <a:ext cx="434425" cy="378950"/>
            </a:xfrm>
            <a:custGeom>
              <a:rect b="b" l="l" r="r" t="t"/>
              <a:pathLst>
                <a:path extrusionOk="0" h="15158" w="17377">
                  <a:moveTo>
                    <a:pt x="3401" y="0"/>
                  </a:moveTo>
                  <a:cubicBezTo>
                    <a:pt x="3401" y="0"/>
                    <a:pt x="2958" y="518"/>
                    <a:pt x="2514" y="1035"/>
                  </a:cubicBezTo>
                  <a:cubicBezTo>
                    <a:pt x="2332" y="1248"/>
                    <a:pt x="2149" y="1310"/>
                    <a:pt x="1998" y="1310"/>
                  </a:cubicBezTo>
                  <a:cubicBezTo>
                    <a:pt x="1781" y="1310"/>
                    <a:pt x="1628" y="1182"/>
                    <a:pt x="1628" y="1182"/>
                  </a:cubicBezTo>
                  <a:cubicBezTo>
                    <a:pt x="149" y="5249"/>
                    <a:pt x="0" y="12938"/>
                    <a:pt x="0" y="12938"/>
                  </a:cubicBezTo>
                  <a:lnTo>
                    <a:pt x="1183" y="12865"/>
                  </a:lnTo>
                  <a:cubicBezTo>
                    <a:pt x="1183" y="12865"/>
                    <a:pt x="2514" y="13161"/>
                    <a:pt x="3401" y="13753"/>
                  </a:cubicBezTo>
                  <a:cubicBezTo>
                    <a:pt x="4289" y="14343"/>
                    <a:pt x="5472" y="15157"/>
                    <a:pt x="5472" y="15157"/>
                  </a:cubicBezTo>
                  <a:cubicBezTo>
                    <a:pt x="5472" y="15157"/>
                    <a:pt x="6729" y="14048"/>
                    <a:pt x="7172" y="13530"/>
                  </a:cubicBezTo>
                  <a:cubicBezTo>
                    <a:pt x="7617" y="13012"/>
                    <a:pt x="8208" y="10942"/>
                    <a:pt x="8208" y="10942"/>
                  </a:cubicBezTo>
                  <a:lnTo>
                    <a:pt x="8578" y="10795"/>
                  </a:lnTo>
                  <a:lnTo>
                    <a:pt x="9243" y="10129"/>
                  </a:lnTo>
                  <a:cubicBezTo>
                    <a:pt x="9243" y="10129"/>
                    <a:pt x="9982" y="9168"/>
                    <a:pt x="10426" y="9094"/>
                  </a:cubicBezTo>
                  <a:cubicBezTo>
                    <a:pt x="10869" y="9020"/>
                    <a:pt x="12275" y="8946"/>
                    <a:pt x="12275" y="8946"/>
                  </a:cubicBezTo>
                  <a:lnTo>
                    <a:pt x="15084" y="10277"/>
                  </a:lnTo>
                  <a:lnTo>
                    <a:pt x="15454" y="10647"/>
                  </a:lnTo>
                  <a:cubicBezTo>
                    <a:pt x="15454" y="10647"/>
                    <a:pt x="15823" y="10942"/>
                    <a:pt x="16340" y="10942"/>
                  </a:cubicBezTo>
                  <a:cubicBezTo>
                    <a:pt x="16858" y="10942"/>
                    <a:pt x="17006" y="10425"/>
                    <a:pt x="17006" y="10425"/>
                  </a:cubicBezTo>
                  <a:cubicBezTo>
                    <a:pt x="17006" y="10425"/>
                    <a:pt x="17376" y="10056"/>
                    <a:pt x="17302" y="8650"/>
                  </a:cubicBezTo>
                  <a:cubicBezTo>
                    <a:pt x="17228" y="7245"/>
                    <a:pt x="16193" y="6876"/>
                    <a:pt x="16193" y="6876"/>
                  </a:cubicBezTo>
                  <a:lnTo>
                    <a:pt x="11905" y="6062"/>
                  </a:lnTo>
                  <a:lnTo>
                    <a:pt x="8947" y="5693"/>
                  </a:lnTo>
                  <a:lnTo>
                    <a:pt x="10352" y="5027"/>
                  </a:lnTo>
                  <a:lnTo>
                    <a:pt x="11905" y="4510"/>
                  </a:lnTo>
                  <a:lnTo>
                    <a:pt x="14418" y="4214"/>
                  </a:lnTo>
                  <a:cubicBezTo>
                    <a:pt x="14418" y="4214"/>
                    <a:pt x="14449" y="4220"/>
                    <a:pt x="14499" y="4220"/>
                  </a:cubicBezTo>
                  <a:cubicBezTo>
                    <a:pt x="14624" y="4220"/>
                    <a:pt x="14873" y="4183"/>
                    <a:pt x="15084" y="3919"/>
                  </a:cubicBezTo>
                  <a:cubicBezTo>
                    <a:pt x="15380" y="3548"/>
                    <a:pt x="15454" y="2810"/>
                    <a:pt x="15454" y="2810"/>
                  </a:cubicBezTo>
                  <a:cubicBezTo>
                    <a:pt x="15454" y="2810"/>
                    <a:pt x="15454" y="1701"/>
                    <a:pt x="14863" y="1256"/>
                  </a:cubicBezTo>
                  <a:cubicBezTo>
                    <a:pt x="14640" y="1090"/>
                    <a:pt x="14408" y="1038"/>
                    <a:pt x="14204" y="1038"/>
                  </a:cubicBezTo>
                  <a:cubicBezTo>
                    <a:pt x="13865" y="1038"/>
                    <a:pt x="13605" y="1182"/>
                    <a:pt x="13605" y="1182"/>
                  </a:cubicBezTo>
                  <a:cubicBezTo>
                    <a:pt x="13605" y="1182"/>
                    <a:pt x="12496" y="1701"/>
                    <a:pt x="10722" y="2144"/>
                  </a:cubicBezTo>
                  <a:cubicBezTo>
                    <a:pt x="10189" y="2277"/>
                    <a:pt x="9697" y="2324"/>
                    <a:pt x="9269" y="2324"/>
                  </a:cubicBezTo>
                  <a:cubicBezTo>
                    <a:pt x="8269" y="2324"/>
                    <a:pt x="7617" y="2070"/>
                    <a:pt x="7617" y="2070"/>
                  </a:cubicBezTo>
                  <a:cubicBezTo>
                    <a:pt x="7617" y="2070"/>
                    <a:pt x="7246" y="1552"/>
                    <a:pt x="6655" y="1331"/>
                  </a:cubicBezTo>
                  <a:cubicBezTo>
                    <a:pt x="6494" y="1270"/>
                    <a:pt x="6316" y="1248"/>
                    <a:pt x="6143" y="1248"/>
                  </a:cubicBezTo>
                  <a:cubicBezTo>
                    <a:pt x="5681" y="1248"/>
                    <a:pt x="5250" y="1405"/>
                    <a:pt x="5250" y="1405"/>
                  </a:cubicBezTo>
                  <a:cubicBezTo>
                    <a:pt x="5250" y="1405"/>
                    <a:pt x="5029" y="888"/>
                    <a:pt x="4437" y="592"/>
                  </a:cubicBezTo>
                  <a:cubicBezTo>
                    <a:pt x="3846" y="296"/>
                    <a:pt x="3401" y="0"/>
                    <a:pt x="34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6256238" y="2482050"/>
              <a:ext cx="800375" cy="870075"/>
            </a:xfrm>
            <a:custGeom>
              <a:rect b="b" l="l" r="r" t="t"/>
              <a:pathLst>
                <a:path extrusionOk="0" h="34803" w="32015">
                  <a:moveTo>
                    <a:pt x="10912" y="1"/>
                  </a:moveTo>
                  <a:cubicBezTo>
                    <a:pt x="10697" y="1"/>
                    <a:pt x="10499" y="15"/>
                    <a:pt x="10352" y="52"/>
                  </a:cubicBezTo>
                  <a:cubicBezTo>
                    <a:pt x="9760" y="200"/>
                    <a:pt x="9390" y="569"/>
                    <a:pt x="9390" y="569"/>
                  </a:cubicBezTo>
                  <a:cubicBezTo>
                    <a:pt x="9390" y="569"/>
                    <a:pt x="9390" y="1826"/>
                    <a:pt x="9464" y="2048"/>
                  </a:cubicBezTo>
                  <a:cubicBezTo>
                    <a:pt x="9537" y="2269"/>
                    <a:pt x="9612" y="4267"/>
                    <a:pt x="9612" y="4267"/>
                  </a:cubicBezTo>
                  <a:lnTo>
                    <a:pt x="8947" y="7076"/>
                  </a:lnTo>
                  <a:lnTo>
                    <a:pt x="6285" y="8851"/>
                  </a:lnTo>
                  <a:cubicBezTo>
                    <a:pt x="6285" y="8851"/>
                    <a:pt x="3919" y="10920"/>
                    <a:pt x="2884" y="12252"/>
                  </a:cubicBezTo>
                  <a:cubicBezTo>
                    <a:pt x="1848" y="13582"/>
                    <a:pt x="666" y="16613"/>
                    <a:pt x="666" y="16613"/>
                  </a:cubicBezTo>
                  <a:cubicBezTo>
                    <a:pt x="666" y="16613"/>
                    <a:pt x="0" y="18905"/>
                    <a:pt x="222" y="20533"/>
                  </a:cubicBezTo>
                  <a:cubicBezTo>
                    <a:pt x="443" y="22159"/>
                    <a:pt x="1405" y="22455"/>
                    <a:pt x="2144" y="23342"/>
                  </a:cubicBezTo>
                  <a:cubicBezTo>
                    <a:pt x="2884" y="24229"/>
                    <a:pt x="2735" y="28443"/>
                    <a:pt x="2735" y="28443"/>
                  </a:cubicBezTo>
                  <a:cubicBezTo>
                    <a:pt x="2735" y="28443"/>
                    <a:pt x="2735" y="28813"/>
                    <a:pt x="3031" y="29331"/>
                  </a:cubicBezTo>
                  <a:cubicBezTo>
                    <a:pt x="3217" y="29656"/>
                    <a:pt x="3695" y="29864"/>
                    <a:pt x="4282" y="29864"/>
                  </a:cubicBezTo>
                  <a:cubicBezTo>
                    <a:pt x="4628" y="29864"/>
                    <a:pt x="5013" y="29791"/>
                    <a:pt x="5398" y="29627"/>
                  </a:cubicBezTo>
                  <a:cubicBezTo>
                    <a:pt x="6433" y="29184"/>
                    <a:pt x="7542" y="28296"/>
                    <a:pt x="7542" y="28296"/>
                  </a:cubicBezTo>
                  <a:lnTo>
                    <a:pt x="7542" y="28296"/>
                  </a:lnTo>
                  <a:lnTo>
                    <a:pt x="4733" y="31993"/>
                  </a:lnTo>
                  <a:cubicBezTo>
                    <a:pt x="5108" y="31884"/>
                    <a:pt x="5624" y="31838"/>
                    <a:pt x="6224" y="31838"/>
                  </a:cubicBezTo>
                  <a:cubicBezTo>
                    <a:pt x="9291" y="31838"/>
                    <a:pt x="14566" y="33027"/>
                    <a:pt x="14566" y="33027"/>
                  </a:cubicBezTo>
                  <a:lnTo>
                    <a:pt x="19446" y="34802"/>
                  </a:lnTo>
                  <a:lnTo>
                    <a:pt x="19371" y="33323"/>
                  </a:lnTo>
                  <a:cubicBezTo>
                    <a:pt x="19371" y="33323"/>
                    <a:pt x="19371" y="29701"/>
                    <a:pt x="19741" y="26891"/>
                  </a:cubicBezTo>
                  <a:cubicBezTo>
                    <a:pt x="20111" y="24081"/>
                    <a:pt x="20999" y="21197"/>
                    <a:pt x="20999" y="21197"/>
                  </a:cubicBezTo>
                  <a:cubicBezTo>
                    <a:pt x="20999" y="21197"/>
                    <a:pt x="21590" y="21346"/>
                    <a:pt x="21812" y="21346"/>
                  </a:cubicBezTo>
                  <a:cubicBezTo>
                    <a:pt x="22033" y="21346"/>
                    <a:pt x="22551" y="19867"/>
                    <a:pt x="22772" y="19349"/>
                  </a:cubicBezTo>
                  <a:cubicBezTo>
                    <a:pt x="22994" y="18832"/>
                    <a:pt x="23069" y="17945"/>
                    <a:pt x="23069" y="17945"/>
                  </a:cubicBezTo>
                  <a:lnTo>
                    <a:pt x="25287" y="16392"/>
                  </a:lnTo>
                  <a:lnTo>
                    <a:pt x="29723" y="14248"/>
                  </a:lnTo>
                  <a:lnTo>
                    <a:pt x="30831" y="14395"/>
                  </a:lnTo>
                  <a:lnTo>
                    <a:pt x="31572" y="13657"/>
                  </a:lnTo>
                  <a:cubicBezTo>
                    <a:pt x="31572" y="13657"/>
                    <a:pt x="32015" y="11956"/>
                    <a:pt x="32015" y="11364"/>
                  </a:cubicBezTo>
                  <a:cubicBezTo>
                    <a:pt x="32015" y="10773"/>
                    <a:pt x="31719" y="9960"/>
                    <a:pt x="31127" y="9441"/>
                  </a:cubicBezTo>
                  <a:cubicBezTo>
                    <a:pt x="31002" y="9332"/>
                    <a:pt x="30857" y="9288"/>
                    <a:pt x="30706" y="9288"/>
                  </a:cubicBezTo>
                  <a:cubicBezTo>
                    <a:pt x="30144" y="9288"/>
                    <a:pt x="29501" y="9886"/>
                    <a:pt x="29501" y="9886"/>
                  </a:cubicBezTo>
                  <a:lnTo>
                    <a:pt x="23808" y="12178"/>
                  </a:lnTo>
                  <a:lnTo>
                    <a:pt x="23438" y="10920"/>
                  </a:lnTo>
                  <a:lnTo>
                    <a:pt x="22699" y="9811"/>
                  </a:lnTo>
                  <a:cubicBezTo>
                    <a:pt x="22699" y="9811"/>
                    <a:pt x="22846" y="8481"/>
                    <a:pt x="22994" y="7741"/>
                  </a:cubicBezTo>
                  <a:cubicBezTo>
                    <a:pt x="23142" y="7002"/>
                    <a:pt x="24104" y="6040"/>
                    <a:pt x="24104" y="6040"/>
                  </a:cubicBezTo>
                  <a:lnTo>
                    <a:pt x="24621" y="5893"/>
                  </a:lnTo>
                  <a:lnTo>
                    <a:pt x="24695" y="5523"/>
                  </a:lnTo>
                  <a:cubicBezTo>
                    <a:pt x="24695" y="5523"/>
                    <a:pt x="24770" y="5153"/>
                    <a:pt x="24030" y="4563"/>
                  </a:cubicBezTo>
                  <a:cubicBezTo>
                    <a:pt x="23660" y="4267"/>
                    <a:pt x="23290" y="4193"/>
                    <a:pt x="23013" y="4193"/>
                  </a:cubicBezTo>
                  <a:cubicBezTo>
                    <a:pt x="22736" y="4193"/>
                    <a:pt x="22551" y="4267"/>
                    <a:pt x="22551" y="4267"/>
                  </a:cubicBezTo>
                  <a:cubicBezTo>
                    <a:pt x="22551" y="4267"/>
                    <a:pt x="22551" y="4710"/>
                    <a:pt x="21885" y="5523"/>
                  </a:cubicBezTo>
                  <a:cubicBezTo>
                    <a:pt x="21220" y="6336"/>
                    <a:pt x="19816" y="6853"/>
                    <a:pt x="19816" y="6853"/>
                  </a:cubicBezTo>
                  <a:lnTo>
                    <a:pt x="18262" y="6115"/>
                  </a:lnTo>
                  <a:lnTo>
                    <a:pt x="18115" y="4710"/>
                  </a:lnTo>
                  <a:lnTo>
                    <a:pt x="18632" y="2935"/>
                  </a:lnTo>
                  <a:lnTo>
                    <a:pt x="18558" y="2418"/>
                  </a:lnTo>
                  <a:cubicBezTo>
                    <a:pt x="18558" y="2418"/>
                    <a:pt x="18041" y="1752"/>
                    <a:pt x="17375" y="1605"/>
                  </a:cubicBezTo>
                  <a:cubicBezTo>
                    <a:pt x="17264" y="1580"/>
                    <a:pt x="17143" y="1570"/>
                    <a:pt x="17017" y="1570"/>
                  </a:cubicBezTo>
                  <a:cubicBezTo>
                    <a:pt x="16393" y="1570"/>
                    <a:pt x="15675" y="1826"/>
                    <a:pt x="15675" y="1826"/>
                  </a:cubicBezTo>
                  <a:lnTo>
                    <a:pt x="15453" y="3009"/>
                  </a:lnTo>
                  <a:lnTo>
                    <a:pt x="14344" y="4931"/>
                  </a:lnTo>
                  <a:lnTo>
                    <a:pt x="13604" y="3452"/>
                  </a:lnTo>
                  <a:cubicBezTo>
                    <a:pt x="13604" y="3452"/>
                    <a:pt x="13014" y="1160"/>
                    <a:pt x="12865" y="643"/>
                  </a:cubicBezTo>
                  <a:cubicBezTo>
                    <a:pt x="12717" y="126"/>
                    <a:pt x="12348" y="126"/>
                    <a:pt x="12348" y="126"/>
                  </a:cubicBezTo>
                  <a:cubicBezTo>
                    <a:pt x="12348" y="126"/>
                    <a:pt x="11557" y="1"/>
                    <a:pt x="109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6245138" y="3176500"/>
              <a:ext cx="203350" cy="216300"/>
            </a:xfrm>
            <a:custGeom>
              <a:rect b="b" l="l" r="r" t="t"/>
              <a:pathLst>
                <a:path extrusionOk="0" h="8652" w="8134">
                  <a:moveTo>
                    <a:pt x="8134" y="1"/>
                  </a:moveTo>
                  <a:cubicBezTo>
                    <a:pt x="8133" y="1"/>
                    <a:pt x="5841" y="1849"/>
                    <a:pt x="4733" y="1997"/>
                  </a:cubicBezTo>
                  <a:cubicBezTo>
                    <a:pt x="4680" y="2004"/>
                    <a:pt x="4629" y="2007"/>
                    <a:pt x="4579" y="2007"/>
                  </a:cubicBezTo>
                  <a:cubicBezTo>
                    <a:pt x="3583" y="2007"/>
                    <a:pt x="3179" y="665"/>
                    <a:pt x="3179" y="665"/>
                  </a:cubicBezTo>
                  <a:cubicBezTo>
                    <a:pt x="3179" y="665"/>
                    <a:pt x="2515" y="3179"/>
                    <a:pt x="2145" y="4288"/>
                  </a:cubicBezTo>
                  <a:cubicBezTo>
                    <a:pt x="1775" y="5398"/>
                    <a:pt x="0" y="8652"/>
                    <a:pt x="0" y="8652"/>
                  </a:cubicBezTo>
                  <a:lnTo>
                    <a:pt x="2811" y="6285"/>
                  </a:lnTo>
                  <a:cubicBezTo>
                    <a:pt x="2811" y="6285"/>
                    <a:pt x="2958" y="5472"/>
                    <a:pt x="3328" y="5028"/>
                  </a:cubicBezTo>
                  <a:cubicBezTo>
                    <a:pt x="3698" y="4585"/>
                    <a:pt x="4880" y="4362"/>
                    <a:pt x="4880" y="4362"/>
                  </a:cubicBezTo>
                  <a:lnTo>
                    <a:pt x="7172" y="1478"/>
                  </a:lnTo>
                  <a:lnTo>
                    <a:pt x="81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5971588" y="3261500"/>
              <a:ext cx="1157125" cy="1012200"/>
            </a:xfrm>
            <a:custGeom>
              <a:rect b="b" l="l" r="r" t="t"/>
              <a:pathLst>
                <a:path extrusionOk="0" h="40488" w="46285">
                  <a:moveTo>
                    <a:pt x="38965" y="0"/>
                  </a:moveTo>
                  <a:cubicBezTo>
                    <a:pt x="38965" y="0"/>
                    <a:pt x="38669" y="1258"/>
                    <a:pt x="37559" y="2441"/>
                  </a:cubicBezTo>
                  <a:cubicBezTo>
                    <a:pt x="36450" y="3624"/>
                    <a:pt x="36229" y="3994"/>
                    <a:pt x="36229" y="3994"/>
                  </a:cubicBezTo>
                  <a:cubicBezTo>
                    <a:pt x="36229" y="3994"/>
                    <a:pt x="34750" y="3107"/>
                    <a:pt x="34158" y="2590"/>
                  </a:cubicBezTo>
                  <a:cubicBezTo>
                    <a:pt x="33567" y="2072"/>
                    <a:pt x="32311" y="1702"/>
                    <a:pt x="32311" y="1702"/>
                  </a:cubicBezTo>
                  <a:lnTo>
                    <a:pt x="30757" y="1775"/>
                  </a:lnTo>
                  <a:lnTo>
                    <a:pt x="30832" y="3624"/>
                  </a:lnTo>
                  <a:cubicBezTo>
                    <a:pt x="30832" y="3624"/>
                    <a:pt x="27726" y="1775"/>
                    <a:pt x="23217" y="1332"/>
                  </a:cubicBezTo>
                  <a:cubicBezTo>
                    <a:pt x="18706" y="888"/>
                    <a:pt x="16858" y="666"/>
                    <a:pt x="16858" y="666"/>
                  </a:cubicBezTo>
                  <a:lnTo>
                    <a:pt x="15822" y="962"/>
                  </a:lnTo>
                  <a:lnTo>
                    <a:pt x="14270" y="1628"/>
                  </a:lnTo>
                  <a:lnTo>
                    <a:pt x="13753" y="2885"/>
                  </a:lnTo>
                  <a:lnTo>
                    <a:pt x="8946" y="6729"/>
                  </a:lnTo>
                  <a:lnTo>
                    <a:pt x="5175" y="9909"/>
                  </a:lnTo>
                  <a:cubicBezTo>
                    <a:pt x="5175" y="9909"/>
                    <a:pt x="2957" y="11905"/>
                    <a:pt x="1997" y="13901"/>
                  </a:cubicBezTo>
                  <a:cubicBezTo>
                    <a:pt x="1035" y="15897"/>
                    <a:pt x="369" y="17672"/>
                    <a:pt x="369" y="17672"/>
                  </a:cubicBezTo>
                  <a:cubicBezTo>
                    <a:pt x="369" y="17672"/>
                    <a:pt x="0" y="20113"/>
                    <a:pt x="222" y="21147"/>
                  </a:cubicBezTo>
                  <a:cubicBezTo>
                    <a:pt x="444" y="22182"/>
                    <a:pt x="1627" y="24548"/>
                    <a:pt x="1627" y="24548"/>
                  </a:cubicBezTo>
                  <a:lnTo>
                    <a:pt x="4140" y="27136"/>
                  </a:lnTo>
                  <a:cubicBezTo>
                    <a:pt x="4140" y="27136"/>
                    <a:pt x="7172" y="29428"/>
                    <a:pt x="8873" y="30020"/>
                  </a:cubicBezTo>
                  <a:cubicBezTo>
                    <a:pt x="10573" y="30611"/>
                    <a:pt x="15379" y="31942"/>
                    <a:pt x="15379" y="31942"/>
                  </a:cubicBezTo>
                  <a:lnTo>
                    <a:pt x="20333" y="33569"/>
                  </a:lnTo>
                  <a:cubicBezTo>
                    <a:pt x="20333" y="33569"/>
                    <a:pt x="24251" y="34678"/>
                    <a:pt x="26691" y="36452"/>
                  </a:cubicBezTo>
                  <a:cubicBezTo>
                    <a:pt x="29131" y="38226"/>
                    <a:pt x="31202" y="39409"/>
                    <a:pt x="31202" y="39409"/>
                  </a:cubicBezTo>
                  <a:cubicBezTo>
                    <a:pt x="31202" y="39409"/>
                    <a:pt x="32879" y="40488"/>
                    <a:pt x="35426" y="40488"/>
                  </a:cubicBezTo>
                  <a:cubicBezTo>
                    <a:pt x="35708" y="40488"/>
                    <a:pt x="36001" y="40475"/>
                    <a:pt x="36303" y="40445"/>
                  </a:cubicBezTo>
                  <a:cubicBezTo>
                    <a:pt x="39335" y="40150"/>
                    <a:pt x="41404" y="37560"/>
                    <a:pt x="41404" y="37560"/>
                  </a:cubicBezTo>
                  <a:cubicBezTo>
                    <a:pt x="41404" y="37560"/>
                    <a:pt x="43696" y="34382"/>
                    <a:pt x="44805" y="30020"/>
                  </a:cubicBezTo>
                  <a:cubicBezTo>
                    <a:pt x="45914" y="25657"/>
                    <a:pt x="45988" y="21813"/>
                    <a:pt x="45988" y="21813"/>
                  </a:cubicBezTo>
                  <a:cubicBezTo>
                    <a:pt x="45988" y="21813"/>
                    <a:pt x="46284" y="17821"/>
                    <a:pt x="45250" y="13754"/>
                  </a:cubicBezTo>
                  <a:cubicBezTo>
                    <a:pt x="44214" y="9687"/>
                    <a:pt x="43401" y="7691"/>
                    <a:pt x="43401" y="7691"/>
                  </a:cubicBezTo>
                  <a:lnTo>
                    <a:pt x="40591" y="2145"/>
                  </a:lnTo>
                  <a:lnTo>
                    <a:pt x="389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6161963" y="3995325"/>
              <a:ext cx="249550" cy="342275"/>
            </a:xfrm>
            <a:custGeom>
              <a:rect b="b" l="l" r="r" t="t"/>
              <a:pathLst>
                <a:path extrusionOk="0" h="13691" w="9982">
                  <a:moveTo>
                    <a:pt x="0" y="1"/>
                  </a:moveTo>
                  <a:cubicBezTo>
                    <a:pt x="0" y="1"/>
                    <a:pt x="1331" y="3625"/>
                    <a:pt x="1997" y="5694"/>
                  </a:cubicBezTo>
                  <a:cubicBezTo>
                    <a:pt x="2662" y="7764"/>
                    <a:pt x="1924" y="11165"/>
                    <a:pt x="1924" y="11165"/>
                  </a:cubicBezTo>
                  <a:cubicBezTo>
                    <a:pt x="1627" y="12497"/>
                    <a:pt x="2071" y="12866"/>
                    <a:pt x="4289" y="13384"/>
                  </a:cubicBezTo>
                  <a:cubicBezTo>
                    <a:pt x="5323" y="13626"/>
                    <a:pt x="6503" y="13690"/>
                    <a:pt x="7467" y="13690"/>
                  </a:cubicBezTo>
                  <a:cubicBezTo>
                    <a:pt x="8569" y="13690"/>
                    <a:pt x="9390" y="13606"/>
                    <a:pt x="9390" y="13606"/>
                  </a:cubicBezTo>
                  <a:lnTo>
                    <a:pt x="9686" y="11757"/>
                  </a:lnTo>
                  <a:lnTo>
                    <a:pt x="9982" y="8430"/>
                  </a:lnTo>
                  <a:lnTo>
                    <a:pt x="9760" y="3106"/>
                  </a:lnTo>
                  <a:lnTo>
                    <a:pt x="2958" y="118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6365713" y="4072575"/>
              <a:ext cx="257200" cy="446375"/>
            </a:xfrm>
            <a:custGeom>
              <a:rect b="b" l="l" r="r" t="t"/>
              <a:pathLst>
                <a:path extrusionOk="0" h="17855" w="10288">
                  <a:moveTo>
                    <a:pt x="1360" y="1"/>
                  </a:moveTo>
                  <a:cubicBezTo>
                    <a:pt x="1360" y="1"/>
                    <a:pt x="2067" y="3998"/>
                    <a:pt x="1832" y="5340"/>
                  </a:cubicBezTo>
                  <a:cubicBezTo>
                    <a:pt x="1596" y="6682"/>
                    <a:pt x="1419" y="9343"/>
                    <a:pt x="1419" y="9343"/>
                  </a:cubicBezTo>
                  <a:lnTo>
                    <a:pt x="414" y="14547"/>
                  </a:lnTo>
                  <a:cubicBezTo>
                    <a:pt x="414" y="14547"/>
                    <a:pt x="1" y="15315"/>
                    <a:pt x="1419" y="16083"/>
                  </a:cubicBezTo>
                  <a:cubicBezTo>
                    <a:pt x="2838" y="16853"/>
                    <a:pt x="5026" y="17443"/>
                    <a:pt x="5026" y="17443"/>
                  </a:cubicBezTo>
                  <a:cubicBezTo>
                    <a:pt x="5026" y="17443"/>
                    <a:pt x="6836" y="17855"/>
                    <a:pt x="8157" y="17855"/>
                  </a:cubicBezTo>
                  <a:cubicBezTo>
                    <a:pt x="8420" y="17855"/>
                    <a:pt x="8664" y="17838"/>
                    <a:pt x="8870" y="17799"/>
                  </a:cubicBezTo>
                  <a:cubicBezTo>
                    <a:pt x="10111" y="17562"/>
                    <a:pt x="10288" y="16557"/>
                    <a:pt x="10288" y="16557"/>
                  </a:cubicBezTo>
                  <a:lnTo>
                    <a:pt x="9461" y="10170"/>
                  </a:lnTo>
                  <a:lnTo>
                    <a:pt x="8988" y="4139"/>
                  </a:lnTo>
                  <a:lnTo>
                    <a:pt x="8988" y="3016"/>
                  </a:lnTo>
                  <a:lnTo>
                    <a:pt x="13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5991013" y="3348875"/>
              <a:ext cx="1105075" cy="581250"/>
            </a:xfrm>
            <a:custGeom>
              <a:rect b="b" l="l" r="r" t="t"/>
              <a:pathLst>
                <a:path extrusionOk="0" h="23250" w="44203">
                  <a:moveTo>
                    <a:pt x="19317" y="1"/>
                  </a:moveTo>
                  <a:cubicBezTo>
                    <a:pt x="18764" y="1"/>
                    <a:pt x="18212" y="36"/>
                    <a:pt x="17665" y="123"/>
                  </a:cubicBezTo>
                  <a:cubicBezTo>
                    <a:pt x="15739" y="429"/>
                    <a:pt x="13972" y="1362"/>
                    <a:pt x="12310" y="2383"/>
                  </a:cubicBezTo>
                  <a:cubicBezTo>
                    <a:pt x="8769" y="4560"/>
                    <a:pt x="5166" y="7076"/>
                    <a:pt x="2765" y="10538"/>
                  </a:cubicBezTo>
                  <a:cubicBezTo>
                    <a:pt x="1" y="14522"/>
                    <a:pt x="266" y="19916"/>
                    <a:pt x="5020" y="22306"/>
                  </a:cubicBezTo>
                  <a:cubicBezTo>
                    <a:pt x="5928" y="22762"/>
                    <a:pt x="6949" y="22989"/>
                    <a:pt x="7967" y="22989"/>
                  </a:cubicBezTo>
                  <a:cubicBezTo>
                    <a:pt x="9650" y="22989"/>
                    <a:pt x="11323" y="22368"/>
                    <a:pt x="12460" y="21133"/>
                  </a:cubicBezTo>
                  <a:cubicBezTo>
                    <a:pt x="13215" y="20312"/>
                    <a:pt x="13708" y="19290"/>
                    <a:pt x="14309" y="18350"/>
                  </a:cubicBezTo>
                  <a:cubicBezTo>
                    <a:pt x="16598" y="14771"/>
                    <a:pt x="20518" y="12417"/>
                    <a:pt x="24661" y="11482"/>
                  </a:cubicBezTo>
                  <a:cubicBezTo>
                    <a:pt x="26216" y="11131"/>
                    <a:pt x="27806" y="10915"/>
                    <a:pt x="29358" y="10915"/>
                  </a:cubicBezTo>
                  <a:cubicBezTo>
                    <a:pt x="32881" y="10915"/>
                    <a:pt x="36204" y="12028"/>
                    <a:pt x="38454" y="15205"/>
                  </a:cubicBezTo>
                  <a:cubicBezTo>
                    <a:pt x="39872" y="17205"/>
                    <a:pt x="40627" y="19627"/>
                    <a:pt x="40860" y="22066"/>
                  </a:cubicBezTo>
                  <a:cubicBezTo>
                    <a:pt x="40896" y="22439"/>
                    <a:pt x="40941" y="22857"/>
                    <a:pt x="41232" y="23093"/>
                  </a:cubicBezTo>
                  <a:cubicBezTo>
                    <a:pt x="41364" y="23201"/>
                    <a:pt x="41526" y="23249"/>
                    <a:pt x="41693" y="23249"/>
                  </a:cubicBezTo>
                  <a:cubicBezTo>
                    <a:pt x="41959" y="23249"/>
                    <a:pt x="42238" y="23128"/>
                    <a:pt x="42432" y="22938"/>
                  </a:cubicBezTo>
                  <a:cubicBezTo>
                    <a:pt x="42745" y="22628"/>
                    <a:pt x="42887" y="22188"/>
                    <a:pt x="43010" y="21764"/>
                  </a:cubicBezTo>
                  <a:cubicBezTo>
                    <a:pt x="43748" y="19207"/>
                    <a:pt x="44202" y="16540"/>
                    <a:pt x="44009" y="13885"/>
                  </a:cubicBezTo>
                  <a:cubicBezTo>
                    <a:pt x="43816" y="11226"/>
                    <a:pt x="42766" y="7886"/>
                    <a:pt x="41417" y="5563"/>
                  </a:cubicBezTo>
                  <a:cubicBezTo>
                    <a:pt x="39694" y="2590"/>
                    <a:pt x="35789" y="1994"/>
                    <a:pt x="32708" y="1593"/>
                  </a:cubicBezTo>
                  <a:cubicBezTo>
                    <a:pt x="29375" y="1160"/>
                    <a:pt x="26042" y="726"/>
                    <a:pt x="22709" y="293"/>
                  </a:cubicBezTo>
                  <a:cubicBezTo>
                    <a:pt x="21584" y="147"/>
                    <a:pt x="20447" y="1"/>
                    <a:pt x="1931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6084713" y="3385250"/>
              <a:ext cx="477300" cy="385475"/>
            </a:xfrm>
            <a:custGeom>
              <a:rect b="b" l="l" r="r" t="t"/>
              <a:pathLst>
                <a:path extrusionOk="0" h="15419" w="19092">
                  <a:moveTo>
                    <a:pt x="12748" y="0"/>
                  </a:moveTo>
                  <a:cubicBezTo>
                    <a:pt x="6657" y="0"/>
                    <a:pt x="0" y="6324"/>
                    <a:pt x="2103" y="12466"/>
                  </a:cubicBezTo>
                  <a:cubicBezTo>
                    <a:pt x="2663" y="14101"/>
                    <a:pt x="4304" y="15418"/>
                    <a:pt x="5964" y="15418"/>
                  </a:cubicBezTo>
                  <a:cubicBezTo>
                    <a:pt x="6313" y="15418"/>
                    <a:pt x="6663" y="15360"/>
                    <a:pt x="7004" y="15234"/>
                  </a:cubicBezTo>
                  <a:cubicBezTo>
                    <a:pt x="7947" y="14885"/>
                    <a:pt x="8660" y="14113"/>
                    <a:pt x="9330" y="13362"/>
                  </a:cubicBezTo>
                  <a:cubicBezTo>
                    <a:pt x="10744" y="11778"/>
                    <a:pt x="12169" y="10146"/>
                    <a:pt x="13999" y="9069"/>
                  </a:cubicBezTo>
                  <a:cubicBezTo>
                    <a:pt x="15055" y="8448"/>
                    <a:pt x="16225" y="8025"/>
                    <a:pt x="17231" y="7326"/>
                  </a:cubicBezTo>
                  <a:cubicBezTo>
                    <a:pt x="18236" y="6626"/>
                    <a:pt x="19091" y="5540"/>
                    <a:pt x="19067" y="4315"/>
                  </a:cubicBezTo>
                  <a:cubicBezTo>
                    <a:pt x="19041" y="3032"/>
                    <a:pt x="18065" y="1957"/>
                    <a:pt x="16999" y="1244"/>
                  </a:cubicBezTo>
                  <a:cubicBezTo>
                    <a:pt x="15708" y="383"/>
                    <a:pt x="14245" y="0"/>
                    <a:pt x="12748"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6123138" y="3550175"/>
              <a:ext cx="1022025" cy="723075"/>
            </a:xfrm>
            <a:custGeom>
              <a:rect b="b" l="l" r="r" t="t"/>
              <a:pathLst>
                <a:path extrusionOk="0" h="28923" w="40881">
                  <a:moveTo>
                    <a:pt x="38891" y="1"/>
                  </a:moveTo>
                  <a:cubicBezTo>
                    <a:pt x="39165" y="6092"/>
                    <a:pt x="38413" y="11323"/>
                    <a:pt x="36007" y="16949"/>
                  </a:cubicBezTo>
                  <a:cubicBezTo>
                    <a:pt x="35184" y="18877"/>
                    <a:pt x="34182" y="20799"/>
                    <a:pt x="32588" y="22159"/>
                  </a:cubicBezTo>
                  <a:cubicBezTo>
                    <a:pt x="31167" y="23371"/>
                    <a:pt x="29479" y="23955"/>
                    <a:pt x="27692" y="23955"/>
                  </a:cubicBezTo>
                  <a:cubicBezTo>
                    <a:pt x="27231" y="23955"/>
                    <a:pt x="26764" y="23916"/>
                    <a:pt x="26292" y="23839"/>
                  </a:cubicBezTo>
                  <a:cubicBezTo>
                    <a:pt x="25215" y="23665"/>
                    <a:pt x="24137" y="23350"/>
                    <a:pt x="23154" y="22881"/>
                  </a:cubicBezTo>
                  <a:cubicBezTo>
                    <a:pt x="22332" y="22490"/>
                    <a:pt x="21349" y="22321"/>
                    <a:pt x="20832" y="21523"/>
                  </a:cubicBezTo>
                  <a:cubicBezTo>
                    <a:pt x="20016" y="20263"/>
                    <a:pt x="19515" y="18801"/>
                    <a:pt x="19386" y="17305"/>
                  </a:cubicBezTo>
                  <a:cubicBezTo>
                    <a:pt x="19243" y="18049"/>
                    <a:pt x="19074" y="18840"/>
                    <a:pt x="18538" y="19375"/>
                  </a:cubicBezTo>
                  <a:cubicBezTo>
                    <a:pt x="18360" y="19553"/>
                    <a:pt x="18155" y="19689"/>
                    <a:pt x="17931" y="19792"/>
                  </a:cubicBezTo>
                  <a:cubicBezTo>
                    <a:pt x="17450" y="20014"/>
                    <a:pt x="16889" y="20084"/>
                    <a:pt x="16344" y="20084"/>
                  </a:cubicBezTo>
                  <a:cubicBezTo>
                    <a:pt x="16262" y="20084"/>
                    <a:pt x="16181" y="20083"/>
                    <a:pt x="16101" y="20080"/>
                  </a:cubicBezTo>
                  <a:cubicBezTo>
                    <a:pt x="14367" y="20018"/>
                    <a:pt x="12686" y="19500"/>
                    <a:pt x="11029" y="18984"/>
                  </a:cubicBezTo>
                  <a:cubicBezTo>
                    <a:pt x="9226" y="18424"/>
                    <a:pt x="7281" y="17530"/>
                    <a:pt x="5400" y="17384"/>
                  </a:cubicBezTo>
                  <a:cubicBezTo>
                    <a:pt x="3569" y="17241"/>
                    <a:pt x="1717" y="17354"/>
                    <a:pt x="0" y="16575"/>
                  </a:cubicBezTo>
                  <a:lnTo>
                    <a:pt x="0" y="16575"/>
                  </a:lnTo>
                  <a:cubicBezTo>
                    <a:pt x="4945" y="19565"/>
                    <a:pt x="10672" y="20382"/>
                    <a:pt x="15936" y="22545"/>
                  </a:cubicBezTo>
                  <a:cubicBezTo>
                    <a:pt x="18882" y="23755"/>
                    <a:pt x="21413" y="25330"/>
                    <a:pt x="24087" y="27045"/>
                  </a:cubicBezTo>
                  <a:cubicBezTo>
                    <a:pt x="24588" y="27368"/>
                    <a:pt x="25090" y="27690"/>
                    <a:pt x="25620" y="27961"/>
                  </a:cubicBezTo>
                  <a:cubicBezTo>
                    <a:pt x="26652" y="28486"/>
                    <a:pt x="27904" y="28922"/>
                    <a:pt x="29090" y="28922"/>
                  </a:cubicBezTo>
                  <a:cubicBezTo>
                    <a:pt x="29200" y="28922"/>
                    <a:pt x="29308" y="28919"/>
                    <a:pt x="29416" y="28911"/>
                  </a:cubicBezTo>
                  <a:cubicBezTo>
                    <a:pt x="32048" y="28727"/>
                    <a:pt x="34305" y="26996"/>
                    <a:pt x="35733" y="24864"/>
                  </a:cubicBezTo>
                  <a:cubicBezTo>
                    <a:pt x="40880" y="17174"/>
                    <a:pt x="40317" y="8644"/>
                    <a:pt x="3889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6736338" y="3305850"/>
              <a:ext cx="341950" cy="254050"/>
            </a:xfrm>
            <a:custGeom>
              <a:rect b="b" l="l" r="r" t="t"/>
              <a:pathLst>
                <a:path extrusionOk="0" h="10162" w="13678">
                  <a:moveTo>
                    <a:pt x="604" y="2136"/>
                  </a:moveTo>
                  <a:lnTo>
                    <a:pt x="1383" y="2507"/>
                  </a:lnTo>
                  <a:lnTo>
                    <a:pt x="1383" y="2507"/>
                  </a:lnTo>
                  <a:cubicBezTo>
                    <a:pt x="1269" y="2453"/>
                    <a:pt x="1160" y="2387"/>
                    <a:pt x="1059" y="2313"/>
                  </a:cubicBezTo>
                  <a:lnTo>
                    <a:pt x="1059" y="2313"/>
                  </a:lnTo>
                  <a:cubicBezTo>
                    <a:pt x="908" y="2251"/>
                    <a:pt x="757" y="2192"/>
                    <a:pt x="604" y="2136"/>
                  </a:cubicBezTo>
                  <a:close/>
                  <a:moveTo>
                    <a:pt x="1383" y="2507"/>
                  </a:moveTo>
                  <a:cubicBezTo>
                    <a:pt x="1384" y="2508"/>
                    <a:pt x="1386" y="2509"/>
                    <a:pt x="1388" y="2510"/>
                  </a:cubicBezTo>
                  <a:lnTo>
                    <a:pt x="1383" y="2507"/>
                  </a:lnTo>
                  <a:close/>
                  <a:moveTo>
                    <a:pt x="13593" y="8008"/>
                  </a:moveTo>
                  <a:cubicBezTo>
                    <a:pt x="13622" y="8081"/>
                    <a:pt x="13650" y="8154"/>
                    <a:pt x="13678" y="8227"/>
                  </a:cubicBezTo>
                  <a:cubicBezTo>
                    <a:pt x="13652" y="8152"/>
                    <a:pt x="13624" y="8079"/>
                    <a:pt x="13593" y="8008"/>
                  </a:cubicBezTo>
                  <a:close/>
                  <a:moveTo>
                    <a:pt x="834" y="0"/>
                  </a:moveTo>
                  <a:cubicBezTo>
                    <a:pt x="613" y="0"/>
                    <a:pt x="393" y="21"/>
                    <a:pt x="176" y="63"/>
                  </a:cubicBezTo>
                  <a:cubicBezTo>
                    <a:pt x="0" y="897"/>
                    <a:pt x="376" y="1811"/>
                    <a:pt x="1059" y="2313"/>
                  </a:cubicBezTo>
                  <a:lnTo>
                    <a:pt x="1059" y="2313"/>
                  </a:lnTo>
                  <a:cubicBezTo>
                    <a:pt x="4661" y="3782"/>
                    <a:pt x="7678" y="6639"/>
                    <a:pt x="9330" y="10162"/>
                  </a:cubicBezTo>
                  <a:cubicBezTo>
                    <a:pt x="8994" y="9062"/>
                    <a:pt x="8842" y="7907"/>
                    <a:pt x="8883" y="6757"/>
                  </a:cubicBezTo>
                  <a:cubicBezTo>
                    <a:pt x="8903" y="6226"/>
                    <a:pt x="9010" y="5617"/>
                    <a:pt x="9466" y="5346"/>
                  </a:cubicBezTo>
                  <a:cubicBezTo>
                    <a:pt x="9621" y="5254"/>
                    <a:pt x="9786" y="5215"/>
                    <a:pt x="9956" y="5215"/>
                  </a:cubicBezTo>
                  <a:cubicBezTo>
                    <a:pt x="10398" y="5215"/>
                    <a:pt x="10870" y="5475"/>
                    <a:pt x="11260" y="5731"/>
                  </a:cubicBezTo>
                  <a:cubicBezTo>
                    <a:pt x="12181" y="6336"/>
                    <a:pt x="13160" y="7011"/>
                    <a:pt x="13593" y="8008"/>
                  </a:cubicBezTo>
                  <a:lnTo>
                    <a:pt x="13593" y="8008"/>
                  </a:lnTo>
                  <a:cubicBezTo>
                    <a:pt x="12900" y="6219"/>
                    <a:pt x="12078" y="4348"/>
                    <a:pt x="10446" y="3364"/>
                  </a:cubicBezTo>
                  <a:cubicBezTo>
                    <a:pt x="8553" y="2223"/>
                    <a:pt x="6046" y="2583"/>
                    <a:pt x="4130" y="1483"/>
                  </a:cubicBezTo>
                  <a:cubicBezTo>
                    <a:pt x="3527" y="1137"/>
                    <a:pt x="3005" y="655"/>
                    <a:pt x="2380" y="353"/>
                  </a:cubicBezTo>
                  <a:cubicBezTo>
                    <a:pt x="1900" y="121"/>
                    <a:pt x="1367" y="0"/>
                    <a:pt x="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5963263" y="3625600"/>
              <a:ext cx="402475" cy="434875"/>
            </a:xfrm>
            <a:custGeom>
              <a:rect b="b" l="l" r="r" t="t"/>
              <a:pathLst>
                <a:path extrusionOk="0" h="17395" w="16099">
                  <a:moveTo>
                    <a:pt x="2497" y="0"/>
                  </a:moveTo>
                  <a:lnTo>
                    <a:pt x="2497" y="0"/>
                  </a:lnTo>
                  <a:cubicBezTo>
                    <a:pt x="766" y="1319"/>
                    <a:pt x="1" y="3663"/>
                    <a:pt x="254" y="5824"/>
                  </a:cubicBezTo>
                  <a:cubicBezTo>
                    <a:pt x="506" y="7985"/>
                    <a:pt x="1661" y="9965"/>
                    <a:pt x="3148" y="11554"/>
                  </a:cubicBezTo>
                  <a:cubicBezTo>
                    <a:pt x="3883" y="12340"/>
                    <a:pt x="4709" y="13051"/>
                    <a:pt x="5646" y="13579"/>
                  </a:cubicBezTo>
                  <a:cubicBezTo>
                    <a:pt x="6412" y="14009"/>
                    <a:pt x="7242" y="14314"/>
                    <a:pt x="8067" y="14612"/>
                  </a:cubicBezTo>
                  <a:cubicBezTo>
                    <a:pt x="10732" y="15575"/>
                    <a:pt x="13410" y="16503"/>
                    <a:pt x="16099" y="17394"/>
                  </a:cubicBezTo>
                  <a:cubicBezTo>
                    <a:pt x="13964" y="16495"/>
                    <a:pt x="11831" y="15595"/>
                    <a:pt x="9696" y="14695"/>
                  </a:cubicBezTo>
                  <a:cubicBezTo>
                    <a:pt x="8794" y="14315"/>
                    <a:pt x="7888" y="13933"/>
                    <a:pt x="7046" y="13434"/>
                  </a:cubicBezTo>
                  <a:cubicBezTo>
                    <a:pt x="4877" y="12150"/>
                    <a:pt x="3183" y="10082"/>
                    <a:pt x="2348" y="7703"/>
                  </a:cubicBezTo>
                  <a:cubicBezTo>
                    <a:pt x="1554" y="5438"/>
                    <a:pt x="1546" y="2907"/>
                    <a:pt x="2316" y="636"/>
                  </a:cubicBezTo>
                  <a:lnTo>
                    <a:pt x="2316" y="636"/>
                  </a:lnTo>
                  <a:cubicBezTo>
                    <a:pt x="2503" y="493"/>
                    <a:pt x="2597" y="218"/>
                    <a:pt x="249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359763" y="3285500"/>
              <a:ext cx="336075" cy="62175"/>
            </a:xfrm>
            <a:custGeom>
              <a:rect b="b" l="l" r="r" t="t"/>
              <a:pathLst>
                <a:path extrusionOk="0" h="2487" w="13443">
                  <a:moveTo>
                    <a:pt x="1758" y="1"/>
                  </a:moveTo>
                  <a:cubicBezTo>
                    <a:pt x="1432" y="1"/>
                    <a:pt x="1107" y="6"/>
                    <a:pt x="782" y="17"/>
                  </a:cubicBezTo>
                  <a:lnTo>
                    <a:pt x="1017" y="71"/>
                  </a:lnTo>
                  <a:cubicBezTo>
                    <a:pt x="437" y="194"/>
                    <a:pt x="0" y="796"/>
                    <a:pt x="62" y="1386"/>
                  </a:cubicBezTo>
                  <a:cubicBezTo>
                    <a:pt x="557" y="1544"/>
                    <a:pt x="1069" y="1591"/>
                    <a:pt x="1588" y="1591"/>
                  </a:cubicBezTo>
                  <a:cubicBezTo>
                    <a:pt x="2275" y="1591"/>
                    <a:pt x="2975" y="1510"/>
                    <a:pt x="3663" y="1500"/>
                  </a:cubicBezTo>
                  <a:cubicBezTo>
                    <a:pt x="3710" y="1500"/>
                    <a:pt x="3758" y="1499"/>
                    <a:pt x="3806" y="1499"/>
                  </a:cubicBezTo>
                  <a:cubicBezTo>
                    <a:pt x="4572" y="1499"/>
                    <a:pt x="5336" y="1584"/>
                    <a:pt x="6098" y="1669"/>
                  </a:cubicBezTo>
                  <a:cubicBezTo>
                    <a:pt x="8546" y="1942"/>
                    <a:pt x="10995" y="2213"/>
                    <a:pt x="13443" y="2486"/>
                  </a:cubicBezTo>
                  <a:cubicBezTo>
                    <a:pt x="9780" y="852"/>
                    <a:pt x="5769" y="1"/>
                    <a:pt x="1758"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6643663" y="3856275"/>
              <a:ext cx="477100" cy="417300"/>
            </a:xfrm>
            <a:custGeom>
              <a:rect b="b" l="l" r="r" t="t"/>
              <a:pathLst>
                <a:path extrusionOk="0" h="16692" w="19084">
                  <a:moveTo>
                    <a:pt x="19084" y="1"/>
                  </a:moveTo>
                  <a:lnTo>
                    <a:pt x="19084" y="1"/>
                  </a:lnTo>
                  <a:cubicBezTo>
                    <a:pt x="19083" y="2"/>
                    <a:pt x="19083" y="3"/>
                    <a:pt x="19083" y="5"/>
                  </a:cubicBezTo>
                  <a:lnTo>
                    <a:pt x="19083" y="5"/>
                  </a:lnTo>
                  <a:cubicBezTo>
                    <a:pt x="19083" y="3"/>
                    <a:pt x="19083" y="2"/>
                    <a:pt x="19084" y="1"/>
                  </a:cubicBezTo>
                  <a:close/>
                  <a:moveTo>
                    <a:pt x="19083" y="5"/>
                  </a:moveTo>
                  <a:cubicBezTo>
                    <a:pt x="18511" y="3710"/>
                    <a:pt x="17107" y="7285"/>
                    <a:pt x="15005" y="10390"/>
                  </a:cubicBezTo>
                  <a:cubicBezTo>
                    <a:pt x="14913" y="10526"/>
                    <a:pt x="14802" y="10672"/>
                    <a:pt x="14640" y="10696"/>
                  </a:cubicBezTo>
                  <a:cubicBezTo>
                    <a:pt x="14623" y="10699"/>
                    <a:pt x="14606" y="10700"/>
                    <a:pt x="14589" y="10700"/>
                  </a:cubicBezTo>
                  <a:cubicBezTo>
                    <a:pt x="14475" y="10700"/>
                    <a:pt x="14362" y="10648"/>
                    <a:pt x="14246" y="10640"/>
                  </a:cubicBezTo>
                  <a:cubicBezTo>
                    <a:pt x="14237" y="10639"/>
                    <a:pt x="14227" y="10639"/>
                    <a:pt x="14218" y="10639"/>
                  </a:cubicBezTo>
                  <a:cubicBezTo>
                    <a:pt x="13978" y="10639"/>
                    <a:pt x="13777" y="10823"/>
                    <a:pt x="13606" y="10996"/>
                  </a:cubicBezTo>
                  <a:cubicBezTo>
                    <a:pt x="12427" y="12185"/>
                    <a:pt x="11402" y="13379"/>
                    <a:pt x="9811" y="14010"/>
                  </a:cubicBezTo>
                  <a:cubicBezTo>
                    <a:pt x="8962" y="14347"/>
                    <a:pt x="8055" y="14490"/>
                    <a:pt x="7141" y="14490"/>
                  </a:cubicBezTo>
                  <a:cubicBezTo>
                    <a:pt x="6344" y="14490"/>
                    <a:pt x="5542" y="14381"/>
                    <a:pt x="4768" y="14196"/>
                  </a:cubicBezTo>
                  <a:cubicBezTo>
                    <a:pt x="3106" y="13798"/>
                    <a:pt x="1548" y="13065"/>
                    <a:pt x="1" y="12338"/>
                  </a:cubicBezTo>
                  <a:lnTo>
                    <a:pt x="1" y="12338"/>
                  </a:lnTo>
                  <a:lnTo>
                    <a:pt x="21" y="12419"/>
                  </a:lnTo>
                  <a:cubicBezTo>
                    <a:pt x="2052" y="14689"/>
                    <a:pt x="4910" y="16200"/>
                    <a:pt x="7928" y="16601"/>
                  </a:cubicBezTo>
                  <a:cubicBezTo>
                    <a:pt x="8357" y="16657"/>
                    <a:pt x="8793" y="16692"/>
                    <a:pt x="9227" y="16692"/>
                  </a:cubicBezTo>
                  <a:cubicBezTo>
                    <a:pt x="10062" y="16692"/>
                    <a:pt x="10892" y="16565"/>
                    <a:pt x="11652" y="16228"/>
                  </a:cubicBezTo>
                  <a:cubicBezTo>
                    <a:pt x="14471" y="14981"/>
                    <a:pt x="15948" y="11963"/>
                    <a:pt x="16999" y="9252"/>
                  </a:cubicBezTo>
                  <a:cubicBezTo>
                    <a:pt x="18177" y="6212"/>
                    <a:pt x="18592" y="3193"/>
                    <a:pt x="19083" y="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6831488" y="3729000"/>
              <a:ext cx="137325" cy="403400"/>
            </a:xfrm>
            <a:custGeom>
              <a:rect b="b" l="l" r="r" t="t"/>
              <a:pathLst>
                <a:path extrusionOk="0" h="16136" w="5493">
                  <a:moveTo>
                    <a:pt x="4914" y="0"/>
                  </a:moveTo>
                  <a:cubicBezTo>
                    <a:pt x="4280" y="1925"/>
                    <a:pt x="3280" y="3728"/>
                    <a:pt x="1981" y="5284"/>
                  </a:cubicBezTo>
                  <a:cubicBezTo>
                    <a:pt x="2382" y="5021"/>
                    <a:pt x="2861" y="4879"/>
                    <a:pt x="3340" y="4879"/>
                  </a:cubicBezTo>
                  <a:cubicBezTo>
                    <a:pt x="3344" y="4879"/>
                    <a:pt x="3348" y="4879"/>
                    <a:pt x="3353" y="4879"/>
                  </a:cubicBezTo>
                  <a:cubicBezTo>
                    <a:pt x="3494" y="4879"/>
                    <a:pt x="3645" y="4896"/>
                    <a:pt x="3755" y="4984"/>
                  </a:cubicBezTo>
                  <a:cubicBezTo>
                    <a:pt x="3881" y="5085"/>
                    <a:pt x="3925" y="5258"/>
                    <a:pt x="3953" y="5419"/>
                  </a:cubicBezTo>
                  <a:cubicBezTo>
                    <a:pt x="4271" y="7239"/>
                    <a:pt x="3611" y="9093"/>
                    <a:pt x="2728" y="10714"/>
                  </a:cubicBezTo>
                  <a:cubicBezTo>
                    <a:pt x="1844" y="12336"/>
                    <a:pt x="725" y="13835"/>
                    <a:pt x="0" y="15534"/>
                  </a:cubicBezTo>
                  <a:lnTo>
                    <a:pt x="86" y="16136"/>
                  </a:lnTo>
                  <a:cubicBezTo>
                    <a:pt x="751" y="13937"/>
                    <a:pt x="2833" y="12473"/>
                    <a:pt x="3881" y="10430"/>
                  </a:cubicBezTo>
                  <a:cubicBezTo>
                    <a:pt x="5492" y="7295"/>
                    <a:pt x="4413" y="3490"/>
                    <a:pt x="491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6871938" y="3942975"/>
              <a:ext cx="91500" cy="124050"/>
            </a:xfrm>
            <a:custGeom>
              <a:rect b="b" l="l" r="r" t="t"/>
              <a:pathLst>
                <a:path extrusionOk="0" h="4962" w="3660">
                  <a:moveTo>
                    <a:pt x="940" y="3767"/>
                  </a:moveTo>
                  <a:cubicBezTo>
                    <a:pt x="795" y="3893"/>
                    <a:pt x="677" y="4041"/>
                    <a:pt x="616" y="4218"/>
                  </a:cubicBezTo>
                  <a:lnTo>
                    <a:pt x="616" y="4218"/>
                  </a:lnTo>
                  <a:cubicBezTo>
                    <a:pt x="728" y="4070"/>
                    <a:pt x="836" y="3920"/>
                    <a:pt x="940" y="3767"/>
                  </a:cubicBezTo>
                  <a:close/>
                  <a:moveTo>
                    <a:pt x="3002" y="0"/>
                  </a:moveTo>
                  <a:cubicBezTo>
                    <a:pt x="2902" y="202"/>
                    <a:pt x="2800" y="405"/>
                    <a:pt x="2700" y="608"/>
                  </a:cubicBezTo>
                  <a:cubicBezTo>
                    <a:pt x="2163" y="1686"/>
                    <a:pt x="1618" y="2775"/>
                    <a:pt x="940" y="3767"/>
                  </a:cubicBezTo>
                  <a:lnTo>
                    <a:pt x="940" y="3767"/>
                  </a:lnTo>
                  <a:cubicBezTo>
                    <a:pt x="1094" y="3632"/>
                    <a:pt x="1277" y="3522"/>
                    <a:pt x="1456" y="3425"/>
                  </a:cubicBezTo>
                  <a:cubicBezTo>
                    <a:pt x="1742" y="3270"/>
                    <a:pt x="2061" y="3124"/>
                    <a:pt x="2378" y="3124"/>
                  </a:cubicBezTo>
                  <a:cubicBezTo>
                    <a:pt x="2462" y="3124"/>
                    <a:pt x="2546" y="3135"/>
                    <a:pt x="2628" y="3158"/>
                  </a:cubicBezTo>
                  <a:cubicBezTo>
                    <a:pt x="2954" y="3250"/>
                    <a:pt x="3200" y="3530"/>
                    <a:pt x="3333" y="3840"/>
                  </a:cubicBezTo>
                  <a:cubicBezTo>
                    <a:pt x="3467" y="4151"/>
                    <a:pt x="3506" y="4493"/>
                    <a:pt x="3543" y="4829"/>
                  </a:cubicBezTo>
                  <a:cubicBezTo>
                    <a:pt x="3659" y="4032"/>
                    <a:pt x="3530" y="3220"/>
                    <a:pt x="3399" y="2425"/>
                  </a:cubicBezTo>
                  <a:cubicBezTo>
                    <a:pt x="3267" y="1617"/>
                    <a:pt x="3134" y="808"/>
                    <a:pt x="3002" y="0"/>
                  </a:cubicBezTo>
                  <a:close/>
                  <a:moveTo>
                    <a:pt x="616" y="4218"/>
                  </a:moveTo>
                  <a:lnTo>
                    <a:pt x="616" y="4218"/>
                  </a:lnTo>
                  <a:cubicBezTo>
                    <a:pt x="447" y="4443"/>
                    <a:pt x="270" y="4661"/>
                    <a:pt x="82" y="4872"/>
                  </a:cubicBezTo>
                  <a:lnTo>
                    <a:pt x="82" y="4872"/>
                  </a:lnTo>
                  <a:lnTo>
                    <a:pt x="591" y="4308"/>
                  </a:lnTo>
                  <a:cubicBezTo>
                    <a:pt x="598" y="4277"/>
                    <a:pt x="606" y="4247"/>
                    <a:pt x="616" y="4218"/>
                  </a:cubicBezTo>
                  <a:close/>
                  <a:moveTo>
                    <a:pt x="82" y="4872"/>
                  </a:moveTo>
                  <a:lnTo>
                    <a:pt x="1" y="4962"/>
                  </a:lnTo>
                  <a:cubicBezTo>
                    <a:pt x="28" y="4932"/>
                    <a:pt x="55" y="4902"/>
                    <a:pt x="82" y="4872"/>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6968113" y="3525950"/>
              <a:ext cx="56500" cy="138350"/>
            </a:xfrm>
            <a:custGeom>
              <a:rect b="b" l="l" r="r" t="t"/>
              <a:pathLst>
                <a:path extrusionOk="0" h="5534" w="2260">
                  <a:moveTo>
                    <a:pt x="0" y="0"/>
                  </a:moveTo>
                  <a:lnTo>
                    <a:pt x="0" y="0"/>
                  </a:lnTo>
                  <a:cubicBezTo>
                    <a:pt x="363" y="880"/>
                    <a:pt x="446" y="1846"/>
                    <a:pt x="525" y="2793"/>
                  </a:cubicBezTo>
                  <a:cubicBezTo>
                    <a:pt x="601" y="3706"/>
                    <a:pt x="678" y="4619"/>
                    <a:pt x="753" y="5533"/>
                  </a:cubicBezTo>
                  <a:cubicBezTo>
                    <a:pt x="807" y="5340"/>
                    <a:pt x="828" y="5139"/>
                    <a:pt x="816" y="4940"/>
                  </a:cubicBezTo>
                  <a:lnTo>
                    <a:pt x="816" y="4940"/>
                  </a:lnTo>
                  <a:lnTo>
                    <a:pt x="883" y="5243"/>
                  </a:lnTo>
                  <a:cubicBezTo>
                    <a:pt x="816" y="4809"/>
                    <a:pt x="767" y="4373"/>
                    <a:pt x="738" y="3937"/>
                  </a:cubicBezTo>
                  <a:cubicBezTo>
                    <a:pt x="705" y="3444"/>
                    <a:pt x="706" y="2910"/>
                    <a:pt x="990" y="2505"/>
                  </a:cubicBezTo>
                  <a:cubicBezTo>
                    <a:pt x="1162" y="2262"/>
                    <a:pt x="1473" y="2109"/>
                    <a:pt x="1761" y="2109"/>
                  </a:cubicBezTo>
                  <a:cubicBezTo>
                    <a:pt x="1953" y="2109"/>
                    <a:pt x="2135" y="2177"/>
                    <a:pt x="2259" y="2330"/>
                  </a:cubicBezTo>
                  <a:cubicBezTo>
                    <a:pt x="1680" y="1406"/>
                    <a:pt x="906" y="607"/>
                    <a:pt x="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6533013" y="3669350"/>
              <a:ext cx="237575" cy="208150"/>
            </a:xfrm>
            <a:custGeom>
              <a:rect b="b" l="l" r="r" t="t"/>
              <a:pathLst>
                <a:path extrusionOk="0" h="8326" w="9503">
                  <a:moveTo>
                    <a:pt x="0" y="1"/>
                  </a:moveTo>
                  <a:lnTo>
                    <a:pt x="0" y="1"/>
                  </a:lnTo>
                  <a:cubicBezTo>
                    <a:pt x="1425" y="2349"/>
                    <a:pt x="2484" y="4917"/>
                    <a:pt x="3132" y="7585"/>
                  </a:cubicBezTo>
                  <a:lnTo>
                    <a:pt x="3132" y="7585"/>
                  </a:lnTo>
                  <a:cubicBezTo>
                    <a:pt x="2834" y="6279"/>
                    <a:pt x="2537" y="4972"/>
                    <a:pt x="2240" y="3666"/>
                  </a:cubicBezTo>
                  <a:cubicBezTo>
                    <a:pt x="2173" y="3371"/>
                    <a:pt x="2144" y="2986"/>
                    <a:pt x="2410" y="2842"/>
                  </a:cubicBezTo>
                  <a:cubicBezTo>
                    <a:pt x="2475" y="2807"/>
                    <a:pt x="2547" y="2795"/>
                    <a:pt x="2621" y="2795"/>
                  </a:cubicBezTo>
                  <a:cubicBezTo>
                    <a:pt x="2702" y="2795"/>
                    <a:pt x="2784" y="2810"/>
                    <a:pt x="2862" y="2827"/>
                  </a:cubicBezTo>
                  <a:cubicBezTo>
                    <a:pt x="4394" y="3161"/>
                    <a:pt x="5736" y="4270"/>
                    <a:pt x="6354" y="5711"/>
                  </a:cubicBezTo>
                  <a:lnTo>
                    <a:pt x="6678" y="5568"/>
                  </a:lnTo>
                  <a:cubicBezTo>
                    <a:pt x="6013" y="5065"/>
                    <a:pt x="4741" y="2991"/>
                    <a:pt x="5537" y="2212"/>
                  </a:cubicBezTo>
                  <a:cubicBezTo>
                    <a:pt x="5774" y="1982"/>
                    <a:pt x="6115" y="1896"/>
                    <a:pt x="6441" y="1850"/>
                  </a:cubicBezTo>
                  <a:cubicBezTo>
                    <a:pt x="6677" y="1817"/>
                    <a:pt x="6916" y="1801"/>
                    <a:pt x="7155" y="1801"/>
                  </a:cubicBezTo>
                  <a:cubicBezTo>
                    <a:pt x="7965" y="1801"/>
                    <a:pt x="8776" y="1989"/>
                    <a:pt x="9503" y="2352"/>
                  </a:cubicBezTo>
                  <a:cubicBezTo>
                    <a:pt x="6453" y="826"/>
                    <a:pt x="3291" y="769"/>
                    <a:pt x="0" y="1"/>
                  </a:cubicBezTo>
                  <a:close/>
                  <a:moveTo>
                    <a:pt x="3132" y="7585"/>
                  </a:moveTo>
                  <a:cubicBezTo>
                    <a:pt x="3188" y="7832"/>
                    <a:pt x="3244" y="8079"/>
                    <a:pt x="3300" y="8325"/>
                  </a:cubicBezTo>
                  <a:cubicBezTo>
                    <a:pt x="3247" y="8078"/>
                    <a:pt x="3191" y="7831"/>
                    <a:pt x="3132" y="758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6367213" y="3692225"/>
              <a:ext cx="238200" cy="272525"/>
            </a:xfrm>
            <a:custGeom>
              <a:rect b="b" l="l" r="r" t="t"/>
              <a:pathLst>
                <a:path extrusionOk="0" h="10901" w="9528">
                  <a:moveTo>
                    <a:pt x="6472" y="0"/>
                  </a:moveTo>
                  <a:cubicBezTo>
                    <a:pt x="6352" y="0"/>
                    <a:pt x="6228" y="68"/>
                    <a:pt x="6123" y="136"/>
                  </a:cubicBezTo>
                  <a:cubicBezTo>
                    <a:pt x="3098" y="2089"/>
                    <a:pt x="861" y="5227"/>
                    <a:pt x="1" y="8724"/>
                  </a:cubicBezTo>
                  <a:cubicBezTo>
                    <a:pt x="631" y="7171"/>
                    <a:pt x="1533" y="5728"/>
                    <a:pt x="2654" y="4481"/>
                  </a:cubicBezTo>
                  <a:cubicBezTo>
                    <a:pt x="2777" y="4345"/>
                    <a:pt x="2914" y="4203"/>
                    <a:pt x="3093" y="4162"/>
                  </a:cubicBezTo>
                  <a:cubicBezTo>
                    <a:pt x="3128" y="4154"/>
                    <a:pt x="3163" y="4150"/>
                    <a:pt x="3197" y="4150"/>
                  </a:cubicBezTo>
                  <a:cubicBezTo>
                    <a:pt x="3461" y="4150"/>
                    <a:pt x="3706" y="4377"/>
                    <a:pt x="3808" y="4633"/>
                  </a:cubicBezTo>
                  <a:cubicBezTo>
                    <a:pt x="3922" y="4922"/>
                    <a:pt x="3910" y="5242"/>
                    <a:pt x="3947" y="5552"/>
                  </a:cubicBezTo>
                  <a:cubicBezTo>
                    <a:pt x="4095" y="6823"/>
                    <a:pt x="5031" y="7836"/>
                    <a:pt x="5740" y="8921"/>
                  </a:cubicBezTo>
                  <a:lnTo>
                    <a:pt x="5740" y="8921"/>
                  </a:lnTo>
                  <a:cubicBezTo>
                    <a:pt x="4908" y="7347"/>
                    <a:pt x="4480" y="5561"/>
                    <a:pt x="4514" y="3781"/>
                  </a:cubicBezTo>
                  <a:cubicBezTo>
                    <a:pt x="4526" y="3149"/>
                    <a:pt x="4672" y="2405"/>
                    <a:pt x="5249" y="2147"/>
                  </a:cubicBezTo>
                  <a:cubicBezTo>
                    <a:pt x="5377" y="2091"/>
                    <a:pt x="5505" y="2065"/>
                    <a:pt x="5632" y="2065"/>
                  </a:cubicBezTo>
                  <a:cubicBezTo>
                    <a:pt x="6233" y="2065"/>
                    <a:pt x="6815" y="2636"/>
                    <a:pt x="7188" y="3178"/>
                  </a:cubicBezTo>
                  <a:cubicBezTo>
                    <a:pt x="8247" y="4717"/>
                    <a:pt x="9042" y="6438"/>
                    <a:pt x="9527" y="8243"/>
                  </a:cubicBezTo>
                  <a:cubicBezTo>
                    <a:pt x="9205" y="5422"/>
                    <a:pt x="8264" y="2672"/>
                    <a:pt x="6791" y="245"/>
                  </a:cubicBezTo>
                  <a:cubicBezTo>
                    <a:pt x="6739" y="156"/>
                    <a:pt x="6678" y="64"/>
                    <a:pt x="6585" y="23"/>
                  </a:cubicBezTo>
                  <a:cubicBezTo>
                    <a:pt x="6548" y="7"/>
                    <a:pt x="6510" y="0"/>
                    <a:pt x="6472" y="0"/>
                  </a:cubicBezTo>
                  <a:close/>
                  <a:moveTo>
                    <a:pt x="5740" y="8921"/>
                  </a:moveTo>
                  <a:lnTo>
                    <a:pt x="5740" y="8921"/>
                  </a:lnTo>
                  <a:cubicBezTo>
                    <a:pt x="5815" y="9062"/>
                    <a:pt x="5893" y="9201"/>
                    <a:pt x="5974" y="9339"/>
                  </a:cubicBezTo>
                  <a:lnTo>
                    <a:pt x="6545" y="10901"/>
                  </a:lnTo>
                  <a:cubicBezTo>
                    <a:pt x="6474" y="10177"/>
                    <a:pt x="6144" y="9537"/>
                    <a:pt x="5740" y="892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6613313" y="3905050"/>
              <a:ext cx="42325" cy="147450"/>
            </a:xfrm>
            <a:custGeom>
              <a:rect b="b" l="l" r="r" t="t"/>
              <a:pathLst>
                <a:path extrusionOk="0" h="5898" w="1693">
                  <a:moveTo>
                    <a:pt x="71" y="1"/>
                  </a:moveTo>
                  <a:lnTo>
                    <a:pt x="71" y="1"/>
                  </a:lnTo>
                  <a:cubicBezTo>
                    <a:pt x="0" y="1276"/>
                    <a:pt x="40" y="2557"/>
                    <a:pt x="188" y="3825"/>
                  </a:cubicBezTo>
                  <a:lnTo>
                    <a:pt x="188" y="3825"/>
                  </a:lnTo>
                  <a:cubicBezTo>
                    <a:pt x="209" y="3387"/>
                    <a:pt x="335" y="2910"/>
                    <a:pt x="731" y="2753"/>
                  </a:cubicBezTo>
                  <a:cubicBezTo>
                    <a:pt x="819" y="2718"/>
                    <a:pt x="910" y="2703"/>
                    <a:pt x="1002" y="2703"/>
                  </a:cubicBezTo>
                  <a:cubicBezTo>
                    <a:pt x="1234" y="2703"/>
                    <a:pt x="1473" y="2796"/>
                    <a:pt x="1693" y="2888"/>
                  </a:cubicBezTo>
                  <a:cubicBezTo>
                    <a:pt x="984" y="2034"/>
                    <a:pt x="431" y="1051"/>
                    <a:pt x="71" y="1"/>
                  </a:cubicBezTo>
                  <a:close/>
                  <a:moveTo>
                    <a:pt x="188" y="3825"/>
                  </a:moveTo>
                  <a:cubicBezTo>
                    <a:pt x="185" y="3872"/>
                    <a:pt x="184" y="3919"/>
                    <a:pt x="184" y="3964"/>
                  </a:cubicBezTo>
                  <a:cubicBezTo>
                    <a:pt x="183" y="4486"/>
                    <a:pt x="233" y="5008"/>
                    <a:pt x="334" y="5520"/>
                  </a:cubicBezTo>
                  <a:lnTo>
                    <a:pt x="529" y="5898"/>
                  </a:lnTo>
                  <a:cubicBezTo>
                    <a:pt x="383" y="5213"/>
                    <a:pt x="269" y="4521"/>
                    <a:pt x="188" y="382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6951238" y="3645900"/>
              <a:ext cx="115625" cy="233775"/>
            </a:xfrm>
            <a:custGeom>
              <a:rect b="b" l="l" r="r" t="t"/>
              <a:pathLst>
                <a:path extrusionOk="0" h="9351" w="4625">
                  <a:moveTo>
                    <a:pt x="2546" y="3761"/>
                  </a:moveTo>
                  <a:lnTo>
                    <a:pt x="2546" y="3761"/>
                  </a:lnTo>
                  <a:cubicBezTo>
                    <a:pt x="2753" y="4213"/>
                    <a:pt x="2976" y="4658"/>
                    <a:pt x="3217" y="5093"/>
                  </a:cubicBezTo>
                  <a:cubicBezTo>
                    <a:pt x="2994" y="4649"/>
                    <a:pt x="2770" y="4205"/>
                    <a:pt x="2546" y="3761"/>
                  </a:cubicBezTo>
                  <a:close/>
                  <a:moveTo>
                    <a:pt x="206" y="8897"/>
                  </a:moveTo>
                  <a:lnTo>
                    <a:pt x="1" y="9335"/>
                  </a:lnTo>
                  <a:cubicBezTo>
                    <a:pt x="90" y="9197"/>
                    <a:pt x="157" y="9050"/>
                    <a:pt x="206" y="8897"/>
                  </a:cubicBezTo>
                  <a:close/>
                  <a:moveTo>
                    <a:pt x="1281" y="0"/>
                  </a:moveTo>
                  <a:cubicBezTo>
                    <a:pt x="597" y="2364"/>
                    <a:pt x="276" y="4833"/>
                    <a:pt x="332" y="7293"/>
                  </a:cubicBezTo>
                  <a:cubicBezTo>
                    <a:pt x="345" y="7829"/>
                    <a:pt x="368" y="8396"/>
                    <a:pt x="206" y="8897"/>
                  </a:cubicBezTo>
                  <a:lnTo>
                    <a:pt x="206" y="8897"/>
                  </a:lnTo>
                  <a:lnTo>
                    <a:pt x="445" y="8387"/>
                  </a:lnTo>
                  <a:cubicBezTo>
                    <a:pt x="609" y="8001"/>
                    <a:pt x="439" y="7563"/>
                    <a:pt x="427" y="7143"/>
                  </a:cubicBezTo>
                  <a:cubicBezTo>
                    <a:pt x="417" y="6775"/>
                    <a:pt x="676" y="6335"/>
                    <a:pt x="1005" y="6335"/>
                  </a:cubicBezTo>
                  <a:cubicBezTo>
                    <a:pt x="1050" y="6335"/>
                    <a:pt x="1097" y="6343"/>
                    <a:pt x="1145" y="6362"/>
                  </a:cubicBezTo>
                  <a:cubicBezTo>
                    <a:pt x="1231" y="6395"/>
                    <a:pt x="1302" y="6456"/>
                    <a:pt x="1371" y="6517"/>
                  </a:cubicBezTo>
                  <a:cubicBezTo>
                    <a:pt x="2455" y="7462"/>
                    <a:pt x="3540" y="8407"/>
                    <a:pt x="4624" y="9350"/>
                  </a:cubicBezTo>
                  <a:cubicBezTo>
                    <a:pt x="3838" y="7958"/>
                    <a:pt x="2266" y="7095"/>
                    <a:pt x="1649" y="5619"/>
                  </a:cubicBezTo>
                  <a:cubicBezTo>
                    <a:pt x="1400" y="5027"/>
                    <a:pt x="1328" y="4380"/>
                    <a:pt x="1258" y="3741"/>
                  </a:cubicBezTo>
                  <a:cubicBezTo>
                    <a:pt x="1232" y="3510"/>
                    <a:pt x="1208" y="3269"/>
                    <a:pt x="1293" y="3053"/>
                  </a:cubicBezTo>
                  <a:cubicBezTo>
                    <a:pt x="1367" y="2865"/>
                    <a:pt x="1551" y="2705"/>
                    <a:pt x="1748" y="2705"/>
                  </a:cubicBezTo>
                  <a:cubicBezTo>
                    <a:pt x="1775" y="2705"/>
                    <a:pt x="1804" y="2708"/>
                    <a:pt x="1832" y="2715"/>
                  </a:cubicBezTo>
                  <a:cubicBezTo>
                    <a:pt x="2033" y="2765"/>
                    <a:pt x="2148" y="2970"/>
                    <a:pt x="2241" y="3155"/>
                  </a:cubicBezTo>
                  <a:cubicBezTo>
                    <a:pt x="2343" y="3357"/>
                    <a:pt x="2445" y="3559"/>
                    <a:pt x="2546" y="3761"/>
                  </a:cubicBezTo>
                  <a:lnTo>
                    <a:pt x="2546" y="3761"/>
                  </a:lnTo>
                  <a:cubicBezTo>
                    <a:pt x="1997" y="2555"/>
                    <a:pt x="1572" y="1293"/>
                    <a:pt x="128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881013" y="3505725"/>
              <a:ext cx="97950" cy="117350"/>
            </a:xfrm>
            <a:custGeom>
              <a:rect b="b" l="l" r="r" t="t"/>
              <a:pathLst>
                <a:path extrusionOk="0" h="4694" w="3918">
                  <a:moveTo>
                    <a:pt x="1170" y="2816"/>
                  </a:moveTo>
                  <a:cubicBezTo>
                    <a:pt x="896" y="3052"/>
                    <a:pt x="663" y="3335"/>
                    <a:pt x="488" y="3651"/>
                  </a:cubicBezTo>
                  <a:lnTo>
                    <a:pt x="488" y="3651"/>
                  </a:lnTo>
                  <a:cubicBezTo>
                    <a:pt x="725" y="3381"/>
                    <a:pt x="952" y="3102"/>
                    <a:pt x="1170" y="2816"/>
                  </a:cubicBezTo>
                  <a:close/>
                  <a:moveTo>
                    <a:pt x="488" y="3651"/>
                  </a:moveTo>
                  <a:cubicBezTo>
                    <a:pt x="330" y="3831"/>
                    <a:pt x="167" y="4007"/>
                    <a:pt x="0" y="4180"/>
                  </a:cubicBezTo>
                  <a:lnTo>
                    <a:pt x="341" y="3954"/>
                  </a:lnTo>
                  <a:cubicBezTo>
                    <a:pt x="384" y="3850"/>
                    <a:pt x="433" y="3749"/>
                    <a:pt x="488" y="3651"/>
                  </a:cubicBezTo>
                  <a:close/>
                  <a:moveTo>
                    <a:pt x="2860" y="0"/>
                  </a:moveTo>
                  <a:cubicBezTo>
                    <a:pt x="2402" y="997"/>
                    <a:pt x="1833" y="1943"/>
                    <a:pt x="1170" y="2816"/>
                  </a:cubicBezTo>
                  <a:lnTo>
                    <a:pt x="1170" y="2816"/>
                  </a:lnTo>
                  <a:cubicBezTo>
                    <a:pt x="1406" y="2613"/>
                    <a:pt x="1672" y="2446"/>
                    <a:pt x="1959" y="2324"/>
                  </a:cubicBezTo>
                  <a:cubicBezTo>
                    <a:pt x="2089" y="2269"/>
                    <a:pt x="2232" y="2224"/>
                    <a:pt x="2371" y="2224"/>
                  </a:cubicBezTo>
                  <a:cubicBezTo>
                    <a:pt x="2433" y="2224"/>
                    <a:pt x="2495" y="2233"/>
                    <a:pt x="2555" y="2255"/>
                  </a:cubicBezTo>
                  <a:cubicBezTo>
                    <a:pt x="2717" y="2314"/>
                    <a:pt x="2833" y="2457"/>
                    <a:pt x="2933" y="2598"/>
                  </a:cubicBezTo>
                  <a:cubicBezTo>
                    <a:pt x="3369" y="3219"/>
                    <a:pt x="3659" y="3943"/>
                    <a:pt x="3770" y="4693"/>
                  </a:cubicBezTo>
                  <a:cubicBezTo>
                    <a:pt x="3917" y="4080"/>
                    <a:pt x="3802" y="3437"/>
                    <a:pt x="3664" y="2821"/>
                  </a:cubicBezTo>
                  <a:cubicBezTo>
                    <a:pt x="3450" y="1867"/>
                    <a:pt x="3181" y="925"/>
                    <a:pt x="286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6322138" y="3567250"/>
              <a:ext cx="163100" cy="252150"/>
            </a:xfrm>
            <a:custGeom>
              <a:rect b="b" l="l" r="r" t="t"/>
              <a:pathLst>
                <a:path extrusionOk="0" h="10086" w="6524">
                  <a:moveTo>
                    <a:pt x="5313" y="2488"/>
                  </a:moveTo>
                  <a:cubicBezTo>
                    <a:pt x="5675" y="2651"/>
                    <a:pt x="6040" y="2809"/>
                    <a:pt x="6403" y="2966"/>
                  </a:cubicBezTo>
                  <a:lnTo>
                    <a:pt x="6524" y="2976"/>
                  </a:lnTo>
                  <a:lnTo>
                    <a:pt x="6499" y="2894"/>
                  </a:lnTo>
                  <a:lnTo>
                    <a:pt x="6387" y="2890"/>
                  </a:lnTo>
                  <a:cubicBezTo>
                    <a:pt x="6383" y="2665"/>
                    <a:pt x="6101" y="2573"/>
                    <a:pt x="5878" y="2543"/>
                  </a:cubicBezTo>
                  <a:cubicBezTo>
                    <a:pt x="5693" y="2520"/>
                    <a:pt x="5503" y="2499"/>
                    <a:pt x="5313" y="2488"/>
                  </a:cubicBezTo>
                  <a:close/>
                  <a:moveTo>
                    <a:pt x="1203" y="0"/>
                  </a:moveTo>
                  <a:cubicBezTo>
                    <a:pt x="1920" y="1602"/>
                    <a:pt x="1998" y="3603"/>
                    <a:pt x="1362" y="5246"/>
                  </a:cubicBezTo>
                  <a:cubicBezTo>
                    <a:pt x="756" y="6811"/>
                    <a:pt x="300" y="8435"/>
                    <a:pt x="1" y="10085"/>
                  </a:cubicBezTo>
                  <a:cubicBezTo>
                    <a:pt x="522" y="7705"/>
                    <a:pt x="1513" y="5408"/>
                    <a:pt x="3030" y="3501"/>
                  </a:cubicBezTo>
                  <a:cubicBezTo>
                    <a:pt x="3240" y="3237"/>
                    <a:pt x="3465" y="2975"/>
                    <a:pt x="3749" y="2794"/>
                  </a:cubicBezTo>
                  <a:cubicBezTo>
                    <a:pt x="4128" y="2554"/>
                    <a:pt x="4573" y="2480"/>
                    <a:pt x="5029" y="2480"/>
                  </a:cubicBezTo>
                  <a:cubicBezTo>
                    <a:pt x="5123" y="2480"/>
                    <a:pt x="5218" y="2483"/>
                    <a:pt x="5313" y="2488"/>
                  </a:cubicBezTo>
                  <a:lnTo>
                    <a:pt x="5313" y="2488"/>
                  </a:lnTo>
                  <a:cubicBezTo>
                    <a:pt x="3837" y="1827"/>
                    <a:pt x="2392" y="1086"/>
                    <a:pt x="1203"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6160188" y="3444350"/>
              <a:ext cx="191950" cy="175725"/>
            </a:xfrm>
            <a:custGeom>
              <a:rect b="b" l="l" r="r" t="t"/>
              <a:pathLst>
                <a:path extrusionOk="0" h="7029" w="7678">
                  <a:moveTo>
                    <a:pt x="3379" y="1"/>
                  </a:moveTo>
                  <a:cubicBezTo>
                    <a:pt x="3332" y="1"/>
                    <a:pt x="3285" y="11"/>
                    <a:pt x="3238" y="35"/>
                  </a:cubicBezTo>
                  <a:cubicBezTo>
                    <a:pt x="1891" y="2164"/>
                    <a:pt x="801" y="4458"/>
                    <a:pt x="1" y="6848"/>
                  </a:cubicBezTo>
                  <a:lnTo>
                    <a:pt x="92" y="7029"/>
                  </a:lnTo>
                  <a:cubicBezTo>
                    <a:pt x="326" y="5763"/>
                    <a:pt x="1077" y="4660"/>
                    <a:pt x="1817" y="3605"/>
                  </a:cubicBezTo>
                  <a:cubicBezTo>
                    <a:pt x="2278" y="2946"/>
                    <a:pt x="2862" y="2220"/>
                    <a:pt x="3667" y="2199"/>
                  </a:cubicBezTo>
                  <a:cubicBezTo>
                    <a:pt x="3678" y="2199"/>
                    <a:pt x="3690" y="2199"/>
                    <a:pt x="3701" y="2199"/>
                  </a:cubicBezTo>
                  <a:cubicBezTo>
                    <a:pt x="4175" y="2199"/>
                    <a:pt x="4621" y="2459"/>
                    <a:pt x="4954" y="2801"/>
                  </a:cubicBezTo>
                  <a:cubicBezTo>
                    <a:pt x="5293" y="3149"/>
                    <a:pt x="5536" y="3579"/>
                    <a:pt x="5794" y="3993"/>
                  </a:cubicBezTo>
                  <a:cubicBezTo>
                    <a:pt x="6343" y="4878"/>
                    <a:pt x="6976" y="5711"/>
                    <a:pt x="7677" y="6480"/>
                  </a:cubicBezTo>
                  <a:cubicBezTo>
                    <a:pt x="7320" y="5563"/>
                    <a:pt x="6962" y="4645"/>
                    <a:pt x="6603" y="3728"/>
                  </a:cubicBezTo>
                  <a:cubicBezTo>
                    <a:pt x="6332" y="3031"/>
                    <a:pt x="6047" y="2316"/>
                    <a:pt x="5524" y="1783"/>
                  </a:cubicBezTo>
                  <a:cubicBezTo>
                    <a:pt x="5054" y="1305"/>
                    <a:pt x="4415" y="1006"/>
                    <a:pt x="3997" y="481"/>
                  </a:cubicBezTo>
                  <a:cubicBezTo>
                    <a:pt x="3832" y="271"/>
                    <a:pt x="3613" y="1"/>
                    <a:pt x="337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5988388" y="3004425"/>
              <a:ext cx="356575" cy="565050"/>
            </a:xfrm>
            <a:custGeom>
              <a:rect b="b" l="l" r="r" t="t"/>
              <a:pathLst>
                <a:path extrusionOk="0" h="22602" w="14263">
                  <a:moveTo>
                    <a:pt x="10471" y="1"/>
                  </a:moveTo>
                  <a:cubicBezTo>
                    <a:pt x="10421" y="1"/>
                    <a:pt x="10371" y="4"/>
                    <a:pt x="10323" y="8"/>
                  </a:cubicBezTo>
                  <a:cubicBezTo>
                    <a:pt x="9234" y="93"/>
                    <a:pt x="8184" y="580"/>
                    <a:pt x="7410" y="1346"/>
                  </a:cubicBezTo>
                  <a:lnTo>
                    <a:pt x="7410" y="1346"/>
                  </a:lnTo>
                  <a:lnTo>
                    <a:pt x="8006" y="708"/>
                  </a:lnTo>
                  <a:lnTo>
                    <a:pt x="8006" y="708"/>
                  </a:lnTo>
                  <a:cubicBezTo>
                    <a:pt x="7225" y="1140"/>
                    <a:pt x="4461" y="3076"/>
                    <a:pt x="5965" y="4094"/>
                  </a:cubicBezTo>
                  <a:cubicBezTo>
                    <a:pt x="6271" y="4300"/>
                    <a:pt x="6635" y="4363"/>
                    <a:pt x="7009" y="4363"/>
                  </a:cubicBezTo>
                  <a:cubicBezTo>
                    <a:pt x="7268" y="4363"/>
                    <a:pt x="7531" y="4333"/>
                    <a:pt x="7783" y="4301"/>
                  </a:cubicBezTo>
                  <a:lnTo>
                    <a:pt x="7783" y="4301"/>
                  </a:lnTo>
                  <a:cubicBezTo>
                    <a:pt x="6394" y="5036"/>
                    <a:pt x="5169" y="6080"/>
                    <a:pt x="4224" y="7336"/>
                  </a:cubicBezTo>
                  <a:cubicBezTo>
                    <a:pt x="4148" y="7436"/>
                    <a:pt x="4071" y="7553"/>
                    <a:pt x="4101" y="7675"/>
                  </a:cubicBezTo>
                  <a:cubicBezTo>
                    <a:pt x="4143" y="7852"/>
                    <a:pt x="4366" y="7900"/>
                    <a:pt x="4546" y="7911"/>
                  </a:cubicBezTo>
                  <a:cubicBezTo>
                    <a:pt x="4801" y="7926"/>
                    <a:pt x="5056" y="7933"/>
                    <a:pt x="5311" y="7933"/>
                  </a:cubicBezTo>
                  <a:cubicBezTo>
                    <a:pt x="5796" y="7933"/>
                    <a:pt x="6281" y="7906"/>
                    <a:pt x="6763" y="7851"/>
                  </a:cubicBezTo>
                  <a:lnTo>
                    <a:pt x="6763" y="7851"/>
                  </a:lnTo>
                  <a:cubicBezTo>
                    <a:pt x="5117" y="8413"/>
                    <a:pt x="3863" y="9733"/>
                    <a:pt x="2677" y="11006"/>
                  </a:cubicBezTo>
                  <a:cubicBezTo>
                    <a:pt x="1992" y="11743"/>
                    <a:pt x="1266" y="12570"/>
                    <a:pt x="1221" y="13576"/>
                  </a:cubicBezTo>
                  <a:cubicBezTo>
                    <a:pt x="1388" y="13598"/>
                    <a:pt x="1557" y="13610"/>
                    <a:pt x="1726" y="13610"/>
                  </a:cubicBezTo>
                  <a:cubicBezTo>
                    <a:pt x="2278" y="13610"/>
                    <a:pt x="2830" y="13489"/>
                    <a:pt x="3330" y="13255"/>
                  </a:cubicBezTo>
                  <a:lnTo>
                    <a:pt x="3330" y="13255"/>
                  </a:lnTo>
                  <a:cubicBezTo>
                    <a:pt x="1677" y="14030"/>
                    <a:pt x="318" y="16419"/>
                    <a:pt x="1284" y="18146"/>
                  </a:cubicBezTo>
                  <a:cubicBezTo>
                    <a:pt x="701" y="18820"/>
                    <a:pt x="176" y="19601"/>
                    <a:pt x="88" y="20489"/>
                  </a:cubicBezTo>
                  <a:cubicBezTo>
                    <a:pt x="1" y="21376"/>
                    <a:pt x="485" y="22370"/>
                    <a:pt x="1345" y="22602"/>
                  </a:cubicBezTo>
                  <a:cubicBezTo>
                    <a:pt x="3481" y="17836"/>
                    <a:pt x="9760" y="16166"/>
                    <a:pt x="12238" y="11569"/>
                  </a:cubicBezTo>
                  <a:cubicBezTo>
                    <a:pt x="14263" y="7813"/>
                    <a:pt x="13310" y="3745"/>
                    <a:pt x="11086" y="388"/>
                  </a:cubicBezTo>
                  <a:cubicBezTo>
                    <a:pt x="11005" y="266"/>
                    <a:pt x="10919" y="140"/>
                    <a:pt x="10791" y="69"/>
                  </a:cubicBezTo>
                  <a:cubicBezTo>
                    <a:pt x="10694" y="16"/>
                    <a:pt x="10583" y="1"/>
                    <a:pt x="1047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6215688" y="2885000"/>
              <a:ext cx="124950" cy="511675"/>
            </a:xfrm>
            <a:custGeom>
              <a:rect b="b" l="l" r="r" t="t"/>
              <a:pathLst>
                <a:path extrusionOk="0" h="20467" w="4998">
                  <a:moveTo>
                    <a:pt x="2132" y="1"/>
                  </a:moveTo>
                  <a:lnTo>
                    <a:pt x="2132" y="1"/>
                  </a:lnTo>
                  <a:cubicBezTo>
                    <a:pt x="2067" y="347"/>
                    <a:pt x="2005" y="701"/>
                    <a:pt x="1955" y="1056"/>
                  </a:cubicBezTo>
                  <a:lnTo>
                    <a:pt x="1955" y="1056"/>
                  </a:lnTo>
                  <a:cubicBezTo>
                    <a:pt x="2068" y="917"/>
                    <a:pt x="2182" y="779"/>
                    <a:pt x="2296" y="641"/>
                  </a:cubicBezTo>
                  <a:lnTo>
                    <a:pt x="2132" y="1"/>
                  </a:lnTo>
                  <a:close/>
                  <a:moveTo>
                    <a:pt x="1955" y="1056"/>
                  </a:moveTo>
                  <a:cubicBezTo>
                    <a:pt x="1332" y="1822"/>
                    <a:pt x="740" y="2621"/>
                    <a:pt x="401" y="3544"/>
                  </a:cubicBezTo>
                  <a:cubicBezTo>
                    <a:pt x="0" y="4634"/>
                    <a:pt x="12" y="5947"/>
                    <a:pt x="729" y="6863"/>
                  </a:cubicBezTo>
                  <a:cubicBezTo>
                    <a:pt x="1149" y="7401"/>
                    <a:pt x="1780" y="7767"/>
                    <a:pt x="2105" y="8367"/>
                  </a:cubicBezTo>
                  <a:cubicBezTo>
                    <a:pt x="2375" y="8867"/>
                    <a:pt x="2396" y="9460"/>
                    <a:pt x="2396" y="10027"/>
                  </a:cubicBezTo>
                  <a:cubicBezTo>
                    <a:pt x="2397" y="13560"/>
                    <a:pt x="1864" y="17093"/>
                    <a:pt x="821" y="20467"/>
                  </a:cubicBezTo>
                  <a:cubicBezTo>
                    <a:pt x="1968" y="18733"/>
                    <a:pt x="2904" y="16859"/>
                    <a:pt x="3602" y="14902"/>
                  </a:cubicBezTo>
                  <a:cubicBezTo>
                    <a:pt x="4552" y="12237"/>
                    <a:pt x="4998" y="9078"/>
                    <a:pt x="3419" y="6730"/>
                  </a:cubicBezTo>
                  <a:cubicBezTo>
                    <a:pt x="3123" y="6291"/>
                    <a:pt x="2765" y="5895"/>
                    <a:pt x="2493" y="5440"/>
                  </a:cubicBezTo>
                  <a:cubicBezTo>
                    <a:pt x="1720" y="4147"/>
                    <a:pt x="1737" y="2578"/>
                    <a:pt x="1955" y="105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6226388" y="2482025"/>
              <a:ext cx="169925" cy="439500"/>
            </a:xfrm>
            <a:custGeom>
              <a:rect b="b" l="l" r="r" t="t"/>
              <a:pathLst>
                <a:path extrusionOk="0" h="17580" w="6797">
                  <a:moveTo>
                    <a:pt x="3271" y="0"/>
                  </a:moveTo>
                  <a:cubicBezTo>
                    <a:pt x="2616" y="1310"/>
                    <a:pt x="1404" y="2330"/>
                    <a:pt x="1" y="2754"/>
                  </a:cubicBezTo>
                  <a:lnTo>
                    <a:pt x="246" y="2758"/>
                  </a:lnTo>
                  <a:cubicBezTo>
                    <a:pt x="1462" y="7588"/>
                    <a:pt x="1897" y="12613"/>
                    <a:pt x="1527" y="17580"/>
                  </a:cubicBezTo>
                  <a:cubicBezTo>
                    <a:pt x="2371" y="14387"/>
                    <a:pt x="4617" y="11784"/>
                    <a:pt x="6796" y="9305"/>
                  </a:cubicBezTo>
                  <a:cubicBezTo>
                    <a:pt x="4379" y="6958"/>
                    <a:pt x="5451" y="2569"/>
                    <a:pt x="327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6132638" y="2458075"/>
              <a:ext cx="237475" cy="564075"/>
            </a:xfrm>
            <a:custGeom>
              <a:rect b="b" l="l" r="r" t="t"/>
              <a:pathLst>
                <a:path extrusionOk="0" h="22563" w="9499">
                  <a:moveTo>
                    <a:pt x="7484" y="0"/>
                  </a:moveTo>
                  <a:cubicBezTo>
                    <a:pt x="7484" y="0"/>
                    <a:pt x="7484" y="1"/>
                    <a:pt x="7484" y="1"/>
                  </a:cubicBezTo>
                  <a:lnTo>
                    <a:pt x="7484" y="1"/>
                  </a:lnTo>
                  <a:cubicBezTo>
                    <a:pt x="7484" y="1"/>
                    <a:pt x="7484" y="0"/>
                    <a:pt x="7484" y="0"/>
                  </a:cubicBezTo>
                  <a:close/>
                  <a:moveTo>
                    <a:pt x="374" y="4185"/>
                  </a:moveTo>
                  <a:lnTo>
                    <a:pt x="212" y="4232"/>
                  </a:lnTo>
                  <a:cubicBezTo>
                    <a:pt x="275" y="4239"/>
                    <a:pt x="338" y="4245"/>
                    <a:pt x="400" y="4251"/>
                  </a:cubicBezTo>
                  <a:lnTo>
                    <a:pt x="400" y="4251"/>
                  </a:lnTo>
                  <a:cubicBezTo>
                    <a:pt x="392" y="4229"/>
                    <a:pt x="383" y="4207"/>
                    <a:pt x="374" y="4185"/>
                  </a:cubicBezTo>
                  <a:close/>
                  <a:moveTo>
                    <a:pt x="7484" y="1"/>
                  </a:moveTo>
                  <a:lnTo>
                    <a:pt x="7484" y="1"/>
                  </a:lnTo>
                  <a:cubicBezTo>
                    <a:pt x="7733" y="349"/>
                    <a:pt x="6547" y="1799"/>
                    <a:pt x="6325" y="2036"/>
                  </a:cubicBezTo>
                  <a:cubicBezTo>
                    <a:pt x="5766" y="2629"/>
                    <a:pt x="5053" y="3004"/>
                    <a:pt x="4384" y="3443"/>
                  </a:cubicBezTo>
                  <a:cubicBezTo>
                    <a:pt x="3390" y="4095"/>
                    <a:pt x="2478" y="4307"/>
                    <a:pt x="1431" y="4307"/>
                  </a:cubicBezTo>
                  <a:cubicBezTo>
                    <a:pt x="1103" y="4307"/>
                    <a:pt x="762" y="4286"/>
                    <a:pt x="400" y="4251"/>
                  </a:cubicBezTo>
                  <a:lnTo>
                    <a:pt x="400" y="4251"/>
                  </a:lnTo>
                  <a:cubicBezTo>
                    <a:pt x="1557" y="7239"/>
                    <a:pt x="1972" y="10024"/>
                    <a:pt x="1800" y="13226"/>
                  </a:cubicBezTo>
                  <a:cubicBezTo>
                    <a:pt x="1710" y="14874"/>
                    <a:pt x="1505" y="16517"/>
                    <a:pt x="1184" y="18136"/>
                  </a:cubicBezTo>
                  <a:cubicBezTo>
                    <a:pt x="921" y="19461"/>
                    <a:pt x="718" y="21399"/>
                    <a:pt x="0" y="22562"/>
                  </a:cubicBezTo>
                  <a:cubicBezTo>
                    <a:pt x="1748" y="19728"/>
                    <a:pt x="2038" y="16329"/>
                    <a:pt x="2442" y="13103"/>
                  </a:cubicBezTo>
                  <a:cubicBezTo>
                    <a:pt x="2572" y="12070"/>
                    <a:pt x="2885" y="10969"/>
                    <a:pt x="2910" y="9933"/>
                  </a:cubicBezTo>
                  <a:cubicBezTo>
                    <a:pt x="2916" y="9668"/>
                    <a:pt x="2637" y="9293"/>
                    <a:pt x="2889" y="9083"/>
                  </a:cubicBezTo>
                  <a:cubicBezTo>
                    <a:pt x="2976" y="9010"/>
                    <a:pt x="3063" y="8980"/>
                    <a:pt x="3146" y="8980"/>
                  </a:cubicBezTo>
                  <a:cubicBezTo>
                    <a:pt x="3417" y="8980"/>
                    <a:pt x="3656" y="9301"/>
                    <a:pt x="3784" y="9528"/>
                  </a:cubicBezTo>
                  <a:cubicBezTo>
                    <a:pt x="4795" y="11309"/>
                    <a:pt x="5318" y="13363"/>
                    <a:pt x="5285" y="15412"/>
                  </a:cubicBezTo>
                  <a:cubicBezTo>
                    <a:pt x="5631" y="13404"/>
                    <a:pt x="5192" y="11357"/>
                    <a:pt x="4879" y="9344"/>
                  </a:cubicBezTo>
                  <a:cubicBezTo>
                    <a:pt x="4455" y="6601"/>
                    <a:pt x="4343" y="4359"/>
                    <a:pt x="6613" y="2514"/>
                  </a:cubicBezTo>
                  <a:cubicBezTo>
                    <a:pt x="6768" y="2388"/>
                    <a:pt x="6930" y="2259"/>
                    <a:pt x="7126" y="2224"/>
                  </a:cubicBezTo>
                  <a:cubicBezTo>
                    <a:pt x="7159" y="2219"/>
                    <a:pt x="7192" y="2216"/>
                    <a:pt x="7224" y="2216"/>
                  </a:cubicBezTo>
                  <a:cubicBezTo>
                    <a:pt x="7478" y="2216"/>
                    <a:pt x="7721" y="2378"/>
                    <a:pt x="7877" y="2584"/>
                  </a:cubicBezTo>
                  <a:cubicBezTo>
                    <a:pt x="8052" y="2817"/>
                    <a:pt x="8140" y="3102"/>
                    <a:pt x="8243" y="3374"/>
                  </a:cubicBezTo>
                  <a:cubicBezTo>
                    <a:pt x="8536" y="4155"/>
                    <a:pt x="8962" y="4885"/>
                    <a:pt x="9499" y="5524"/>
                  </a:cubicBezTo>
                  <a:cubicBezTo>
                    <a:pt x="9349" y="3545"/>
                    <a:pt x="8644" y="1611"/>
                    <a:pt x="7484"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6145638" y="2451475"/>
              <a:ext cx="145200" cy="96425"/>
            </a:xfrm>
            <a:custGeom>
              <a:rect b="b" l="l" r="r" t="t"/>
              <a:pathLst>
                <a:path extrusionOk="0" h="3857" w="5808">
                  <a:moveTo>
                    <a:pt x="1016" y="1054"/>
                  </a:moveTo>
                  <a:cubicBezTo>
                    <a:pt x="1063" y="1075"/>
                    <a:pt x="1112" y="1084"/>
                    <a:pt x="1161" y="1084"/>
                  </a:cubicBezTo>
                  <a:cubicBezTo>
                    <a:pt x="1186" y="1084"/>
                    <a:pt x="1210" y="1081"/>
                    <a:pt x="1235" y="1077"/>
                  </a:cubicBezTo>
                  <a:lnTo>
                    <a:pt x="1235" y="1077"/>
                  </a:lnTo>
                  <a:lnTo>
                    <a:pt x="1016" y="1054"/>
                  </a:lnTo>
                  <a:close/>
                  <a:moveTo>
                    <a:pt x="4458" y="1"/>
                  </a:moveTo>
                  <a:cubicBezTo>
                    <a:pt x="4068" y="1"/>
                    <a:pt x="3681" y="117"/>
                    <a:pt x="3304" y="232"/>
                  </a:cubicBezTo>
                  <a:cubicBezTo>
                    <a:pt x="2742" y="405"/>
                    <a:pt x="2173" y="581"/>
                    <a:pt x="1668" y="881"/>
                  </a:cubicBezTo>
                  <a:cubicBezTo>
                    <a:pt x="1533" y="962"/>
                    <a:pt x="1383" y="1053"/>
                    <a:pt x="1235" y="1077"/>
                  </a:cubicBezTo>
                  <a:lnTo>
                    <a:pt x="1235" y="1077"/>
                  </a:lnTo>
                  <a:lnTo>
                    <a:pt x="1514" y="1107"/>
                  </a:lnTo>
                  <a:cubicBezTo>
                    <a:pt x="1501" y="1106"/>
                    <a:pt x="1488" y="1106"/>
                    <a:pt x="1475" y="1106"/>
                  </a:cubicBezTo>
                  <a:cubicBezTo>
                    <a:pt x="855" y="1106"/>
                    <a:pt x="264" y="1580"/>
                    <a:pt x="134" y="2187"/>
                  </a:cubicBezTo>
                  <a:cubicBezTo>
                    <a:pt x="0" y="2809"/>
                    <a:pt x="363" y="3499"/>
                    <a:pt x="949" y="3741"/>
                  </a:cubicBezTo>
                  <a:cubicBezTo>
                    <a:pt x="1148" y="3823"/>
                    <a:pt x="1358" y="3856"/>
                    <a:pt x="1572" y="3856"/>
                  </a:cubicBezTo>
                  <a:cubicBezTo>
                    <a:pt x="1861" y="3856"/>
                    <a:pt x="2155" y="3796"/>
                    <a:pt x="2433" y="3715"/>
                  </a:cubicBezTo>
                  <a:cubicBezTo>
                    <a:pt x="3436" y="3426"/>
                    <a:pt x="4364" y="2879"/>
                    <a:pt x="5103" y="2141"/>
                  </a:cubicBezTo>
                  <a:cubicBezTo>
                    <a:pt x="5468" y="1779"/>
                    <a:pt x="5807" y="1287"/>
                    <a:pt x="5682" y="789"/>
                  </a:cubicBezTo>
                  <a:cubicBezTo>
                    <a:pt x="5570" y="345"/>
                    <a:pt x="5108" y="61"/>
                    <a:pt x="4652" y="11"/>
                  </a:cubicBezTo>
                  <a:cubicBezTo>
                    <a:pt x="4588" y="4"/>
                    <a:pt x="4523" y="1"/>
                    <a:pt x="4458"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6252438" y="2663200"/>
              <a:ext cx="356375" cy="331525"/>
            </a:xfrm>
            <a:custGeom>
              <a:rect b="b" l="l" r="r" t="t"/>
              <a:pathLst>
                <a:path extrusionOk="0" h="13261" w="14255">
                  <a:moveTo>
                    <a:pt x="10398" y="0"/>
                  </a:moveTo>
                  <a:cubicBezTo>
                    <a:pt x="9771" y="0"/>
                    <a:pt x="9140" y="101"/>
                    <a:pt x="8547" y="291"/>
                  </a:cubicBezTo>
                  <a:cubicBezTo>
                    <a:pt x="7507" y="625"/>
                    <a:pt x="6493" y="1453"/>
                    <a:pt x="5647" y="2140"/>
                  </a:cubicBezTo>
                  <a:cubicBezTo>
                    <a:pt x="3829" y="3615"/>
                    <a:pt x="2826" y="5791"/>
                    <a:pt x="2036" y="7939"/>
                  </a:cubicBezTo>
                  <a:cubicBezTo>
                    <a:pt x="1423" y="9608"/>
                    <a:pt x="0" y="11683"/>
                    <a:pt x="2264" y="12968"/>
                  </a:cubicBezTo>
                  <a:cubicBezTo>
                    <a:pt x="2621" y="13170"/>
                    <a:pt x="3013" y="13260"/>
                    <a:pt x="3411" y="13260"/>
                  </a:cubicBezTo>
                  <a:cubicBezTo>
                    <a:pt x="4314" y="13260"/>
                    <a:pt x="5253" y="12800"/>
                    <a:pt x="5912" y="12146"/>
                  </a:cubicBezTo>
                  <a:cubicBezTo>
                    <a:pt x="6862" y="11202"/>
                    <a:pt x="7404" y="9936"/>
                    <a:pt x="8080" y="8779"/>
                  </a:cubicBezTo>
                  <a:cubicBezTo>
                    <a:pt x="9260" y="6760"/>
                    <a:pt x="10903" y="5011"/>
                    <a:pt x="12846" y="3709"/>
                  </a:cubicBezTo>
                  <a:cubicBezTo>
                    <a:pt x="13487" y="3278"/>
                    <a:pt x="14254" y="2704"/>
                    <a:pt x="14124" y="1943"/>
                  </a:cubicBezTo>
                  <a:cubicBezTo>
                    <a:pt x="14063" y="1591"/>
                    <a:pt x="13811" y="1303"/>
                    <a:pt x="13538" y="1071"/>
                  </a:cubicBezTo>
                  <a:cubicBezTo>
                    <a:pt x="12673" y="335"/>
                    <a:pt x="11542" y="0"/>
                    <a:pt x="10398"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6346638" y="2786675"/>
              <a:ext cx="239975" cy="439325"/>
            </a:xfrm>
            <a:custGeom>
              <a:rect b="b" l="l" r="r" t="t"/>
              <a:pathLst>
                <a:path extrusionOk="0" h="17573" w="9599">
                  <a:moveTo>
                    <a:pt x="603" y="8902"/>
                  </a:moveTo>
                  <a:cubicBezTo>
                    <a:pt x="431" y="8902"/>
                    <a:pt x="261" y="8943"/>
                    <a:pt x="104" y="9034"/>
                  </a:cubicBezTo>
                  <a:lnTo>
                    <a:pt x="0" y="9098"/>
                  </a:lnTo>
                  <a:cubicBezTo>
                    <a:pt x="282" y="9060"/>
                    <a:pt x="554" y="9001"/>
                    <a:pt x="817" y="8923"/>
                  </a:cubicBezTo>
                  <a:lnTo>
                    <a:pt x="817" y="8923"/>
                  </a:lnTo>
                  <a:cubicBezTo>
                    <a:pt x="746" y="8909"/>
                    <a:pt x="674" y="8902"/>
                    <a:pt x="603" y="8902"/>
                  </a:cubicBezTo>
                  <a:close/>
                  <a:moveTo>
                    <a:pt x="9599" y="0"/>
                  </a:moveTo>
                  <a:lnTo>
                    <a:pt x="9599" y="0"/>
                  </a:lnTo>
                  <a:cubicBezTo>
                    <a:pt x="8254" y="584"/>
                    <a:pt x="7166" y="1642"/>
                    <a:pt x="6282" y="2810"/>
                  </a:cubicBezTo>
                  <a:cubicBezTo>
                    <a:pt x="5398" y="3977"/>
                    <a:pt x="4693" y="5269"/>
                    <a:pt x="3907" y="6505"/>
                  </a:cubicBezTo>
                  <a:cubicBezTo>
                    <a:pt x="3160" y="7679"/>
                    <a:pt x="2110" y="8537"/>
                    <a:pt x="817" y="8923"/>
                  </a:cubicBezTo>
                  <a:lnTo>
                    <a:pt x="817" y="8923"/>
                  </a:lnTo>
                  <a:cubicBezTo>
                    <a:pt x="1353" y="9025"/>
                    <a:pt x="1858" y="9496"/>
                    <a:pt x="1979" y="10054"/>
                  </a:cubicBezTo>
                  <a:cubicBezTo>
                    <a:pt x="2155" y="10865"/>
                    <a:pt x="1737" y="11697"/>
                    <a:pt x="1177" y="12308"/>
                  </a:cubicBezTo>
                  <a:cubicBezTo>
                    <a:pt x="1279" y="12244"/>
                    <a:pt x="1386" y="12215"/>
                    <a:pt x="1493" y="12215"/>
                  </a:cubicBezTo>
                  <a:cubicBezTo>
                    <a:pt x="1903" y="12215"/>
                    <a:pt x="2324" y="12628"/>
                    <a:pt x="2496" y="13052"/>
                  </a:cubicBezTo>
                  <a:cubicBezTo>
                    <a:pt x="3113" y="14576"/>
                    <a:pt x="2336" y="16328"/>
                    <a:pt x="1262" y="17572"/>
                  </a:cubicBezTo>
                  <a:cubicBezTo>
                    <a:pt x="2380" y="17191"/>
                    <a:pt x="3182" y="16229"/>
                    <a:pt x="3925" y="15310"/>
                  </a:cubicBezTo>
                  <a:cubicBezTo>
                    <a:pt x="5622" y="13210"/>
                    <a:pt x="7325" y="11102"/>
                    <a:pt x="8732" y="8797"/>
                  </a:cubicBezTo>
                  <a:cubicBezTo>
                    <a:pt x="7690" y="8024"/>
                    <a:pt x="7170" y="6702"/>
                    <a:pt x="7075" y="5409"/>
                  </a:cubicBezTo>
                  <a:cubicBezTo>
                    <a:pt x="6926" y="3374"/>
                    <a:pt x="7450" y="935"/>
                    <a:pt x="959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6553913" y="2769475"/>
              <a:ext cx="173900" cy="113450"/>
            </a:xfrm>
            <a:custGeom>
              <a:rect b="b" l="l" r="r" t="t"/>
              <a:pathLst>
                <a:path extrusionOk="0" h="4538" w="6956">
                  <a:moveTo>
                    <a:pt x="3766" y="1"/>
                  </a:moveTo>
                  <a:cubicBezTo>
                    <a:pt x="3135" y="1"/>
                    <a:pt x="2500" y="91"/>
                    <a:pt x="1874" y="181"/>
                  </a:cubicBezTo>
                  <a:lnTo>
                    <a:pt x="2159" y="331"/>
                  </a:lnTo>
                  <a:cubicBezTo>
                    <a:pt x="2410" y="367"/>
                    <a:pt x="2522" y="698"/>
                    <a:pt x="2435" y="938"/>
                  </a:cubicBezTo>
                  <a:cubicBezTo>
                    <a:pt x="2346" y="1176"/>
                    <a:pt x="2134" y="1343"/>
                    <a:pt x="1940" y="1509"/>
                  </a:cubicBezTo>
                  <a:cubicBezTo>
                    <a:pt x="1016" y="2299"/>
                    <a:pt x="332" y="3367"/>
                    <a:pt x="0" y="4537"/>
                  </a:cubicBezTo>
                  <a:cubicBezTo>
                    <a:pt x="251" y="3847"/>
                    <a:pt x="811" y="3322"/>
                    <a:pt x="1351" y="2824"/>
                  </a:cubicBezTo>
                  <a:cubicBezTo>
                    <a:pt x="1846" y="2368"/>
                    <a:pt x="2363" y="1900"/>
                    <a:pt x="3006" y="1702"/>
                  </a:cubicBezTo>
                  <a:cubicBezTo>
                    <a:pt x="3360" y="1594"/>
                    <a:pt x="3734" y="1573"/>
                    <a:pt x="4106" y="1562"/>
                  </a:cubicBezTo>
                  <a:cubicBezTo>
                    <a:pt x="4366" y="1553"/>
                    <a:pt x="4626" y="1549"/>
                    <a:pt x="4886" y="1549"/>
                  </a:cubicBezTo>
                  <a:cubicBezTo>
                    <a:pt x="5577" y="1549"/>
                    <a:pt x="6268" y="1578"/>
                    <a:pt x="6956" y="1635"/>
                  </a:cubicBezTo>
                  <a:cubicBezTo>
                    <a:pt x="6559" y="773"/>
                    <a:pt x="5638" y="246"/>
                    <a:pt x="4704" y="79"/>
                  </a:cubicBezTo>
                  <a:cubicBezTo>
                    <a:pt x="4393" y="23"/>
                    <a:pt x="4080" y="1"/>
                    <a:pt x="3766"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6571188" y="2783250"/>
              <a:ext cx="427900" cy="264375"/>
            </a:xfrm>
            <a:custGeom>
              <a:rect b="b" l="l" r="r" t="t"/>
              <a:pathLst>
                <a:path extrusionOk="0" h="10575" w="17116">
                  <a:moveTo>
                    <a:pt x="16107" y="0"/>
                  </a:moveTo>
                  <a:cubicBezTo>
                    <a:pt x="12670" y="1324"/>
                    <a:pt x="9234" y="2647"/>
                    <a:pt x="5798" y="3971"/>
                  </a:cubicBezTo>
                  <a:cubicBezTo>
                    <a:pt x="5067" y="4253"/>
                    <a:pt x="3252" y="5366"/>
                    <a:pt x="2077" y="5366"/>
                  </a:cubicBezTo>
                  <a:cubicBezTo>
                    <a:pt x="1747" y="5366"/>
                    <a:pt x="1467" y="5278"/>
                    <a:pt x="1276" y="5058"/>
                  </a:cubicBezTo>
                  <a:cubicBezTo>
                    <a:pt x="956" y="4688"/>
                    <a:pt x="902" y="4150"/>
                    <a:pt x="978" y="3667"/>
                  </a:cubicBezTo>
                  <a:cubicBezTo>
                    <a:pt x="1055" y="3183"/>
                    <a:pt x="1242" y="2724"/>
                    <a:pt x="1347" y="2246"/>
                  </a:cubicBezTo>
                  <a:lnTo>
                    <a:pt x="1347" y="2246"/>
                  </a:lnTo>
                  <a:cubicBezTo>
                    <a:pt x="479" y="3262"/>
                    <a:pt x="1" y="4604"/>
                    <a:pt x="33" y="5940"/>
                  </a:cubicBezTo>
                  <a:cubicBezTo>
                    <a:pt x="82" y="8074"/>
                    <a:pt x="1379" y="10097"/>
                    <a:pt x="3558" y="10522"/>
                  </a:cubicBezTo>
                  <a:cubicBezTo>
                    <a:pt x="3715" y="10553"/>
                    <a:pt x="3877" y="10575"/>
                    <a:pt x="4037" y="10575"/>
                  </a:cubicBezTo>
                  <a:cubicBezTo>
                    <a:pt x="4168" y="10575"/>
                    <a:pt x="4298" y="10560"/>
                    <a:pt x="4424" y="10524"/>
                  </a:cubicBezTo>
                  <a:cubicBezTo>
                    <a:pt x="4830" y="10410"/>
                    <a:pt x="5142" y="10094"/>
                    <a:pt x="5436" y="9792"/>
                  </a:cubicBezTo>
                  <a:cubicBezTo>
                    <a:pt x="8731" y="6423"/>
                    <a:pt x="12533" y="3265"/>
                    <a:pt x="17116" y="2169"/>
                  </a:cubicBezTo>
                  <a:cubicBezTo>
                    <a:pt x="16543" y="1591"/>
                    <a:pt x="16180" y="809"/>
                    <a:pt x="1610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6574213" y="2940000"/>
              <a:ext cx="209300" cy="226250"/>
            </a:xfrm>
            <a:custGeom>
              <a:rect b="b" l="l" r="r" t="t"/>
              <a:pathLst>
                <a:path extrusionOk="0" h="9050" w="8372">
                  <a:moveTo>
                    <a:pt x="0" y="1"/>
                  </a:moveTo>
                  <a:cubicBezTo>
                    <a:pt x="6" y="32"/>
                    <a:pt x="12" y="64"/>
                    <a:pt x="18" y="96"/>
                  </a:cubicBezTo>
                  <a:lnTo>
                    <a:pt x="18" y="96"/>
                  </a:lnTo>
                  <a:cubicBezTo>
                    <a:pt x="12" y="64"/>
                    <a:pt x="6" y="32"/>
                    <a:pt x="0" y="1"/>
                  </a:cubicBezTo>
                  <a:close/>
                  <a:moveTo>
                    <a:pt x="18" y="96"/>
                  </a:moveTo>
                  <a:cubicBezTo>
                    <a:pt x="171" y="930"/>
                    <a:pt x="327" y="1765"/>
                    <a:pt x="487" y="2599"/>
                  </a:cubicBezTo>
                  <a:lnTo>
                    <a:pt x="487" y="2599"/>
                  </a:lnTo>
                  <a:cubicBezTo>
                    <a:pt x="701" y="3884"/>
                    <a:pt x="947" y="5180"/>
                    <a:pt x="1527" y="6344"/>
                  </a:cubicBezTo>
                  <a:cubicBezTo>
                    <a:pt x="2148" y="7594"/>
                    <a:pt x="3218" y="8693"/>
                    <a:pt x="4578" y="9008"/>
                  </a:cubicBezTo>
                  <a:cubicBezTo>
                    <a:pt x="4680" y="9031"/>
                    <a:pt x="4787" y="9050"/>
                    <a:pt x="4891" y="9050"/>
                  </a:cubicBezTo>
                  <a:cubicBezTo>
                    <a:pt x="4960" y="9050"/>
                    <a:pt x="5027" y="9042"/>
                    <a:pt x="5093" y="9022"/>
                  </a:cubicBezTo>
                  <a:cubicBezTo>
                    <a:pt x="5299" y="8958"/>
                    <a:pt x="5450" y="8786"/>
                    <a:pt x="5586" y="8620"/>
                  </a:cubicBezTo>
                  <a:cubicBezTo>
                    <a:pt x="7366" y="6426"/>
                    <a:pt x="8367" y="3614"/>
                    <a:pt x="8372" y="789"/>
                  </a:cubicBezTo>
                  <a:lnTo>
                    <a:pt x="8372" y="789"/>
                  </a:lnTo>
                  <a:cubicBezTo>
                    <a:pt x="7613" y="1573"/>
                    <a:pt x="6853" y="2355"/>
                    <a:pt x="6094" y="3139"/>
                  </a:cubicBezTo>
                  <a:cubicBezTo>
                    <a:pt x="5700" y="3546"/>
                    <a:pt x="5287" y="3965"/>
                    <a:pt x="4757" y="4166"/>
                  </a:cubicBezTo>
                  <a:cubicBezTo>
                    <a:pt x="4523" y="4255"/>
                    <a:pt x="4281" y="4295"/>
                    <a:pt x="4037" y="4295"/>
                  </a:cubicBezTo>
                  <a:cubicBezTo>
                    <a:pt x="3252" y="4295"/>
                    <a:pt x="2454" y="3878"/>
                    <a:pt x="1852" y="3339"/>
                  </a:cubicBezTo>
                  <a:cubicBezTo>
                    <a:pt x="910" y="2495"/>
                    <a:pt x="256" y="1337"/>
                    <a:pt x="18" y="9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6369438" y="3008575"/>
              <a:ext cx="196075" cy="284950"/>
            </a:xfrm>
            <a:custGeom>
              <a:rect b="b" l="l" r="r" t="t"/>
              <a:pathLst>
                <a:path extrusionOk="0" h="11398" w="7843">
                  <a:moveTo>
                    <a:pt x="7843" y="582"/>
                  </a:moveTo>
                  <a:cubicBezTo>
                    <a:pt x="7579" y="969"/>
                    <a:pt x="7324" y="1363"/>
                    <a:pt x="7079" y="1762"/>
                  </a:cubicBezTo>
                  <a:lnTo>
                    <a:pt x="7079" y="1762"/>
                  </a:lnTo>
                  <a:cubicBezTo>
                    <a:pt x="7036" y="1847"/>
                    <a:pt x="6992" y="1931"/>
                    <a:pt x="6947" y="2014"/>
                  </a:cubicBezTo>
                  <a:lnTo>
                    <a:pt x="6947" y="2014"/>
                  </a:lnTo>
                  <a:lnTo>
                    <a:pt x="7843" y="582"/>
                  </a:lnTo>
                  <a:close/>
                  <a:moveTo>
                    <a:pt x="7812" y="0"/>
                  </a:moveTo>
                  <a:lnTo>
                    <a:pt x="7812" y="0"/>
                  </a:lnTo>
                  <a:cubicBezTo>
                    <a:pt x="7450" y="816"/>
                    <a:pt x="6921" y="1545"/>
                    <a:pt x="6396" y="2266"/>
                  </a:cubicBezTo>
                  <a:cubicBezTo>
                    <a:pt x="4264" y="5195"/>
                    <a:pt x="2132" y="8125"/>
                    <a:pt x="0" y="11055"/>
                  </a:cubicBezTo>
                  <a:cubicBezTo>
                    <a:pt x="713" y="10986"/>
                    <a:pt x="1428" y="10952"/>
                    <a:pt x="2144" y="10952"/>
                  </a:cubicBezTo>
                  <a:cubicBezTo>
                    <a:pt x="3643" y="10952"/>
                    <a:pt x="5141" y="11102"/>
                    <a:pt x="6609" y="11398"/>
                  </a:cubicBezTo>
                  <a:cubicBezTo>
                    <a:pt x="5861" y="10808"/>
                    <a:pt x="4697" y="10744"/>
                    <a:pt x="4203" y="9928"/>
                  </a:cubicBezTo>
                  <a:cubicBezTo>
                    <a:pt x="3820" y="9294"/>
                    <a:pt x="4020" y="8481"/>
                    <a:pt x="4256" y="7779"/>
                  </a:cubicBezTo>
                  <a:cubicBezTo>
                    <a:pt x="4819" y="6117"/>
                    <a:pt x="5530" y="4505"/>
                    <a:pt x="6377" y="2967"/>
                  </a:cubicBezTo>
                  <a:lnTo>
                    <a:pt x="6377" y="2967"/>
                  </a:lnTo>
                  <a:cubicBezTo>
                    <a:pt x="6581" y="2658"/>
                    <a:pt x="6771" y="2340"/>
                    <a:pt x="6947" y="2014"/>
                  </a:cubicBezTo>
                  <a:lnTo>
                    <a:pt x="6947" y="2014"/>
                  </a:lnTo>
                  <a:lnTo>
                    <a:pt x="6611" y="2550"/>
                  </a:lnTo>
                  <a:lnTo>
                    <a:pt x="6611" y="2550"/>
                  </a:lnTo>
                  <a:cubicBezTo>
                    <a:pt x="6763" y="2285"/>
                    <a:pt x="6919" y="2022"/>
                    <a:pt x="7079" y="1762"/>
                  </a:cubicBezTo>
                  <a:lnTo>
                    <a:pt x="7079" y="1762"/>
                  </a:lnTo>
                  <a:cubicBezTo>
                    <a:pt x="7368" y="1195"/>
                    <a:pt x="7613" y="605"/>
                    <a:pt x="781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6523563" y="2781850"/>
              <a:ext cx="88125" cy="115475"/>
            </a:xfrm>
            <a:custGeom>
              <a:rect b="b" l="l" r="r" t="t"/>
              <a:pathLst>
                <a:path extrusionOk="0" h="4619" w="3525">
                  <a:moveTo>
                    <a:pt x="2912" y="1"/>
                  </a:moveTo>
                  <a:cubicBezTo>
                    <a:pt x="2814" y="1"/>
                    <a:pt x="2715" y="21"/>
                    <a:pt x="2626" y="56"/>
                  </a:cubicBezTo>
                  <a:cubicBezTo>
                    <a:pt x="2410" y="141"/>
                    <a:pt x="2235" y="297"/>
                    <a:pt x="2063" y="452"/>
                  </a:cubicBezTo>
                  <a:lnTo>
                    <a:pt x="2441" y="286"/>
                  </a:lnTo>
                  <a:lnTo>
                    <a:pt x="2441" y="286"/>
                  </a:lnTo>
                  <a:cubicBezTo>
                    <a:pt x="2030" y="499"/>
                    <a:pt x="1699" y="858"/>
                    <a:pt x="1414" y="1230"/>
                  </a:cubicBezTo>
                  <a:cubicBezTo>
                    <a:pt x="814" y="2018"/>
                    <a:pt x="362" y="2919"/>
                    <a:pt x="89" y="3871"/>
                  </a:cubicBezTo>
                  <a:cubicBezTo>
                    <a:pt x="12" y="4138"/>
                    <a:pt x="1" y="4514"/>
                    <a:pt x="263" y="4603"/>
                  </a:cubicBezTo>
                  <a:cubicBezTo>
                    <a:pt x="294" y="4614"/>
                    <a:pt x="325" y="4618"/>
                    <a:pt x="356" y="4618"/>
                  </a:cubicBezTo>
                  <a:cubicBezTo>
                    <a:pt x="483" y="4618"/>
                    <a:pt x="609" y="4540"/>
                    <a:pt x="687" y="4437"/>
                  </a:cubicBezTo>
                  <a:cubicBezTo>
                    <a:pt x="784" y="4307"/>
                    <a:pt x="825" y="4145"/>
                    <a:pt x="873" y="3990"/>
                  </a:cubicBezTo>
                  <a:cubicBezTo>
                    <a:pt x="1161" y="3049"/>
                    <a:pt x="1766" y="2206"/>
                    <a:pt x="2568" y="1634"/>
                  </a:cubicBezTo>
                  <a:cubicBezTo>
                    <a:pt x="2832" y="1446"/>
                    <a:pt x="3124" y="1278"/>
                    <a:pt x="3307" y="1011"/>
                  </a:cubicBezTo>
                  <a:cubicBezTo>
                    <a:pt x="3491" y="745"/>
                    <a:pt x="3524" y="335"/>
                    <a:pt x="3279" y="125"/>
                  </a:cubicBezTo>
                  <a:cubicBezTo>
                    <a:pt x="3177" y="39"/>
                    <a:pt x="3046" y="1"/>
                    <a:pt x="2912"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6259963" y="2912625"/>
              <a:ext cx="122475" cy="165875"/>
            </a:xfrm>
            <a:custGeom>
              <a:rect b="b" l="l" r="r" t="t"/>
              <a:pathLst>
                <a:path extrusionOk="0" h="6635" w="4899">
                  <a:moveTo>
                    <a:pt x="380" y="1"/>
                  </a:moveTo>
                  <a:cubicBezTo>
                    <a:pt x="279" y="466"/>
                    <a:pt x="223" y="940"/>
                    <a:pt x="212" y="1416"/>
                  </a:cubicBezTo>
                  <a:lnTo>
                    <a:pt x="212" y="1416"/>
                  </a:lnTo>
                  <a:cubicBezTo>
                    <a:pt x="1" y="2263"/>
                    <a:pt x="49" y="3175"/>
                    <a:pt x="356" y="3993"/>
                  </a:cubicBezTo>
                  <a:cubicBezTo>
                    <a:pt x="727" y="4984"/>
                    <a:pt x="1476" y="5830"/>
                    <a:pt x="2417" y="6317"/>
                  </a:cubicBezTo>
                  <a:cubicBezTo>
                    <a:pt x="2768" y="6500"/>
                    <a:pt x="3159" y="6634"/>
                    <a:pt x="3551" y="6634"/>
                  </a:cubicBezTo>
                  <a:cubicBezTo>
                    <a:pt x="3638" y="6634"/>
                    <a:pt x="3725" y="6627"/>
                    <a:pt x="3812" y="6613"/>
                  </a:cubicBezTo>
                  <a:cubicBezTo>
                    <a:pt x="4289" y="6535"/>
                    <a:pt x="4743" y="6180"/>
                    <a:pt x="4820" y="5704"/>
                  </a:cubicBezTo>
                  <a:cubicBezTo>
                    <a:pt x="4899" y="5203"/>
                    <a:pt x="4558" y="4719"/>
                    <a:pt x="4138" y="4435"/>
                  </a:cubicBezTo>
                  <a:cubicBezTo>
                    <a:pt x="3718" y="4151"/>
                    <a:pt x="3220" y="4007"/>
                    <a:pt x="2766" y="3785"/>
                  </a:cubicBezTo>
                  <a:cubicBezTo>
                    <a:pt x="1356" y="3093"/>
                    <a:pt x="396" y="1569"/>
                    <a:pt x="380"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6318938" y="3108575"/>
              <a:ext cx="85275" cy="91200"/>
            </a:xfrm>
            <a:custGeom>
              <a:rect b="b" l="l" r="r" t="t"/>
              <a:pathLst>
                <a:path extrusionOk="0" h="3648" w="3411">
                  <a:moveTo>
                    <a:pt x="55" y="1"/>
                  </a:moveTo>
                  <a:lnTo>
                    <a:pt x="55" y="1"/>
                  </a:lnTo>
                  <a:cubicBezTo>
                    <a:pt x="1" y="241"/>
                    <a:pt x="7" y="496"/>
                    <a:pt x="75" y="734"/>
                  </a:cubicBezTo>
                  <a:lnTo>
                    <a:pt x="376" y="249"/>
                  </a:lnTo>
                  <a:lnTo>
                    <a:pt x="376" y="249"/>
                  </a:lnTo>
                  <a:cubicBezTo>
                    <a:pt x="239" y="955"/>
                    <a:pt x="102" y="1691"/>
                    <a:pt x="293" y="2384"/>
                  </a:cubicBezTo>
                  <a:cubicBezTo>
                    <a:pt x="475" y="3045"/>
                    <a:pt x="1055" y="3648"/>
                    <a:pt x="1731" y="3648"/>
                  </a:cubicBezTo>
                  <a:cubicBezTo>
                    <a:pt x="1763" y="3648"/>
                    <a:pt x="1795" y="3646"/>
                    <a:pt x="1828" y="3644"/>
                  </a:cubicBezTo>
                  <a:cubicBezTo>
                    <a:pt x="2447" y="3591"/>
                    <a:pt x="2923" y="3055"/>
                    <a:pt x="3169" y="2483"/>
                  </a:cubicBezTo>
                  <a:cubicBezTo>
                    <a:pt x="3320" y="2133"/>
                    <a:pt x="3411" y="1743"/>
                    <a:pt x="3344" y="1366"/>
                  </a:cubicBezTo>
                  <a:cubicBezTo>
                    <a:pt x="3279" y="989"/>
                    <a:pt x="3034" y="629"/>
                    <a:pt x="2674" y="499"/>
                  </a:cubicBezTo>
                  <a:cubicBezTo>
                    <a:pt x="2479" y="428"/>
                    <a:pt x="2266" y="428"/>
                    <a:pt x="2059" y="418"/>
                  </a:cubicBezTo>
                  <a:cubicBezTo>
                    <a:pt x="1375" y="386"/>
                    <a:pt x="695" y="245"/>
                    <a:pt x="55"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6472413" y="2487225"/>
              <a:ext cx="166700" cy="213600"/>
            </a:xfrm>
            <a:custGeom>
              <a:rect b="b" l="l" r="r" t="t"/>
              <a:pathLst>
                <a:path extrusionOk="0" h="8544" w="6668">
                  <a:moveTo>
                    <a:pt x="949" y="819"/>
                  </a:moveTo>
                  <a:lnTo>
                    <a:pt x="981" y="947"/>
                  </a:lnTo>
                  <a:cubicBezTo>
                    <a:pt x="1058" y="971"/>
                    <a:pt x="1134" y="995"/>
                    <a:pt x="1211" y="1018"/>
                  </a:cubicBezTo>
                  <a:lnTo>
                    <a:pt x="1211" y="1018"/>
                  </a:lnTo>
                  <a:cubicBezTo>
                    <a:pt x="1117" y="962"/>
                    <a:pt x="1029" y="896"/>
                    <a:pt x="949" y="819"/>
                  </a:cubicBezTo>
                  <a:close/>
                  <a:moveTo>
                    <a:pt x="1211" y="1018"/>
                  </a:moveTo>
                  <a:lnTo>
                    <a:pt x="1211" y="1018"/>
                  </a:lnTo>
                  <a:cubicBezTo>
                    <a:pt x="1435" y="1152"/>
                    <a:pt x="1694" y="1229"/>
                    <a:pt x="1958" y="1249"/>
                  </a:cubicBezTo>
                  <a:lnTo>
                    <a:pt x="1958" y="1249"/>
                  </a:lnTo>
                  <a:cubicBezTo>
                    <a:pt x="1709" y="1173"/>
                    <a:pt x="1460" y="1095"/>
                    <a:pt x="1211" y="1018"/>
                  </a:cubicBezTo>
                  <a:close/>
                  <a:moveTo>
                    <a:pt x="4121" y="1"/>
                  </a:moveTo>
                  <a:cubicBezTo>
                    <a:pt x="3782" y="524"/>
                    <a:pt x="3295" y="973"/>
                    <a:pt x="2700" y="1163"/>
                  </a:cubicBezTo>
                  <a:cubicBezTo>
                    <a:pt x="2510" y="1224"/>
                    <a:pt x="2309" y="1255"/>
                    <a:pt x="2109" y="1255"/>
                  </a:cubicBezTo>
                  <a:cubicBezTo>
                    <a:pt x="2059" y="1255"/>
                    <a:pt x="2008" y="1253"/>
                    <a:pt x="1958" y="1249"/>
                  </a:cubicBezTo>
                  <a:lnTo>
                    <a:pt x="1958" y="1249"/>
                  </a:lnTo>
                  <a:cubicBezTo>
                    <a:pt x="2095" y="1292"/>
                    <a:pt x="2232" y="1334"/>
                    <a:pt x="2369" y="1376"/>
                  </a:cubicBezTo>
                  <a:cubicBezTo>
                    <a:pt x="2449" y="1400"/>
                    <a:pt x="2531" y="1427"/>
                    <a:pt x="2592" y="1481"/>
                  </a:cubicBezTo>
                  <a:cubicBezTo>
                    <a:pt x="2692" y="1571"/>
                    <a:pt x="2718" y="1714"/>
                    <a:pt x="2739" y="1846"/>
                  </a:cubicBezTo>
                  <a:cubicBezTo>
                    <a:pt x="3020" y="3569"/>
                    <a:pt x="3509" y="5258"/>
                    <a:pt x="4193" y="6865"/>
                  </a:cubicBezTo>
                  <a:cubicBezTo>
                    <a:pt x="3706" y="7467"/>
                    <a:pt x="2995" y="7915"/>
                    <a:pt x="2223" y="7970"/>
                  </a:cubicBezTo>
                  <a:cubicBezTo>
                    <a:pt x="2176" y="7974"/>
                    <a:pt x="2129" y="7975"/>
                    <a:pt x="2082" y="7975"/>
                  </a:cubicBezTo>
                  <a:cubicBezTo>
                    <a:pt x="1353" y="7975"/>
                    <a:pt x="614" y="7590"/>
                    <a:pt x="295" y="6937"/>
                  </a:cubicBezTo>
                  <a:lnTo>
                    <a:pt x="295" y="6937"/>
                  </a:lnTo>
                  <a:cubicBezTo>
                    <a:pt x="0" y="7488"/>
                    <a:pt x="429" y="8205"/>
                    <a:pt x="1012" y="8427"/>
                  </a:cubicBezTo>
                  <a:cubicBezTo>
                    <a:pt x="1229" y="8510"/>
                    <a:pt x="1457" y="8544"/>
                    <a:pt x="1687" y="8544"/>
                  </a:cubicBezTo>
                  <a:cubicBezTo>
                    <a:pt x="2076" y="8544"/>
                    <a:pt x="2473" y="8449"/>
                    <a:pt x="2848" y="8337"/>
                  </a:cubicBezTo>
                  <a:cubicBezTo>
                    <a:pt x="4204" y="7933"/>
                    <a:pt x="5497" y="7320"/>
                    <a:pt x="6668" y="6526"/>
                  </a:cubicBezTo>
                  <a:cubicBezTo>
                    <a:pt x="5154" y="4696"/>
                    <a:pt x="4248" y="2372"/>
                    <a:pt x="412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6657113" y="2551675"/>
              <a:ext cx="63325" cy="97875"/>
            </a:xfrm>
            <a:custGeom>
              <a:rect b="b" l="l" r="r" t="t"/>
              <a:pathLst>
                <a:path extrusionOk="0" h="3915" w="2533">
                  <a:moveTo>
                    <a:pt x="1119" y="384"/>
                  </a:moveTo>
                  <a:lnTo>
                    <a:pt x="1095" y="414"/>
                  </a:lnTo>
                  <a:cubicBezTo>
                    <a:pt x="1102" y="410"/>
                    <a:pt x="1109" y="405"/>
                    <a:pt x="1116" y="401"/>
                  </a:cubicBezTo>
                  <a:lnTo>
                    <a:pt x="1116" y="401"/>
                  </a:lnTo>
                  <a:cubicBezTo>
                    <a:pt x="1117" y="396"/>
                    <a:pt x="1118" y="390"/>
                    <a:pt x="1119" y="384"/>
                  </a:cubicBezTo>
                  <a:close/>
                  <a:moveTo>
                    <a:pt x="2532" y="0"/>
                  </a:moveTo>
                  <a:lnTo>
                    <a:pt x="2532" y="0"/>
                  </a:lnTo>
                  <a:cubicBezTo>
                    <a:pt x="2035" y="4"/>
                    <a:pt x="1541" y="144"/>
                    <a:pt x="1116" y="401"/>
                  </a:cubicBezTo>
                  <a:lnTo>
                    <a:pt x="1116" y="401"/>
                  </a:lnTo>
                  <a:cubicBezTo>
                    <a:pt x="963" y="1627"/>
                    <a:pt x="582" y="2824"/>
                    <a:pt x="1" y="3915"/>
                  </a:cubicBezTo>
                  <a:cubicBezTo>
                    <a:pt x="679" y="3787"/>
                    <a:pt x="1336" y="3537"/>
                    <a:pt x="1928" y="3181"/>
                  </a:cubicBezTo>
                  <a:cubicBezTo>
                    <a:pt x="1991" y="3143"/>
                    <a:pt x="2055" y="3102"/>
                    <a:pt x="2089" y="3036"/>
                  </a:cubicBezTo>
                  <a:cubicBezTo>
                    <a:pt x="2128" y="2962"/>
                    <a:pt x="2117" y="2874"/>
                    <a:pt x="2108" y="2790"/>
                  </a:cubicBezTo>
                  <a:cubicBezTo>
                    <a:pt x="2005" y="1844"/>
                    <a:pt x="2152" y="872"/>
                    <a:pt x="2532"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6773513" y="2608325"/>
              <a:ext cx="88300" cy="113925"/>
            </a:xfrm>
            <a:custGeom>
              <a:rect b="b" l="l" r="r" t="t"/>
              <a:pathLst>
                <a:path extrusionOk="0" h="4557" w="3532">
                  <a:moveTo>
                    <a:pt x="2150" y="1"/>
                  </a:moveTo>
                  <a:cubicBezTo>
                    <a:pt x="1718" y="1003"/>
                    <a:pt x="1026" y="1891"/>
                    <a:pt x="162" y="2555"/>
                  </a:cubicBezTo>
                  <a:lnTo>
                    <a:pt x="162" y="2555"/>
                  </a:lnTo>
                  <a:cubicBezTo>
                    <a:pt x="134" y="2539"/>
                    <a:pt x="98" y="2529"/>
                    <a:pt x="68" y="2529"/>
                  </a:cubicBezTo>
                  <a:cubicBezTo>
                    <a:pt x="29" y="2529"/>
                    <a:pt x="1" y="2545"/>
                    <a:pt x="11" y="2583"/>
                  </a:cubicBezTo>
                  <a:lnTo>
                    <a:pt x="57" y="2635"/>
                  </a:lnTo>
                  <a:cubicBezTo>
                    <a:pt x="92" y="2609"/>
                    <a:pt x="127" y="2582"/>
                    <a:pt x="162" y="2555"/>
                  </a:cubicBezTo>
                  <a:lnTo>
                    <a:pt x="162" y="2555"/>
                  </a:lnTo>
                  <a:cubicBezTo>
                    <a:pt x="172" y="2561"/>
                    <a:pt x="180" y="2567"/>
                    <a:pt x="187" y="2573"/>
                  </a:cubicBezTo>
                  <a:cubicBezTo>
                    <a:pt x="830" y="3172"/>
                    <a:pt x="1410" y="3838"/>
                    <a:pt x="1917" y="4557"/>
                  </a:cubicBezTo>
                  <a:cubicBezTo>
                    <a:pt x="1683" y="3184"/>
                    <a:pt x="2350" y="1700"/>
                    <a:pt x="3532" y="964"/>
                  </a:cubicBezTo>
                  <a:cubicBezTo>
                    <a:pt x="2998" y="770"/>
                    <a:pt x="2517" y="435"/>
                    <a:pt x="215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6989638" y="2737450"/>
              <a:ext cx="51925" cy="82475"/>
            </a:xfrm>
            <a:custGeom>
              <a:rect b="b" l="l" r="r" t="t"/>
              <a:pathLst>
                <a:path extrusionOk="0" h="3299" w="2077">
                  <a:moveTo>
                    <a:pt x="1167" y="0"/>
                  </a:moveTo>
                  <a:cubicBezTo>
                    <a:pt x="825" y="0"/>
                    <a:pt x="472" y="200"/>
                    <a:pt x="332" y="510"/>
                  </a:cubicBezTo>
                  <a:lnTo>
                    <a:pt x="332" y="510"/>
                  </a:lnTo>
                  <a:cubicBezTo>
                    <a:pt x="102" y="849"/>
                    <a:pt x="1" y="1294"/>
                    <a:pt x="37" y="1670"/>
                  </a:cubicBezTo>
                  <a:cubicBezTo>
                    <a:pt x="87" y="2186"/>
                    <a:pt x="353" y="3299"/>
                    <a:pt x="1051" y="3299"/>
                  </a:cubicBezTo>
                  <a:cubicBezTo>
                    <a:pt x="1079" y="3299"/>
                    <a:pt x="1108" y="3297"/>
                    <a:pt x="1138" y="3293"/>
                  </a:cubicBezTo>
                  <a:cubicBezTo>
                    <a:pt x="1512" y="3246"/>
                    <a:pt x="1721" y="2840"/>
                    <a:pt x="1827" y="2478"/>
                  </a:cubicBezTo>
                  <a:cubicBezTo>
                    <a:pt x="1917" y="2175"/>
                    <a:pt x="1981" y="1866"/>
                    <a:pt x="2018" y="1552"/>
                  </a:cubicBezTo>
                  <a:cubicBezTo>
                    <a:pt x="2077" y="1047"/>
                    <a:pt x="2033" y="458"/>
                    <a:pt x="1629" y="150"/>
                  </a:cubicBezTo>
                  <a:cubicBezTo>
                    <a:pt x="1494" y="47"/>
                    <a:pt x="1332" y="0"/>
                    <a:pt x="116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6732238" y="3037150"/>
              <a:ext cx="208725" cy="313950"/>
            </a:xfrm>
            <a:custGeom>
              <a:rect b="b" l="l" r="r" t="t"/>
              <a:pathLst>
                <a:path extrusionOk="0" h="12558" w="8349">
                  <a:moveTo>
                    <a:pt x="1602" y="1"/>
                  </a:moveTo>
                  <a:cubicBezTo>
                    <a:pt x="607" y="3147"/>
                    <a:pt x="68" y="6435"/>
                    <a:pt x="6" y="9734"/>
                  </a:cubicBezTo>
                  <a:cubicBezTo>
                    <a:pt x="1" y="9976"/>
                    <a:pt x="15" y="10252"/>
                    <a:pt x="203" y="10405"/>
                  </a:cubicBezTo>
                  <a:cubicBezTo>
                    <a:pt x="348" y="10521"/>
                    <a:pt x="550" y="10524"/>
                    <a:pt x="736" y="10530"/>
                  </a:cubicBezTo>
                  <a:cubicBezTo>
                    <a:pt x="2200" y="10574"/>
                    <a:pt x="3641" y="11131"/>
                    <a:pt x="4754" y="12082"/>
                  </a:cubicBezTo>
                  <a:cubicBezTo>
                    <a:pt x="4982" y="12275"/>
                    <a:pt x="5212" y="12494"/>
                    <a:pt x="5507" y="12546"/>
                  </a:cubicBezTo>
                  <a:cubicBezTo>
                    <a:pt x="5552" y="12554"/>
                    <a:pt x="5596" y="12557"/>
                    <a:pt x="5640" y="12557"/>
                  </a:cubicBezTo>
                  <a:cubicBezTo>
                    <a:pt x="6012" y="12557"/>
                    <a:pt x="6355" y="12293"/>
                    <a:pt x="6624" y="12018"/>
                  </a:cubicBezTo>
                  <a:cubicBezTo>
                    <a:pt x="7512" y="11110"/>
                    <a:pt x="8122" y="9932"/>
                    <a:pt x="8348" y="8681"/>
                  </a:cubicBezTo>
                  <a:lnTo>
                    <a:pt x="8348" y="8681"/>
                  </a:lnTo>
                  <a:cubicBezTo>
                    <a:pt x="7689" y="9246"/>
                    <a:pt x="6824" y="9684"/>
                    <a:pt x="5983" y="9684"/>
                  </a:cubicBezTo>
                  <a:cubicBezTo>
                    <a:pt x="5686" y="9684"/>
                    <a:pt x="5391" y="9629"/>
                    <a:pt x="5110" y="9506"/>
                  </a:cubicBezTo>
                  <a:cubicBezTo>
                    <a:pt x="4503" y="9239"/>
                    <a:pt x="4064" y="8699"/>
                    <a:pt x="3694" y="8149"/>
                  </a:cubicBezTo>
                  <a:cubicBezTo>
                    <a:pt x="2174" y="5886"/>
                    <a:pt x="1440" y="3106"/>
                    <a:pt x="1644" y="388"/>
                  </a:cubicBezTo>
                  <a:lnTo>
                    <a:pt x="1602"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6772638" y="2982850"/>
              <a:ext cx="154225" cy="164875"/>
            </a:xfrm>
            <a:custGeom>
              <a:rect b="b" l="l" r="r" t="t"/>
              <a:pathLst>
                <a:path extrusionOk="0" h="6595" w="6169">
                  <a:moveTo>
                    <a:pt x="2030" y="0"/>
                  </a:moveTo>
                  <a:cubicBezTo>
                    <a:pt x="1994" y="0"/>
                    <a:pt x="1959" y="3"/>
                    <a:pt x="1925" y="14"/>
                  </a:cubicBezTo>
                  <a:cubicBezTo>
                    <a:pt x="1819" y="49"/>
                    <a:pt x="1753" y="151"/>
                    <a:pt x="1699" y="247"/>
                  </a:cubicBezTo>
                  <a:cubicBezTo>
                    <a:pt x="1541" y="529"/>
                    <a:pt x="1407" y="841"/>
                    <a:pt x="1147" y="1032"/>
                  </a:cubicBezTo>
                  <a:cubicBezTo>
                    <a:pt x="1033" y="1116"/>
                    <a:pt x="884" y="1161"/>
                    <a:pt x="740" y="1161"/>
                  </a:cubicBezTo>
                  <a:cubicBezTo>
                    <a:pt x="558" y="1161"/>
                    <a:pt x="385" y="1087"/>
                    <a:pt x="307" y="924"/>
                  </a:cubicBezTo>
                  <a:cubicBezTo>
                    <a:pt x="206" y="1545"/>
                    <a:pt x="103" y="2165"/>
                    <a:pt x="1" y="2785"/>
                  </a:cubicBezTo>
                  <a:lnTo>
                    <a:pt x="110" y="2506"/>
                  </a:lnTo>
                  <a:cubicBezTo>
                    <a:pt x="656" y="2766"/>
                    <a:pt x="1203" y="3024"/>
                    <a:pt x="1749" y="3283"/>
                  </a:cubicBezTo>
                  <a:cubicBezTo>
                    <a:pt x="1875" y="3343"/>
                    <a:pt x="2009" y="3409"/>
                    <a:pt x="2087" y="3524"/>
                  </a:cubicBezTo>
                  <a:cubicBezTo>
                    <a:pt x="2161" y="3634"/>
                    <a:pt x="2174" y="3773"/>
                    <a:pt x="2192" y="3905"/>
                  </a:cubicBezTo>
                  <a:cubicBezTo>
                    <a:pt x="2333" y="4962"/>
                    <a:pt x="2910" y="5952"/>
                    <a:pt x="3759" y="6594"/>
                  </a:cubicBezTo>
                  <a:cubicBezTo>
                    <a:pt x="3207" y="5596"/>
                    <a:pt x="2942" y="4441"/>
                    <a:pt x="3004" y="3301"/>
                  </a:cubicBezTo>
                  <a:cubicBezTo>
                    <a:pt x="3014" y="3111"/>
                    <a:pt x="3036" y="2914"/>
                    <a:pt x="3141" y="2757"/>
                  </a:cubicBezTo>
                  <a:cubicBezTo>
                    <a:pt x="3273" y="2560"/>
                    <a:pt x="3513" y="2466"/>
                    <a:pt x="3754" y="2466"/>
                  </a:cubicBezTo>
                  <a:cubicBezTo>
                    <a:pt x="3831" y="2466"/>
                    <a:pt x="3907" y="2476"/>
                    <a:pt x="3981" y="2494"/>
                  </a:cubicBezTo>
                  <a:cubicBezTo>
                    <a:pt x="4284" y="2572"/>
                    <a:pt x="4538" y="2776"/>
                    <a:pt x="4769" y="2986"/>
                  </a:cubicBezTo>
                  <a:cubicBezTo>
                    <a:pt x="5052" y="2429"/>
                    <a:pt x="5571" y="1996"/>
                    <a:pt x="6169" y="1816"/>
                  </a:cubicBezTo>
                  <a:cubicBezTo>
                    <a:pt x="5802" y="1407"/>
                    <a:pt x="5253" y="1174"/>
                    <a:pt x="4705" y="1174"/>
                  </a:cubicBezTo>
                  <a:cubicBezTo>
                    <a:pt x="4537" y="1174"/>
                    <a:pt x="4370" y="1196"/>
                    <a:pt x="4209" y="1241"/>
                  </a:cubicBezTo>
                  <a:cubicBezTo>
                    <a:pt x="4121" y="1265"/>
                    <a:pt x="4027" y="1294"/>
                    <a:pt x="3938" y="1294"/>
                  </a:cubicBezTo>
                  <a:cubicBezTo>
                    <a:pt x="3885" y="1294"/>
                    <a:pt x="3833" y="1283"/>
                    <a:pt x="3787" y="1255"/>
                  </a:cubicBezTo>
                  <a:cubicBezTo>
                    <a:pt x="3705" y="1204"/>
                    <a:pt x="3664" y="1110"/>
                    <a:pt x="3621" y="1026"/>
                  </a:cubicBezTo>
                  <a:cubicBezTo>
                    <a:pt x="3329" y="455"/>
                    <a:pt x="2728" y="54"/>
                    <a:pt x="2089" y="3"/>
                  </a:cubicBezTo>
                  <a:cubicBezTo>
                    <a:pt x="2069" y="1"/>
                    <a:pt x="2049" y="0"/>
                    <a:pt x="2030"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6912463" y="3013025"/>
              <a:ext cx="166875" cy="53975"/>
            </a:xfrm>
            <a:custGeom>
              <a:rect b="b" l="l" r="r" t="t"/>
              <a:pathLst>
                <a:path extrusionOk="0" h="2159" w="6675">
                  <a:moveTo>
                    <a:pt x="526" y="893"/>
                  </a:moveTo>
                  <a:lnTo>
                    <a:pt x="526" y="893"/>
                  </a:lnTo>
                  <a:cubicBezTo>
                    <a:pt x="535" y="900"/>
                    <a:pt x="545" y="906"/>
                    <a:pt x="555" y="912"/>
                  </a:cubicBezTo>
                  <a:lnTo>
                    <a:pt x="555" y="912"/>
                  </a:lnTo>
                  <a:cubicBezTo>
                    <a:pt x="563" y="912"/>
                    <a:pt x="571" y="912"/>
                    <a:pt x="579" y="912"/>
                  </a:cubicBezTo>
                  <a:cubicBezTo>
                    <a:pt x="585" y="912"/>
                    <a:pt x="592" y="912"/>
                    <a:pt x="599" y="912"/>
                  </a:cubicBezTo>
                  <a:lnTo>
                    <a:pt x="526" y="893"/>
                  </a:lnTo>
                  <a:close/>
                  <a:moveTo>
                    <a:pt x="6675" y="0"/>
                  </a:moveTo>
                  <a:lnTo>
                    <a:pt x="6675" y="0"/>
                  </a:lnTo>
                  <a:cubicBezTo>
                    <a:pt x="5016" y="697"/>
                    <a:pt x="3218" y="1060"/>
                    <a:pt x="1420" y="1060"/>
                  </a:cubicBezTo>
                  <a:cubicBezTo>
                    <a:pt x="1365" y="1060"/>
                    <a:pt x="1310" y="1060"/>
                    <a:pt x="1255" y="1059"/>
                  </a:cubicBezTo>
                  <a:cubicBezTo>
                    <a:pt x="1013" y="1056"/>
                    <a:pt x="757" y="1042"/>
                    <a:pt x="555" y="912"/>
                  </a:cubicBezTo>
                  <a:lnTo>
                    <a:pt x="555" y="912"/>
                  </a:lnTo>
                  <a:cubicBezTo>
                    <a:pt x="340" y="923"/>
                    <a:pt x="139" y="1081"/>
                    <a:pt x="83" y="1290"/>
                  </a:cubicBezTo>
                  <a:cubicBezTo>
                    <a:pt x="1" y="1592"/>
                    <a:pt x="224" y="1912"/>
                    <a:pt x="508" y="2044"/>
                  </a:cubicBezTo>
                  <a:cubicBezTo>
                    <a:pt x="701" y="2134"/>
                    <a:pt x="912" y="2159"/>
                    <a:pt x="1127" y="2159"/>
                  </a:cubicBezTo>
                  <a:cubicBezTo>
                    <a:pt x="1229" y="2159"/>
                    <a:pt x="1331" y="2153"/>
                    <a:pt x="1433" y="2147"/>
                  </a:cubicBezTo>
                  <a:cubicBezTo>
                    <a:pt x="2687" y="2063"/>
                    <a:pt x="3927" y="1838"/>
                    <a:pt x="5165" y="1614"/>
                  </a:cubicBezTo>
                  <a:cubicBezTo>
                    <a:pt x="5661" y="1523"/>
                    <a:pt x="6237" y="1371"/>
                    <a:pt x="6421" y="902"/>
                  </a:cubicBezTo>
                  <a:cubicBezTo>
                    <a:pt x="6538" y="609"/>
                    <a:pt x="6470" y="241"/>
                    <a:pt x="6675"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6961488" y="3121275"/>
              <a:ext cx="189875" cy="51800"/>
            </a:xfrm>
            <a:custGeom>
              <a:rect b="b" l="l" r="r" t="t"/>
              <a:pathLst>
                <a:path extrusionOk="0" h="2072" w="7595">
                  <a:moveTo>
                    <a:pt x="145" y="1"/>
                  </a:moveTo>
                  <a:cubicBezTo>
                    <a:pt x="163" y="322"/>
                    <a:pt x="113" y="649"/>
                    <a:pt x="0" y="951"/>
                  </a:cubicBezTo>
                  <a:lnTo>
                    <a:pt x="201" y="913"/>
                  </a:lnTo>
                  <a:cubicBezTo>
                    <a:pt x="2298" y="1184"/>
                    <a:pt x="4404" y="1458"/>
                    <a:pt x="6426" y="2072"/>
                  </a:cubicBezTo>
                  <a:cubicBezTo>
                    <a:pt x="6809" y="1787"/>
                    <a:pt x="7094" y="1389"/>
                    <a:pt x="7595" y="1321"/>
                  </a:cubicBezTo>
                  <a:cubicBezTo>
                    <a:pt x="6626" y="1278"/>
                    <a:pt x="5610" y="1007"/>
                    <a:pt x="4684" y="730"/>
                  </a:cubicBezTo>
                  <a:cubicBezTo>
                    <a:pt x="3213" y="289"/>
                    <a:pt x="1674" y="143"/>
                    <a:pt x="145" y="1"/>
                  </a:cubicBezTo>
                  <a:close/>
                </a:path>
              </a:pathLst>
            </a:custGeom>
            <a:solidFill>
              <a:srgbClr val="C83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6940988" y="3171350"/>
              <a:ext cx="91725" cy="81475"/>
            </a:xfrm>
            <a:custGeom>
              <a:rect b="b" l="l" r="r" t="t"/>
              <a:pathLst>
                <a:path extrusionOk="0" h="3259" w="3669">
                  <a:moveTo>
                    <a:pt x="207" y="1"/>
                  </a:moveTo>
                  <a:lnTo>
                    <a:pt x="258" y="237"/>
                  </a:lnTo>
                  <a:lnTo>
                    <a:pt x="258" y="237"/>
                  </a:lnTo>
                  <a:cubicBezTo>
                    <a:pt x="245" y="158"/>
                    <a:pt x="228" y="79"/>
                    <a:pt x="207" y="1"/>
                  </a:cubicBezTo>
                  <a:close/>
                  <a:moveTo>
                    <a:pt x="258" y="237"/>
                  </a:moveTo>
                  <a:cubicBezTo>
                    <a:pt x="419" y="1223"/>
                    <a:pt x="1" y="2267"/>
                    <a:pt x="203" y="3258"/>
                  </a:cubicBezTo>
                  <a:cubicBezTo>
                    <a:pt x="733" y="3011"/>
                    <a:pt x="987" y="2410"/>
                    <a:pt x="1397" y="1994"/>
                  </a:cubicBezTo>
                  <a:cubicBezTo>
                    <a:pt x="1982" y="1399"/>
                    <a:pt x="2851" y="1208"/>
                    <a:pt x="3668" y="1043"/>
                  </a:cubicBezTo>
                  <a:cubicBezTo>
                    <a:pt x="3148" y="1038"/>
                    <a:pt x="2627" y="1031"/>
                    <a:pt x="2106" y="1026"/>
                  </a:cubicBezTo>
                  <a:cubicBezTo>
                    <a:pt x="1477" y="1020"/>
                    <a:pt x="785" y="988"/>
                    <a:pt x="326" y="556"/>
                  </a:cubicBezTo>
                  <a:lnTo>
                    <a:pt x="258" y="237"/>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7126888" y="3174025"/>
              <a:ext cx="36225" cy="61325"/>
            </a:xfrm>
            <a:custGeom>
              <a:rect b="b" l="l" r="r" t="t"/>
              <a:pathLst>
                <a:path extrusionOk="0" h="2453" w="1449">
                  <a:moveTo>
                    <a:pt x="749" y="0"/>
                  </a:moveTo>
                  <a:cubicBezTo>
                    <a:pt x="649" y="0"/>
                    <a:pt x="553" y="33"/>
                    <a:pt x="482" y="106"/>
                  </a:cubicBezTo>
                  <a:lnTo>
                    <a:pt x="547" y="8"/>
                  </a:lnTo>
                  <a:lnTo>
                    <a:pt x="547" y="8"/>
                  </a:lnTo>
                  <a:cubicBezTo>
                    <a:pt x="342" y="56"/>
                    <a:pt x="184" y="229"/>
                    <a:pt x="103" y="425"/>
                  </a:cubicBezTo>
                  <a:cubicBezTo>
                    <a:pt x="22" y="620"/>
                    <a:pt x="8" y="835"/>
                    <a:pt x="6" y="1046"/>
                  </a:cubicBezTo>
                  <a:cubicBezTo>
                    <a:pt x="1" y="1369"/>
                    <a:pt x="22" y="1699"/>
                    <a:pt x="147" y="1996"/>
                  </a:cubicBezTo>
                  <a:cubicBezTo>
                    <a:pt x="230" y="2193"/>
                    <a:pt x="374" y="2384"/>
                    <a:pt x="582" y="2438"/>
                  </a:cubicBezTo>
                  <a:cubicBezTo>
                    <a:pt x="620" y="2448"/>
                    <a:pt x="658" y="2452"/>
                    <a:pt x="696" y="2452"/>
                  </a:cubicBezTo>
                  <a:cubicBezTo>
                    <a:pt x="916" y="2452"/>
                    <a:pt x="1130" y="2298"/>
                    <a:pt x="1246" y="2105"/>
                  </a:cubicBezTo>
                  <a:cubicBezTo>
                    <a:pt x="1449" y="1772"/>
                    <a:pt x="1433" y="1355"/>
                    <a:pt x="1401" y="967"/>
                  </a:cubicBezTo>
                  <a:cubicBezTo>
                    <a:pt x="1380" y="702"/>
                    <a:pt x="1346" y="420"/>
                    <a:pt x="1180" y="211"/>
                  </a:cubicBezTo>
                  <a:cubicBezTo>
                    <a:pt x="1078" y="83"/>
                    <a:pt x="908" y="0"/>
                    <a:pt x="74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7085713" y="3026600"/>
              <a:ext cx="25825" cy="37875"/>
            </a:xfrm>
            <a:custGeom>
              <a:rect b="b" l="l" r="r" t="t"/>
              <a:pathLst>
                <a:path extrusionOk="0" h="1515" w="1033">
                  <a:moveTo>
                    <a:pt x="620" y="1"/>
                  </a:moveTo>
                  <a:cubicBezTo>
                    <a:pt x="518" y="1"/>
                    <a:pt x="417" y="53"/>
                    <a:pt x="335" y="130"/>
                  </a:cubicBezTo>
                  <a:lnTo>
                    <a:pt x="335" y="130"/>
                  </a:lnTo>
                  <a:cubicBezTo>
                    <a:pt x="326" y="129"/>
                    <a:pt x="318" y="128"/>
                    <a:pt x="309" y="128"/>
                  </a:cubicBezTo>
                  <a:cubicBezTo>
                    <a:pt x="232" y="128"/>
                    <a:pt x="158" y="180"/>
                    <a:pt x="116" y="247"/>
                  </a:cubicBezTo>
                  <a:cubicBezTo>
                    <a:pt x="67" y="326"/>
                    <a:pt x="55" y="420"/>
                    <a:pt x="44" y="511"/>
                  </a:cubicBezTo>
                  <a:cubicBezTo>
                    <a:pt x="19" y="729"/>
                    <a:pt x="1" y="956"/>
                    <a:pt x="80" y="1160"/>
                  </a:cubicBezTo>
                  <a:cubicBezTo>
                    <a:pt x="153" y="1351"/>
                    <a:pt x="334" y="1515"/>
                    <a:pt x="536" y="1515"/>
                  </a:cubicBezTo>
                  <a:cubicBezTo>
                    <a:pt x="550" y="1515"/>
                    <a:pt x="563" y="1514"/>
                    <a:pt x="577" y="1513"/>
                  </a:cubicBezTo>
                  <a:cubicBezTo>
                    <a:pt x="764" y="1491"/>
                    <a:pt x="913" y="1329"/>
                    <a:pt x="973" y="1150"/>
                  </a:cubicBezTo>
                  <a:cubicBezTo>
                    <a:pt x="1033" y="972"/>
                    <a:pt x="1023" y="778"/>
                    <a:pt x="1009" y="589"/>
                  </a:cubicBezTo>
                  <a:cubicBezTo>
                    <a:pt x="991" y="365"/>
                    <a:pt x="936" y="96"/>
                    <a:pt x="724" y="20"/>
                  </a:cubicBezTo>
                  <a:cubicBezTo>
                    <a:pt x="690" y="7"/>
                    <a:pt x="655" y="1"/>
                    <a:pt x="62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6946213" y="3123175"/>
              <a:ext cx="40325" cy="129025"/>
            </a:xfrm>
            <a:custGeom>
              <a:rect b="b" l="l" r="r" t="t"/>
              <a:pathLst>
                <a:path extrusionOk="0" h="5161" w="1613">
                  <a:moveTo>
                    <a:pt x="1537" y="85"/>
                  </a:moveTo>
                  <a:lnTo>
                    <a:pt x="1453" y="97"/>
                  </a:lnTo>
                  <a:lnTo>
                    <a:pt x="1447" y="160"/>
                  </a:lnTo>
                  <a:lnTo>
                    <a:pt x="1447" y="160"/>
                  </a:lnTo>
                  <a:cubicBezTo>
                    <a:pt x="1476" y="134"/>
                    <a:pt x="1506" y="109"/>
                    <a:pt x="1537" y="85"/>
                  </a:cubicBezTo>
                  <a:close/>
                  <a:moveTo>
                    <a:pt x="983" y="0"/>
                  </a:moveTo>
                  <a:cubicBezTo>
                    <a:pt x="973" y="0"/>
                    <a:pt x="964" y="1"/>
                    <a:pt x="955" y="3"/>
                  </a:cubicBezTo>
                  <a:cubicBezTo>
                    <a:pt x="856" y="25"/>
                    <a:pt x="825" y="149"/>
                    <a:pt x="807" y="250"/>
                  </a:cubicBezTo>
                  <a:cubicBezTo>
                    <a:pt x="738" y="619"/>
                    <a:pt x="554" y="965"/>
                    <a:pt x="285" y="1226"/>
                  </a:cubicBezTo>
                  <a:cubicBezTo>
                    <a:pt x="218" y="1291"/>
                    <a:pt x="147" y="1353"/>
                    <a:pt x="99" y="1432"/>
                  </a:cubicBezTo>
                  <a:cubicBezTo>
                    <a:pt x="1" y="1600"/>
                    <a:pt x="34" y="1809"/>
                    <a:pt x="63" y="2001"/>
                  </a:cubicBezTo>
                  <a:cubicBezTo>
                    <a:pt x="225" y="3030"/>
                    <a:pt x="231" y="4083"/>
                    <a:pt x="81" y="5115"/>
                  </a:cubicBezTo>
                  <a:cubicBezTo>
                    <a:pt x="123" y="5147"/>
                    <a:pt x="169" y="5160"/>
                    <a:pt x="217" y="5160"/>
                  </a:cubicBezTo>
                  <a:cubicBezTo>
                    <a:pt x="360" y="5160"/>
                    <a:pt x="517" y="5034"/>
                    <a:pt x="624" y="4914"/>
                  </a:cubicBezTo>
                  <a:cubicBezTo>
                    <a:pt x="910" y="4595"/>
                    <a:pt x="1194" y="4276"/>
                    <a:pt x="1478" y="3956"/>
                  </a:cubicBezTo>
                  <a:cubicBezTo>
                    <a:pt x="1528" y="3901"/>
                    <a:pt x="1581" y="3839"/>
                    <a:pt x="1591" y="3766"/>
                  </a:cubicBezTo>
                  <a:cubicBezTo>
                    <a:pt x="1613" y="3628"/>
                    <a:pt x="1490" y="3514"/>
                    <a:pt x="1387" y="3419"/>
                  </a:cubicBezTo>
                  <a:cubicBezTo>
                    <a:pt x="925" y="2988"/>
                    <a:pt x="664" y="2349"/>
                    <a:pt x="692" y="1718"/>
                  </a:cubicBezTo>
                  <a:cubicBezTo>
                    <a:pt x="718" y="1133"/>
                    <a:pt x="993" y="564"/>
                    <a:pt x="1430" y="174"/>
                  </a:cubicBezTo>
                  <a:lnTo>
                    <a:pt x="1430" y="174"/>
                  </a:lnTo>
                  <a:lnTo>
                    <a:pt x="1445" y="177"/>
                  </a:lnTo>
                  <a:lnTo>
                    <a:pt x="1447" y="160"/>
                  </a:lnTo>
                  <a:lnTo>
                    <a:pt x="1447" y="160"/>
                  </a:lnTo>
                  <a:cubicBezTo>
                    <a:pt x="1441" y="164"/>
                    <a:pt x="1435" y="169"/>
                    <a:pt x="1430" y="174"/>
                  </a:cubicBezTo>
                  <a:lnTo>
                    <a:pt x="1430" y="174"/>
                  </a:lnTo>
                  <a:lnTo>
                    <a:pt x="1341" y="158"/>
                  </a:lnTo>
                  <a:cubicBezTo>
                    <a:pt x="1266" y="120"/>
                    <a:pt x="1189" y="81"/>
                    <a:pt x="1113" y="42"/>
                  </a:cubicBezTo>
                  <a:cubicBezTo>
                    <a:pt x="1072" y="21"/>
                    <a:pt x="1028" y="0"/>
                    <a:pt x="983"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6848288" y="3088675"/>
              <a:ext cx="108750" cy="75775"/>
            </a:xfrm>
            <a:custGeom>
              <a:rect b="b" l="l" r="r" t="t"/>
              <a:pathLst>
                <a:path extrusionOk="0" h="3031" w="4350">
                  <a:moveTo>
                    <a:pt x="1684" y="0"/>
                  </a:moveTo>
                  <a:cubicBezTo>
                    <a:pt x="1693" y="37"/>
                    <a:pt x="1703" y="73"/>
                    <a:pt x="1713" y="108"/>
                  </a:cubicBezTo>
                  <a:lnTo>
                    <a:pt x="1713" y="108"/>
                  </a:lnTo>
                  <a:cubicBezTo>
                    <a:pt x="1704" y="72"/>
                    <a:pt x="1694" y="36"/>
                    <a:pt x="1684" y="0"/>
                  </a:cubicBezTo>
                  <a:close/>
                  <a:moveTo>
                    <a:pt x="1" y="23"/>
                  </a:moveTo>
                  <a:cubicBezTo>
                    <a:pt x="158" y="930"/>
                    <a:pt x="569" y="1792"/>
                    <a:pt x="1174" y="2486"/>
                  </a:cubicBezTo>
                  <a:cubicBezTo>
                    <a:pt x="1341" y="2678"/>
                    <a:pt x="1532" y="2863"/>
                    <a:pt x="1772" y="2956"/>
                  </a:cubicBezTo>
                  <a:cubicBezTo>
                    <a:pt x="1921" y="3013"/>
                    <a:pt x="2081" y="3031"/>
                    <a:pt x="2242" y="3031"/>
                  </a:cubicBezTo>
                  <a:cubicBezTo>
                    <a:pt x="2360" y="3031"/>
                    <a:pt x="2478" y="3022"/>
                    <a:pt x="2595" y="3012"/>
                  </a:cubicBezTo>
                  <a:cubicBezTo>
                    <a:pt x="2829" y="2994"/>
                    <a:pt x="3067" y="2973"/>
                    <a:pt x="3285" y="2886"/>
                  </a:cubicBezTo>
                  <a:cubicBezTo>
                    <a:pt x="3750" y="2698"/>
                    <a:pt x="4038" y="2236"/>
                    <a:pt x="4265" y="1789"/>
                  </a:cubicBezTo>
                  <a:cubicBezTo>
                    <a:pt x="4312" y="1698"/>
                    <a:pt x="4349" y="1571"/>
                    <a:pt x="4268" y="1509"/>
                  </a:cubicBezTo>
                  <a:cubicBezTo>
                    <a:pt x="4243" y="1489"/>
                    <a:pt x="4212" y="1482"/>
                    <a:pt x="4180" y="1482"/>
                  </a:cubicBezTo>
                  <a:cubicBezTo>
                    <a:pt x="4143" y="1482"/>
                    <a:pt x="4105" y="1490"/>
                    <a:pt x="4070" y="1498"/>
                  </a:cubicBezTo>
                  <a:cubicBezTo>
                    <a:pt x="3930" y="1529"/>
                    <a:pt x="3787" y="1545"/>
                    <a:pt x="3644" y="1545"/>
                  </a:cubicBezTo>
                  <a:cubicBezTo>
                    <a:pt x="3266" y="1545"/>
                    <a:pt x="2889" y="1439"/>
                    <a:pt x="2569" y="1238"/>
                  </a:cubicBezTo>
                  <a:cubicBezTo>
                    <a:pt x="2160" y="982"/>
                    <a:pt x="1851" y="571"/>
                    <a:pt x="1713" y="108"/>
                  </a:cubicBezTo>
                  <a:lnTo>
                    <a:pt x="1713" y="108"/>
                  </a:lnTo>
                  <a:cubicBezTo>
                    <a:pt x="1816" y="510"/>
                    <a:pt x="1874" y="924"/>
                    <a:pt x="1888" y="1338"/>
                  </a:cubicBezTo>
                  <a:cubicBezTo>
                    <a:pt x="1896" y="1557"/>
                    <a:pt x="1877" y="1807"/>
                    <a:pt x="1709" y="1948"/>
                  </a:cubicBezTo>
                  <a:cubicBezTo>
                    <a:pt x="1629" y="2014"/>
                    <a:pt x="1528" y="2043"/>
                    <a:pt x="1424" y="2043"/>
                  </a:cubicBezTo>
                  <a:cubicBezTo>
                    <a:pt x="1341" y="2043"/>
                    <a:pt x="1257" y="2024"/>
                    <a:pt x="1181" y="1990"/>
                  </a:cubicBezTo>
                  <a:cubicBezTo>
                    <a:pt x="1011" y="1913"/>
                    <a:pt x="879" y="1774"/>
                    <a:pt x="761" y="1629"/>
                  </a:cubicBezTo>
                  <a:cubicBezTo>
                    <a:pt x="503" y="1311"/>
                    <a:pt x="294" y="954"/>
                    <a:pt x="143" y="573"/>
                  </a:cubicBezTo>
                  <a:lnTo>
                    <a:pt x="1" y="23"/>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6164338" y="3998125"/>
              <a:ext cx="245250" cy="321150"/>
            </a:xfrm>
            <a:custGeom>
              <a:rect b="b" l="l" r="r" t="t"/>
              <a:pathLst>
                <a:path extrusionOk="0" h="12846" w="9810">
                  <a:moveTo>
                    <a:pt x="2382" y="3625"/>
                  </a:moveTo>
                  <a:cubicBezTo>
                    <a:pt x="2248" y="3810"/>
                    <a:pt x="2134" y="4016"/>
                    <a:pt x="2042" y="4230"/>
                  </a:cubicBezTo>
                  <a:lnTo>
                    <a:pt x="2042" y="4230"/>
                  </a:lnTo>
                  <a:cubicBezTo>
                    <a:pt x="1949" y="4520"/>
                    <a:pt x="1893" y="4823"/>
                    <a:pt x="1879" y="5128"/>
                  </a:cubicBezTo>
                  <a:lnTo>
                    <a:pt x="1879" y="5128"/>
                  </a:lnTo>
                  <a:lnTo>
                    <a:pt x="2382" y="3625"/>
                  </a:lnTo>
                  <a:close/>
                  <a:moveTo>
                    <a:pt x="1789" y="5129"/>
                  </a:moveTo>
                  <a:cubicBezTo>
                    <a:pt x="1774" y="5245"/>
                    <a:pt x="1766" y="5357"/>
                    <a:pt x="1767" y="5462"/>
                  </a:cubicBezTo>
                  <a:lnTo>
                    <a:pt x="1823" y="5294"/>
                  </a:lnTo>
                  <a:lnTo>
                    <a:pt x="1823" y="5294"/>
                  </a:lnTo>
                  <a:cubicBezTo>
                    <a:pt x="1812" y="5239"/>
                    <a:pt x="1800" y="5184"/>
                    <a:pt x="1789" y="5129"/>
                  </a:cubicBezTo>
                  <a:close/>
                  <a:moveTo>
                    <a:pt x="1879" y="5128"/>
                  </a:moveTo>
                  <a:lnTo>
                    <a:pt x="1823" y="5294"/>
                  </a:lnTo>
                  <a:lnTo>
                    <a:pt x="1823" y="5294"/>
                  </a:lnTo>
                  <a:cubicBezTo>
                    <a:pt x="1849" y="5422"/>
                    <a:pt x="1874" y="5551"/>
                    <a:pt x="1898" y="5679"/>
                  </a:cubicBezTo>
                  <a:cubicBezTo>
                    <a:pt x="1876" y="5496"/>
                    <a:pt x="1870" y="5312"/>
                    <a:pt x="1879" y="5128"/>
                  </a:cubicBezTo>
                  <a:close/>
                  <a:moveTo>
                    <a:pt x="0" y="0"/>
                  </a:moveTo>
                  <a:lnTo>
                    <a:pt x="0" y="0"/>
                  </a:lnTo>
                  <a:cubicBezTo>
                    <a:pt x="811" y="1625"/>
                    <a:pt x="1412" y="3353"/>
                    <a:pt x="1789" y="5129"/>
                  </a:cubicBezTo>
                  <a:lnTo>
                    <a:pt x="1789" y="5129"/>
                  </a:lnTo>
                  <a:cubicBezTo>
                    <a:pt x="1827" y="4842"/>
                    <a:pt x="1913" y="4529"/>
                    <a:pt x="2042" y="4230"/>
                  </a:cubicBezTo>
                  <a:lnTo>
                    <a:pt x="2042" y="4230"/>
                  </a:lnTo>
                  <a:cubicBezTo>
                    <a:pt x="2143" y="3915"/>
                    <a:pt x="2289" y="3615"/>
                    <a:pt x="2477" y="3342"/>
                  </a:cubicBezTo>
                  <a:lnTo>
                    <a:pt x="2477" y="3342"/>
                  </a:lnTo>
                  <a:lnTo>
                    <a:pt x="2382" y="3625"/>
                  </a:lnTo>
                  <a:lnTo>
                    <a:pt x="2382" y="3625"/>
                  </a:lnTo>
                  <a:cubicBezTo>
                    <a:pt x="2644" y="3262"/>
                    <a:pt x="2983" y="2980"/>
                    <a:pt x="3382" y="2885"/>
                  </a:cubicBezTo>
                  <a:cubicBezTo>
                    <a:pt x="3478" y="2862"/>
                    <a:pt x="3578" y="2852"/>
                    <a:pt x="3679" y="2852"/>
                  </a:cubicBezTo>
                  <a:cubicBezTo>
                    <a:pt x="4532" y="2852"/>
                    <a:pt x="5512" y="3613"/>
                    <a:pt x="5980" y="4212"/>
                  </a:cubicBezTo>
                  <a:cubicBezTo>
                    <a:pt x="6683" y="5111"/>
                    <a:pt x="6985" y="6259"/>
                    <a:pt x="7146" y="7390"/>
                  </a:cubicBezTo>
                  <a:cubicBezTo>
                    <a:pt x="7327" y="8672"/>
                    <a:pt x="7347" y="9978"/>
                    <a:pt x="7204" y="11266"/>
                  </a:cubicBezTo>
                  <a:cubicBezTo>
                    <a:pt x="6827" y="11214"/>
                    <a:pt x="6446" y="11188"/>
                    <a:pt x="6065" y="11188"/>
                  </a:cubicBezTo>
                  <a:cubicBezTo>
                    <a:pt x="5013" y="11188"/>
                    <a:pt x="3961" y="11385"/>
                    <a:pt x="2984" y="11770"/>
                  </a:cubicBezTo>
                  <a:cubicBezTo>
                    <a:pt x="3206" y="12325"/>
                    <a:pt x="3922" y="12452"/>
                    <a:pt x="4518" y="12496"/>
                  </a:cubicBezTo>
                  <a:cubicBezTo>
                    <a:pt x="6076" y="12613"/>
                    <a:pt x="7634" y="12728"/>
                    <a:pt x="9193" y="12846"/>
                  </a:cubicBezTo>
                  <a:cubicBezTo>
                    <a:pt x="9605" y="10144"/>
                    <a:pt x="9810" y="7412"/>
                    <a:pt x="9802" y="4679"/>
                  </a:cubicBezTo>
                  <a:cubicBezTo>
                    <a:pt x="9802" y="4230"/>
                    <a:pt x="9778" y="3735"/>
                    <a:pt x="9471" y="3406"/>
                  </a:cubicBezTo>
                  <a:cubicBezTo>
                    <a:pt x="9259" y="3181"/>
                    <a:pt x="8952" y="3077"/>
                    <a:pt x="8657" y="2981"/>
                  </a:cubicBezTo>
                  <a:cubicBezTo>
                    <a:pt x="5755" y="2040"/>
                    <a:pt x="2868" y="1045"/>
                    <a:pt x="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6244213" y="4008500"/>
              <a:ext cx="161800" cy="244100"/>
            </a:xfrm>
            <a:custGeom>
              <a:rect b="b" l="l" r="r" t="t"/>
              <a:pathLst>
                <a:path extrusionOk="0" h="9764" w="6472">
                  <a:moveTo>
                    <a:pt x="40" y="0"/>
                  </a:moveTo>
                  <a:cubicBezTo>
                    <a:pt x="1" y="143"/>
                    <a:pt x="8" y="290"/>
                    <a:pt x="50" y="430"/>
                  </a:cubicBezTo>
                  <a:lnTo>
                    <a:pt x="50" y="430"/>
                  </a:lnTo>
                  <a:lnTo>
                    <a:pt x="40" y="0"/>
                  </a:lnTo>
                  <a:close/>
                  <a:moveTo>
                    <a:pt x="50" y="430"/>
                  </a:moveTo>
                  <a:lnTo>
                    <a:pt x="64" y="1054"/>
                  </a:lnTo>
                  <a:cubicBezTo>
                    <a:pt x="1945" y="1785"/>
                    <a:pt x="3864" y="2786"/>
                    <a:pt x="4872" y="4536"/>
                  </a:cubicBezTo>
                  <a:cubicBezTo>
                    <a:pt x="5784" y="6120"/>
                    <a:pt x="5800" y="8063"/>
                    <a:pt x="6471" y="9764"/>
                  </a:cubicBezTo>
                  <a:cubicBezTo>
                    <a:pt x="6401" y="7880"/>
                    <a:pt x="6328" y="5998"/>
                    <a:pt x="6256" y="4114"/>
                  </a:cubicBezTo>
                  <a:cubicBezTo>
                    <a:pt x="6238" y="3628"/>
                    <a:pt x="6208" y="3105"/>
                    <a:pt x="5908" y="2721"/>
                  </a:cubicBezTo>
                  <a:cubicBezTo>
                    <a:pt x="5434" y="2112"/>
                    <a:pt x="4538" y="2118"/>
                    <a:pt x="3772" y="2032"/>
                  </a:cubicBezTo>
                  <a:cubicBezTo>
                    <a:pt x="2964" y="1941"/>
                    <a:pt x="2184" y="1690"/>
                    <a:pt x="1411" y="1441"/>
                  </a:cubicBezTo>
                  <a:cubicBezTo>
                    <a:pt x="1061" y="1328"/>
                    <a:pt x="702" y="1210"/>
                    <a:pt x="417" y="975"/>
                  </a:cubicBezTo>
                  <a:cubicBezTo>
                    <a:pt x="248" y="834"/>
                    <a:pt x="111" y="639"/>
                    <a:pt x="50" y="43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6398963" y="4072825"/>
              <a:ext cx="217100" cy="435300"/>
            </a:xfrm>
            <a:custGeom>
              <a:rect b="b" l="l" r="r" t="t"/>
              <a:pathLst>
                <a:path extrusionOk="0" h="17412" w="8684">
                  <a:moveTo>
                    <a:pt x="289" y="1"/>
                  </a:moveTo>
                  <a:cubicBezTo>
                    <a:pt x="555" y="2093"/>
                    <a:pt x="619" y="4214"/>
                    <a:pt x="476" y="6317"/>
                  </a:cubicBezTo>
                  <a:lnTo>
                    <a:pt x="632" y="5005"/>
                  </a:lnTo>
                  <a:cubicBezTo>
                    <a:pt x="783" y="4012"/>
                    <a:pt x="1786" y="3283"/>
                    <a:pt x="2769" y="3283"/>
                  </a:cubicBezTo>
                  <a:cubicBezTo>
                    <a:pt x="3037" y="3283"/>
                    <a:pt x="3303" y="3337"/>
                    <a:pt x="3550" y="3454"/>
                  </a:cubicBezTo>
                  <a:cubicBezTo>
                    <a:pt x="4684" y="3992"/>
                    <a:pt x="5075" y="5390"/>
                    <a:pt x="5271" y="6630"/>
                  </a:cubicBezTo>
                  <a:cubicBezTo>
                    <a:pt x="5732" y="9560"/>
                    <a:pt x="5798" y="12551"/>
                    <a:pt x="5466" y="15497"/>
                  </a:cubicBezTo>
                  <a:cubicBezTo>
                    <a:pt x="4034" y="15073"/>
                    <a:pt x="2553" y="14821"/>
                    <a:pt x="1061" y="14748"/>
                  </a:cubicBezTo>
                  <a:cubicBezTo>
                    <a:pt x="1028" y="14746"/>
                    <a:pt x="994" y="14746"/>
                    <a:pt x="959" y="14746"/>
                  </a:cubicBezTo>
                  <a:cubicBezTo>
                    <a:pt x="560" y="14746"/>
                    <a:pt x="90" y="14861"/>
                    <a:pt x="42" y="15241"/>
                  </a:cubicBezTo>
                  <a:cubicBezTo>
                    <a:pt x="1" y="15566"/>
                    <a:pt x="321" y="15813"/>
                    <a:pt x="608" y="15971"/>
                  </a:cubicBezTo>
                  <a:cubicBezTo>
                    <a:pt x="2317" y="16915"/>
                    <a:pt x="4270" y="17411"/>
                    <a:pt x="6223" y="17411"/>
                  </a:cubicBezTo>
                  <a:cubicBezTo>
                    <a:pt x="6703" y="17411"/>
                    <a:pt x="7183" y="17381"/>
                    <a:pt x="7659" y="17321"/>
                  </a:cubicBezTo>
                  <a:cubicBezTo>
                    <a:pt x="7880" y="17292"/>
                    <a:pt x="8108" y="17254"/>
                    <a:pt x="8288" y="17123"/>
                  </a:cubicBezTo>
                  <a:cubicBezTo>
                    <a:pt x="8684" y="16835"/>
                    <a:pt x="8675" y="16251"/>
                    <a:pt x="8625" y="15763"/>
                  </a:cubicBezTo>
                  <a:cubicBezTo>
                    <a:pt x="8218" y="11779"/>
                    <a:pt x="7818" y="7882"/>
                    <a:pt x="7831" y="3877"/>
                  </a:cubicBezTo>
                  <a:cubicBezTo>
                    <a:pt x="7832" y="3613"/>
                    <a:pt x="7828" y="3335"/>
                    <a:pt x="7693" y="3109"/>
                  </a:cubicBezTo>
                  <a:cubicBezTo>
                    <a:pt x="7588" y="2936"/>
                    <a:pt x="7417" y="2814"/>
                    <a:pt x="7245" y="2710"/>
                  </a:cubicBezTo>
                  <a:cubicBezTo>
                    <a:pt x="6279" y="2125"/>
                    <a:pt x="5023" y="1799"/>
                    <a:pt x="3972" y="1340"/>
                  </a:cubicBezTo>
                  <a:cubicBezTo>
                    <a:pt x="2773" y="818"/>
                    <a:pt x="1543" y="370"/>
                    <a:pt x="28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6404013" y="4080500"/>
              <a:ext cx="194425" cy="200350"/>
            </a:xfrm>
            <a:custGeom>
              <a:rect b="b" l="l" r="r" t="t"/>
              <a:pathLst>
                <a:path extrusionOk="0" h="8014" w="7777">
                  <a:moveTo>
                    <a:pt x="176" y="0"/>
                  </a:moveTo>
                  <a:cubicBezTo>
                    <a:pt x="104" y="0"/>
                    <a:pt x="41" y="24"/>
                    <a:pt x="10" y="90"/>
                  </a:cubicBezTo>
                  <a:lnTo>
                    <a:pt x="0" y="245"/>
                  </a:lnTo>
                  <a:cubicBezTo>
                    <a:pt x="120" y="1303"/>
                    <a:pt x="274" y="2357"/>
                    <a:pt x="461" y="3407"/>
                  </a:cubicBezTo>
                  <a:cubicBezTo>
                    <a:pt x="383" y="2367"/>
                    <a:pt x="858" y="2003"/>
                    <a:pt x="1537" y="2003"/>
                  </a:cubicBezTo>
                  <a:cubicBezTo>
                    <a:pt x="2742" y="2003"/>
                    <a:pt x="4587" y="3151"/>
                    <a:pt x="5114" y="3704"/>
                  </a:cubicBezTo>
                  <a:cubicBezTo>
                    <a:pt x="6272" y="4918"/>
                    <a:pt x="6977" y="6483"/>
                    <a:pt x="7661" y="8013"/>
                  </a:cubicBezTo>
                  <a:cubicBezTo>
                    <a:pt x="7776" y="6656"/>
                    <a:pt x="7683" y="5288"/>
                    <a:pt x="7588" y="3928"/>
                  </a:cubicBezTo>
                  <a:cubicBezTo>
                    <a:pt x="7568" y="3613"/>
                    <a:pt x="7543" y="3289"/>
                    <a:pt x="7410" y="3004"/>
                  </a:cubicBezTo>
                  <a:cubicBezTo>
                    <a:pt x="7181" y="2511"/>
                    <a:pt x="6674" y="2216"/>
                    <a:pt x="6187" y="1974"/>
                  </a:cubicBezTo>
                  <a:cubicBezTo>
                    <a:pt x="5228" y="1498"/>
                    <a:pt x="4233" y="1087"/>
                    <a:pt x="3208" y="777"/>
                  </a:cubicBezTo>
                  <a:cubicBezTo>
                    <a:pt x="2283" y="495"/>
                    <a:pt x="1274" y="457"/>
                    <a:pt x="406" y="59"/>
                  </a:cubicBezTo>
                  <a:cubicBezTo>
                    <a:pt x="338" y="27"/>
                    <a:pt x="252" y="0"/>
                    <a:pt x="176"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401238" y="4446550"/>
              <a:ext cx="192050" cy="60825"/>
            </a:xfrm>
            <a:custGeom>
              <a:rect b="b" l="l" r="r" t="t"/>
              <a:pathLst>
                <a:path extrusionOk="0" h="2433" w="7682">
                  <a:moveTo>
                    <a:pt x="1892" y="0"/>
                  </a:moveTo>
                  <a:cubicBezTo>
                    <a:pt x="1624" y="0"/>
                    <a:pt x="1352" y="16"/>
                    <a:pt x="1093" y="67"/>
                  </a:cubicBezTo>
                  <a:lnTo>
                    <a:pt x="1093" y="67"/>
                  </a:lnTo>
                  <a:cubicBezTo>
                    <a:pt x="1090" y="67"/>
                    <a:pt x="1087" y="67"/>
                    <a:pt x="1084" y="67"/>
                  </a:cubicBezTo>
                  <a:cubicBezTo>
                    <a:pt x="890" y="67"/>
                    <a:pt x="696" y="101"/>
                    <a:pt x="514" y="168"/>
                  </a:cubicBezTo>
                  <a:cubicBezTo>
                    <a:pt x="343" y="231"/>
                    <a:pt x="169" y="337"/>
                    <a:pt x="111" y="511"/>
                  </a:cubicBezTo>
                  <a:cubicBezTo>
                    <a:pt x="1" y="839"/>
                    <a:pt x="353" y="1126"/>
                    <a:pt x="662" y="1282"/>
                  </a:cubicBezTo>
                  <a:cubicBezTo>
                    <a:pt x="2169" y="2041"/>
                    <a:pt x="3857" y="2432"/>
                    <a:pt x="5544" y="2432"/>
                  </a:cubicBezTo>
                  <a:cubicBezTo>
                    <a:pt x="6257" y="2432"/>
                    <a:pt x="6970" y="2362"/>
                    <a:pt x="7670" y="2220"/>
                  </a:cubicBezTo>
                  <a:cubicBezTo>
                    <a:pt x="7681" y="1774"/>
                    <a:pt x="7283" y="1432"/>
                    <a:pt x="6899" y="1201"/>
                  </a:cubicBezTo>
                  <a:cubicBezTo>
                    <a:pt x="5490" y="356"/>
                    <a:pt x="3814" y="63"/>
                    <a:pt x="2174" y="5"/>
                  </a:cubicBezTo>
                  <a:cubicBezTo>
                    <a:pt x="2081" y="2"/>
                    <a:pt x="1987" y="0"/>
                    <a:pt x="1892" y="0"/>
                  </a:cubicBezTo>
                  <a:close/>
                </a:path>
              </a:pathLst>
            </a:custGeom>
            <a:solidFill>
              <a:srgbClr val="175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418013" y="4184725"/>
              <a:ext cx="83850" cy="218375"/>
            </a:xfrm>
            <a:custGeom>
              <a:rect b="b" l="l" r="r" t="t"/>
              <a:pathLst>
                <a:path extrusionOk="0" h="8735" w="3354">
                  <a:moveTo>
                    <a:pt x="1767" y="1"/>
                  </a:moveTo>
                  <a:cubicBezTo>
                    <a:pt x="1393" y="1"/>
                    <a:pt x="1036" y="429"/>
                    <a:pt x="851" y="981"/>
                  </a:cubicBezTo>
                  <a:cubicBezTo>
                    <a:pt x="712" y="1404"/>
                    <a:pt x="683" y="1853"/>
                    <a:pt x="655" y="2297"/>
                  </a:cubicBezTo>
                  <a:cubicBezTo>
                    <a:pt x="567" y="3758"/>
                    <a:pt x="560" y="5102"/>
                    <a:pt x="267" y="6556"/>
                  </a:cubicBezTo>
                  <a:cubicBezTo>
                    <a:pt x="163" y="7072"/>
                    <a:pt x="47" y="7588"/>
                    <a:pt x="7" y="8114"/>
                  </a:cubicBezTo>
                  <a:cubicBezTo>
                    <a:pt x="2" y="8199"/>
                    <a:pt x="1" y="8294"/>
                    <a:pt x="61" y="8354"/>
                  </a:cubicBezTo>
                  <a:cubicBezTo>
                    <a:pt x="102" y="8395"/>
                    <a:pt x="159" y="8408"/>
                    <a:pt x="219" y="8408"/>
                  </a:cubicBezTo>
                  <a:cubicBezTo>
                    <a:pt x="258" y="8408"/>
                    <a:pt x="298" y="8402"/>
                    <a:pt x="335" y="8396"/>
                  </a:cubicBezTo>
                  <a:cubicBezTo>
                    <a:pt x="798" y="8319"/>
                    <a:pt x="1295" y="8239"/>
                    <a:pt x="1771" y="8239"/>
                  </a:cubicBezTo>
                  <a:cubicBezTo>
                    <a:pt x="2348" y="8239"/>
                    <a:pt x="2895" y="8356"/>
                    <a:pt x="3319" y="8734"/>
                  </a:cubicBezTo>
                  <a:cubicBezTo>
                    <a:pt x="3238" y="7350"/>
                    <a:pt x="3353" y="5961"/>
                    <a:pt x="3320" y="4575"/>
                  </a:cubicBezTo>
                  <a:cubicBezTo>
                    <a:pt x="3285" y="3190"/>
                    <a:pt x="3092" y="1774"/>
                    <a:pt x="2439" y="549"/>
                  </a:cubicBezTo>
                  <a:cubicBezTo>
                    <a:pt x="2231" y="160"/>
                    <a:pt x="1996" y="1"/>
                    <a:pt x="176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228338" y="4100025"/>
              <a:ext cx="81150" cy="147975"/>
            </a:xfrm>
            <a:custGeom>
              <a:rect b="b" l="l" r="r" t="t"/>
              <a:pathLst>
                <a:path extrusionOk="0" h="5919" w="3246">
                  <a:moveTo>
                    <a:pt x="1042" y="0"/>
                  </a:moveTo>
                  <a:cubicBezTo>
                    <a:pt x="1" y="0"/>
                    <a:pt x="468" y="2870"/>
                    <a:pt x="561" y="3404"/>
                  </a:cubicBezTo>
                  <a:cubicBezTo>
                    <a:pt x="708" y="4246"/>
                    <a:pt x="708" y="5034"/>
                    <a:pt x="713" y="5891"/>
                  </a:cubicBezTo>
                  <a:cubicBezTo>
                    <a:pt x="1053" y="5822"/>
                    <a:pt x="1401" y="5787"/>
                    <a:pt x="1749" y="5787"/>
                  </a:cubicBezTo>
                  <a:cubicBezTo>
                    <a:pt x="2138" y="5787"/>
                    <a:pt x="2527" y="5831"/>
                    <a:pt x="2905" y="5917"/>
                  </a:cubicBezTo>
                  <a:cubicBezTo>
                    <a:pt x="2908" y="5918"/>
                    <a:pt x="2911" y="5918"/>
                    <a:pt x="2914" y="5918"/>
                  </a:cubicBezTo>
                  <a:cubicBezTo>
                    <a:pt x="3245" y="5918"/>
                    <a:pt x="2334" y="1344"/>
                    <a:pt x="2142" y="935"/>
                  </a:cubicBezTo>
                  <a:cubicBezTo>
                    <a:pt x="1999" y="631"/>
                    <a:pt x="1819" y="324"/>
                    <a:pt x="1529" y="158"/>
                  </a:cubicBezTo>
                  <a:cubicBezTo>
                    <a:pt x="1338" y="49"/>
                    <a:pt x="1177" y="0"/>
                    <a:pt x="104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407963" y="4416225"/>
              <a:ext cx="100475" cy="31150"/>
            </a:xfrm>
            <a:custGeom>
              <a:rect b="b" l="l" r="r" t="t"/>
              <a:pathLst>
                <a:path extrusionOk="0" h="1246" w="4019">
                  <a:moveTo>
                    <a:pt x="423" y="1"/>
                  </a:moveTo>
                  <a:lnTo>
                    <a:pt x="563" y="230"/>
                  </a:lnTo>
                  <a:cubicBezTo>
                    <a:pt x="511" y="194"/>
                    <a:pt x="451" y="178"/>
                    <a:pt x="390" y="178"/>
                  </a:cubicBezTo>
                  <a:cubicBezTo>
                    <a:pt x="207" y="178"/>
                    <a:pt x="16" y="322"/>
                    <a:pt x="11" y="511"/>
                  </a:cubicBezTo>
                  <a:cubicBezTo>
                    <a:pt x="1" y="867"/>
                    <a:pt x="462" y="1010"/>
                    <a:pt x="816" y="1040"/>
                  </a:cubicBezTo>
                  <a:cubicBezTo>
                    <a:pt x="1540" y="1103"/>
                    <a:pt x="2262" y="1166"/>
                    <a:pt x="2986" y="1228"/>
                  </a:cubicBezTo>
                  <a:cubicBezTo>
                    <a:pt x="3081" y="1237"/>
                    <a:pt x="3179" y="1245"/>
                    <a:pt x="3275" y="1245"/>
                  </a:cubicBezTo>
                  <a:cubicBezTo>
                    <a:pt x="3399" y="1245"/>
                    <a:pt x="3522" y="1231"/>
                    <a:pt x="3637" y="1188"/>
                  </a:cubicBezTo>
                  <a:cubicBezTo>
                    <a:pt x="3843" y="1111"/>
                    <a:pt x="4019" y="906"/>
                    <a:pt x="3988" y="688"/>
                  </a:cubicBezTo>
                  <a:cubicBezTo>
                    <a:pt x="3942" y="362"/>
                    <a:pt x="3528" y="259"/>
                    <a:pt x="3199" y="231"/>
                  </a:cubicBezTo>
                  <a:cubicBezTo>
                    <a:pt x="2274" y="154"/>
                    <a:pt x="1348" y="77"/>
                    <a:pt x="423"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403038" y="4441100"/>
              <a:ext cx="148850" cy="45725"/>
            </a:xfrm>
            <a:custGeom>
              <a:rect b="b" l="l" r="r" t="t"/>
              <a:pathLst>
                <a:path extrusionOk="0" h="1829" w="5954">
                  <a:moveTo>
                    <a:pt x="889" y="1"/>
                  </a:moveTo>
                  <a:cubicBezTo>
                    <a:pt x="537" y="1"/>
                    <a:pt x="162" y="92"/>
                    <a:pt x="71" y="413"/>
                  </a:cubicBezTo>
                  <a:cubicBezTo>
                    <a:pt x="1" y="661"/>
                    <a:pt x="153" y="913"/>
                    <a:pt x="300" y="1127"/>
                  </a:cubicBezTo>
                  <a:cubicBezTo>
                    <a:pt x="519" y="1448"/>
                    <a:pt x="826" y="1805"/>
                    <a:pt x="1191" y="1805"/>
                  </a:cubicBezTo>
                  <a:cubicBezTo>
                    <a:pt x="1233" y="1805"/>
                    <a:pt x="1275" y="1800"/>
                    <a:pt x="1318" y="1791"/>
                  </a:cubicBezTo>
                  <a:lnTo>
                    <a:pt x="1561" y="1829"/>
                  </a:lnTo>
                  <a:cubicBezTo>
                    <a:pt x="3025" y="1627"/>
                    <a:pt x="4490" y="1426"/>
                    <a:pt x="5954" y="1223"/>
                  </a:cubicBezTo>
                  <a:cubicBezTo>
                    <a:pt x="4408" y="577"/>
                    <a:pt x="2763" y="166"/>
                    <a:pt x="1094" y="11"/>
                  </a:cubicBezTo>
                  <a:cubicBezTo>
                    <a:pt x="1028" y="5"/>
                    <a:pt x="959" y="1"/>
                    <a:pt x="8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247538" y="4283325"/>
              <a:ext cx="153025" cy="36675"/>
            </a:xfrm>
            <a:custGeom>
              <a:rect b="b" l="l" r="r" t="t"/>
              <a:pathLst>
                <a:path extrusionOk="0" h="1467" w="6121">
                  <a:moveTo>
                    <a:pt x="711" y="0"/>
                  </a:moveTo>
                  <a:lnTo>
                    <a:pt x="957" y="109"/>
                  </a:lnTo>
                  <a:cubicBezTo>
                    <a:pt x="927" y="107"/>
                    <a:pt x="897" y="106"/>
                    <a:pt x="867" y="106"/>
                  </a:cubicBezTo>
                  <a:cubicBezTo>
                    <a:pt x="641" y="106"/>
                    <a:pt x="416" y="153"/>
                    <a:pt x="209" y="243"/>
                  </a:cubicBezTo>
                  <a:cubicBezTo>
                    <a:pt x="124" y="279"/>
                    <a:pt x="35" y="335"/>
                    <a:pt x="19" y="426"/>
                  </a:cubicBezTo>
                  <a:cubicBezTo>
                    <a:pt x="0" y="547"/>
                    <a:pt x="127" y="638"/>
                    <a:pt x="237" y="691"/>
                  </a:cubicBezTo>
                  <a:cubicBezTo>
                    <a:pt x="1862" y="1466"/>
                    <a:pt x="3776" y="1138"/>
                    <a:pt x="5556" y="1410"/>
                  </a:cubicBezTo>
                  <a:cubicBezTo>
                    <a:pt x="5616" y="1419"/>
                    <a:pt x="5677" y="1429"/>
                    <a:pt x="5737" y="1429"/>
                  </a:cubicBezTo>
                  <a:cubicBezTo>
                    <a:pt x="5788" y="1429"/>
                    <a:pt x="5838" y="1421"/>
                    <a:pt x="5885" y="1401"/>
                  </a:cubicBezTo>
                  <a:cubicBezTo>
                    <a:pt x="6084" y="1314"/>
                    <a:pt x="6116" y="1050"/>
                    <a:pt x="6118" y="834"/>
                  </a:cubicBezTo>
                  <a:cubicBezTo>
                    <a:pt x="6121" y="734"/>
                    <a:pt x="6121" y="631"/>
                    <a:pt x="6081" y="542"/>
                  </a:cubicBezTo>
                  <a:cubicBezTo>
                    <a:pt x="5980" y="312"/>
                    <a:pt x="5683" y="261"/>
                    <a:pt x="5433" y="245"/>
                  </a:cubicBezTo>
                  <a:cubicBezTo>
                    <a:pt x="3861" y="134"/>
                    <a:pt x="2286" y="53"/>
                    <a:pt x="711" y="0"/>
                  </a:cubicBezTo>
                  <a:close/>
                </a:path>
              </a:pathLst>
            </a:custGeom>
            <a:solidFill>
              <a:srgbClr val="4B0F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414888" y="3155700"/>
              <a:ext cx="323400" cy="195075"/>
            </a:xfrm>
            <a:custGeom>
              <a:rect b="b" l="l" r="r" t="t"/>
              <a:pathLst>
                <a:path extrusionOk="0" h="7803" w="12936">
                  <a:moveTo>
                    <a:pt x="1155" y="4874"/>
                  </a:moveTo>
                  <a:cubicBezTo>
                    <a:pt x="859" y="4874"/>
                    <a:pt x="565" y="4895"/>
                    <a:pt x="274" y="4949"/>
                  </a:cubicBezTo>
                  <a:lnTo>
                    <a:pt x="0" y="5016"/>
                  </a:lnTo>
                  <a:cubicBezTo>
                    <a:pt x="421" y="4960"/>
                    <a:pt x="843" y="4912"/>
                    <a:pt x="1266" y="4875"/>
                  </a:cubicBezTo>
                  <a:lnTo>
                    <a:pt x="1266" y="4875"/>
                  </a:lnTo>
                  <a:cubicBezTo>
                    <a:pt x="1229" y="4874"/>
                    <a:pt x="1192" y="4874"/>
                    <a:pt x="1155" y="4874"/>
                  </a:cubicBezTo>
                  <a:close/>
                  <a:moveTo>
                    <a:pt x="12936" y="0"/>
                  </a:moveTo>
                  <a:lnTo>
                    <a:pt x="12936" y="0"/>
                  </a:lnTo>
                  <a:cubicBezTo>
                    <a:pt x="12293" y="1449"/>
                    <a:pt x="11882" y="2999"/>
                    <a:pt x="11724" y="4576"/>
                  </a:cubicBezTo>
                  <a:cubicBezTo>
                    <a:pt x="11694" y="4875"/>
                    <a:pt x="11659" y="5206"/>
                    <a:pt x="11439" y="5412"/>
                  </a:cubicBezTo>
                  <a:cubicBezTo>
                    <a:pt x="11288" y="5553"/>
                    <a:pt x="11091" y="5600"/>
                    <a:pt x="10882" y="5600"/>
                  </a:cubicBezTo>
                  <a:cubicBezTo>
                    <a:pt x="10684" y="5600"/>
                    <a:pt x="10475" y="5558"/>
                    <a:pt x="10284" y="5513"/>
                  </a:cubicBezTo>
                  <a:cubicBezTo>
                    <a:pt x="8156" y="5014"/>
                    <a:pt x="5970" y="4764"/>
                    <a:pt x="3785" y="4764"/>
                  </a:cubicBezTo>
                  <a:cubicBezTo>
                    <a:pt x="2944" y="4764"/>
                    <a:pt x="2104" y="4801"/>
                    <a:pt x="1266" y="4875"/>
                  </a:cubicBezTo>
                  <a:lnTo>
                    <a:pt x="1266" y="4875"/>
                  </a:lnTo>
                  <a:cubicBezTo>
                    <a:pt x="1763" y="4884"/>
                    <a:pt x="2262" y="4948"/>
                    <a:pt x="2756" y="5014"/>
                  </a:cubicBezTo>
                  <a:cubicBezTo>
                    <a:pt x="6225" y="5471"/>
                    <a:pt x="9810" y="5967"/>
                    <a:pt x="12790" y="7802"/>
                  </a:cubicBezTo>
                  <a:cubicBezTo>
                    <a:pt x="12791" y="5202"/>
                    <a:pt x="12840" y="2600"/>
                    <a:pt x="12936"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6738263" y="3122050"/>
              <a:ext cx="82225" cy="194575"/>
            </a:xfrm>
            <a:custGeom>
              <a:rect b="b" l="l" r="r" t="t"/>
              <a:pathLst>
                <a:path extrusionOk="0" h="7783" w="3289">
                  <a:moveTo>
                    <a:pt x="624" y="1"/>
                  </a:moveTo>
                  <a:lnTo>
                    <a:pt x="513" y="628"/>
                  </a:lnTo>
                  <a:cubicBezTo>
                    <a:pt x="518" y="738"/>
                    <a:pt x="525" y="849"/>
                    <a:pt x="533" y="959"/>
                  </a:cubicBezTo>
                  <a:lnTo>
                    <a:pt x="533" y="959"/>
                  </a:lnTo>
                  <a:cubicBezTo>
                    <a:pt x="583" y="642"/>
                    <a:pt x="618" y="323"/>
                    <a:pt x="624" y="1"/>
                  </a:cubicBezTo>
                  <a:close/>
                  <a:moveTo>
                    <a:pt x="533" y="959"/>
                  </a:moveTo>
                  <a:lnTo>
                    <a:pt x="533" y="959"/>
                  </a:lnTo>
                  <a:cubicBezTo>
                    <a:pt x="450" y="1485"/>
                    <a:pt x="328" y="2007"/>
                    <a:pt x="241" y="2533"/>
                  </a:cubicBezTo>
                  <a:cubicBezTo>
                    <a:pt x="1" y="3975"/>
                    <a:pt x="16" y="5458"/>
                    <a:pt x="285" y="6896"/>
                  </a:cubicBezTo>
                  <a:cubicBezTo>
                    <a:pt x="1332" y="6979"/>
                    <a:pt x="2363" y="7284"/>
                    <a:pt x="3289" y="7782"/>
                  </a:cubicBezTo>
                  <a:cubicBezTo>
                    <a:pt x="1488" y="6034"/>
                    <a:pt x="709" y="3472"/>
                    <a:pt x="533" y="959"/>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265613" y="3051850"/>
              <a:ext cx="54800" cy="164175"/>
            </a:xfrm>
            <a:custGeom>
              <a:rect b="b" l="l" r="r" t="t"/>
              <a:pathLst>
                <a:path extrusionOk="0" h="6567" w="2192">
                  <a:moveTo>
                    <a:pt x="1062" y="1"/>
                  </a:moveTo>
                  <a:cubicBezTo>
                    <a:pt x="988" y="1"/>
                    <a:pt x="914" y="13"/>
                    <a:pt x="842" y="38"/>
                  </a:cubicBezTo>
                  <a:cubicBezTo>
                    <a:pt x="564" y="134"/>
                    <a:pt x="369" y="399"/>
                    <a:pt x="90" y="492"/>
                  </a:cubicBezTo>
                  <a:lnTo>
                    <a:pt x="1" y="454"/>
                  </a:lnTo>
                  <a:lnTo>
                    <a:pt x="1" y="454"/>
                  </a:lnTo>
                  <a:cubicBezTo>
                    <a:pt x="365" y="652"/>
                    <a:pt x="552" y="1066"/>
                    <a:pt x="704" y="1454"/>
                  </a:cubicBezTo>
                  <a:cubicBezTo>
                    <a:pt x="1340" y="3098"/>
                    <a:pt x="1779" y="4819"/>
                    <a:pt x="2007" y="6567"/>
                  </a:cubicBezTo>
                  <a:cubicBezTo>
                    <a:pt x="2149" y="4964"/>
                    <a:pt x="2191" y="3352"/>
                    <a:pt x="2135" y="1742"/>
                  </a:cubicBezTo>
                  <a:cubicBezTo>
                    <a:pt x="2120" y="1325"/>
                    <a:pt x="2094" y="891"/>
                    <a:pt x="1887" y="527"/>
                  </a:cubicBezTo>
                  <a:cubicBezTo>
                    <a:pt x="1718" y="231"/>
                    <a:pt x="1391" y="1"/>
                    <a:pt x="106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934713" y="2992175"/>
              <a:ext cx="329225" cy="708250"/>
            </a:xfrm>
            <a:custGeom>
              <a:rect b="b" l="l" r="r" t="t"/>
              <a:pathLst>
                <a:path extrusionOk="0" h="28330" w="13169">
                  <a:moveTo>
                    <a:pt x="13147" y="1"/>
                  </a:moveTo>
                  <a:cubicBezTo>
                    <a:pt x="10577" y="878"/>
                    <a:pt x="7874" y="1842"/>
                    <a:pt x="6039" y="3956"/>
                  </a:cubicBezTo>
                  <a:cubicBezTo>
                    <a:pt x="5271" y="4844"/>
                    <a:pt x="4712" y="5877"/>
                    <a:pt x="4430" y="7018"/>
                  </a:cubicBezTo>
                  <a:cubicBezTo>
                    <a:pt x="4235" y="7801"/>
                    <a:pt x="4067" y="8437"/>
                    <a:pt x="3513" y="9064"/>
                  </a:cubicBezTo>
                  <a:cubicBezTo>
                    <a:pt x="3113" y="9515"/>
                    <a:pt x="2633" y="9913"/>
                    <a:pt x="2388" y="10480"/>
                  </a:cubicBezTo>
                  <a:cubicBezTo>
                    <a:pt x="2248" y="10808"/>
                    <a:pt x="2177" y="11184"/>
                    <a:pt x="2231" y="11540"/>
                  </a:cubicBezTo>
                  <a:lnTo>
                    <a:pt x="2394" y="12049"/>
                  </a:lnTo>
                  <a:cubicBezTo>
                    <a:pt x="2353" y="12258"/>
                    <a:pt x="2148" y="12347"/>
                    <a:pt x="1994" y="12497"/>
                  </a:cubicBezTo>
                  <a:cubicBezTo>
                    <a:pt x="1360" y="13122"/>
                    <a:pt x="1016" y="14044"/>
                    <a:pt x="1054" y="14931"/>
                  </a:cubicBezTo>
                  <a:cubicBezTo>
                    <a:pt x="1070" y="15306"/>
                    <a:pt x="1382" y="15802"/>
                    <a:pt x="1351" y="16126"/>
                  </a:cubicBezTo>
                  <a:cubicBezTo>
                    <a:pt x="1315" y="16487"/>
                    <a:pt x="687" y="17072"/>
                    <a:pt x="525" y="17434"/>
                  </a:cubicBezTo>
                  <a:cubicBezTo>
                    <a:pt x="146" y="18286"/>
                    <a:pt x="90" y="19278"/>
                    <a:pt x="406" y="20158"/>
                  </a:cubicBezTo>
                  <a:cubicBezTo>
                    <a:pt x="577" y="20634"/>
                    <a:pt x="656" y="21103"/>
                    <a:pt x="510" y="21604"/>
                  </a:cubicBezTo>
                  <a:cubicBezTo>
                    <a:pt x="429" y="21883"/>
                    <a:pt x="271" y="22141"/>
                    <a:pt x="194" y="22427"/>
                  </a:cubicBezTo>
                  <a:cubicBezTo>
                    <a:pt x="20" y="23074"/>
                    <a:pt x="0" y="23748"/>
                    <a:pt x="85" y="24410"/>
                  </a:cubicBezTo>
                  <a:cubicBezTo>
                    <a:pt x="264" y="25805"/>
                    <a:pt x="875" y="27116"/>
                    <a:pt x="1669" y="28262"/>
                  </a:cubicBezTo>
                  <a:cubicBezTo>
                    <a:pt x="1702" y="28310"/>
                    <a:pt x="1748" y="28329"/>
                    <a:pt x="1794" y="28329"/>
                  </a:cubicBezTo>
                  <a:cubicBezTo>
                    <a:pt x="1900" y="28329"/>
                    <a:pt x="2004" y="28224"/>
                    <a:pt x="1929" y="28111"/>
                  </a:cubicBezTo>
                  <a:cubicBezTo>
                    <a:pt x="1306" y="27176"/>
                    <a:pt x="781" y="26170"/>
                    <a:pt x="518" y="25071"/>
                  </a:cubicBezTo>
                  <a:cubicBezTo>
                    <a:pt x="378" y="24489"/>
                    <a:pt x="308" y="23887"/>
                    <a:pt x="355" y="23289"/>
                  </a:cubicBezTo>
                  <a:cubicBezTo>
                    <a:pt x="414" y="22540"/>
                    <a:pt x="753" y="22075"/>
                    <a:pt x="961" y="21391"/>
                  </a:cubicBezTo>
                  <a:cubicBezTo>
                    <a:pt x="1185" y="20647"/>
                    <a:pt x="587" y="20043"/>
                    <a:pt x="513" y="19292"/>
                  </a:cubicBezTo>
                  <a:cubicBezTo>
                    <a:pt x="400" y="18172"/>
                    <a:pt x="857" y="17096"/>
                    <a:pt x="1693" y="16360"/>
                  </a:cubicBezTo>
                  <a:cubicBezTo>
                    <a:pt x="1742" y="16317"/>
                    <a:pt x="1746" y="16237"/>
                    <a:pt x="1716" y="16182"/>
                  </a:cubicBezTo>
                  <a:cubicBezTo>
                    <a:pt x="968" y="14830"/>
                    <a:pt x="1411" y="13119"/>
                    <a:pt x="2724" y="12301"/>
                  </a:cubicBezTo>
                  <a:cubicBezTo>
                    <a:pt x="2787" y="12261"/>
                    <a:pt x="2820" y="12172"/>
                    <a:pt x="2775" y="12106"/>
                  </a:cubicBezTo>
                  <a:cubicBezTo>
                    <a:pt x="1712" y="10547"/>
                    <a:pt x="3881" y="9501"/>
                    <a:pt x="4383" y="8225"/>
                  </a:cubicBezTo>
                  <a:cubicBezTo>
                    <a:pt x="4829" y="7096"/>
                    <a:pt x="4930" y="5950"/>
                    <a:pt x="5627" y="4902"/>
                  </a:cubicBezTo>
                  <a:cubicBezTo>
                    <a:pt x="7349" y="2308"/>
                    <a:pt x="10385" y="1156"/>
                    <a:pt x="13169" y="78"/>
                  </a:cubicBezTo>
                  <a:lnTo>
                    <a:pt x="13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6159663" y="3050750"/>
              <a:ext cx="142225" cy="83725"/>
            </a:xfrm>
            <a:custGeom>
              <a:rect b="b" l="l" r="r" t="t"/>
              <a:pathLst>
                <a:path extrusionOk="0" h="3349" w="5689">
                  <a:moveTo>
                    <a:pt x="5546" y="0"/>
                  </a:moveTo>
                  <a:cubicBezTo>
                    <a:pt x="5535" y="0"/>
                    <a:pt x="5524" y="2"/>
                    <a:pt x="5513" y="5"/>
                  </a:cubicBezTo>
                  <a:cubicBezTo>
                    <a:pt x="3406" y="612"/>
                    <a:pt x="1571" y="1787"/>
                    <a:pt x="0" y="3296"/>
                  </a:cubicBezTo>
                  <a:lnTo>
                    <a:pt x="53" y="3348"/>
                  </a:lnTo>
                  <a:cubicBezTo>
                    <a:pt x="1655" y="1896"/>
                    <a:pt x="3534" y="906"/>
                    <a:pt x="5569" y="212"/>
                  </a:cubicBezTo>
                  <a:cubicBezTo>
                    <a:pt x="5688" y="171"/>
                    <a:pt x="5655"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6876738" y="3161025"/>
              <a:ext cx="84225" cy="198975"/>
            </a:xfrm>
            <a:custGeom>
              <a:rect b="b" l="l" r="r" t="t"/>
              <a:pathLst>
                <a:path extrusionOk="0" h="7959" w="3369">
                  <a:moveTo>
                    <a:pt x="2790" y="0"/>
                  </a:moveTo>
                  <a:cubicBezTo>
                    <a:pt x="2711" y="0"/>
                    <a:pt x="2622" y="68"/>
                    <a:pt x="2639" y="173"/>
                  </a:cubicBezTo>
                  <a:cubicBezTo>
                    <a:pt x="3083" y="2946"/>
                    <a:pt x="2567" y="5999"/>
                    <a:pt x="120" y="7697"/>
                  </a:cubicBezTo>
                  <a:cubicBezTo>
                    <a:pt x="1" y="7780"/>
                    <a:pt x="75" y="7958"/>
                    <a:pt x="188" y="7958"/>
                  </a:cubicBezTo>
                  <a:cubicBezTo>
                    <a:pt x="210" y="7958"/>
                    <a:pt x="235" y="7951"/>
                    <a:pt x="260" y="7934"/>
                  </a:cubicBezTo>
                  <a:cubicBezTo>
                    <a:pt x="2813" y="6162"/>
                    <a:pt x="3369" y="3005"/>
                    <a:pt x="2904" y="100"/>
                  </a:cubicBezTo>
                  <a:cubicBezTo>
                    <a:pt x="2893" y="30"/>
                    <a:pt x="2843" y="0"/>
                    <a:pt x="2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6817763" y="2977100"/>
              <a:ext cx="60350" cy="39500"/>
            </a:xfrm>
            <a:custGeom>
              <a:rect b="b" l="l" r="r" t="t"/>
              <a:pathLst>
                <a:path extrusionOk="0" h="1580" w="2414">
                  <a:moveTo>
                    <a:pt x="224" y="0"/>
                  </a:moveTo>
                  <a:cubicBezTo>
                    <a:pt x="91" y="0"/>
                    <a:pt x="1" y="190"/>
                    <a:pt x="142" y="249"/>
                  </a:cubicBezTo>
                  <a:cubicBezTo>
                    <a:pt x="878" y="562"/>
                    <a:pt x="1534" y="997"/>
                    <a:pt x="2118" y="1541"/>
                  </a:cubicBezTo>
                  <a:cubicBezTo>
                    <a:pt x="2147" y="1568"/>
                    <a:pt x="2179" y="1579"/>
                    <a:pt x="2210" y="1579"/>
                  </a:cubicBezTo>
                  <a:cubicBezTo>
                    <a:pt x="2318" y="1579"/>
                    <a:pt x="2413" y="1441"/>
                    <a:pt x="2313" y="1347"/>
                  </a:cubicBezTo>
                  <a:cubicBezTo>
                    <a:pt x="1712" y="787"/>
                    <a:pt x="1039" y="332"/>
                    <a:pt x="282" y="12"/>
                  </a:cubicBezTo>
                  <a:cubicBezTo>
                    <a:pt x="262" y="4"/>
                    <a:pt x="242" y="0"/>
                    <a:pt x="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6724063" y="2947250"/>
              <a:ext cx="74500" cy="410775"/>
            </a:xfrm>
            <a:custGeom>
              <a:rect b="b" l="l" r="r" t="t"/>
              <a:pathLst>
                <a:path extrusionOk="0" h="16431" w="2980">
                  <a:moveTo>
                    <a:pt x="2644" y="0"/>
                  </a:moveTo>
                  <a:cubicBezTo>
                    <a:pt x="2536" y="0"/>
                    <a:pt x="2432" y="59"/>
                    <a:pt x="2398" y="196"/>
                  </a:cubicBezTo>
                  <a:cubicBezTo>
                    <a:pt x="1106" y="5413"/>
                    <a:pt x="0" y="10765"/>
                    <a:pt x="433" y="16167"/>
                  </a:cubicBezTo>
                  <a:cubicBezTo>
                    <a:pt x="447" y="16343"/>
                    <a:pt x="592" y="16431"/>
                    <a:pt x="730" y="16431"/>
                  </a:cubicBezTo>
                  <a:cubicBezTo>
                    <a:pt x="867" y="16431"/>
                    <a:pt x="996" y="16343"/>
                    <a:pt x="982" y="16167"/>
                  </a:cubicBezTo>
                  <a:cubicBezTo>
                    <a:pt x="553" y="10811"/>
                    <a:pt x="1647" y="5515"/>
                    <a:pt x="2929" y="343"/>
                  </a:cubicBezTo>
                  <a:cubicBezTo>
                    <a:pt x="2979" y="136"/>
                    <a:pt x="2807" y="0"/>
                    <a:pt x="2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6624638" y="2724775"/>
              <a:ext cx="374325" cy="92050"/>
            </a:xfrm>
            <a:custGeom>
              <a:rect b="b" l="l" r="r" t="t"/>
              <a:pathLst>
                <a:path extrusionOk="0" h="3682" w="14973">
                  <a:moveTo>
                    <a:pt x="14737" y="1"/>
                  </a:moveTo>
                  <a:cubicBezTo>
                    <a:pt x="14724" y="1"/>
                    <a:pt x="14709" y="2"/>
                    <a:pt x="14695" y="5"/>
                  </a:cubicBezTo>
                  <a:cubicBezTo>
                    <a:pt x="13628" y="211"/>
                    <a:pt x="12607" y="840"/>
                    <a:pt x="11613" y="1266"/>
                  </a:cubicBezTo>
                  <a:cubicBezTo>
                    <a:pt x="10381" y="1792"/>
                    <a:pt x="9128" y="2276"/>
                    <a:pt x="7840" y="2645"/>
                  </a:cubicBezTo>
                  <a:cubicBezTo>
                    <a:pt x="5919" y="3195"/>
                    <a:pt x="4047" y="3309"/>
                    <a:pt x="2123" y="3309"/>
                  </a:cubicBezTo>
                  <a:cubicBezTo>
                    <a:pt x="1427" y="3309"/>
                    <a:pt x="725" y="3294"/>
                    <a:pt x="12" y="3279"/>
                  </a:cubicBezTo>
                  <a:lnTo>
                    <a:pt x="0" y="3355"/>
                  </a:lnTo>
                  <a:cubicBezTo>
                    <a:pt x="1227" y="3560"/>
                    <a:pt x="2444" y="3681"/>
                    <a:pt x="3658" y="3681"/>
                  </a:cubicBezTo>
                  <a:cubicBezTo>
                    <a:pt x="4992" y="3681"/>
                    <a:pt x="6321" y="3535"/>
                    <a:pt x="7653" y="3192"/>
                  </a:cubicBezTo>
                  <a:cubicBezTo>
                    <a:pt x="8918" y="2866"/>
                    <a:pt x="10149" y="2422"/>
                    <a:pt x="11360" y="1933"/>
                  </a:cubicBezTo>
                  <a:cubicBezTo>
                    <a:pt x="12497" y="1474"/>
                    <a:pt x="13848" y="1064"/>
                    <a:pt x="14829" y="322"/>
                  </a:cubicBezTo>
                  <a:cubicBezTo>
                    <a:pt x="14973" y="214"/>
                    <a:pt x="14908" y="1"/>
                    <a:pt x="147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689838" y="2835475"/>
              <a:ext cx="323600" cy="220975"/>
            </a:xfrm>
            <a:custGeom>
              <a:rect b="b" l="l" r="r" t="t"/>
              <a:pathLst>
                <a:path extrusionOk="0" h="8839" w="12944">
                  <a:moveTo>
                    <a:pt x="12721" y="1"/>
                  </a:moveTo>
                  <a:cubicBezTo>
                    <a:pt x="12708" y="1"/>
                    <a:pt x="12695" y="2"/>
                    <a:pt x="12682" y="6"/>
                  </a:cubicBezTo>
                  <a:cubicBezTo>
                    <a:pt x="10092" y="759"/>
                    <a:pt x="7658" y="1955"/>
                    <a:pt x="5445" y="3499"/>
                  </a:cubicBezTo>
                  <a:cubicBezTo>
                    <a:pt x="4426" y="4210"/>
                    <a:pt x="3456" y="4991"/>
                    <a:pt x="2548" y="5840"/>
                  </a:cubicBezTo>
                  <a:cubicBezTo>
                    <a:pt x="1703" y="6633"/>
                    <a:pt x="478" y="7625"/>
                    <a:pt x="28" y="8712"/>
                  </a:cubicBezTo>
                  <a:cubicBezTo>
                    <a:pt x="1" y="8778"/>
                    <a:pt x="67" y="8839"/>
                    <a:pt x="130" y="8839"/>
                  </a:cubicBezTo>
                  <a:cubicBezTo>
                    <a:pt x="146" y="8839"/>
                    <a:pt x="162" y="8835"/>
                    <a:pt x="176" y="8826"/>
                  </a:cubicBezTo>
                  <a:cubicBezTo>
                    <a:pt x="674" y="8512"/>
                    <a:pt x="1040" y="8000"/>
                    <a:pt x="1447" y="7577"/>
                  </a:cubicBezTo>
                  <a:cubicBezTo>
                    <a:pt x="1912" y="7096"/>
                    <a:pt x="2394" y="6630"/>
                    <a:pt x="2892" y="6183"/>
                  </a:cubicBezTo>
                  <a:cubicBezTo>
                    <a:pt x="3855" y="5321"/>
                    <a:pt x="4875" y="4524"/>
                    <a:pt x="5949" y="3808"/>
                  </a:cubicBezTo>
                  <a:cubicBezTo>
                    <a:pt x="8094" y="2378"/>
                    <a:pt x="10432" y="1289"/>
                    <a:pt x="12799" y="281"/>
                  </a:cubicBezTo>
                  <a:cubicBezTo>
                    <a:pt x="12943" y="219"/>
                    <a:pt x="12859" y="1"/>
                    <a:pt x="12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6965363" y="2708725"/>
              <a:ext cx="92500" cy="138925"/>
            </a:xfrm>
            <a:custGeom>
              <a:rect b="b" l="l" r="r" t="t"/>
              <a:pathLst>
                <a:path extrusionOk="0" h="5557" w="3700">
                  <a:moveTo>
                    <a:pt x="2181" y="534"/>
                  </a:moveTo>
                  <a:cubicBezTo>
                    <a:pt x="2402" y="534"/>
                    <a:pt x="2646" y="615"/>
                    <a:pt x="2922" y="783"/>
                  </a:cubicBezTo>
                  <a:cubicBezTo>
                    <a:pt x="2934" y="790"/>
                    <a:pt x="2946" y="795"/>
                    <a:pt x="2958" y="799"/>
                  </a:cubicBezTo>
                  <a:lnTo>
                    <a:pt x="2958" y="799"/>
                  </a:lnTo>
                  <a:cubicBezTo>
                    <a:pt x="3529" y="1711"/>
                    <a:pt x="3404" y="3310"/>
                    <a:pt x="2983" y="4248"/>
                  </a:cubicBezTo>
                  <a:cubicBezTo>
                    <a:pt x="2726" y="4818"/>
                    <a:pt x="2379" y="5093"/>
                    <a:pt x="2034" y="5093"/>
                  </a:cubicBezTo>
                  <a:cubicBezTo>
                    <a:pt x="1694" y="5093"/>
                    <a:pt x="1356" y="4827"/>
                    <a:pt x="1105" y="4317"/>
                  </a:cubicBezTo>
                  <a:cubicBezTo>
                    <a:pt x="811" y="3718"/>
                    <a:pt x="585" y="2901"/>
                    <a:pt x="705" y="2231"/>
                  </a:cubicBezTo>
                  <a:cubicBezTo>
                    <a:pt x="772" y="1860"/>
                    <a:pt x="965" y="1496"/>
                    <a:pt x="1185" y="1194"/>
                  </a:cubicBezTo>
                  <a:cubicBezTo>
                    <a:pt x="1497" y="762"/>
                    <a:pt x="1809" y="534"/>
                    <a:pt x="2181" y="534"/>
                  </a:cubicBezTo>
                  <a:close/>
                  <a:moveTo>
                    <a:pt x="2270" y="1"/>
                  </a:moveTo>
                  <a:cubicBezTo>
                    <a:pt x="1549" y="1"/>
                    <a:pt x="810" y="782"/>
                    <a:pt x="487" y="1464"/>
                  </a:cubicBezTo>
                  <a:cubicBezTo>
                    <a:pt x="0" y="2488"/>
                    <a:pt x="270" y="3799"/>
                    <a:pt x="839" y="4744"/>
                  </a:cubicBezTo>
                  <a:cubicBezTo>
                    <a:pt x="1150" y="5262"/>
                    <a:pt x="1570" y="5556"/>
                    <a:pt x="2008" y="5556"/>
                  </a:cubicBezTo>
                  <a:cubicBezTo>
                    <a:pt x="2346" y="5556"/>
                    <a:pt x="2693" y="5381"/>
                    <a:pt x="3008" y="4998"/>
                  </a:cubicBezTo>
                  <a:cubicBezTo>
                    <a:pt x="3540" y="4351"/>
                    <a:pt x="3613" y="3500"/>
                    <a:pt x="3657" y="2696"/>
                  </a:cubicBezTo>
                  <a:cubicBezTo>
                    <a:pt x="3700" y="1960"/>
                    <a:pt x="3664" y="1215"/>
                    <a:pt x="3206" y="625"/>
                  </a:cubicBezTo>
                  <a:lnTo>
                    <a:pt x="3206" y="625"/>
                  </a:lnTo>
                  <a:cubicBezTo>
                    <a:pt x="3206" y="594"/>
                    <a:pt x="3197" y="561"/>
                    <a:pt x="3175" y="530"/>
                  </a:cubicBezTo>
                  <a:cubicBezTo>
                    <a:pt x="2901" y="152"/>
                    <a:pt x="2587" y="1"/>
                    <a:pt x="2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6982038" y="2731775"/>
              <a:ext cx="66925" cy="93350"/>
            </a:xfrm>
            <a:custGeom>
              <a:rect b="b" l="l" r="r" t="t"/>
              <a:pathLst>
                <a:path extrusionOk="0" h="3734" w="2677">
                  <a:moveTo>
                    <a:pt x="1454" y="276"/>
                  </a:moveTo>
                  <a:cubicBezTo>
                    <a:pt x="1614" y="276"/>
                    <a:pt x="1786" y="336"/>
                    <a:pt x="1976" y="465"/>
                  </a:cubicBezTo>
                  <a:cubicBezTo>
                    <a:pt x="1983" y="470"/>
                    <a:pt x="1991" y="474"/>
                    <a:pt x="1998" y="477"/>
                  </a:cubicBezTo>
                  <a:lnTo>
                    <a:pt x="1998" y="477"/>
                  </a:lnTo>
                  <a:cubicBezTo>
                    <a:pt x="2414" y="1103"/>
                    <a:pt x="2327" y="2233"/>
                    <a:pt x="2034" y="2890"/>
                  </a:cubicBezTo>
                  <a:cubicBezTo>
                    <a:pt x="1852" y="3297"/>
                    <a:pt x="1599" y="3493"/>
                    <a:pt x="1346" y="3493"/>
                  </a:cubicBezTo>
                  <a:cubicBezTo>
                    <a:pt x="1099" y="3493"/>
                    <a:pt x="853" y="3306"/>
                    <a:pt x="674" y="2943"/>
                  </a:cubicBezTo>
                  <a:cubicBezTo>
                    <a:pt x="467" y="2520"/>
                    <a:pt x="312" y="1950"/>
                    <a:pt x="395" y="1478"/>
                  </a:cubicBezTo>
                  <a:cubicBezTo>
                    <a:pt x="440" y="1221"/>
                    <a:pt x="574" y="966"/>
                    <a:pt x="726" y="756"/>
                  </a:cubicBezTo>
                  <a:cubicBezTo>
                    <a:pt x="946" y="452"/>
                    <a:pt x="1181" y="276"/>
                    <a:pt x="1454" y="276"/>
                  </a:cubicBezTo>
                  <a:close/>
                  <a:moveTo>
                    <a:pt x="1500" y="1"/>
                  </a:moveTo>
                  <a:cubicBezTo>
                    <a:pt x="982" y="1"/>
                    <a:pt x="470" y="614"/>
                    <a:pt x="272" y="1099"/>
                  </a:cubicBezTo>
                  <a:cubicBezTo>
                    <a:pt x="0" y="1769"/>
                    <a:pt x="214" y="2648"/>
                    <a:pt x="589" y="3241"/>
                  </a:cubicBezTo>
                  <a:cubicBezTo>
                    <a:pt x="794" y="3565"/>
                    <a:pt x="1059" y="3734"/>
                    <a:pt x="1328" y="3734"/>
                  </a:cubicBezTo>
                  <a:cubicBezTo>
                    <a:pt x="1573" y="3734"/>
                    <a:pt x="1821" y="3595"/>
                    <a:pt x="2034" y="3308"/>
                  </a:cubicBezTo>
                  <a:cubicBezTo>
                    <a:pt x="2555" y="2604"/>
                    <a:pt x="2677" y="1095"/>
                    <a:pt x="2109" y="376"/>
                  </a:cubicBezTo>
                  <a:lnTo>
                    <a:pt x="2109" y="376"/>
                  </a:lnTo>
                  <a:cubicBezTo>
                    <a:pt x="2108" y="356"/>
                    <a:pt x="2101" y="337"/>
                    <a:pt x="2088" y="320"/>
                  </a:cubicBezTo>
                  <a:cubicBezTo>
                    <a:pt x="1903" y="93"/>
                    <a:pt x="1701" y="1"/>
                    <a:pt x="1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841763" y="3012050"/>
              <a:ext cx="127725" cy="157600"/>
            </a:xfrm>
            <a:custGeom>
              <a:rect b="b" l="l" r="r" t="t"/>
              <a:pathLst>
                <a:path extrusionOk="0" h="6304" w="5109">
                  <a:moveTo>
                    <a:pt x="2045" y="1"/>
                  </a:moveTo>
                  <a:cubicBezTo>
                    <a:pt x="1624" y="1"/>
                    <a:pt x="1208" y="161"/>
                    <a:pt x="894" y="523"/>
                  </a:cubicBezTo>
                  <a:cubicBezTo>
                    <a:pt x="49" y="1495"/>
                    <a:pt x="0" y="3102"/>
                    <a:pt x="406" y="4262"/>
                  </a:cubicBezTo>
                  <a:cubicBezTo>
                    <a:pt x="812" y="5429"/>
                    <a:pt x="1762" y="6303"/>
                    <a:pt x="3001" y="6303"/>
                  </a:cubicBezTo>
                  <a:cubicBezTo>
                    <a:pt x="3106" y="6303"/>
                    <a:pt x="3213" y="6297"/>
                    <a:pt x="3322" y="6284"/>
                  </a:cubicBezTo>
                  <a:cubicBezTo>
                    <a:pt x="4477" y="6149"/>
                    <a:pt x="5012" y="5428"/>
                    <a:pt x="5106" y="4320"/>
                  </a:cubicBezTo>
                  <a:cubicBezTo>
                    <a:pt x="5108" y="4288"/>
                    <a:pt x="5085" y="4273"/>
                    <a:pt x="5060" y="4273"/>
                  </a:cubicBezTo>
                  <a:cubicBezTo>
                    <a:pt x="5035" y="4273"/>
                    <a:pt x="5009" y="4289"/>
                    <a:pt x="5006" y="4320"/>
                  </a:cubicBezTo>
                  <a:cubicBezTo>
                    <a:pt x="4902" y="5365"/>
                    <a:pt x="4381" y="6003"/>
                    <a:pt x="3309" y="6118"/>
                  </a:cubicBezTo>
                  <a:cubicBezTo>
                    <a:pt x="3211" y="6128"/>
                    <a:pt x="3114" y="6133"/>
                    <a:pt x="3020" y="6133"/>
                  </a:cubicBezTo>
                  <a:cubicBezTo>
                    <a:pt x="1884" y="6133"/>
                    <a:pt x="1021" y="5391"/>
                    <a:pt x="612" y="4326"/>
                  </a:cubicBezTo>
                  <a:cubicBezTo>
                    <a:pt x="282" y="3465"/>
                    <a:pt x="233" y="2480"/>
                    <a:pt x="524" y="1598"/>
                  </a:cubicBezTo>
                  <a:cubicBezTo>
                    <a:pt x="651" y="1214"/>
                    <a:pt x="847" y="753"/>
                    <a:pt x="1168" y="484"/>
                  </a:cubicBezTo>
                  <a:cubicBezTo>
                    <a:pt x="1430" y="265"/>
                    <a:pt x="1733" y="171"/>
                    <a:pt x="2038" y="171"/>
                  </a:cubicBezTo>
                  <a:cubicBezTo>
                    <a:pt x="2614" y="171"/>
                    <a:pt x="3197" y="506"/>
                    <a:pt x="3523" y="968"/>
                  </a:cubicBezTo>
                  <a:cubicBezTo>
                    <a:pt x="3536" y="986"/>
                    <a:pt x="3554" y="993"/>
                    <a:pt x="3571" y="993"/>
                  </a:cubicBezTo>
                  <a:cubicBezTo>
                    <a:pt x="3610" y="993"/>
                    <a:pt x="3647" y="955"/>
                    <a:pt x="3622" y="910"/>
                  </a:cubicBezTo>
                  <a:cubicBezTo>
                    <a:pt x="3289" y="346"/>
                    <a:pt x="2662" y="1"/>
                    <a:pt x="20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6931763" y="3007625"/>
              <a:ext cx="151675" cy="34100"/>
            </a:xfrm>
            <a:custGeom>
              <a:rect b="b" l="l" r="r" t="t"/>
              <a:pathLst>
                <a:path extrusionOk="0" h="1364" w="6067">
                  <a:moveTo>
                    <a:pt x="5963" y="1"/>
                  </a:moveTo>
                  <a:cubicBezTo>
                    <a:pt x="5953" y="1"/>
                    <a:pt x="5942" y="3"/>
                    <a:pt x="5930" y="8"/>
                  </a:cubicBezTo>
                  <a:cubicBezTo>
                    <a:pt x="5029" y="368"/>
                    <a:pt x="4186" y="790"/>
                    <a:pt x="3221" y="971"/>
                  </a:cubicBezTo>
                  <a:cubicBezTo>
                    <a:pt x="2638" y="1081"/>
                    <a:pt x="2055" y="1126"/>
                    <a:pt x="1471" y="1126"/>
                  </a:cubicBezTo>
                  <a:cubicBezTo>
                    <a:pt x="1008" y="1126"/>
                    <a:pt x="544" y="1098"/>
                    <a:pt x="78" y="1050"/>
                  </a:cubicBezTo>
                  <a:cubicBezTo>
                    <a:pt x="76" y="1050"/>
                    <a:pt x="74" y="1050"/>
                    <a:pt x="72" y="1050"/>
                  </a:cubicBezTo>
                  <a:cubicBezTo>
                    <a:pt x="11" y="1050"/>
                    <a:pt x="0" y="1152"/>
                    <a:pt x="63" y="1165"/>
                  </a:cubicBezTo>
                  <a:cubicBezTo>
                    <a:pt x="631" y="1296"/>
                    <a:pt x="1249" y="1364"/>
                    <a:pt x="1878" y="1364"/>
                  </a:cubicBezTo>
                  <a:cubicBezTo>
                    <a:pt x="3344" y="1364"/>
                    <a:pt x="4875" y="993"/>
                    <a:pt x="6000" y="174"/>
                  </a:cubicBezTo>
                  <a:cubicBezTo>
                    <a:pt x="6067" y="126"/>
                    <a:pt x="6042" y="1"/>
                    <a:pt x="5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6873513" y="3030150"/>
              <a:ext cx="232175" cy="100575"/>
            </a:xfrm>
            <a:custGeom>
              <a:rect b="b" l="l" r="r" t="t"/>
              <a:pathLst>
                <a:path extrusionOk="0" h="4023" w="9287">
                  <a:moveTo>
                    <a:pt x="1967" y="0"/>
                  </a:moveTo>
                  <a:cubicBezTo>
                    <a:pt x="1961" y="0"/>
                    <a:pt x="1955" y="1"/>
                    <a:pt x="1948" y="3"/>
                  </a:cubicBezTo>
                  <a:cubicBezTo>
                    <a:pt x="254" y="492"/>
                    <a:pt x="1" y="3052"/>
                    <a:pt x="1620" y="3814"/>
                  </a:cubicBezTo>
                  <a:cubicBezTo>
                    <a:pt x="1932" y="3960"/>
                    <a:pt x="2267" y="4022"/>
                    <a:pt x="2605" y="4022"/>
                  </a:cubicBezTo>
                  <a:cubicBezTo>
                    <a:pt x="3161" y="4022"/>
                    <a:pt x="3728" y="3856"/>
                    <a:pt x="4217" y="3628"/>
                  </a:cubicBezTo>
                  <a:cubicBezTo>
                    <a:pt x="5802" y="2889"/>
                    <a:pt x="7304" y="2448"/>
                    <a:pt x="9062" y="2448"/>
                  </a:cubicBezTo>
                  <a:cubicBezTo>
                    <a:pt x="9104" y="2448"/>
                    <a:pt x="9147" y="2448"/>
                    <a:pt x="9189" y="2449"/>
                  </a:cubicBezTo>
                  <a:cubicBezTo>
                    <a:pt x="9190" y="2449"/>
                    <a:pt x="9190" y="2449"/>
                    <a:pt x="9191" y="2449"/>
                  </a:cubicBezTo>
                  <a:cubicBezTo>
                    <a:pt x="9287" y="2449"/>
                    <a:pt x="9285" y="2304"/>
                    <a:pt x="9189" y="2299"/>
                  </a:cubicBezTo>
                  <a:cubicBezTo>
                    <a:pt x="8955" y="2286"/>
                    <a:pt x="8721" y="2279"/>
                    <a:pt x="8487" y="2279"/>
                  </a:cubicBezTo>
                  <a:cubicBezTo>
                    <a:pt x="7770" y="2279"/>
                    <a:pt x="7059" y="2345"/>
                    <a:pt x="6354" y="2514"/>
                  </a:cubicBezTo>
                  <a:cubicBezTo>
                    <a:pt x="5466" y="2727"/>
                    <a:pt x="4724" y="3152"/>
                    <a:pt x="3889" y="3492"/>
                  </a:cubicBezTo>
                  <a:cubicBezTo>
                    <a:pt x="3504" y="3649"/>
                    <a:pt x="3056" y="3752"/>
                    <a:pt x="2620" y="3752"/>
                  </a:cubicBezTo>
                  <a:cubicBezTo>
                    <a:pt x="1956" y="3752"/>
                    <a:pt x="1321" y="3514"/>
                    <a:pt x="976" y="2864"/>
                  </a:cubicBezTo>
                  <a:cubicBezTo>
                    <a:pt x="430" y="1833"/>
                    <a:pt x="1061" y="632"/>
                    <a:pt x="1999" y="125"/>
                  </a:cubicBezTo>
                  <a:cubicBezTo>
                    <a:pt x="2060" y="92"/>
                    <a:pt x="2028" y="0"/>
                    <a:pt x="1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060613" y="3003200"/>
              <a:ext cx="71975" cy="84800"/>
            </a:xfrm>
            <a:custGeom>
              <a:rect b="b" l="l" r="r" t="t"/>
              <a:pathLst>
                <a:path extrusionOk="0" h="3392" w="2879">
                  <a:moveTo>
                    <a:pt x="1402" y="0"/>
                  </a:moveTo>
                  <a:cubicBezTo>
                    <a:pt x="1209" y="0"/>
                    <a:pt x="1017" y="57"/>
                    <a:pt x="849" y="187"/>
                  </a:cubicBezTo>
                  <a:cubicBezTo>
                    <a:pt x="781" y="240"/>
                    <a:pt x="839" y="354"/>
                    <a:pt x="916" y="354"/>
                  </a:cubicBezTo>
                  <a:cubicBezTo>
                    <a:pt x="925" y="354"/>
                    <a:pt x="934" y="352"/>
                    <a:pt x="943" y="349"/>
                  </a:cubicBezTo>
                  <a:cubicBezTo>
                    <a:pt x="1094" y="291"/>
                    <a:pt x="1244" y="264"/>
                    <a:pt x="1388" y="264"/>
                  </a:cubicBezTo>
                  <a:cubicBezTo>
                    <a:pt x="1863" y="264"/>
                    <a:pt x="2274" y="563"/>
                    <a:pt x="2427" y="1089"/>
                  </a:cubicBezTo>
                  <a:cubicBezTo>
                    <a:pt x="2584" y="1629"/>
                    <a:pt x="2497" y="2755"/>
                    <a:pt x="1965" y="3064"/>
                  </a:cubicBezTo>
                  <a:cubicBezTo>
                    <a:pt x="1842" y="3136"/>
                    <a:pt x="1713" y="3168"/>
                    <a:pt x="1584" y="3168"/>
                  </a:cubicBezTo>
                  <a:cubicBezTo>
                    <a:pt x="1150" y="3168"/>
                    <a:pt x="724" y="2807"/>
                    <a:pt x="585" y="2396"/>
                  </a:cubicBezTo>
                  <a:cubicBezTo>
                    <a:pt x="363" y="1739"/>
                    <a:pt x="609" y="1031"/>
                    <a:pt x="815" y="401"/>
                  </a:cubicBezTo>
                  <a:cubicBezTo>
                    <a:pt x="835" y="342"/>
                    <a:pt x="788" y="304"/>
                    <a:pt x="740" y="304"/>
                  </a:cubicBezTo>
                  <a:cubicBezTo>
                    <a:pt x="709" y="304"/>
                    <a:pt x="676" y="321"/>
                    <a:pt x="662" y="359"/>
                  </a:cubicBezTo>
                  <a:cubicBezTo>
                    <a:pt x="361" y="1145"/>
                    <a:pt x="1" y="2230"/>
                    <a:pt x="660" y="2943"/>
                  </a:cubicBezTo>
                  <a:cubicBezTo>
                    <a:pt x="907" y="3208"/>
                    <a:pt x="1275" y="3391"/>
                    <a:pt x="1628" y="3391"/>
                  </a:cubicBezTo>
                  <a:cubicBezTo>
                    <a:pt x="1881" y="3391"/>
                    <a:pt x="2126" y="3297"/>
                    <a:pt x="2311" y="3073"/>
                  </a:cubicBezTo>
                  <a:cubicBezTo>
                    <a:pt x="2792" y="2491"/>
                    <a:pt x="2878" y="1329"/>
                    <a:pt x="2508" y="676"/>
                  </a:cubicBezTo>
                  <a:cubicBezTo>
                    <a:pt x="2291" y="291"/>
                    <a:pt x="1841"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077463" y="3022200"/>
              <a:ext cx="39975" cy="46625"/>
            </a:xfrm>
            <a:custGeom>
              <a:rect b="b" l="l" r="r" t="t"/>
              <a:pathLst>
                <a:path extrusionOk="0" h="1865" w="1599">
                  <a:moveTo>
                    <a:pt x="754" y="265"/>
                  </a:moveTo>
                  <a:cubicBezTo>
                    <a:pt x="982" y="265"/>
                    <a:pt x="1169" y="369"/>
                    <a:pt x="1249" y="640"/>
                  </a:cubicBezTo>
                  <a:cubicBezTo>
                    <a:pt x="1323" y="892"/>
                    <a:pt x="1290" y="1452"/>
                    <a:pt x="1040" y="1599"/>
                  </a:cubicBezTo>
                  <a:cubicBezTo>
                    <a:pt x="985" y="1631"/>
                    <a:pt x="927" y="1645"/>
                    <a:pt x="869" y="1645"/>
                  </a:cubicBezTo>
                  <a:cubicBezTo>
                    <a:pt x="666" y="1645"/>
                    <a:pt x="465" y="1468"/>
                    <a:pt x="401" y="1279"/>
                  </a:cubicBezTo>
                  <a:cubicBezTo>
                    <a:pt x="293" y="958"/>
                    <a:pt x="415" y="601"/>
                    <a:pt x="508" y="289"/>
                  </a:cubicBezTo>
                  <a:lnTo>
                    <a:pt x="508" y="289"/>
                  </a:lnTo>
                  <a:cubicBezTo>
                    <a:pt x="514" y="291"/>
                    <a:pt x="521" y="292"/>
                    <a:pt x="529" y="292"/>
                  </a:cubicBezTo>
                  <a:cubicBezTo>
                    <a:pt x="536" y="292"/>
                    <a:pt x="543" y="291"/>
                    <a:pt x="551" y="289"/>
                  </a:cubicBezTo>
                  <a:cubicBezTo>
                    <a:pt x="621" y="274"/>
                    <a:pt x="689" y="265"/>
                    <a:pt x="754" y="265"/>
                  </a:cubicBezTo>
                  <a:close/>
                  <a:moveTo>
                    <a:pt x="764" y="1"/>
                  </a:moveTo>
                  <a:cubicBezTo>
                    <a:pt x="652" y="1"/>
                    <a:pt x="544" y="38"/>
                    <a:pt x="458" y="128"/>
                  </a:cubicBezTo>
                  <a:cubicBezTo>
                    <a:pt x="441" y="145"/>
                    <a:pt x="432" y="165"/>
                    <a:pt x="430" y="185"/>
                  </a:cubicBezTo>
                  <a:lnTo>
                    <a:pt x="430" y="185"/>
                  </a:lnTo>
                  <a:cubicBezTo>
                    <a:pt x="401" y="188"/>
                    <a:pt x="372" y="205"/>
                    <a:pt x="358" y="239"/>
                  </a:cubicBezTo>
                  <a:cubicBezTo>
                    <a:pt x="184" y="660"/>
                    <a:pt x="1" y="1234"/>
                    <a:pt x="358" y="1618"/>
                  </a:cubicBezTo>
                  <a:cubicBezTo>
                    <a:pt x="494" y="1765"/>
                    <a:pt x="698" y="1865"/>
                    <a:pt x="895" y="1865"/>
                  </a:cubicBezTo>
                  <a:cubicBezTo>
                    <a:pt x="1038" y="1865"/>
                    <a:pt x="1177" y="1812"/>
                    <a:pt x="1282" y="1686"/>
                  </a:cubicBezTo>
                  <a:cubicBezTo>
                    <a:pt x="1547" y="1368"/>
                    <a:pt x="1599" y="742"/>
                    <a:pt x="1395" y="384"/>
                  </a:cubicBezTo>
                  <a:cubicBezTo>
                    <a:pt x="1280" y="183"/>
                    <a:pt x="1011" y="1"/>
                    <a:pt x="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6947538" y="3203950"/>
              <a:ext cx="180250" cy="51425"/>
            </a:xfrm>
            <a:custGeom>
              <a:rect b="b" l="l" r="r" t="t"/>
              <a:pathLst>
                <a:path extrusionOk="0" h="2057" w="7210">
                  <a:moveTo>
                    <a:pt x="3074" y="0"/>
                  </a:moveTo>
                  <a:cubicBezTo>
                    <a:pt x="2662" y="0"/>
                    <a:pt x="2258" y="77"/>
                    <a:pt x="1889" y="282"/>
                  </a:cubicBezTo>
                  <a:cubicBezTo>
                    <a:pt x="1181" y="674"/>
                    <a:pt x="771" y="1438"/>
                    <a:pt x="87" y="1876"/>
                  </a:cubicBezTo>
                  <a:cubicBezTo>
                    <a:pt x="0" y="1932"/>
                    <a:pt x="53" y="2057"/>
                    <a:pt x="134" y="2057"/>
                  </a:cubicBezTo>
                  <a:cubicBezTo>
                    <a:pt x="149" y="2057"/>
                    <a:pt x="166" y="2052"/>
                    <a:pt x="183" y="2041"/>
                  </a:cubicBezTo>
                  <a:cubicBezTo>
                    <a:pt x="644" y="1752"/>
                    <a:pt x="971" y="1364"/>
                    <a:pt x="1354" y="986"/>
                  </a:cubicBezTo>
                  <a:cubicBezTo>
                    <a:pt x="1884" y="464"/>
                    <a:pt x="2432" y="224"/>
                    <a:pt x="3102" y="224"/>
                  </a:cubicBezTo>
                  <a:cubicBezTo>
                    <a:pt x="3252" y="224"/>
                    <a:pt x="3409" y="236"/>
                    <a:pt x="3574" y="260"/>
                  </a:cubicBezTo>
                  <a:cubicBezTo>
                    <a:pt x="4868" y="447"/>
                    <a:pt x="5906" y="1179"/>
                    <a:pt x="7071" y="1695"/>
                  </a:cubicBezTo>
                  <a:cubicBezTo>
                    <a:pt x="7083" y="1701"/>
                    <a:pt x="7095" y="1704"/>
                    <a:pt x="7106" y="1704"/>
                  </a:cubicBezTo>
                  <a:cubicBezTo>
                    <a:pt x="7172" y="1704"/>
                    <a:pt x="7210" y="1617"/>
                    <a:pt x="7144" y="1569"/>
                  </a:cubicBezTo>
                  <a:cubicBezTo>
                    <a:pt x="6130" y="816"/>
                    <a:pt x="4733" y="159"/>
                    <a:pt x="3469" y="22"/>
                  </a:cubicBezTo>
                  <a:cubicBezTo>
                    <a:pt x="3337" y="8"/>
                    <a:pt x="3205" y="0"/>
                    <a:pt x="3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969563" y="3122275"/>
              <a:ext cx="184775" cy="34525"/>
            </a:xfrm>
            <a:custGeom>
              <a:rect b="b" l="l" r="r" t="t"/>
              <a:pathLst>
                <a:path extrusionOk="0" h="1381" w="7391">
                  <a:moveTo>
                    <a:pt x="138" y="1"/>
                  </a:moveTo>
                  <a:cubicBezTo>
                    <a:pt x="96" y="1"/>
                    <a:pt x="54" y="1"/>
                    <a:pt x="12" y="2"/>
                  </a:cubicBezTo>
                  <a:lnTo>
                    <a:pt x="0" y="90"/>
                  </a:lnTo>
                  <a:cubicBezTo>
                    <a:pt x="1246" y="289"/>
                    <a:pt x="2476" y="521"/>
                    <a:pt x="3708" y="791"/>
                  </a:cubicBezTo>
                  <a:cubicBezTo>
                    <a:pt x="4792" y="1029"/>
                    <a:pt x="5966" y="1380"/>
                    <a:pt x="7089" y="1380"/>
                  </a:cubicBezTo>
                  <a:cubicBezTo>
                    <a:pt x="7150" y="1380"/>
                    <a:pt x="7212" y="1379"/>
                    <a:pt x="7273" y="1377"/>
                  </a:cubicBezTo>
                  <a:cubicBezTo>
                    <a:pt x="7364" y="1375"/>
                    <a:pt x="7391" y="1236"/>
                    <a:pt x="7296" y="1216"/>
                  </a:cubicBezTo>
                  <a:cubicBezTo>
                    <a:pt x="6035" y="934"/>
                    <a:pt x="4738" y="773"/>
                    <a:pt x="3469" y="504"/>
                  </a:cubicBezTo>
                  <a:cubicBezTo>
                    <a:pt x="2378" y="273"/>
                    <a:pt x="1259"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7110688" y="3153975"/>
              <a:ext cx="65000" cy="103500"/>
            </a:xfrm>
            <a:custGeom>
              <a:rect b="b" l="l" r="r" t="t"/>
              <a:pathLst>
                <a:path extrusionOk="0" h="4140" w="2600">
                  <a:moveTo>
                    <a:pt x="1398" y="249"/>
                  </a:moveTo>
                  <a:cubicBezTo>
                    <a:pt x="1781" y="249"/>
                    <a:pt x="2157" y="548"/>
                    <a:pt x="2286" y="967"/>
                  </a:cubicBezTo>
                  <a:cubicBezTo>
                    <a:pt x="2398" y="1329"/>
                    <a:pt x="2371" y="1756"/>
                    <a:pt x="2355" y="2132"/>
                  </a:cubicBezTo>
                  <a:cubicBezTo>
                    <a:pt x="2334" y="2651"/>
                    <a:pt x="2289" y="3257"/>
                    <a:pt x="1889" y="3641"/>
                  </a:cubicBezTo>
                  <a:cubicBezTo>
                    <a:pt x="1691" y="3831"/>
                    <a:pt x="1456" y="3927"/>
                    <a:pt x="1225" y="3927"/>
                  </a:cubicBezTo>
                  <a:cubicBezTo>
                    <a:pt x="960" y="3927"/>
                    <a:pt x="700" y="3801"/>
                    <a:pt x="509" y="3549"/>
                  </a:cubicBezTo>
                  <a:lnTo>
                    <a:pt x="509" y="3549"/>
                  </a:lnTo>
                  <a:cubicBezTo>
                    <a:pt x="513" y="3539"/>
                    <a:pt x="514" y="3528"/>
                    <a:pt x="510" y="3515"/>
                  </a:cubicBezTo>
                  <a:cubicBezTo>
                    <a:pt x="232" y="2615"/>
                    <a:pt x="135" y="1214"/>
                    <a:pt x="859" y="484"/>
                  </a:cubicBezTo>
                  <a:cubicBezTo>
                    <a:pt x="1021" y="320"/>
                    <a:pt x="1211" y="249"/>
                    <a:pt x="1398" y="249"/>
                  </a:cubicBezTo>
                  <a:close/>
                  <a:moveTo>
                    <a:pt x="1479" y="0"/>
                  </a:moveTo>
                  <a:cubicBezTo>
                    <a:pt x="998" y="0"/>
                    <a:pt x="566" y="430"/>
                    <a:pt x="364" y="920"/>
                  </a:cubicBezTo>
                  <a:cubicBezTo>
                    <a:pt x="45" y="1691"/>
                    <a:pt x="1" y="2810"/>
                    <a:pt x="410" y="3556"/>
                  </a:cubicBezTo>
                  <a:cubicBezTo>
                    <a:pt x="420" y="3573"/>
                    <a:pt x="434" y="3581"/>
                    <a:pt x="450" y="3583"/>
                  </a:cubicBezTo>
                  <a:lnTo>
                    <a:pt x="450" y="3583"/>
                  </a:lnTo>
                  <a:cubicBezTo>
                    <a:pt x="633" y="3962"/>
                    <a:pt x="946" y="4140"/>
                    <a:pt x="1275" y="4140"/>
                  </a:cubicBezTo>
                  <a:cubicBezTo>
                    <a:pt x="1596" y="4140"/>
                    <a:pt x="1931" y="3972"/>
                    <a:pt x="2177" y="3657"/>
                  </a:cubicBezTo>
                  <a:cubicBezTo>
                    <a:pt x="2600" y="3117"/>
                    <a:pt x="2590" y="2328"/>
                    <a:pt x="2576" y="1676"/>
                  </a:cubicBezTo>
                  <a:cubicBezTo>
                    <a:pt x="2565" y="1146"/>
                    <a:pt x="2499" y="573"/>
                    <a:pt x="2057" y="221"/>
                  </a:cubicBezTo>
                  <a:cubicBezTo>
                    <a:pt x="1864" y="66"/>
                    <a:pt x="1668"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7120263" y="3169750"/>
              <a:ext cx="45925" cy="72075"/>
            </a:xfrm>
            <a:custGeom>
              <a:rect b="b" l="l" r="r" t="t"/>
              <a:pathLst>
                <a:path extrusionOk="0" h="2883" w="1837">
                  <a:moveTo>
                    <a:pt x="1009" y="225"/>
                  </a:moveTo>
                  <a:cubicBezTo>
                    <a:pt x="1253" y="225"/>
                    <a:pt x="1486" y="419"/>
                    <a:pt x="1572" y="697"/>
                  </a:cubicBezTo>
                  <a:cubicBezTo>
                    <a:pt x="1646" y="940"/>
                    <a:pt x="1627" y="1229"/>
                    <a:pt x="1615" y="1481"/>
                  </a:cubicBezTo>
                  <a:cubicBezTo>
                    <a:pt x="1601" y="1820"/>
                    <a:pt x="1574" y="2232"/>
                    <a:pt x="1308" y="2482"/>
                  </a:cubicBezTo>
                  <a:cubicBezTo>
                    <a:pt x="1174" y="2607"/>
                    <a:pt x="1018" y="2672"/>
                    <a:pt x="863" y="2672"/>
                  </a:cubicBezTo>
                  <a:cubicBezTo>
                    <a:pt x="700" y="2672"/>
                    <a:pt x="540" y="2600"/>
                    <a:pt x="411" y="2449"/>
                  </a:cubicBezTo>
                  <a:lnTo>
                    <a:pt x="411" y="2449"/>
                  </a:lnTo>
                  <a:cubicBezTo>
                    <a:pt x="414" y="2440"/>
                    <a:pt x="415" y="2429"/>
                    <a:pt x="412" y="2417"/>
                  </a:cubicBezTo>
                  <a:cubicBezTo>
                    <a:pt x="255" y="1806"/>
                    <a:pt x="159" y="873"/>
                    <a:pt x="654" y="382"/>
                  </a:cubicBezTo>
                  <a:cubicBezTo>
                    <a:pt x="764" y="273"/>
                    <a:pt x="888" y="225"/>
                    <a:pt x="1009" y="225"/>
                  </a:cubicBezTo>
                  <a:close/>
                  <a:moveTo>
                    <a:pt x="1064" y="1"/>
                  </a:moveTo>
                  <a:cubicBezTo>
                    <a:pt x="739" y="1"/>
                    <a:pt x="435" y="266"/>
                    <a:pt x="285" y="601"/>
                  </a:cubicBezTo>
                  <a:cubicBezTo>
                    <a:pt x="50" y="1130"/>
                    <a:pt x="0" y="1952"/>
                    <a:pt x="312" y="2459"/>
                  </a:cubicBezTo>
                  <a:cubicBezTo>
                    <a:pt x="321" y="2475"/>
                    <a:pt x="335" y="2483"/>
                    <a:pt x="350" y="2485"/>
                  </a:cubicBezTo>
                  <a:lnTo>
                    <a:pt x="350" y="2485"/>
                  </a:lnTo>
                  <a:cubicBezTo>
                    <a:pt x="472" y="2755"/>
                    <a:pt x="691" y="2882"/>
                    <a:pt x="924" y="2882"/>
                  </a:cubicBezTo>
                  <a:cubicBezTo>
                    <a:pt x="1146" y="2882"/>
                    <a:pt x="1380" y="2767"/>
                    <a:pt x="1552" y="2549"/>
                  </a:cubicBezTo>
                  <a:cubicBezTo>
                    <a:pt x="1823" y="2206"/>
                    <a:pt x="1834" y="1734"/>
                    <a:pt x="1835" y="1316"/>
                  </a:cubicBezTo>
                  <a:cubicBezTo>
                    <a:pt x="1837" y="930"/>
                    <a:pt x="1826" y="478"/>
                    <a:pt x="1520" y="195"/>
                  </a:cubicBezTo>
                  <a:cubicBezTo>
                    <a:pt x="1373" y="59"/>
                    <a:pt x="1216" y="1"/>
                    <a:pt x="1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6086513" y="2547575"/>
              <a:ext cx="120875" cy="541625"/>
            </a:xfrm>
            <a:custGeom>
              <a:rect b="b" l="l" r="r" t="t"/>
              <a:pathLst>
                <a:path extrusionOk="0" h="21665" w="4835">
                  <a:moveTo>
                    <a:pt x="1381" y="1"/>
                  </a:moveTo>
                  <a:cubicBezTo>
                    <a:pt x="1317" y="1"/>
                    <a:pt x="1246" y="62"/>
                    <a:pt x="1267" y="137"/>
                  </a:cubicBezTo>
                  <a:cubicBezTo>
                    <a:pt x="1792" y="2063"/>
                    <a:pt x="2458" y="3928"/>
                    <a:pt x="2839" y="5894"/>
                  </a:cubicBezTo>
                  <a:cubicBezTo>
                    <a:pt x="3218" y="7846"/>
                    <a:pt x="3413" y="9852"/>
                    <a:pt x="3287" y="11840"/>
                  </a:cubicBezTo>
                  <a:cubicBezTo>
                    <a:pt x="3067" y="15312"/>
                    <a:pt x="1956" y="18739"/>
                    <a:pt x="0" y="21621"/>
                  </a:cubicBezTo>
                  <a:lnTo>
                    <a:pt x="57" y="21665"/>
                  </a:lnTo>
                  <a:cubicBezTo>
                    <a:pt x="4834" y="15874"/>
                    <a:pt x="4316" y="6567"/>
                    <a:pt x="1463" y="55"/>
                  </a:cubicBezTo>
                  <a:cubicBezTo>
                    <a:pt x="1446" y="17"/>
                    <a:pt x="1414" y="1"/>
                    <a:pt x="1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297363" y="2435575"/>
              <a:ext cx="130975" cy="264950"/>
            </a:xfrm>
            <a:custGeom>
              <a:rect b="b" l="l" r="r" t="t"/>
              <a:pathLst>
                <a:path extrusionOk="0" h="10598" w="5239">
                  <a:moveTo>
                    <a:pt x="17" y="0"/>
                  </a:moveTo>
                  <a:lnTo>
                    <a:pt x="1" y="30"/>
                  </a:lnTo>
                  <a:cubicBezTo>
                    <a:pt x="2094" y="1631"/>
                    <a:pt x="2417" y="4450"/>
                    <a:pt x="2974" y="6843"/>
                  </a:cubicBezTo>
                  <a:cubicBezTo>
                    <a:pt x="3087" y="7324"/>
                    <a:pt x="3842" y="10598"/>
                    <a:pt x="4812" y="10598"/>
                  </a:cubicBezTo>
                  <a:cubicBezTo>
                    <a:pt x="4934" y="10598"/>
                    <a:pt x="5059" y="10546"/>
                    <a:pt x="5187" y="10431"/>
                  </a:cubicBezTo>
                  <a:cubicBezTo>
                    <a:pt x="5239" y="10383"/>
                    <a:pt x="5197" y="10285"/>
                    <a:pt x="5132" y="10285"/>
                  </a:cubicBezTo>
                  <a:cubicBezTo>
                    <a:pt x="5124" y="10285"/>
                    <a:pt x="5115" y="10286"/>
                    <a:pt x="5106" y="10290"/>
                  </a:cubicBezTo>
                  <a:cubicBezTo>
                    <a:pt x="5048" y="10314"/>
                    <a:pt x="4991" y="10325"/>
                    <a:pt x="4935" y="10325"/>
                  </a:cubicBezTo>
                  <a:cubicBezTo>
                    <a:pt x="3685" y="10325"/>
                    <a:pt x="2736" y="4723"/>
                    <a:pt x="2512" y="3958"/>
                  </a:cubicBezTo>
                  <a:cubicBezTo>
                    <a:pt x="2066" y="2439"/>
                    <a:pt x="1391" y="889"/>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6092013" y="2434850"/>
              <a:ext cx="237900" cy="132575"/>
            </a:xfrm>
            <a:custGeom>
              <a:rect b="b" l="l" r="r" t="t"/>
              <a:pathLst>
                <a:path extrusionOk="0" h="5303" w="9516">
                  <a:moveTo>
                    <a:pt x="7260" y="230"/>
                  </a:moveTo>
                  <a:cubicBezTo>
                    <a:pt x="7573" y="230"/>
                    <a:pt x="7883" y="265"/>
                    <a:pt x="8162" y="363"/>
                  </a:cubicBezTo>
                  <a:cubicBezTo>
                    <a:pt x="9182" y="724"/>
                    <a:pt x="8847" y="1665"/>
                    <a:pt x="8430" y="2394"/>
                  </a:cubicBezTo>
                  <a:cubicBezTo>
                    <a:pt x="8422" y="2408"/>
                    <a:pt x="8419" y="2422"/>
                    <a:pt x="8419" y="2436"/>
                  </a:cubicBezTo>
                  <a:lnTo>
                    <a:pt x="8419" y="2436"/>
                  </a:lnTo>
                  <a:cubicBezTo>
                    <a:pt x="7239" y="3816"/>
                    <a:pt x="5125" y="4970"/>
                    <a:pt x="3321" y="5079"/>
                  </a:cubicBezTo>
                  <a:cubicBezTo>
                    <a:pt x="3252" y="5083"/>
                    <a:pt x="3181" y="5086"/>
                    <a:pt x="3110" y="5086"/>
                  </a:cubicBezTo>
                  <a:cubicBezTo>
                    <a:pt x="2007" y="5086"/>
                    <a:pt x="618" y="4576"/>
                    <a:pt x="1089" y="3223"/>
                  </a:cubicBezTo>
                  <a:cubicBezTo>
                    <a:pt x="1340" y="2499"/>
                    <a:pt x="2043" y="1951"/>
                    <a:pt x="2673" y="1569"/>
                  </a:cubicBezTo>
                  <a:cubicBezTo>
                    <a:pt x="3743" y="919"/>
                    <a:pt x="5015" y="507"/>
                    <a:pt x="6253" y="320"/>
                  </a:cubicBezTo>
                  <a:cubicBezTo>
                    <a:pt x="6568" y="272"/>
                    <a:pt x="6916" y="230"/>
                    <a:pt x="7260" y="230"/>
                  </a:cubicBezTo>
                  <a:close/>
                  <a:moveTo>
                    <a:pt x="7094" y="1"/>
                  </a:moveTo>
                  <a:cubicBezTo>
                    <a:pt x="5368" y="1"/>
                    <a:pt x="3407" y="705"/>
                    <a:pt x="2080" y="1701"/>
                  </a:cubicBezTo>
                  <a:cubicBezTo>
                    <a:pt x="902" y="2586"/>
                    <a:pt x="1" y="4426"/>
                    <a:pt x="1876" y="5098"/>
                  </a:cubicBezTo>
                  <a:cubicBezTo>
                    <a:pt x="2269" y="5239"/>
                    <a:pt x="2688" y="5303"/>
                    <a:pt x="3120" y="5303"/>
                  </a:cubicBezTo>
                  <a:cubicBezTo>
                    <a:pt x="5120" y="5303"/>
                    <a:pt x="7390" y="3938"/>
                    <a:pt x="8515" y="2524"/>
                  </a:cubicBezTo>
                  <a:lnTo>
                    <a:pt x="8515" y="2524"/>
                  </a:lnTo>
                  <a:cubicBezTo>
                    <a:pt x="8532" y="2522"/>
                    <a:pt x="8549" y="2514"/>
                    <a:pt x="8563" y="2497"/>
                  </a:cubicBezTo>
                  <a:cubicBezTo>
                    <a:pt x="9516" y="1308"/>
                    <a:pt x="9092" y="146"/>
                    <a:pt x="7580" y="20"/>
                  </a:cubicBezTo>
                  <a:cubicBezTo>
                    <a:pt x="7420" y="7"/>
                    <a:pt x="7258" y="1"/>
                    <a:pt x="7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6126213" y="2452875"/>
              <a:ext cx="172625" cy="97025"/>
            </a:xfrm>
            <a:custGeom>
              <a:rect b="b" l="l" r="r" t="t"/>
              <a:pathLst>
                <a:path extrusionOk="0" h="3881" w="6905">
                  <a:moveTo>
                    <a:pt x="5220" y="285"/>
                  </a:moveTo>
                  <a:cubicBezTo>
                    <a:pt x="6083" y="285"/>
                    <a:pt x="6625" y="634"/>
                    <a:pt x="6049" y="1735"/>
                  </a:cubicBezTo>
                  <a:cubicBezTo>
                    <a:pt x="6042" y="1749"/>
                    <a:pt x="6038" y="1762"/>
                    <a:pt x="6037" y="1775"/>
                  </a:cubicBezTo>
                  <a:lnTo>
                    <a:pt x="6037" y="1775"/>
                  </a:lnTo>
                  <a:cubicBezTo>
                    <a:pt x="5254" y="2633"/>
                    <a:pt x="3994" y="3385"/>
                    <a:pt x="2854" y="3593"/>
                  </a:cubicBezTo>
                  <a:cubicBezTo>
                    <a:pt x="2646" y="3631"/>
                    <a:pt x="2391" y="3668"/>
                    <a:pt x="2140" y="3668"/>
                  </a:cubicBezTo>
                  <a:cubicBezTo>
                    <a:pt x="1888" y="3668"/>
                    <a:pt x="1641" y="3630"/>
                    <a:pt x="1453" y="3518"/>
                  </a:cubicBezTo>
                  <a:cubicBezTo>
                    <a:pt x="1040" y="3270"/>
                    <a:pt x="657" y="2612"/>
                    <a:pt x="936" y="2133"/>
                  </a:cubicBezTo>
                  <a:cubicBezTo>
                    <a:pt x="1185" y="1706"/>
                    <a:pt x="1603" y="1394"/>
                    <a:pt x="2019" y="1146"/>
                  </a:cubicBezTo>
                  <a:cubicBezTo>
                    <a:pt x="2529" y="841"/>
                    <a:pt x="4130" y="285"/>
                    <a:pt x="5220" y="285"/>
                  </a:cubicBezTo>
                  <a:close/>
                  <a:moveTo>
                    <a:pt x="5121" y="0"/>
                  </a:moveTo>
                  <a:cubicBezTo>
                    <a:pt x="3879" y="0"/>
                    <a:pt x="2462" y="495"/>
                    <a:pt x="1497" y="1224"/>
                  </a:cubicBezTo>
                  <a:cubicBezTo>
                    <a:pt x="720" y="1811"/>
                    <a:pt x="0" y="3041"/>
                    <a:pt x="1169" y="3635"/>
                  </a:cubicBezTo>
                  <a:cubicBezTo>
                    <a:pt x="1506" y="3806"/>
                    <a:pt x="1876" y="3881"/>
                    <a:pt x="2260" y="3881"/>
                  </a:cubicBezTo>
                  <a:cubicBezTo>
                    <a:pt x="3702" y="3881"/>
                    <a:pt x="5343" y="2829"/>
                    <a:pt x="6140" y="1857"/>
                  </a:cubicBezTo>
                  <a:lnTo>
                    <a:pt x="6140" y="1857"/>
                  </a:lnTo>
                  <a:cubicBezTo>
                    <a:pt x="6160" y="1852"/>
                    <a:pt x="6179" y="1841"/>
                    <a:pt x="6195" y="1820"/>
                  </a:cubicBezTo>
                  <a:cubicBezTo>
                    <a:pt x="6904" y="878"/>
                    <a:pt x="6524" y="72"/>
                    <a:pt x="5372" y="7"/>
                  </a:cubicBezTo>
                  <a:cubicBezTo>
                    <a:pt x="5289" y="3"/>
                    <a:pt x="5206" y="0"/>
                    <a:pt x="5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6586013" y="4153800"/>
              <a:ext cx="38550" cy="337100"/>
            </a:xfrm>
            <a:custGeom>
              <a:rect b="b" l="l" r="r" t="t"/>
              <a:pathLst>
                <a:path extrusionOk="0" h="13484" w="1542">
                  <a:moveTo>
                    <a:pt x="296" y="0"/>
                  </a:moveTo>
                  <a:cubicBezTo>
                    <a:pt x="249" y="0"/>
                    <a:pt x="204" y="32"/>
                    <a:pt x="198" y="98"/>
                  </a:cubicBezTo>
                  <a:cubicBezTo>
                    <a:pt x="1" y="2332"/>
                    <a:pt x="341" y="4733"/>
                    <a:pt x="549" y="6961"/>
                  </a:cubicBezTo>
                  <a:cubicBezTo>
                    <a:pt x="752" y="9127"/>
                    <a:pt x="1000" y="11311"/>
                    <a:pt x="1432" y="13445"/>
                  </a:cubicBezTo>
                  <a:cubicBezTo>
                    <a:pt x="1437" y="13471"/>
                    <a:pt x="1461" y="13484"/>
                    <a:pt x="1484" y="13484"/>
                  </a:cubicBezTo>
                  <a:cubicBezTo>
                    <a:pt x="1513" y="13484"/>
                    <a:pt x="1542" y="13465"/>
                    <a:pt x="1537" y="13431"/>
                  </a:cubicBezTo>
                  <a:cubicBezTo>
                    <a:pt x="1286" y="11215"/>
                    <a:pt x="978" y="9008"/>
                    <a:pt x="787" y="6784"/>
                  </a:cubicBezTo>
                  <a:cubicBezTo>
                    <a:pt x="596" y="4573"/>
                    <a:pt x="686" y="2292"/>
                    <a:pt x="400" y="98"/>
                  </a:cubicBezTo>
                  <a:cubicBezTo>
                    <a:pt x="392" y="33"/>
                    <a:pt x="344"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6391513" y="4442175"/>
              <a:ext cx="214950" cy="69450"/>
            </a:xfrm>
            <a:custGeom>
              <a:rect b="b" l="l" r="r" t="t"/>
              <a:pathLst>
                <a:path extrusionOk="0" h="2778" w="8598">
                  <a:moveTo>
                    <a:pt x="1476" y="1"/>
                  </a:moveTo>
                  <a:cubicBezTo>
                    <a:pt x="909" y="1"/>
                    <a:pt x="306" y="99"/>
                    <a:pt x="195" y="546"/>
                  </a:cubicBezTo>
                  <a:cubicBezTo>
                    <a:pt x="1" y="1333"/>
                    <a:pt x="1494" y="1877"/>
                    <a:pt x="2047" y="1936"/>
                  </a:cubicBezTo>
                  <a:cubicBezTo>
                    <a:pt x="2049" y="1936"/>
                    <a:pt x="2052" y="1936"/>
                    <a:pt x="2054" y="1936"/>
                  </a:cubicBezTo>
                  <a:cubicBezTo>
                    <a:pt x="2134" y="1936"/>
                    <a:pt x="2149" y="1800"/>
                    <a:pt x="2067" y="1783"/>
                  </a:cubicBezTo>
                  <a:cubicBezTo>
                    <a:pt x="1675" y="1710"/>
                    <a:pt x="1208" y="1572"/>
                    <a:pt x="929" y="1264"/>
                  </a:cubicBezTo>
                  <a:cubicBezTo>
                    <a:pt x="588" y="1084"/>
                    <a:pt x="559" y="781"/>
                    <a:pt x="842" y="349"/>
                  </a:cubicBezTo>
                  <a:cubicBezTo>
                    <a:pt x="1006" y="326"/>
                    <a:pt x="1171" y="310"/>
                    <a:pt x="1336" y="303"/>
                  </a:cubicBezTo>
                  <a:cubicBezTo>
                    <a:pt x="1438" y="298"/>
                    <a:pt x="1539" y="296"/>
                    <a:pt x="1641" y="296"/>
                  </a:cubicBezTo>
                  <a:cubicBezTo>
                    <a:pt x="1961" y="296"/>
                    <a:pt x="2281" y="318"/>
                    <a:pt x="2599" y="349"/>
                  </a:cubicBezTo>
                  <a:cubicBezTo>
                    <a:pt x="3720" y="462"/>
                    <a:pt x="4837" y="719"/>
                    <a:pt x="5902" y="1083"/>
                  </a:cubicBezTo>
                  <a:cubicBezTo>
                    <a:pt x="6393" y="1251"/>
                    <a:pt x="6875" y="1443"/>
                    <a:pt x="7336" y="1681"/>
                  </a:cubicBezTo>
                  <a:cubicBezTo>
                    <a:pt x="7539" y="1787"/>
                    <a:pt x="7739" y="1899"/>
                    <a:pt x="7927" y="2028"/>
                  </a:cubicBezTo>
                  <a:cubicBezTo>
                    <a:pt x="8009" y="2080"/>
                    <a:pt x="8088" y="2138"/>
                    <a:pt x="8165" y="2199"/>
                  </a:cubicBezTo>
                  <a:lnTo>
                    <a:pt x="8165" y="2199"/>
                  </a:lnTo>
                  <a:cubicBezTo>
                    <a:pt x="8144" y="2208"/>
                    <a:pt x="8120" y="2224"/>
                    <a:pt x="8092" y="2246"/>
                  </a:cubicBezTo>
                  <a:cubicBezTo>
                    <a:pt x="7819" y="2449"/>
                    <a:pt x="7410" y="2509"/>
                    <a:pt x="6980" y="2509"/>
                  </a:cubicBezTo>
                  <a:cubicBezTo>
                    <a:pt x="6444" y="2509"/>
                    <a:pt x="5877" y="2416"/>
                    <a:pt x="5507" y="2394"/>
                  </a:cubicBezTo>
                  <a:cubicBezTo>
                    <a:pt x="5504" y="2394"/>
                    <a:pt x="5502" y="2394"/>
                    <a:pt x="5500" y="2394"/>
                  </a:cubicBezTo>
                  <a:cubicBezTo>
                    <a:pt x="5372" y="2394"/>
                    <a:pt x="5344" y="2605"/>
                    <a:pt x="5475" y="2628"/>
                  </a:cubicBezTo>
                  <a:cubicBezTo>
                    <a:pt x="5910" y="2708"/>
                    <a:pt x="6354" y="2778"/>
                    <a:pt x="6797" y="2778"/>
                  </a:cubicBezTo>
                  <a:cubicBezTo>
                    <a:pt x="7009" y="2778"/>
                    <a:pt x="7220" y="2762"/>
                    <a:pt x="7430" y="2723"/>
                  </a:cubicBezTo>
                  <a:cubicBezTo>
                    <a:pt x="7735" y="2667"/>
                    <a:pt x="8394" y="2607"/>
                    <a:pt x="8598" y="2339"/>
                  </a:cubicBezTo>
                  <a:lnTo>
                    <a:pt x="8573" y="2156"/>
                  </a:lnTo>
                  <a:cubicBezTo>
                    <a:pt x="7005" y="736"/>
                    <a:pt x="4417" y="207"/>
                    <a:pt x="2373" y="55"/>
                  </a:cubicBezTo>
                  <a:cubicBezTo>
                    <a:pt x="2178" y="40"/>
                    <a:pt x="1834" y="1"/>
                    <a:pt x="1476" y="1"/>
                  </a:cubicBezTo>
                  <a:close/>
                </a:path>
              </a:pathLst>
            </a:custGeom>
            <a:solidFill>
              <a:srgbClr val="175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6157613" y="3989550"/>
              <a:ext cx="70325" cy="283675"/>
            </a:xfrm>
            <a:custGeom>
              <a:rect b="b" l="l" r="r" t="t"/>
              <a:pathLst>
                <a:path extrusionOk="0" h="11347" w="2813">
                  <a:moveTo>
                    <a:pt x="141" y="0"/>
                  </a:moveTo>
                  <a:cubicBezTo>
                    <a:pt x="71" y="0"/>
                    <a:pt x="0" y="57"/>
                    <a:pt x="32" y="135"/>
                  </a:cubicBezTo>
                  <a:cubicBezTo>
                    <a:pt x="1500" y="3642"/>
                    <a:pt x="2812" y="7427"/>
                    <a:pt x="2137" y="11290"/>
                  </a:cubicBezTo>
                  <a:cubicBezTo>
                    <a:pt x="2131" y="11324"/>
                    <a:pt x="2158" y="11346"/>
                    <a:pt x="2184" y="11346"/>
                  </a:cubicBezTo>
                  <a:cubicBezTo>
                    <a:pt x="2201" y="11346"/>
                    <a:pt x="2218" y="11337"/>
                    <a:pt x="2224" y="11314"/>
                  </a:cubicBezTo>
                  <a:cubicBezTo>
                    <a:pt x="2716" y="9600"/>
                    <a:pt x="2545" y="7748"/>
                    <a:pt x="2240" y="6015"/>
                  </a:cubicBezTo>
                  <a:cubicBezTo>
                    <a:pt x="1885" y="3993"/>
                    <a:pt x="1295" y="1825"/>
                    <a:pt x="232" y="50"/>
                  </a:cubicBezTo>
                  <a:cubicBezTo>
                    <a:pt x="212" y="15"/>
                    <a:pt x="176"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6192738" y="4265250"/>
              <a:ext cx="215375" cy="75850"/>
            </a:xfrm>
            <a:custGeom>
              <a:rect b="b" l="l" r="r" t="t"/>
              <a:pathLst>
                <a:path extrusionOk="0" h="3034" w="8615">
                  <a:moveTo>
                    <a:pt x="4303" y="0"/>
                  </a:moveTo>
                  <a:cubicBezTo>
                    <a:pt x="3186" y="0"/>
                    <a:pt x="2068" y="82"/>
                    <a:pt x="978" y="221"/>
                  </a:cubicBezTo>
                  <a:lnTo>
                    <a:pt x="978" y="221"/>
                  </a:lnTo>
                  <a:cubicBezTo>
                    <a:pt x="959" y="208"/>
                    <a:pt x="936" y="201"/>
                    <a:pt x="910" y="201"/>
                  </a:cubicBezTo>
                  <a:cubicBezTo>
                    <a:pt x="893" y="201"/>
                    <a:pt x="874" y="204"/>
                    <a:pt x="854" y="211"/>
                  </a:cubicBezTo>
                  <a:lnTo>
                    <a:pt x="735" y="253"/>
                  </a:lnTo>
                  <a:cubicBezTo>
                    <a:pt x="664" y="278"/>
                    <a:pt x="627" y="350"/>
                    <a:pt x="627" y="418"/>
                  </a:cubicBezTo>
                  <a:lnTo>
                    <a:pt x="627" y="418"/>
                  </a:lnTo>
                  <a:cubicBezTo>
                    <a:pt x="428" y="681"/>
                    <a:pt x="373" y="1032"/>
                    <a:pt x="467" y="1368"/>
                  </a:cubicBezTo>
                  <a:cubicBezTo>
                    <a:pt x="632" y="1955"/>
                    <a:pt x="1273" y="2157"/>
                    <a:pt x="1793" y="2334"/>
                  </a:cubicBezTo>
                  <a:cubicBezTo>
                    <a:pt x="2776" y="2669"/>
                    <a:pt x="3768" y="2768"/>
                    <a:pt x="4795" y="2850"/>
                  </a:cubicBezTo>
                  <a:cubicBezTo>
                    <a:pt x="5566" y="2912"/>
                    <a:pt x="6320" y="3034"/>
                    <a:pt x="7080" y="3034"/>
                  </a:cubicBezTo>
                  <a:cubicBezTo>
                    <a:pt x="7430" y="3034"/>
                    <a:pt x="7782" y="3008"/>
                    <a:pt x="8137" y="2938"/>
                  </a:cubicBezTo>
                  <a:cubicBezTo>
                    <a:pt x="8236" y="2919"/>
                    <a:pt x="8199" y="2781"/>
                    <a:pt x="8108" y="2781"/>
                  </a:cubicBezTo>
                  <a:cubicBezTo>
                    <a:pt x="8104" y="2781"/>
                    <a:pt x="8100" y="2781"/>
                    <a:pt x="8095" y="2782"/>
                  </a:cubicBezTo>
                  <a:cubicBezTo>
                    <a:pt x="7807" y="2823"/>
                    <a:pt x="7519" y="2840"/>
                    <a:pt x="7229" y="2840"/>
                  </a:cubicBezTo>
                  <a:cubicBezTo>
                    <a:pt x="6206" y="2840"/>
                    <a:pt x="5175" y="2630"/>
                    <a:pt x="4163" y="2530"/>
                  </a:cubicBezTo>
                  <a:cubicBezTo>
                    <a:pt x="3542" y="2468"/>
                    <a:pt x="2923" y="2363"/>
                    <a:pt x="2324" y="2192"/>
                  </a:cubicBezTo>
                  <a:cubicBezTo>
                    <a:pt x="1775" y="2034"/>
                    <a:pt x="1" y="1313"/>
                    <a:pt x="916" y="541"/>
                  </a:cubicBezTo>
                  <a:lnTo>
                    <a:pt x="916" y="541"/>
                  </a:lnTo>
                  <a:cubicBezTo>
                    <a:pt x="1919" y="417"/>
                    <a:pt x="2924" y="358"/>
                    <a:pt x="3928" y="358"/>
                  </a:cubicBezTo>
                  <a:cubicBezTo>
                    <a:pt x="5406" y="358"/>
                    <a:pt x="6883" y="485"/>
                    <a:pt x="8351" y="714"/>
                  </a:cubicBezTo>
                  <a:cubicBezTo>
                    <a:pt x="8360" y="716"/>
                    <a:pt x="8370" y="716"/>
                    <a:pt x="8378" y="716"/>
                  </a:cubicBezTo>
                  <a:cubicBezTo>
                    <a:pt x="8545" y="716"/>
                    <a:pt x="8614" y="465"/>
                    <a:pt x="8431" y="425"/>
                  </a:cubicBezTo>
                  <a:cubicBezTo>
                    <a:pt x="7090" y="127"/>
                    <a:pt x="5696" y="0"/>
                    <a:pt x="4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6222538" y="4281350"/>
              <a:ext cx="185575" cy="45300"/>
            </a:xfrm>
            <a:custGeom>
              <a:rect b="b" l="l" r="r" t="t"/>
              <a:pathLst>
                <a:path extrusionOk="0" h="1812" w="7423">
                  <a:moveTo>
                    <a:pt x="2146" y="1"/>
                  </a:moveTo>
                  <a:cubicBezTo>
                    <a:pt x="1995" y="1"/>
                    <a:pt x="1844" y="2"/>
                    <a:pt x="1693" y="5"/>
                  </a:cubicBezTo>
                  <a:cubicBezTo>
                    <a:pt x="1269" y="11"/>
                    <a:pt x="0" y="208"/>
                    <a:pt x="629" y="879"/>
                  </a:cubicBezTo>
                  <a:cubicBezTo>
                    <a:pt x="1095" y="1379"/>
                    <a:pt x="2261" y="1407"/>
                    <a:pt x="2881" y="1486"/>
                  </a:cubicBezTo>
                  <a:cubicBezTo>
                    <a:pt x="4008" y="1630"/>
                    <a:pt x="5179" y="1812"/>
                    <a:pt x="6323" y="1812"/>
                  </a:cubicBezTo>
                  <a:cubicBezTo>
                    <a:pt x="6525" y="1812"/>
                    <a:pt x="6725" y="1806"/>
                    <a:pt x="6925" y="1794"/>
                  </a:cubicBezTo>
                  <a:cubicBezTo>
                    <a:pt x="7027" y="1787"/>
                    <a:pt x="7029" y="1633"/>
                    <a:pt x="6925" y="1633"/>
                  </a:cubicBezTo>
                  <a:cubicBezTo>
                    <a:pt x="5835" y="1628"/>
                    <a:pt x="4769" y="1409"/>
                    <a:pt x="3689" y="1292"/>
                  </a:cubicBezTo>
                  <a:cubicBezTo>
                    <a:pt x="3046" y="1221"/>
                    <a:pt x="2401" y="1148"/>
                    <a:pt x="1770" y="1001"/>
                  </a:cubicBezTo>
                  <a:cubicBezTo>
                    <a:pt x="1602" y="961"/>
                    <a:pt x="960" y="860"/>
                    <a:pt x="898" y="700"/>
                  </a:cubicBezTo>
                  <a:cubicBezTo>
                    <a:pt x="777" y="393"/>
                    <a:pt x="1675" y="334"/>
                    <a:pt x="2389" y="334"/>
                  </a:cubicBezTo>
                  <a:cubicBezTo>
                    <a:pt x="2790" y="334"/>
                    <a:pt x="3133" y="353"/>
                    <a:pt x="3205" y="357"/>
                  </a:cubicBezTo>
                  <a:cubicBezTo>
                    <a:pt x="4555" y="430"/>
                    <a:pt x="5884" y="641"/>
                    <a:pt x="7223" y="811"/>
                  </a:cubicBezTo>
                  <a:cubicBezTo>
                    <a:pt x="7229" y="812"/>
                    <a:pt x="7235" y="812"/>
                    <a:pt x="7240" y="812"/>
                  </a:cubicBezTo>
                  <a:cubicBezTo>
                    <a:pt x="7393" y="812"/>
                    <a:pt x="7422" y="549"/>
                    <a:pt x="7263" y="516"/>
                  </a:cubicBezTo>
                  <a:cubicBezTo>
                    <a:pt x="5594" y="167"/>
                    <a:pt x="3855" y="1"/>
                    <a:pt x="2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6355963" y="4411150"/>
              <a:ext cx="293275" cy="108650"/>
            </a:xfrm>
            <a:custGeom>
              <a:rect b="b" l="l" r="r" t="t"/>
              <a:pathLst>
                <a:path extrusionOk="0" h="4346" w="11731">
                  <a:moveTo>
                    <a:pt x="3162" y="465"/>
                  </a:moveTo>
                  <a:cubicBezTo>
                    <a:pt x="4214" y="465"/>
                    <a:pt x="5307" y="610"/>
                    <a:pt x="5633" y="641"/>
                  </a:cubicBezTo>
                  <a:cubicBezTo>
                    <a:pt x="5637" y="642"/>
                    <a:pt x="5641" y="642"/>
                    <a:pt x="5644" y="642"/>
                  </a:cubicBezTo>
                  <a:cubicBezTo>
                    <a:pt x="5658" y="642"/>
                    <a:pt x="5671" y="639"/>
                    <a:pt x="5682" y="635"/>
                  </a:cubicBezTo>
                  <a:lnTo>
                    <a:pt x="5682" y="635"/>
                  </a:lnTo>
                  <a:cubicBezTo>
                    <a:pt x="6754" y="900"/>
                    <a:pt x="11731" y="2466"/>
                    <a:pt x="9949" y="3748"/>
                  </a:cubicBezTo>
                  <a:cubicBezTo>
                    <a:pt x="9602" y="3997"/>
                    <a:pt x="9141" y="4082"/>
                    <a:pt x="8651" y="4082"/>
                  </a:cubicBezTo>
                  <a:cubicBezTo>
                    <a:pt x="7869" y="4082"/>
                    <a:pt x="7011" y="3866"/>
                    <a:pt x="6418" y="3759"/>
                  </a:cubicBezTo>
                  <a:cubicBezTo>
                    <a:pt x="5856" y="3658"/>
                    <a:pt x="5296" y="3544"/>
                    <a:pt x="4742" y="3403"/>
                  </a:cubicBezTo>
                  <a:cubicBezTo>
                    <a:pt x="4098" y="3241"/>
                    <a:pt x="3456" y="3054"/>
                    <a:pt x="2835" y="2817"/>
                  </a:cubicBezTo>
                  <a:cubicBezTo>
                    <a:pt x="2309" y="2616"/>
                    <a:pt x="1296" y="2279"/>
                    <a:pt x="1028" y="1716"/>
                  </a:cubicBezTo>
                  <a:cubicBezTo>
                    <a:pt x="543" y="702"/>
                    <a:pt x="1819" y="465"/>
                    <a:pt x="3162" y="465"/>
                  </a:cubicBezTo>
                  <a:close/>
                  <a:moveTo>
                    <a:pt x="2991" y="0"/>
                  </a:moveTo>
                  <a:cubicBezTo>
                    <a:pt x="2111" y="0"/>
                    <a:pt x="1279" y="185"/>
                    <a:pt x="820" y="752"/>
                  </a:cubicBezTo>
                  <a:cubicBezTo>
                    <a:pt x="0" y="1764"/>
                    <a:pt x="1389" y="2567"/>
                    <a:pt x="2169" y="2916"/>
                  </a:cubicBezTo>
                  <a:cubicBezTo>
                    <a:pt x="2979" y="3278"/>
                    <a:pt x="6387" y="4346"/>
                    <a:pt x="8629" y="4346"/>
                  </a:cubicBezTo>
                  <a:cubicBezTo>
                    <a:pt x="9923" y="4346"/>
                    <a:pt x="10829" y="3990"/>
                    <a:pt x="10624" y="2939"/>
                  </a:cubicBezTo>
                  <a:cubicBezTo>
                    <a:pt x="10463" y="2110"/>
                    <a:pt x="9460" y="1686"/>
                    <a:pt x="8779" y="1396"/>
                  </a:cubicBezTo>
                  <a:cubicBezTo>
                    <a:pt x="7779" y="971"/>
                    <a:pt x="6780" y="642"/>
                    <a:pt x="5712" y="443"/>
                  </a:cubicBezTo>
                  <a:lnTo>
                    <a:pt x="5712" y="443"/>
                  </a:lnTo>
                  <a:cubicBezTo>
                    <a:pt x="5700" y="429"/>
                    <a:pt x="5683" y="419"/>
                    <a:pt x="5664" y="414"/>
                  </a:cubicBezTo>
                  <a:cubicBezTo>
                    <a:pt x="5012" y="229"/>
                    <a:pt x="3972" y="0"/>
                    <a:pt x="29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6236963" y="3176725"/>
              <a:ext cx="86050" cy="217350"/>
            </a:xfrm>
            <a:custGeom>
              <a:rect b="b" l="l" r="r" t="t"/>
              <a:pathLst>
                <a:path extrusionOk="0" h="8694" w="3442">
                  <a:moveTo>
                    <a:pt x="3374" y="1"/>
                  </a:moveTo>
                  <a:cubicBezTo>
                    <a:pt x="3354" y="1"/>
                    <a:pt x="3336" y="11"/>
                    <a:pt x="3331" y="35"/>
                  </a:cubicBezTo>
                  <a:cubicBezTo>
                    <a:pt x="3037" y="1531"/>
                    <a:pt x="2827" y="2979"/>
                    <a:pt x="2285" y="4417"/>
                  </a:cubicBezTo>
                  <a:cubicBezTo>
                    <a:pt x="1707" y="5952"/>
                    <a:pt x="874" y="7256"/>
                    <a:pt x="1" y="8630"/>
                  </a:cubicBezTo>
                  <a:lnTo>
                    <a:pt x="85" y="8694"/>
                  </a:lnTo>
                  <a:cubicBezTo>
                    <a:pt x="2013" y="6497"/>
                    <a:pt x="3441" y="2988"/>
                    <a:pt x="3426" y="48"/>
                  </a:cubicBezTo>
                  <a:cubicBezTo>
                    <a:pt x="3426" y="19"/>
                    <a:pt x="3399" y="1"/>
                    <a:pt x="33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6360113" y="3083100"/>
              <a:ext cx="154650" cy="208075"/>
            </a:xfrm>
            <a:custGeom>
              <a:rect b="b" l="l" r="r" t="t"/>
              <a:pathLst>
                <a:path extrusionOk="0" h="8323" w="6186">
                  <a:moveTo>
                    <a:pt x="5815" y="0"/>
                  </a:moveTo>
                  <a:cubicBezTo>
                    <a:pt x="5733" y="0"/>
                    <a:pt x="5654" y="42"/>
                    <a:pt x="5605" y="141"/>
                  </a:cubicBezTo>
                  <a:cubicBezTo>
                    <a:pt x="4213" y="2972"/>
                    <a:pt x="2317" y="5532"/>
                    <a:pt x="184" y="7848"/>
                  </a:cubicBezTo>
                  <a:cubicBezTo>
                    <a:pt x="0" y="8048"/>
                    <a:pt x="185" y="8323"/>
                    <a:pt x="389" y="8323"/>
                  </a:cubicBezTo>
                  <a:cubicBezTo>
                    <a:pt x="452" y="8323"/>
                    <a:pt x="516" y="8297"/>
                    <a:pt x="572" y="8236"/>
                  </a:cubicBezTo>
                  <a:cubicBezTo>
                    <a:pt x="2736" y="5889"/>
                    <a:pt x="4668" y="3290"/>
                    <a:pt x="6079" y="418"/>
                  </a:cubicBezTo>
                  <a:cubicBezTo>
                    <a:pt x="6185" y="200"/>
                    <a:pt x="5995" y="0"/>
                    <a:pt x="5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6309663" y="3044750"/>
              <a:ext cx="151825" cy="56575"/>
            </a:xfrm>
            <a:custGeom>
              <a:rect b="b" l="l" r="r" t="t"/>
              <a:pathLst>
                <a:path extrusionOk="0" h="2263" w="6073">
                  <a:moveTo>
                    <a:pt x="6048" y="0"/>
                  </a:moveTo>
                  <a:cubicBezTo>
                    <a:pt x="4907" y="874"/>
                    <a:pt x="3319" y="1993"/>
                    <a:pt x="1818" y="1993"/>
                  </a:cubicBezTo>
                  <a:cubicBezTo>
                    <a:pt x="1227" y="1993"/>
                    <a:pt x="649" y="1819"/>
                    <a:pt x="117" y="1387"/>
                  </a:cubicBezTo>
                  <a:cubicBezTo>
                    <a:pt x="104" y="1377"/>
                    <a:pt x="90" y="1372"/>
                    <a:pt x="77" y="1372"/>
                  </a:cubicBezTo>
                  <a:cubicBezTo>
                    <a:pt x="34" y="1372"/>
                    <a:pt x="1" y="1423"/>
                    <a:pt x="36" y="1468"/>
                  </a:cubicBezTo>
                  <a:cubicBezTo>
                    <a:pt x="493" y="2039"/>
                    <a:pt x="1072" y="2262"/>
                    <a:pt x="1698" y="2262"/>
                  </a:cubicBezTo>
                  <a:cubicBezTo>
                    <a:pt x="3259" y="2262"/>
                    <a:pt x="5110" y="871"/>
                    <a:pt x="6072" y="32"/>
                  </a:cubicBezTo>
                  <a:lnTo>
                    <a:pt x="60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6707088" y="2632975"/>
              <a:ext cx="150500" cy="157375"/>
            </a:xfrm>
            <a:custGeom>
              <a:rect b="b" l="l" r="r" t="t"/>
              <a:pathLst>
                <a:path extrusionOk="0" h="6295" w="6020">
                  <a:moveTo>
                    <a:pt x="174" y="0"/>
                  </a:moveTo>
                  <a:cubicBezTo>
                    <a:pt x="43" y="0"/>
                    <a:pt x="1" y="220"/>
                    <a:pt x="149" y="275"/>
                  </a:cubicBezTo>
                  <a:cubicBezTo>
                    <a:pt x="2842" y="1288"/>
                    <a:pt x="4912" y="3426"/>
                    <a:pt x="5724" y="6198"/>
                  </a:cubicBezTo>
                  <a:cubicBezTo>
                    <a:pt x="5744" y="6265"/>
                    <a:pt x="5798" y="6295"/>
                    <a:pt x="5853" y="6295"/>
                  </a:cubicBezTo>
                  <a:cubicBezTo>
                    <a:pt x="5935" y="6295"/>
                    <a:pt x="6019" y="6228"/>
                    <a:pt x="5989" y="6125"/>
                  </a:cubicBezTo>
                  <a:cubicBezTo>
                    <a:pt x="5149" y="3256"/>
                    <a:pt x="3007" y="1057"/>
                    <a:pt x="222" y="10"/>
                  </a:cubicBezTo>
                  <a:cubicBezTo>
                    <a:pt x="205" y="3"/>
                    <a:pt x="189"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6245738" y="2658175"/>
              <a:ext cx="321375" cy="576275"/>
            </a:xfrm>
            <a:custGeom>
              <a:rect b="b" l="l" r="r" t="t"/>
              <a:pathLst>
                <a:path extrusionOk="0" h="23051" w="12855">
                  <a:moveTo>
                    <a:pt x="9073" y="0"/>
                  </a:moveTo>
                  <a:cubicBezTo>
                    <a:pt x="9030" y="0"/>
                    <a:pt x="8985" y="11"/>
                    <a:pt x="8939" y="36"/>
                  </a:cubicBezTo>
                  <a:cubicBezTo>
                    <a:pt x="6532" y="1341"/>
                    <a:pt x="4322" y="3208"/>
                    <a:pt x="2823" y="5518"/>
                  </a:cubicBezTo>
                  <a:cubicBezTo>
                    <a:pt x="1410" y="7692"/>
                    <a:pt x="0" y="10380"/>
                    <a:pt x="310" y="13064"/>
                  </a:cubicBezTo>
                  <a:cubicBezTo>
                    <a:pt x="365" y="13536"/>
                    <a:pt x="475" y="14006"/>
                    <a:pt x="675" y="14439"/>
                  </a:cubicBezTo>
                  <a:cubicBezTo>
                    <a:pt x="949" y="15031"/>
                    <a:pt x="1417" y="15367"/>
                    <a:pt x="1805" y="15869"/>
                  </a:cubicBezTo>
                  <a:cubicBezTo>
                    <a:pt x="2673" y="16991"/>
                    <a:pt x="2623" y="18444"/>
                    <a:pt x="2679" y="19790"/>
                  </a:cubicBezTo>
                  <a:cubicBezTo>
                    <a:pt x="2724" y="20864"/>
                    <a:pt x="2744" y="22021"/>
                    <a:pt x="3704" y="22708"/>
                  </a:cubicBezTo>
                  <a:cubicBezTo>
                    <a:pt x="4040" y="22950"/>
                    <a:pt x="4426" y="23050"/>
                    <a:pt x="4822" y="23050"/>
                  </a:cubicBezTo>
                  <a:cubicBezTo>
                    <a:pt x="5466" y="23050"/>
                    <a:pt x="6135" y="22786"/>
                    <a:pt x="6654" y="22437"/>
                  </a:cubicBezTo>
                  <a:cubicBezTo>
                    <a:pt x="7921" y="21584"/>
                    <a:pt x="8752" y="19953"/>
                    <a:pt x="9642" y="18745"/>
                  </a:cubicBezTo>
                  <a:cubicBezTo>
                    <a:pt x="10189" y="18005"/>
                    <a:pt x="10806" y="17328"/>
                    <a:pt x="11365" y="16600"/>
                  </a:cubicBezTo>
                  <a:cubicBezTo>
                    <a:pt x="11910" y="15892"/>
                    <a:pt x="12256" y="15037"/>
                    <a:pt x="12724" y="14278"/>
                  </a:cubicBezTo>
                  <a:cubicBezTo>
                    <a:pt x="12854" y="14069"/>
                    <a:pt x="12664" y="13871"/>
                    <a:pt x="12474" y="13871"/>
                  </a:cubicBezTo>
                  <a:cubicBezTo>
                    <a:pt x="12390" y="13871"/>
                    <a:pt x="12307" y="13909"/>
                    <a:pt x="12251" y="14001"/>
                  </a:cubicBezTo>
                  <a:cubicBezTo>
                    <a:pt x="11831" y="14682"/>
                    <a:pt x="11514" y="15436"/>
                    <a:pt x="11055" y="16091"/>
                  </a:cubicBezTo>
                  <a:cubicBezTo>
                    <a:pt x="10540" y="16823"/>
                    <a:pt x="9905" y="17481"/>
                    <a:pt x="9367" y="18200"/>
                  </a:cubicBezTo>
                  <a:cubicBezTo>
                    <a:pt x="8421" y="19462"/>
                    <a:pt x="7466" y="21442"/>
                    <a:pt x="6021" y="22177"/>
                  </a:cubicBezTo>
                  <a:cubicBezTo>
                    <a:pt x="5648" y="22366"/>
                    <a:pt x="5248" y="22472"/>
                    <a:pt x="4871" y="22472"/>
                  </a:cubicBezTo>
                  <a:cubicBezTo>
                    <a:pt x="4175" y="22472"/>
                    <a:pt x="3563" y="22109"/>
                    <a:pt x="3364" y="21234"/>
                  </a:cubicBezTo>
                  <a:cubicBezTo>
                    <a:pt x="3202" y="20520"/>
                    <a:pt x="3232" y="19752"/>
                    <a:pt x="3203" y="19023"/>
                  </a:cubicBezTo>
                  <a:cubicBezTo>
                    <a:pt x="3157" y="17900"/>
                    <a:pt x="3054" y="16737"/>
                    <a:pt x="2419" y="15772"/>
                  </a:cubicBezTo>
                  <a:cubicBezTo>
                    <a:pt x="1999" y="15133"/>
                    <a:pt x="1364" y="14735"/>
                    <a:pt x="1082" y="13995"/>
                  </a:cubicBezTo>
                  <a:cubicBezTo>
                    <a:pt x="849" y="13376"/>
                    <a:pt x="792" y="12686"/>
                    <a:pt x="830" y="12032"/>
                  </a:cubicBezTo>
                  <a:cubicBezTo>
                    <a:pt x="929" y="10342"/>
                    <a:pt x="1605" y="8690"/>
                    <a:pt x="2422" y="7231"/>
                  </a:cubicBezTo>
                  <a:cubicBezTo>
                    <a:pt x="4022" y="4371"/>
                    <a:pt x="6331" y="2075"/>
                    <a:pt x="9217" y="510"/>
                  </a:cubicBezTo>
                  <a:cubicBezTo>
                    <a:pt x="9482" y="366"/>
                    <a:pt x="9320" y="0"/>
                    <a:pt x="9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6572638" y="2488450"/>
              <a:ext cx="67925" cy="161525"/>
            </a:xfrm>
            <a:custGeom>
              <a:rect b="b" l="l" r="r" t="t"/>
              <a:pathLst>
                <a:path extrusionOk="0" h="6461" w="2717">
                  <a:moveTo>
                    <a:pt x="162" y="0"/>
                  </a:moveTo>
                  <a:cubicBezTo>
                    <a:pt x="1" y="1063"/>
                    <a:pt x="435" y="2228"/>
                    <a:pt x="830" y="3196"/>
                  </a:cubicBezTo>
                  <a:cubicBezTo>
                    <a:pt x="1286" y="4309"/>
                    <a:pt x="1857" y="5396"/>
                    <a:pt x="2499" y="6412"/>
                  </a:cubicBezTo>
                  <a:cubicBezTo>
                    <a:pt x="2521" y="6446"/>
                    <a:pt x="2552" y="6461"/>
                    <a:pt x="2582" y="6461"/>
                  </a:cubicBezTo>
                  <a:cubicBezTo>
                    <a:pt x="2651" y="6461"/>
                    <a:pt x="2717" y="6390"/>
                    <a:pt x="2674" y="6309"/>
                  </a:cubicBezTo>
                  <a:cubicBezTo>
                    <a:pt x="2141" y="5296"/>
                    <a:pt x="1546" y="4327"/>
                    <a:pt x="1094" y="3272"/>
                  </a:cubicBezTo>
                  <a:cubicBezTo>
                    <a:pt x="633" y="2194"/>
                    <a:pt x="491" y="1122"/>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6485563" y="2479325"/>
              <a:ext cx="88825" cy="37525"/>
            </a:xfrm>
            <a:custGeom>
              <a:rect b="b" l="l" r="r" t="t"/>
              <a:pathLst>
                <a:path extrusionOk="0" h="1501" w="3553">
                  <a:moveTo>
                    <a:pt x="2618" y="208"/>
                  </a:moveTo>
                  <a:cubicBezTo>
                    <a:pt x="2779" y="208"/>
                    <a:pt x="2939" y="225"/>
                    <a:pt x="3097" y="258"/>
                  </a:cubicBezTo>
                  <a:cubicBezTo>
                    <a:pt x="3313" y="510"/>
                    <a:pt x="3335" y="736"/>
                    <a:pt x="3163" y="937"/>
                  </a:cubicBezTo>
                  <a:lnTo>
                    <a:pt x="3163" y="937"/>
                  </a:lnTo>
                  <a:cubicBezTo>
                    <a:pt x="3147" y="924"/>
                    <a:pt x="3128" y="915"/>
                    <a:pt x="3107" y="915"/>
                  </a:cubicBezTo>
                  <a:cubicBezTo>
                    <a:pt x="3089" y="915"/>
                    <a:pt x="3071" y="921"/>
                    <a:pt x="3052" y="934"/>
                  </a:cubicBezTo>
                  <a:cubicBezTo>
                    <a:pt x="2669" y="1199"/>
                    <a:pt x="2214" y="1285"/>
                    <a:pt x="1757" y="1285"/>
                  </a:cubicBezTo>
                  <a:cubicBezTo>
                    <a:pt x="1604" y="1285"/>
                    <a:pt x="1451" y="1275"/>
                    <a:pt x="1300" y="1259"/>
                  </a:cubicBezTo>
                  <a:cubicBezTo>
                    <a:pt x="1086" y="1236"/>
                    <a:pt x="707" y="1203"/>
                    <a:pt x="537" y="1050"/>
                  </a:cubicBezTo>
                  <a:cubicBezTo>
                    <a:pt x="40" y="605"/>
                    <a:pt x="642" y="377"/>
                    <a:pt x="902" y="308"/>
                  </a:cubicBezTo>
                  <a:cubicBezTo>
                    <a:pt x="1273" y="210"/>
                    <a:pt x="1667" y="223"/>
                    <a:pt x="2047" y="219"/>
                  </a:cubicBezTo>
                  <a:cubicBezTo>
                    <a:pt x="2211" y="218"/>
                    <a:pt x="2376" y="209"/>
                    <a:pt x="2540" y="209"/>
                  </a:cubicBezTo>
                  <a:cubicBezTo>
                    <a:pt x="2566" y="208"/>
                    <a:pt x="2592" y="208"/>
                    <a:pt x="2618" y="208"/>
                  </a:cubicBezTo>
                  <a:close/>
                  <a:moveTo>
                    <a:pt x="2338" y="1"/>
                  </a:moveTo>
                  <a:cubicBezTo>
                    <a:pt x="2056" y="1"/>
                    <a:pt x="1774" y="23"/>
                    <a:pt x="1512" y="36"/>
                  </a:cubicBezTo>
                  <a:cubicBezTo>
                    <a:pt x="1084" y="58"/>
                    <a:pt x="363" y="100"/>
                    <a:pt x="182" y="587"/>
                  </a:cubicBezTo>
                  <a:cubicBezTo>
                    <a:pt x="1" y="1081"/>
                    <a:pt x="545" y="1317"/>
                    <a:pt x="933" y="1406"/>
                  </a:cubicBezTo>
                  <a:cubicBezTo>
                    <a:pt x="1191" y="1466"/>
                    <a:pt x="1470" y="1501"/>
                    <a:pt x="1751" y="1501"/>
                  </a:cubicBezTo>
                  <a:cubicBezTo>
                    <a:pt x="2252" y="1501"/>
                    <a:pt x="2758" y="1390"/>
                    <a:pt x="3157" y="1116"/>
                  </a:cubicBezTo>
                  <a:cubicBezTo>
                    <a:pt x="3208" y="1081"/>
                    <a:pt x="3214" y="1025"/>
                    <a:pt x="3195" y="981"/>
                  </a:cubicBezTo>
                  <a:lnTo>
                    <a:pt x="3195" y="981"/>
                  </a:lnTo>
                  <a:cubicBezTo>
                    <a:pt x="3413" y="807"/>
                    <a:pt x="3525" y="635"/>
                    <a:pt x="3553" y="330"/>
                  </a:cubicBezTo>
                  <a:lnTo>
                    <a:pt x="3509" y="254"/>
                  </a:lnTo>
                  <a:cubicBezTo>
                    <a:pt x="3166" y="50"/>
                    <a:pt x="2753"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6613388" y="2528025"/>
              <a:ext cx="35250" cy="81350"/>
            </a:xfrm>
            <a:custGeom>
              <a:rect b="b" l="l" r="r" t="t"/>
              <a:pathLst>
                <a:path extrusionOk="0" h="3254" w="1410">
                  <a:moveTo>
                    <a:pt x="1363" y="0"/>
                  </a:moveTo>
                  <a:cubicBezTo>
                    <a:pt x="1343" y="0"/>
                    <a:pt x="1322" y="12"/>
                    <a:pt x="1314" y="35"/>
                  </a:cubicBezTo>
                  <a:cubicBezTo>
                    <a:pt x="929" y="1149"/>
                    <a:pt x="679" y="2241"/>
                    <a:pt x="1" y="3238"/>
                  </a:cubicBezTo>
                  <a:lnTo>
                    <a:pt x="26" y="3254"/>
                  </a:lnTo>
                  <a:cubicBezTo>
                    <a:pt x="696" y="2338"/>
                    <a:pt x="1378" y="1223"/>
                    <a:pt x="1409" y="47"/>
                  </a:cubicBezTo>
                  <a:cubicBezTo>
                    <a:pt x="1410" y="16"/>
                    <a:pt x="1387" y="0"/>
                    <a:pt x="1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6637338" y="2518075"/>
              <a:ext cx="92125" cy="42375"/>
            </a:xfrm>
            <a:custGeom>
              <a:rect b="b" l="l" r="r" t="t"/>
              <a:pathLst>
                <a:path extrusionOk="0" h="1695" w="3685">
                  <a:moveTo>
                    <a:pt x="1334" y="204"/>
                  </a:moveTo>
                  <a:cubicBezTo>
                    <a:pt x="1725" y="204"/>
                    <a:pt x="2122" y="291"/>
                    <a:pt x="2477" y="448"/>
                  </a:cubicBezTo>
                  <a:cubicBezTo>
                    <a:pt x="2752" y="571"/>
                    <a:pt x="3610" y="996"/>
                    <a:pt x="3159" y="1360"/>
                  </a:cubicBezTo>
                  <a:lnTo>
                    <a:pt x="3159" y="1360"/>
                  </a:lnTo>
                  <a:cubicBezTo>
                    <a:pt x="3151" y="1357"/>
                    <a:pt x="3142" y="1355"/>
                    <a:pt x="3133" y="1355"/>
                  </a:cubicBezTo>
                  <a:cubicBezTo>
                    <a:pt x="3121" y="1355"/>
                    <a:pt x="3109" y="1357"/>
                    <a:pt x="3097" y="1362"/>
                  </a:cubicBezTo>
                  <a:cubicBezTo>
                    <a:pt x="2857" y="1452"/>
                    <a:pt x="2621" y="1494"/>
                    <a:pt x="2386" y="1494"/>
                  </a:cubicBezTo>
                  <a:cubicBezTo>
                    <a:pt x="2044" y="1494"/>
                    <a:pt x="1707" y="1404"/>
                    <a:pt x="1378" y="1239"/>
                  </a:cubicBezTo>
                  <a:cubicBezTo>
                    <a:pt x="1209" y="1156"/>
                    <a:pt x="848" y="1004"/>
                    <a:pt x="743" y="842"/>
                  </a:cubicBezTo>
                  <a:cubicBezTo>
                    <a:pt x="351" y="234"/>
                    <a:pt x="918" y="218"/>
                    <a:pt x="1232" y="206"/>
                  </a:cubicBezTo>
                  <a:cubicBezTo>
                    <a:pt x="1266" y="205"/>
                    <a:pt x="1300" y="204"/>
                    <a:pt x="1334" y="204"/>
                  </a:cubicBezTo>
                  <a:close/>
                  <a:moveTo>
                    <a:pt x="1333" y="0"/>
                  </a:moveTo>
                  <a:cubicBezTo>
                    <a:pt x="1213" y="0"/>
                    <a:pt x="1093" y="8"/>
                    <a:pt x="975" y="25"/>
                  </a:cubicBezTo>
                  <a:cubicBezTo>
                    <a:pt x="488" y="96"/>
                    <a:pt x="0" y="460"/>
                    <a:pt x="483" y="900"/>
                  </a:cubicBezTo>
                  <a:cubicBezTo>
                    <a:pt x="1006" y="1377"/>
                    <a:pt x="1697" y="1694"/>
                    <a:pt x="2393" y="1694"/>
                  </a:cubicBezTo>
                  <a:cubicBezTo>
                    <a:pt x="2648" y="1694"/>
                    <a:pt x="2903" y="1652"/>
                    <a:pt x="3152" y="1559"/>
                  </a:cubicBezTo>
                  <a:cubicBezTo>
                    <a:pt x="3190" y="1545"/>
                    <a:pt x="3211" y="1516"/>
                    <a:pt x="3218" y="1484"/>
                  </a:cubicBezTo>
                  <a:lnTo>
                    <a:pt x="3218" y="1484"/>
                  </a:lnTo>
                  <a:cubicBezTo>
                    <a:pt x="3684" y="1233"/>
                    <a:pt x="3438" y="844"/>
                    <a:pt x="3065" y="570"/>
                  </a:cubicBezTo>
                  <a:cubicBezTo>
                    <a:pt x="2580" y="213"/>
                    <a:pt x="1947" y="0"/>
                    <a:pt x="1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6706513" y="2550675"/>
              <a:ext cx="18900" cy="83375"/>
            </a:xfrm>
            <a:custGeom>
              <a:rect b="b" l="l" r="r" t="t"/>
              <a:pathLst>
                <a:path extrusionOk="0" h="3335" w="756">
                  <a:moveTo>
                    <a:pt x="661" y="1"/>
                  </a:moveTo>
                  <a:cubicBezTo>
                    <a:pt x="629" y="1"/>
                    <a:pt x="597" y="17"/>
                    <a:pt x="583" y="53"/>
                  </a:cubicBezTo>
                  <a:cubicBezTo>
                    <a:pt x="178" y="1079"/>
                    <a:pt x="0" y="2138"/>
                    <a:pt x="108" y="3238"/>
                  </a:cubicBezTo>
                  <a:cubicBezTo>
                    <a:pt x="114" y="3302"/>
                    <a:pt x="167" y="3334"/>
                    <a:pt x="217" y="3334"/>
                  </a:cubicBezTo>
                  <a:cubicBezTo>
                    <a:pt x="266" y="3334"/>
                    <a:pt x="312" y="3302"/>
                    <a:pt x="308" y="3238"/>
                  </a:cubicBezTo>
                  <a:cubicBezTo>
                    <a:pt x="232" y="2157"/>
                    <a:pt x="354" y="1113"/>
                    <a:pt x="734" y="95"/>
                  </a:cubicBezTo>
                  <a:cubicBezTo>
                    <a:pt x="756" y="38"/>
                    <a:pt x="709" y="1"/>
                    <a:pt x="6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6753738" y="2587600"/>
              <a:ext cx="66500" cy="69650"/>
            </a:xfrm>
            <a:custGeom>
              <a:rect b="b" l="l" r="r" t="t"/>
              <a:pathLst>
                <a:path extrusionOk="0" h="2786" w="2660">
                  <a:moveTo>
                    <a:pt x="2568" y="0"/>
                  </a:moveTo>
                  <a:cubicBezTo>
                    <a:pt x="2546" y="0"/>
                    <a:pt x="2524" y="11"/>
                    <a:pt x="2511" y="38"/>
                  </a:cubicBezTo>
                  <a:cubicBezTo>
                    <a:pt x="1948" y="1188"/>
                    <a:pt x="1315" y="2309"/>
                    <a:pt x="0" y="2725"/>
                  </a:cubicBezTo>
                  <a:lnTo>
                    <a:pt x="17" y="2785"/>
                  </a:lnTo>
                  <a:cubicBezTo>
                    <a:pt x="1274" y="2499"/>
                    <a:pt x="2389" y="1389"/>
                    <a:pt x="2648" y="97"/>
                  </a:cubicBezTo>
                  <a:cubicBezTo>
                    <a:pt x="2659" y="45"/>
                    <a:pt x="2612" y="0"/>
                    <a:pt x="2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6815288" y="2582225"/>
              <a:ext cx="62625" cy="52125"/>
            </a:xfrm>
            <a:custGeom>
              <a:rect b="b" l="l" r="r" t="t"/>
              <a:pathLst>
                <a:path extrusionOk="0" h="2085" w="2505">
                  <a:moveTo>
                    <a:pt x="638" y="0"/>
                  </a:moveTo>
                  <a:cubicBezTo>
                    <a:pt x="417" y="0"/>
                    <a:pt x="213" y="74"/>
                    <a:pt x="52" y="247"/>
                  </a:cubicBezTo>
                  <a:cubicBezTo>
                    <a:pt x="0" y="303"/>
                    <a:pt x="46" y="378"/>
                    <a:pt x="108" y="378"/>
                  </a:cubicBezTo>
                  <a:cubicBezTo>
                    <a:pt x="120" y="378"/>
                    <a:pt x="133" y="375"/>
                    <a:pt x="145" y="369"/>
                  </a:cubicBezTo>
                  <a:cubicBezTo>
                    <a:pt x="298" y="294"/>
                    <a:pt x="459" y="261"/>
                    <a:pt x="622" y="261"/>
                  </a:cubicBezTo>
                  <a:cubicBezTo>
                    <a:pt x="1241" y="261"/>
                    <a:pt x="1885" y="739"/>
                    <a:pt x="2170" y="1271"/>
                  </a:cubicBezTo>
                  <a:cubicBezTo>
                    <a:pt x="2209" y="1344"/>
                    <a:pt x="2261" y="1443"/>
                    <a:pt x="2269" y="1527"/>
                  </a:cubicBezTo>
                  <a:lnTo>
                    <a:pt x="2285" y="1679"/>
                  </a:lnTo>
                  <a:cubicBezTo>
                    <a:pt x="2113" y="1721"/>
                    <a:pt x="1942" y="1764"/>
                    <a:pt x="1769" y="1807"/>
                  </a:cubicBezTo>
                  <a:cubicBezTo>
                    <a:pt x="1586" y="1763"/>
                    <a:pt x="1367" y="1520"/>
                    <a:pt x="1227" y="1403"/>
                  </a:cubicBezTo>
                  <a:cubicBezTo>
                    <a:pt x="892" y="1122"/>
                    <a:pt x="602" y="803"/>
                    <a:pt x="313" y="475"/>
                  </a:cubicBezTo>
                  <a:cubicBezTo>
                    <a:pt x="298" y="458"/>
                    <a:pt x="280" y="451"/>
                    <a:pt x="261" y="451"/>
                  </a:cubicBezTo>
                  <a:cubicBezTo>
                    <a:pt x="203" y="451"/>
                    <a:pt x="142" y="518"/>
                    <a:pt x="185" y="575"/>
                  </a:cubicBezTo>
                  <a:cubicBezTo>
                    <a:pt x="575" y="1100"/>
                    <a:pt x="1171" y="1775"/>
                    <a:pt x="1792" y="2032"/>
                  </a:cubicBezTo>
                  <a:cubicBezTo>
                    <a:pt x="1876" y="2067"/>
                    <a:pt x="1960" y="2084"/>
                    <a:pt x="2038" y="2084"/>
                  </a:cubicBezTo>
                  <a:cubicBezTo>
                    <a:pt x="2303" y="2084"/>
                    <a:pt x="2504" y="1890"/>
                    <a:pt x="2472" y="1566"/>
                  </a:cubicBezTo>
                  <a:cubicBezTo>
                    <a:pt x="2406" y="912"/>
                    <a:pt x="1418"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6821488" y="2626450"/>
              <a:ext cx="58425" cy="87350"/>
            </a:xfrm>
            <a:custGeom>
              <a:rect b="b" l="l" r="r" t="t"/>
              <a:pathLst>
                <a:path extrusionOk="0" h="3494" w="2337">
                  <a:moveTo>
                    <a:pt x="2331" y="0"/>
                  </a:moveTo>
                  <a:cubicBezTo>
                    <a:pt x="1618" y="209"/>
                    <a:pt x="1128" y="499"/>
                    <a:pt x="686" y="1127"/>
                  </a:cubicBezTo>
                  <a:cubicBezTo>
                    <a:pt x="222" y="1787"/>
                    <a:pt x="1" y="2577"/>
                    <a:pt x="19" y="3380"/>
                  </a:cubicBezTo>
                  <a:cubicBezTo>
                    <a:pt x="21" y="3456"/>
                    <a:pt x="80" y="3494"/>
                    <a:pt x="139" y="3494"/>
                  </a:cubicBezTo>
                  <a:cubicBezTo>
                    <a:pt x="197" y="3494"/>
                    <a:pt x="255" y="3456"/>
                    <a:pt x="254" y="3380"/>
                  </a:cubicBezTo>
                  <a:cubicBezTo>
                    <a:pt x="248" y="2044"/>
                    <a:pt x="986" y="490"/>
                    <a:pt x="2336" y="18"/>
                  </a:cubicBezTo>
                  <a:lnTo>
                    <a:pt x="2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5941613" y="3433325"/>
              <a:ext cx="124950" cy="123775"/>
            </a:xfrm>
            <a:custGeom>
              <a:rect b="b" l="l" r="r" t="t"/>
              <a:pathLst>
                <a:path extrusionOk="0" h="4951" w="4998">
                  <a:moveTo>
                    <a:pt x="4974" y="1"/>
                  </a:moveTo>
                  <a:cubicBezTo>
                    <a:pt x="2867" y="746"/>
                    <a:pt x="768" y="2777"/>
                    <a:pt x="14" y="4887"/>
                  </a:cubicBezTo>
                  <a:cubicBezTo>
                    <a:pt x="0" y="4924"/>
                    <a:pt x="32" y="4951"/>
                    <a:pt x="64" y="4951"/>
                  </a:cubicBezTo>
                  <a:cubicBezTo>
                    <a:pt x="80" y="4951"/>
                    <a:pt x="96" y="4943"/>
                    <a:pt x="106" y="4927"/>
                  </a:cubicBezTo>
                  <a:cubicBezTo>
                    <a:pt x="706" y="3900"/>
                    <a:pt x="1275" y="2915"/>
                    <a:pt x="2125" y="2064"/>
                  </a:cubicBezTo>
                  <a:cubicBezTo>
                    <a:pt x="2977" y="1212"/>
                    <a:pt x="3959" y="640"/>
                    <a:pt x="4997" y="53"/>
                  </a:cubicBezTo>
                  <a:lnTo>
                    <a:pt x="49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5968738" y="3346050"/>
              <a:ext cx="71900" cy="60000"/>
            </a:xfrm>
            <a:custGeom>
              <a:rect b="b" l="l" r="r" t="t"/>
              <a:pathLst>
                <a:path extrusionOk="0" h="2400" w="2876">
                  <a:moveTo>
                    <a:pt x="2855" y="0"/>
                  </a:moveTo>
                  <a:cubicBezTo>
                    <a:pt x="1669" y="383"/>
                    <a:pt x="638" y="1203"/>
                    <a:pt x="31" y="2296"/>
                  </a:cubicBezTo>
                  <a:cubicBezTo>
                    <a:pt x="0" y="2351"/>
                    <a:pt x="46" y="2399"/>
                    <a:pt x="94" y="2399"/>
                  </a:cubicBezTo>
                  <a:cubicBezTo>
                    <a:pt x="115" y="2399"/>
                    <a:pt x="137" y="2389"/>
                    <a:pt x="152" y="2366"/>
                  </a:cubicBezTo>
                  <a:cubicBezTo>
                    <a:pt x="830" y="1327"/>
                    <a:pt x="1725" y="555"/>
                    <a:pt x="2875" y="76"/>
                  </a:cubicBezTo>
                  <a:lnTo>
                    <a:pt x="28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5995188" y="3176175"/>
              <a:ext cx="192375" cy="125575"/>
            </a:xfrm>
            <a:custGeom>
              <a:rect b="b" l="l" r="r" t="t"/>
              <a:pathLst>
                <a:path extrusionOk="0" h="5023" w="7695">
                  <a:moveTo>
                    <a:pt x="7675" y="1"/>
                  </a:moveTo>
                  <a:cubicBezTo>
                    <a:pt x="5096" y="1530"/>
                    <a:pt x="2514" y="3155"/>
                    <a:pt x="64" y="4885"/>
                  </a:cubicBezTo>
                  <a:cubicBezTo>
                    <a:pt x="1" y="4930"/>
                    <a:pt x="38" y="5023"/>
                    <a:pt x="101" y="5023"/>
                  </a:cubicBezTo>
                  <a:cubicBezTo>
                    <a:pt x="112" y="5023"/>
                    <a:pt x="125" y="5019"/>
                    <a:pt x="138" y="5011"/>
                  </a:cubicBezTo>
                  <a:cubicBezTo>
                    <a:pt x="2716" y="3474"/>
                    <a:pt x="5250" y="1773"/>
                    <a:pt x="7694" y="34"/>
                  </a:cubicBezTo>
                  <a:lnTo>
                    <a:pt x="76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6309738" y="3274475"/>
              <a:ext cx="455700" cy="93825"/>
            </a:xfrm>
            <a:custGeom>
              <a:rect b="b" l="l" r="r" t="t"/>
              <a:pathLst>
                <a:path extrusionOk="0" h="3753" w="18228">
                  <a:moveTo>
                    <a:pt x="3900" y="1"/>
                  </a:moveTo>
                  <a:cubicBezTo>
                    <a:pt x="2081" y="1"/>
                    <a:pt x="249" y="391"/>
                    <a:pt x="21" y="2383"/>
                  </a:cubicBezTo>
                  <a:cubicBezTo>
                    <a:pt x="1" y="2558"/>
                    <a:pt x="128" y="2645"/>
                    <a:pt x="265" y="2645"/>
                  </a:cubicBezTo>
                  <a:cubicBezTo>
                    <a:pt x="403" y="2645"/>
                    <a:pt x="551" y="2557"/>
                    <a:pt x="571" y="2383"/>
                  </a:cubicBezTo>
                  <a:cubicBezTo>
                    <a:pt x="730" y="985"/>
                    <a:pt x="2072" y="642"/>
                    <a:pt x="3277" y="580"/>
                  </a:cubicBezTo>
                  <a:cubicBezTo>
                    <a:pt x="3547" y="566"/>
                    <a:pt x="3819" y="560"/>
                    <a:pt x="4092" y="560"/>
                  </a:cubicBezTo>
                  <a:cubicBezTo>
                    <a:pt x="5225" y="560"/>
                    <a:pt x="6375" y="667"/>
                    <a:pt x="7491" y="772"/>
                  </a:cubicBezTo>
                  <a:cubicBezTo>
                    <a:pt x="9332" y="946"/>
                    <a:pt x="11135" y="1382"/>
                    <a:pt x="12933" y="1803"/>
                  </a:cubicBezTo>
                  <a:cubicBezTo>
                    <a:pt x="14591" y="2191"/>
                    <a:pt x="16281" y="2572"/>
                    <a:pt x="17624" y="3685"/>
                  </a:cubicBezTo>
                  <a:cubicBezTo>
                    <a:pt x="17682" y="3733"/>
                    <a:pt x="17744" y="3753"/>
                    <a:pt x="17805" y="3753"/>
                  </a:cubicBezTo>
                  <a:cubicBezTo>
                    <a:pt x="18030" y="3753"/>
                    <a:pt x="18227" y="3475"/>
                    <a:pt x="18012" y="3297"/>
                  </a:cubicBezTo>
                  <a:cubicBezTo>
                    <a:pt x="16541" y="2077"/>
                    <a:pt x="14729" y="1660"/>
                    <a:pt x="12908" y="1233"/>
                  </a:cubicBezTo>
                  <a:cubicBezTo>
                    <a:pt x="10759" y="730"/>
                    <a:pt x="8621" y="279"/>
                    <a:pt x="6413" y="142"/>
                  </a:cubicBezTo>
                  <a:cubicBezTo>
                    <a:pt x="5713" y="98"/>
                    <a:pt x="4808" y="1"/>
                    <a:pt x="3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742613" y="3298400"/>
              <a:ext cx="299375" cy="126025"/>
            </a:xfrm>
            <a:custGeom>
              <a:rect b="b" l="l" r="r" t="t"/>
              <a:pathLst>
                <a:path extrusionOk="0" h="5041" w="11975">
                  <a:moveTo>
                    <a:pt x="291" y="1"/>
                  </a:moveTo>
                  <a:cubicBezTo>
                    <a:pt x="273" y="1"/>
                    <a:pt x="254" y="1"/>
                    <a:pt x="235" y="1"/>
                  </a:cubicBezTo>
                  <a:cubicBezTo>
                    <a:pt x="2" y="2"/>
                    <a:pt x="1" y="362"/>
                    <a:pt x="235" y="363"/>
                  </a:cubicBezTo>
                  <a:cubicBezTo>
                    <a:pt x="1640" y="370"/>
                    <a:pt x="2744" y="855"/>
                    <a:pt x="3845" y="1697"/>
                  </a:cubicBezTo>
                  <a:cubicBezTo>
                    <a:pt x="4447" y="2160"/>
                    <a:pt x="5029" y="2543"/>
                    <a:pt x="5791" y="2668"/>
                  </a:cubicBezTo>
                  <a:cubicBezTo>
                    <a:pt x="6826" y="2838"/>
                    <a:pt x="7837" y="2822"/>
                    <a:pt x="8844" y="3167"/>
                  </a:cubicBezTo>
                  <a:cubicBezTo>
                    <a:pt x="10046" y="3580"/>
                    <a:pt x="10937" y="4272"/>
                    <a:pt x="11926" y="5041"/>
                  </a:cubicBezTo>
                  <a:lnTo>
                    <a:pt x="11974" y="4993"/>
                  </a:lnTo>
                  <a:cubicBezTo>
                    <a:pt x="10734" y="3436"/>
                    <a:pt x="8623" y="2677"/>
                    <a:pt x="6707" y="2482"/>
                  </a:cubicBezTo>
                  <a:cubicBezTo>
                    <a:pt x="5946" y="2406"/>
                    <a:pt x="5275" y="2331"/>
                    <a:pt x="4623" y="1910"/>
                  </a:cubicBezTo>
                  <a:cubicBezTo>
                    <a:pt x="4161" y="1610"/>
                    <a:pt x="3768" y="1220"/>
                    <a:pt x="3315" y="910"/>
                  </a:cubicBezTo>
                  <a:cubicBezTo>
                    <a:pt x="2413" y="293"/>
                    <a:pt x="1376" y="1"/>
                    <a:pt x="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5976388" y="3692800"/>
              <a:ext cx="99550" cy="215325"/>
            </a:xfrm>
            <a:custGeom>
              <a:rect b="b" l="l" r="r" t="t"/>
              <a:pathLst>
                <a:path extrusionOk="0" h="8613" w="3982">
                  <a:moveTo>
                    <a:pt x="128" y="0"/>
                  </a:moveTo>
                  <a:cubicBezTo>
                    <a:pt x="83" y="0"/>
                    <a:pt x="35" y="30"/>
                    <a:pt x="30" y="89"/>
                  </a:cubicBezTo>
                  <a:cubicBezTo>
                    <a:pt x="20" y="192"/>
                    <a:pt x="11" y="296"/>
                    <a:pt x="1" y="400"/>
                  </a:cubicBezTo>
                  <a:lnTo>
                    <a:pt x="25" y="442"/>
                  </a:lnTo>
                  <a:cubicBezTo>
                    <a:pt x="26" y="498"/>
                    <a:pt x="27" y="555"/>
                    <a:pt x="29" y="611"/>
                  </a:cubicBezTo>
                  <a:cubicBezTo>
                    <a:pt x="17" y="776"/>
                    <a:pt x="56" y="966"/>
                    <a:pt x="77" y="1130"/>
                  </a:cubicBezTo>
                  <a:cubicBezTo>
                    <a:pt x="120" y="1438"/>
                    <a:pt x="187" y="1744"/>
                    <a:pt x="276" y="2043"/>
                  </a:cubicBezTo>
                  <a:cubicBezTo>
                    <a:pt x="465" y="2675"/>
                    <a:pt x="751" y="3278"/>
                    <a:pt x="1126" y="3822"/>
                  </a:cubicBezTo>
                  <a:cubicBezTo>
                    <a:pt x="1207" y="3939"/>
                    <a:pt x="1293" y="4053"/>
                    <a:pt x="1381" y="4164"/>
                  </a:cubicBezTo>
                  <a:lnTo>
                    <a:pt x="1355" y="4145"/>
                  </a:lnTo>
                  <a:lnTo>
                    <a:pt x="1326" y="4185"/>
                  </a:lnTo>
                  <a:cubicBezTo>
                    <a:pt x="2567" y="5217"/>
                    <a:pt x="2958" y="7170"/>
                    <a:pt x="3587" y="8613"/>
                  </a:cubicBezTo>
                  <a:lnTo>
                    <a:pt x="3613" y="8602"/>
                  </a:lnTo>
                  <a:cubicBezTo>
                    <a:pt x="3253" y="7624"/>
                    <a:pt x="2876" y="6647"/>
                    <a:pt x="2468" y="5688"/>
                  </a:cubicBezTo>
                  <a:cubicBezTo>
                    <a:pt x="2350" y="5411"/>
                    <a:pt x="2225" y="5149"/>
                    <a:pt x="2072" y="4907"/>
                  </a:cubicBezTo>
                  <a:lnTo>
                    <a:pt x="2072" y="4907"/>
                  </a:lnTo>
                  <a:cubicBezTo>
                    <a:pt x="2625" y="5413"/>
                    <a:pt x="3264" y="5822"/>
                    <a:pt x="3965" y="6090"/>
                  </a:cubicBezTo>
                  <a:lnTo>
                    <a:pt x="3982" y="6050"/>
                  </a:lnTo>
                  <a:cubicBezTo>
                    <a:pt x="1655" y="4945"/>
                    <a:pt x="170" y="2685"/>
                    <a:pt x="214" y="89"/>
                  </a:cubicBezTo>
                  <a:cubicBezTo>
                    <a:pt x="216" y="29"/>
                    <a:pt x="173" y="0"/>
                    <a:pt x="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5996013" y="3401200"/>
              <a:ext cx="794725" cy="737850"/>
            </a:xfrm>
            <a:custGeom>
              <a:rect b="b" l="l" r="r" t="t"/>
              <a:pathLst>
                <a:path extrusionOk="0" h="29514" w="31789">
                  <a:moveTo>
                    <a:pt x="9575" y="0"/>
                  </a:moveTo>
                  <a:cubicBezTo>
                    <a:pt x="9296" y="0"/>
                    <a:pt x="9025" y="224"/>
                    <a:pt x="9130" y="566"/>
                  </a:cubicBezTo>
                  <a:cubicBezTo>
                    <a:pt x="9202" y="796"/>
                    <a:pt x="9224" y="861"/>
                    <a:pt x="9368" y="1050"/>
                  </a:cubicBezTo>
                  <a:lnTo>
                    <a:pt x="9450" y="1128"/>
                  </a:lnTo>
                  <a:cubicBezTo>
                    <a:pt x="9546" y="1278"/>
                    <a:pt x="9646" y="1424"/>
                    <a:pt x="9753" y="1569"/>
                  </a:cubicBezTo>
                  <a:cubicBezTo>
                    <a:pt x="9240" y="2052"/>
                    <a:pt x="8907" y="2773"/>
                    <a:pt x="8551" y="3368"/>
                  </a:cubicBezTo>
                  <a:cubicBezTo>
                    <a:pt x="8335" y="3728"/>
                    <a:pt x="8126" y="4093"/>
                    <a:pt x="7929" y="4464"/>
                  </a:cubicBezTo>
                  <a:cubicBezTo>
                    <a:pt x="4613" y="5423"/>
                    <a:pt x="1655" y="7943"/>
                    <a:pt x="0" y="10913"/>
                  </a:cubicBezTo>
                  <a:lnTo>
                    <a:pt x="32" y="10932"/>
                  </a:lnTo>
                  <a:cubicBezTo>
                    <a:pt x="1928" y="7906"/>
                    <a:pt x="4567" y="5925"/>
                    <a:pt x="7811" y="4695"/>
                  </a:cubicBezTo>
                  <a:lnTo>
                    <a:pt x="7811" y="4695"/>
                  </a:lnTo>
                  <a:cubicBezTo>
                    <a:pt x="7649" y="5008"/>
                    <a:pt x="7494" y="5327"/>
                    <a:pt x="7353" y="5654"/>
                  </a:cubicBezTo>
                  <a:cubicBezTo>
                    <a:pt x="7216" y="5970"/>
                    <a:pt x="7076" y="6299"/>
                    <a:pt x="6944" y="6635"/>
                  </a:cubicBezTo>
                  <a:cubicBezTo>
                    <a:pt x="6133" y="7702"/>
                    <a:pt x="5089" y="8409"/>
                    <a:pt x="4072" y="9323"/>
                  </a:cubicBezTo>
                  <a:cubicBezTo>
                    <a:pt x="3204" y="10103"/>
                    <a:pt x="2426" y="11093"/>
                    <a:pt x="2415" y="12310"/>
                  </a:cubicBezTo>
                  <a:lnTo>
                    <a:pt x="2431" y="12310"/>
                  </a:lnTo>
                  <a:cubicBezTo>
                    <a:pt x="2721" y="9769"/>
                    <a:pt x="5264" y="9005"/>
                    <a:pt x="6688" y="7320"/>
                  </a:cubicBezTo>
                  <a:lnTo>
                    <a:pt x="6688" y="7320"/>
                  </a:lnTo>
                  <a:cubicBezTo>
                    <a:pt x="6378" y="8198"/>
                    <a:pt x="6140" y="9112"/>
                    <a:pt x="6103" y="10001"/>
                  </a:cubicBezTo>
                  <a:lnTo>
                    <a:pt x="6145" y="10007"/>
                  </a:lnTo>
                  <a:cubicBezTo>
                    <a:pt x="6713" y="8421"/>
                    <a:pt x="7247" y="6999"/>
                    <a:pt x="8121" y="5545"/>
                  </a:cubicBezTo>
                  <a:cubicBezTo>
                    <a:pt x="8510" y="4901"/>
                    <a:pt x="8909" y="4262"/>
                    <a:pt x="9316" y="3628"/>
                  </a:cubicBezTo>
                  <a:cubicBezTo>
                    <a:pt x="9619" y="3153"/>
                    <a:pt x="10005" y="2689"/>
                    <a:pt x="10247" y="2172"/>
                  </a:cubicBezTo>
                  <a:cubicBezTo>
                    <a:pt x="10914" y="2915"/>
                    <a:pt x="11714" y="3540"/>
                    <a:pt x="12595" y="4003"/>
                  </a:cubicBezTo>
                  <a:cubicBezTo>
                    <a:pt x="12714" y="4746"/>
                    <a:pt x="12973" y="5430"/>
                    <a:pt x="13347" y="6047"/>
                  </a:cubicBezTo>
                  <a:cubicBezTo>
                    <a:pt x="13660" y="7026"/>
                    <a:pt x="14322" y="7878"/>
                    <a:pt x="14608" y="8880"/>
                  </a:cubicBezTo>
                  <a:cubicBezTo>
                    <a:pt x="14988" y="10213"/>
                    <a:pt x="14646" y="11379"/>
                    <a:pt x="14078" y="12593"/>
                  </a:cubicBezTo>
                  <a:cubicBezTo>
                    <a:pt x="13247" y="14367"/>
                    <a:pt x="12669" y="16088"/>
                    <a:pt x="12859" y="18073"/>
                  </a:cubicBezTo>
                  <a:lnTo>
                    <a:pt x="12892" y="18073"/>
                  </a:lnTo>
                  <a:cubicBezTo>
                    <a:pt x="12990" y="16824"/>
                    <a:pt x="13200" y="15567"/>
                    <a:pt x="13634" y="14389"/>
                  </a:cubicBezTo>
                  <a:cubicBezTo>
                    <a:pt x="14015" y="13351"/>
                    <a:pt x="14637" y="12412"/>
                    <a:pt x="14954" y="11349"/>
                  </a:cubicBezTo>
                  <a:cubicBezTo>
                    <a:pt x="15275" y="10268"/>
                    <a:pt x="15188" y="8911"/>
                    <a:pt x="14796" y="7699"/>
                  </a:cubicBezTo>
                  <a:lnTo>
                    <a:pt x="14796" y="7699"/>
                  </a:lnTo>
                  <a:cubicBezTo>
                    <a:pt x="15161" y="7999"/>
                    <a:pt x="15557" y="8270"/>
                    <a:pt x="15979" y="8504"/>
                  </a:cubicBezTo>
                  <a:cubicBezTo>
                    <a:pt x="17068" y="9106"/>
                    <a:pt x="18255" y="9503"/>
                    <a:pt x="19334" y="10120"/>
                  </a:cubicBezTo>
                  <a:cubicBezTo>
                    <a:pt x="19846" y="10413"/>
                    <a:pt x="20334" y="10749"/>
                    <a:pt x="20757" y="11164"/>
                  </a:cubicBezTo>
                  <a:cubicBezTo>
                    <a:pt x="20838" y="11243"/>
                    <a:pt x="20912" y="11329"/>
                    <a:pt x="20985" y="11417"/>
                  </a:cubicBezTo>
                  <a:cubicBezTo>
                    <a:pt x="18763" y="12855"/>
                    <a:pt x="16959" y="14975"/>
                    <a:pt x="15796" y="17343"/>
                  </a:cubicBezTo>
                  <a:cubicBezTo>
                    <a:pt x="15216" y="18521"/>
                    <a:pt x="14778" y="19772"/>
                    <a:pt x="14521" y="21059"/>
                  </a:cubicBezTo>
                  <a:cubicBezTo>
                    <a:pt x="14366" y="21836"/>
                    <a:pt x="14384" y="22747"/>
                    <a:pt x="13938" y="23430"/>
                  </a:cubicBezTo>
                  <a:cubicBezTo>
                    <a:pt x="13443" y="24192"/>
                    <a:pt x="12662" y="24475"/>
                    <a:pt x="11833" y="24475"/>
                  </a:cubicBezTo>
                  <a:cubicBezTo>
                    <a:pt x="11652" y="24475"/>
                    <a:pt x="11468" y="24462"/>
                    <a:pt x="11285" y="24437"/>
                  </a:cubicBezTo>
                  <a:lnTo>
                    <a:pt x="11271" y="24488"/>
                  </a:lnTo>
                  <a:cubicBezTo>
                    <a:pt x="11508" y="24578"/>
                    <a:pt x="11757" y="24620"/>
                    <a:pt x="12008" y="24620"/>
                  </a:cubicBezTo>
                  <a:cubicBezTo>
                    <a:pt x="12737" y="24620"/>
                    <a:pt x="13476" y="24264"/>
                    <a:pt x="13937" y="23704"/>
                  </a:cubicBezTo>
                  <a:cubicBezTo>
                    <a:pt x="14374" y="23173"/>
                    <a:pt x="14521" y="22473"/>
                    <a:pt x="14650" y="21816"/>
                  </a:cubicBezTo>
                  <a:cubicBezTo>
                    <a:pt x="14803" y="21041"/>
                    <a:pt x="14990" y="20277"/>
                    <a:pt x="15248" y="19529"/>
                  </a:cubicBezTo>
                  <a:cubicBezTo>
                    <a:pt x="15988" y="17394"/>
                    <a:pt x="17188" y="15517"/>
                    <a:pt x="18714" y="13922"/>
                  </a:cubicBezTo>
                  <a:lnTo>
                    <a:pt x="18714" y="13922"/>
                  </a:lnTo>
                  <a:cubicBezTo>
                    <a:pt x="18351" y="15107"/>
                    <a:pt x="18501" y="16607"/>
                    <a:pt x="18772" y="17636"/>
                  </a:cubicBezTo>
                  <a:cubicBezTo>
                    <a:pt x="19391" y="19980"/>
                    <a:pt x="21742" y="21642"/>
                    <a:pt x="21617" y="24183"/>
                  </a:cubicBezTo>
                  <a:lnTo>
                    <a:pt x="21676" y="24192"/>
                  </a:lnTo>
                  <a:cubicBezTo>
                    <a:pt x="21975" y="22322"/>
                    <a:pt x="20588" y="20931"/>
                    <a:pt x="19758" y="19432"/>
                  </a:cubicBezTo>
                  <a:cubicBezTo>
                    <a:pt x="18650" y="17431"/>
                    <a:pt x="18607" y="15034"/>
                    <a:pt x="19633" y="13032"/>
                  </a:cubicBezTo>
                  <a:cubicBezTo>
                    <a:pt x="20141" y="12572"/>
                    <a:pt x="20677" y="12141"/>
                    <a:pt x="21240" y="11737"/>
                  </a:cubicBezTo>
                  <a:lnTo>
                    <a:pt x="21318" y="11833"/>
                  </a:lnTo>
                  <a:lnTo>
                    <a:pt x="21316" y="11843"/>
                  </a:lnTo>
                  <a:lnTo>
                    <a:pt x="21397" y="11945"/>
                  </a:lnTo>
                  <a:cubicBezTo>
                    <a:pt x="21985" y="13244"/>
                    <a:pt x="22671" y="14498"/>
                    <a:pt x="23122" y="15871"/>
                  </a:cubicBezTo>
                  <a:cubicBezTo>
                    <a:pt x="23745" y="17764"/>
                    <a:pt x="24150" y="19736"/>
                    <a:pt x="24331" y="21722"/>
                  </a:cubicBezTo>
                  <a:cubicBezTo>
                    <a:pt x="24381" y="22283"/>
                    <a:pt x="24390" y="22943"/>
                    <a:pt x="24410" y="23637"/>
                  </a:cubicBezTo>
                  <a:cubicBezTo>
                    <a:pt x="24109" y="25553"/>
                    <a:pt x="23728" y="27593"/>
                    <a:pt x="21515" y="27904"/>
                  </a:cubicBezTo>
                  <a:lnTo>
                    <a:pt x="21521" y="27950"/>
                  </a:lnTo>
                  <a:cubicBezTo>
                    <a:pt x="21588" y="27956"/>
                    <a:pt x="21652" y="27958"/>
                    <a:pt x="21716" y="27958"/>
                  </a:cubicBezTo>
                  <a:cubicBezTo>
                    <a:pt x="23318" y="27958"/>
                    <a:pt x="24081" y="26375"/>
                    <a:pt x="24459" y="24725"/>
                  </a:cubicBezTo>
                  <a:cubicBezTo>
                    <a:pt x="24601" y="26890"/>
                    <a:pt x="25103" y="29077"/>
                    <a:pt x="27463" y="29511"/>
                  </a:cubicBezTo>
                  <a:cubicBezTo>
                    <a:pt x="27469" y="29513"/>
                    <a:pt x="27475" y="29513"/>
                    <a:pt x="27481" y="29513"/>
                  </a:cubicBezTo>
                  <a:cubicBezTo>
                    <a:pt x="27563" y="29513"/>
                    <a:pt x="27608" y="29405"/>
                    <a:pt x="27528" y="29355"/>
                  </a:cubicBezTo>
                  <a:cubicBezTo>
                    <a:pt x="25819" y="28271"/>
                    <a:pt x="24865" y="27044"/>
                    <a:pt x="24939" y="24921"/>
                  </a:cubicBezTo>
                  <a:cubicBezTo>
                    <a:pt x="24991" y="23456"/>
                    <a:pt x="25026" y="22019"/>
                    <a:pt x="24903" y="20569"/>
                  </a:cubicBezTo>
                  <a:lnTo>
                    <a:pt x="24903" y="20569"/>
                  </a:lnTo>
                  <a:cubicBezTo>
                    <a:pt x="25180" y="21205"/>
                    <a:pt x="25513" y="21817"/>
                    <a:pt x="25906" y="22387"/>
                  </a:cubicBezTo>
                  <a:cubicBezTo>
                    <a:pt x="26436" y="23155"/>
                    <a:pt x="27139" y="23929"/>
                    <a:pt x="28072" y="24179"/>
                  </a:cubicBezTo>
                  <a:cubicBezTo>
                    <a:pt x="28252" y="24228"/>
                    <a:pt x="28447" y="24257"/>
                    <a:pt x="28638" y="24257"/>
                  </a:cubicBezTo>
                  <a:cubicBezTo>
                    <a:pt x="29098" y="24257"/>
                    <a:pt x="29538" y="24089"/>
                    <a:pt x="29711" y="23620"/>
                  </a:cubicBezTo>
                  <a:lnTo>
                    <a:pt x="29689" y="23611"/>
                  </a:lnTo>
                  <a:cubicBezTo>
                    <a:pt x="29416" y="24066"/>
                    <a:pt x="29057" y="24244"/>
                    <a:pt x="28667" y="24244"/>
                  </a:cubicBezTo>
                  <a:cubicBezTo>
                    <a:pt x="27687" y="24244"/>
                    <a:pt x="26517" y="23118"/>
                    <a:pt x="26057" y="22457"/>
                  </a:cubicBezTo>
                  <a:cubicBezTo>
                    <a:pt x="25566" y="21752"/>
                    <a:pt x="25172" y="20971"/>
                    <a:pt x="24866" y="20164"/>
                  </a:cubicBezTo>
                  <a:cubicBezTo>
                    <a:pt x="24848" y="19994"/>
                    <a:pt x="24829" y="19825"/>
                    <a:pt x="24807" y="19654"/>
                  </a:cubicBezTo>
                  <a:cubicBezTo>
                    <a:pt x="24589" y="18032"/>
                    <a:pt x="24205" y="16437"/>
                    <a:pt x="23667" y="14891"/>
                  </a:cubicBezTo>
                  <a:cubicBezTo>
                    <a:pt x="23361" y="14011"/>
                    <a:pt x="23027" y="13074"/>
                    <a:pt x="22598" y="12199"/>
                  </a:cubicBezTo>
                  <a:lnTo>
                    <a:pt x="22598" y="12199"/>
                  </a:lnTo>
                  <a:cubicBezTo>
                    <a:pt x="23163" y="12438"/>
                    <a:pt x="23769" y="12723"/>
                    <a:pt x="23898" y="12794"/>
                  </a:cubicBezTo>
                  <a:cubicBezTo>
                    <a:pt x="24725" y="13251"/>
                    <a:pt x="25497" y="13803"/>
                    <a:pt x="26200" y="14435"/>
                  </a:cubicBezTo>
                  <a:cubicBezTo>
                    <a:pt x="27310" y="15434"/>
                    <a:pt x="28049" y="16914"/>
                    <a:pt x="29345" y="17681"/>
                  </a:cubicBezTo>
                  <a:lnTo>
                    <a:pt x="29372" y="17636"/>
                  </a:lnTo>
                  <a:cubicBezTo>
                    <a:pt x="28435" y="16973"/>
                    <a:pt x="27899" y="15947"/>
                    <a:pt x="27171" y="15087"/>
                  </a:cubicBezTo>
                  <a:cubicBezTo>
                    <a:pt x="26513" y="14310"/>
                    <a:pt x="25755" y="13622"/>
                    <a:pt x="24917" y="13039"/>
                  </a:cubicBezTo>
                  <a:cubicBezTo>
                    <a:pt x="24724" y="12904"/>
                    <a:pt x="23329" y="12047"/>
                    <a:pt x="22333" y="11692"/>
                  </a:cubicBezTo>
                  <a:cubicBezTo>
                    <a:pt x="22250" y="11543"/>
                    <a:pt x="22163" y="11397"/>
                    <a:pt x="22072" y="11252"/>
                  </a:cubicBezTo>
                  <a:lnTo>
                    <a:pt x="22039" y="11198"/>
                  </a:lnTo>
                  <a:lnTo>
                    <a:pt x="22039" y="11198"/>
                  </a:lnTo>
                  <a:cubicBezTo>
                    <a:pt x="22930" y="11416"/>
                    <a:pt x="23848" y="11545"/>
                    <a:pt x="24715" y="11663"/>
                  </a:cubicBezTo>
                  <a:cubicBezTo>
                    <a:pt x="27164" y="11995"/>
                    <a:pt x="29969" y="11829"/>
                    <a:pt x="31511" y="14088"/>
                  </a:cubicBezTo>
                  <a:cubicBezTo>
                    <a:pt x="31540" y="14131"/>
                    <a:pt x="31585" y="14150"/>
                    <a:pt x="31628" y="14150"/>
                  </a:cubicBezTo>
                  <a:cubicBezTo>
                    <a:pt x="31710" y="14150"/>
                    <a:pt x="31789" y="14084"/>
                    <a:pt x="31759" y="13984"/>
                  </a:cubicBezTo>
                  <a:cubicBezTo>
                    <a:pt x="31116" y="11861"/>
                    <a:pt x="28335" y="11523"/>
                    <a:pt x="26501" y="11219"/>
                  </a:cubicBezTo>
                  <a:cubicBezTo>
                    <a:pt x="25264" y="11014"/>
                    <a:pt x="24019" y="10856"/>
                    <a:pt x="22797" y="10569"/>
                  </a:cubicBezTo>
                  <a:cubicBezTo>
                    <a:pt x="22000" y="10382"/>
                    <a:pt x="21264" y="10119"/>
                    <a:pt x="20539" y="9802"/>
                  </a:cubicBezTo>
                  <a:cubicBezTo>
                    <a:pt x="19784" y="9294"/>
                    <a:pt x="18953" y="8927"/>
                    <a:pt x="18111" y="8572"/>
                  </a:cubicBezTo>
                  <a:cubicBezTo>
                    <a:pt x="17693" y="8395"/>
                    <a:pt x="17273" y="8220"/>
                    <a:pt x="16860" y="8029"/>
                  </a:cubicBezTo>
                  <a:lnTo>
                    <a:pt x="16860" y="8029"/>
                  </a:lnTo>
                  <a:cubicBezTo>
                    <a:pt x="17237" y="8120"/>
                    <a:pt x="17625" y="8169"/>
                    <a:pt x="18023" y="8169"/>
                  </a:cubicBezTo>
                  <a:cubicBezTo>
                    <a:pt x="18263" y="8169"/>
                    <a:pt x="18507" y="8151"/>
                    <a:pt x="18753" y="8113"/>
                  </a:cubicBezTo>
                  <a:cubicBezTo>
                    <a:pt x="20155" y="7901"/>
                    <a:pt x="21633" y="7594"/>
                    <a:pt x="23063" y="7594"/>
                  </a:cubicBezTo>
                  <a:cubicBezTo>
                    <a:pt x="24473" y="7594"/>
                    <a:pt x="25836" y="7893"/>
                    <a:pt x="27032" y="8879"/>
                  </a:cubicBezTo>
                  <a:lnTo>
                    <a:pt x="27075" y="8837"/>
                  </a:lnTo>
                  <a:cubicBezTo>
                    <a:pt x="26273" y="8135"/>
                    <a:pt x="25365" y="7714"/>
                    <a:pt x="24402" y="7486"/>
                  </a:cubicBezTo>
                  <a:cubicBezTo>
                    <a:pt x="25447" y="7104"/>
                    <a:pt x="26483" y="6668"/>
                    <a:pt x="27510" y="6245"/>
                  </a:cubicBezTo>
                  <a:lnTo>
                    <a:pt x="27500" y="6206"/>
                  </a:lnTo>
                  <a:cubicBezTo>
                    <a:pt x="26418" y="6577"/>
                    <a:pt x="25317" y="6982"/>
                    <a:pt x="24273" y="7458"/>
                  </a:cubicBezTo>
                  <a:cubicBezTo>
                    <a:pt x="23668" y="7327"/>
                    <a:pt x="23043" y="7271"/>
                    <a:pt x="22409" y="7271"/>
                  </a:cubicBezTo>
                  <a:cubicBezTo>
                    <a:pt x="21872" y="7271"/>
                    <a:pt x="21329" y="7311"/>
                    <a:pt x="20788" y="7381"/>
                  </a:cubicBezTo>
                  <a:cubicBezTo>
                    <a:pt x="19845" y="7503"/>
                    <a:pt x="18871" y="7778"/>
                    <a:pt x="17911" y="7778"/>
                  </a:cubicBezTo>
                  <a:cubicBezTo>
                    <a:pt x="17549" y="7778"/>
                    <a:pt x="17190" y="7739"/>
                    <a:pt x="16835" y="7638"/>
                  </a:cubicBezTo>
                  <a:cubicBezTo>
                    <a:pt x="15704" y="7317"/>
                    <a:pt x="14864" y="6515"/>
                    <a:pt x="13942" y="5839"/>
                  </a:cubicBezTo>
                  <a:cubicBezTo>
                    <a:pt x="13553" y="5335"/>
                    <a:pt x="13239" y="4783"/>
                    <a:pt x="12983" y="4195"/>
                  </a:cubicBezTo>
                  <a:lnTo>
                    <a:pt x="12983" y="4195"/>
                  </a:lnTo>
                  <a:cubicBezTo>
                    <a:pt x="13146" y="4271"/>
                    <a:pt x="13310" y="4342"/>
                    <a:pt x="13477" y="4406"/>
                  </a:cubicBezTo>
                  <a:cubicBezTo>
                    <a:pt x="14493" y="4794"/>
                    <a:pt x="15570" y="4987"/>
                    <a:pt x="16621" y="5250"/>
                  </a:cubicBezTo>
                  <a:cubicBezTo>
                    <a:pt x="17677" y="5514"/>
                    <a:pt x="18627" y="5919"/>
                    <a:pt x="19639" y="6305"/>
                  </a:cubicBezTo>
                  <a:cubicBezTo>
                    <a:pt x="19649" y="6309"/>
                    <a:pt x="19658" y="6311"/>
                    <a:pt x="19668" y="6311"/>
                  </a:cubicBezTo>
                  <a:cubicBezTo>
                    <a:pt x="19738" y="6311"/>
                    <a:pt x="19782" y="6208"/>
                    <a:pt x="19726" y="6154"/>
                  </a:cubicBezTo>
                  <a:cubicBezTo>
                    <a:pt x="19273" y="5722"/>
                    <a:pt x="18717" y="5403"/>
                    <a:pt x="18117" y="5144"/>
                  </a:cubicBezTo>
                  <a:cubicBezTo>
                    <a:pt x="19205" y="4980"/>
                    <a:pt x="20394" y="4529"/>
                    <a:pt x="21518" y="4529"/>
                  </a:cubicBezTo>
                  <a:cubicBezTo>
                    <a:pt x="21682" y="4529"/>
                    <a:pt x="21845" y="4539"/>
                    <a:pt x="22005" y="4560"/>
                  </a:cubicBezTo>
                  <a:lnTo>
                    <a:pt x="22009" y="4531"/>
                  </a:lnTo>
                  <a:cubicBezTo>
                    <a:pt x="21829" y="4490"/>
                    <a:pt x="21655" y="4474"/>
                    <a:pt x="21483" y="4474"/>
                  </a:cubicBezTo>
                  <a:cubicBezTo>
                    <a:pt x="21119" y="4474"/>
                    <a:pt x="20765" y="4547"/>
                    <a:pt x="20387" y="4620"/>
                  </a:cubicBezTo>
                  <a:cubicBezTo>
                    <a:pt x="19620" y="4769"/>
                    <a:pt x="18844" y="4897"/>
                    <a:pt x="18085" y="5085"/>
                  </a:cubicBezTo>
                  <a:lnTo>
                    <a:pt x="18064" y="5120"/>
                  </a:lnTo>
                  <a:cubicBezTo>
                    <a:pt x="17001" y="4669"/>
                    <a:pt x="15808" y="4400"/>
                    <a:pt x="14804" y="4021"/>
                  </a:cubicBezTo>
                  <a:cubicBezTo>
                    <a:pt x="12781" y="3259"/>
                    <a:pt x="11183" y="2002"/>
                    <a:pt x="9975" y="210"/>
                  </a:cubicBezTo>
                  <a:cubicBezTo>
                    <a:pt x="9878" y="65"/>
                    <a:pt x="9725" y="0"/>
                    <a:pt x="95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6801513" y="2922000"/>
              <a:ext cx="34675" cy="89075"/>
            </a:xfrm>
            <a:custGeom>
              <a:rect b="b" l="l" r="r" t="t"/>
              <a:pathLst>
                <a:path extrusionOk="0" h="3563" w="1387">
                  <a:moveTo>
                    <a:pt x="1297" y="0"/>
                  </a:moveTo>
                  <a:cubicBezTo>
                    <a:pt x="1253" y="0"/>
                    <a:pt x="1208" y="29"/>
                    <a:pt x="1208" y="87"/>
                  </a:cubicBezTo>
                  <a:cubicBezTo>
                    <a:pt x="1210" y="1408"/>
                    <a:pt x="740" y="2454"/>
                    <a:pt x="1" y="3520"/>
                  </a:cubicBezTo>
                  <a:lnTo>
                    <a:pt x="56" y="3562"/>
                  </a:lnTo>
                  <a:cubicBezTo>
                    <a:pt x="973" y="2668"/>
                    <a:pt x="1381" y="1344"/>
                    <a:pt x="1386" y="87"/>
                  </a:cubicBezTo>
                  <a:cubicBezTo>
                    <a:pt x="1386" y="29"/>
                    <a:pt x="1342" y="0"/>
                    <a:pt x="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6307013" y="3328175"/>
              <a:ext cx="108175" cy="17075"/>
            </a:xfrm>
            <a:custGeom>
              <a:rect b="b" l="l" r="r" t="t"/>
              <a:pathLst>
                <a:path extrusionOk="0" h="683" w="4327">
                  <a:moveTo>
                    <a:pt x="3127" y="1"/>
                  </a:moveTo>
                  <a:cubicBezTo>
                    <a:pt x="2825" y="1"/>
                    <a:pt x="2523" y="19"/>
                    <a:pt x="2224" y="37"/>
                  </a:cubicBezTo>
                  <a:cubicBezTo>
                    <a:pt x="1535" y="79"/>
                    <a:pt x="821" y="93"/>
                    <a:pt x="169" y="336"/>
                  </a:cubicBezTo>
                  <a:cubicBezTo>
                    <a:pt x="0" y="400"/>
                    <a:pt x="4" y="682"/>
                    <a:pt x="203" y="682"/>
                  </a:cubicBezTo>
                  <a:cubicBezTo>
                    <a:pt x="208" y="682"/>
                    <a:pt x="212" y="682"/>
                    <a:pt x="217" y="682"/>
                  </a:cubicBezTo>
                  <a:cubicBezTo>
                    <a:pt x="945" y="641"/>
                    <a:pt x="1653" y="426"/>
                    <a:pt x="2379" y="359"/>
                  </a:cubicBezTo>
                  <a:cubicBezTo>
                    <a:pt x="3009" y="300"/>
                    <a:pt x="3644" y="337"/>
                    <a:pt x="4269" y="239"/>
                  </a:cubicBezTo>
                  <a:cubicBezTo>
                    <a:pt x="4327" y="230"/>
                    <a:pt x="4322" y="140"/>
                    <a:pt x="4269" y="126"/>
                  </a:cubicBezTo>
                  <a:cubicBezTo>
                    <a:pt x="3897" y="30"/>
                    <a:pt x="3512" y="1"/>
                    <a:pt x="3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6470613" y="2503425"/>
              <a:ext cx="174325" cy="198475"/>
            </a:xfrm>
            <a:custGeom>
              <a:rect b="b" l="l" r="r" t="t"/>
              <a:pathLst>
                <a:path extrusionOk="0" h="7939" w="6973">
                  <a:moveTo>
                    <a:pt x="734" y="0"/>
                  </a:moveTo>
                  <a:cubicBezTo>
                    <a:pt x="704" y="0"/>
                    <a:pt x="671" y="31"/>
                    <a:pt x="677" y="66"/>
                  </a:cubicBezTo>
                  <a:cubicBezTo>
                    <a:pt x="979" y="1729"/>
                    <a:pt x="1090" y="3119"/>
                    <a:pt x="601" y="4742"/>
                  </a:cubicBezTo>
                  <a:cubicBezTo>
                    <a:pt x="386" y="5459"/>
                    <a:pt x="1" y="6438"/>
                    <a:pt x="305" y="7187"/>
                  </a:cubicBezTo>
                  <a:cubicBezTo>
                    <a:pt x="548" y="7785"/>
                    <a:pt x="1176" y="7938"/>
                    <a:pt x="1770" y="7938"/>
                  </a:cubicBezTo>
                  <a:cubicBezTo>
                    <a:pt x="1885" y="7938"/>
                    <a:pt x="1999" y="7932"/>
                    <a:pt x="2108" y="7923"/>
                  </a:cubicBezTo>
                  <a:cubicBezTo>
                    <a:pt x="2800" y="7864"/>
                    <a:pt x="3459" y="7631"/>
                    <a:pt x="4082" y="7331"/>
                  </a:cubicBezTo>
                  <a:cubicBezTo>
                    <a:pt x="4971" y="6904"/>
                    <a:pt x="5970" y="5984"/>
                    <a:pt x="6973" y="5915"/>
                  </a:cubicBezTo>
                  <a:lnTo>
                    <a:pt x="6973" y="5870"/>
                  </a:lnTo>
                  <a:cubicBezTo>
                    <a:pt x="6946" y="5869"/>
                    <a:pt x="6919" y="5868"/>
                    <a:pt x="6892" y="5868"/>
                  </a:cubicBezTo>
                  <a:cubicBezTo>
                    <a:pt x="6287" y="5868"/>
                    <a:pt x="5822" y="6223"/>
                    <a:pt x="5299" y="6521"/>
                  </a:cubicBezTo>
                  <a:cubicBezTo>
                    <a:pt x="4631" y="6900"/>
                    <a:pt x="3957" y="7290"/>
                    <a:pt x="3222" y="7527"/>
                  </a:cubicBezTo>
                  <a:cubicBezTo>
                    <a:pt x="2797" y="7665"/>
                    <a:pt x="2322" y="7758"/>
                    <a:pt x="1885" y="7758"/>
                  </a:cubicBezTo>
                  <a:cubicBezTo>
                    <a:pt x="996" y="7758"/>
                    <a:pt x="264" y="7371"/>
                    <a:pt x="426" y="6188"/>
                  </a:cubicBezTo>
                  <a:cubicBezTo>
                    <a:pt x="541" y="5336"/>
                    <a:pt x="915" y="4546"/>
                    <a:pt x="1083" y="3708"/>
                  </a:cubicBezTo>
                  <a:cubicBezTo>
                    <a:pt x="1316" y="2528"/>
                    <a:pt x="1256" y="1138"/>
                    <a:pt x="772" y="28"/>
                  </a:cubicBezTo>
                  <a:cubicBezTo>
                    <a:pt x="763" y="8"/>
                    <a:pt x="749"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6629213" y="2625300"/>
              <a:ext cx="88175" cy="28450"/>
            </a:xfrm>
            <a:custGeom>
              <a:rect b="b" l="l" r="r" t="t"/>
              <a:pathLst>
                <a:path extrusionOk="0" h="1138" w="3527">
                  <a:moveTo>
                    <a:pt x="3385" y="0"/>
                  </a:moveTo>
                  <a:cubicBezTo>
                    <a:pt x="3364" y="0"/>
                    <a:pt x="3343" y="5"/>
                    <a:pt x="3323" y="17"/>
                  </a:cubicBezTo>
                  <a:cubicBezTo>
                    <a:pt x="2868" y="281"/>
                    <a:pt x="2571" y="629"/>
                    <a:pt x="2025" y="739"/>
                  </a:cubicBezTo>
                  <a:cubicBezTo>
                    <a:pt x="1768" y="792"/>
                    <a:pt x="1492" y="811"/>
                    <a:pt x="1213" y="811"/>
                  </a:cubicBezTo>
                  <a:cubicBezTo>
                    <a:pt x="837" y="811"/>
                    <a:pt x="455" y="776"/>
                    <a:pt x="109" y="737"/>
                  </a:cubicBezTo>
                  <a:cubicBezTo>
                    <a:pt x="106" y="736"/>
                    <a:pt x="103" y="736"/>
                    <a:pt x="100" y="736"/>
                  </a:cubicBezTo>
                  <a:cubicBezTo>
                    <a:pt x="17" y="736"/>
                    <a:pt x="0" y="882"/>
                    <a:pt x="87" y="897"/>
                  </a:cubicBezTo>
                  <a:cubicBezTo>
                    <a:pt x="635" y="992"/>
                    <a:pt x="1157" y="1137"/>
                    <a:pt x="1698" y="1137"/>
                  </a:cubicBezTo>
                  <a:cubicBezTo>
                    <a:pt x="1903" y="1137"/>
                    <a:pt x="2109" y="1116"/>
                    <a:pt x="2322" y="1064"/>
                  </a:cubicBezTo>
                  <a:cubicBezTo>
                    <a:pt x="2794" y="948"/>
                    <a:pt x="3396" y="674"/>
                    <a:pt x="3509" y="160"/>
                  </a:cubicBezTo>
                  <a:cubicBezTo>
                    <a:pt x="3527" y="76"/>
                    <a:pt x="3462" y="0"/>
                    <a:pt x="3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6513438" y="2767825"/>
              <a:ext cx="215875" cy="238300"/>
            </a:xfrm>
            <a:custGeom>
              <a:rect b="b" l="l" r="r" t="t"/>
              <a:pathLst>
                <a:path extrusionOk="0" h="9532" w="8635">
                  <a:moveTo>
                    <a:pt x="5136" y="1"/>
                  </a:moveTo>
                  <a:cubicBezTo>
                    <a:pt x="4974" y="1"/>
                    <a:pt x="4815" y="8"/>
                    <a:pt x="4662" y="23"/>
                  </a:cubicBezTo>
                  <a:cubicBezTo>
                    <a:pt x="3255" y="160"/>
                    <a:pt x="1969" y="945"/>
                    <a:pt x="1137" y="2077"/>
                  </a:cubicBezTo>
                  <a:cubicBezTo>
                    <a:pt x="215" y="3329"/>
                    <a:pt x="1" y="4914"/>
                    <a:pt x="187" y="6429"/>
                  </a:cubicBezTo>
                  <a:cubicBezTo>
                    <a:pt x="326" y="7565"/>
                    <a:pt x="782" y="9036"/>
                    <a:pt x="1933" y="9518"/>
                  </a:cubicBezTo>
                  <a:cubicBezTo>
                    <a:pt x="1956" y="9527"/>
                    <a:pt x="1978" y="9532"/>
                    <a:pt x="1999" y="9532"/>
                  </a:cubicBezTo>
                  <a:cubicBezTo>
                    <a:pt x="2143" y="9532"/>
                    <a:pt x="2215" y="9314"/>
                    <a:pt x="2115" y="9205"/>
                  </a:cubicBezTo>
                  <a:cubicBezTo>
                    <a:pt x="1228" y="8236"/>
                    <a:pt x="726" y="7392"/>
                    <a:pt x="617" y="6043"/>
                  </a:cubicBezTo>
                  <a:cubicBezTo>
                    <a:pt x="512" y="4729"/>
                    <a:pt x="708" y="3402"/>
                    <a:pt x="1490" y="2315"/>
                  </a:cubicBezTo>
                  <a:cubicBezTo>
                    <a:pt x="2293" y="1200"/>
                    <a:pt x="3566" y="473"/>
                    <a:pt x="4940" y="383"/>
                  </a:cubicBezTo>
                  <a:cubicBezTo>
                    <a:pt x="5035" y="377"/>
                    <a:pt x="5129" y="374"/>
                    <a:pt x="5221" y="374"/>
                  </a:cubicBezTo>
                  <a:cubicBezTo>
                    <a:pt x="6477" y="374"/>
                    <a:pt x="7409" y="927"/>
                    <a:pt x="8488" y="1551"/>
                  </a:cubicBezTo>
                  <a:cubicBezTo>
                    <a:pt x="8503" y="1559"/>
                    <a:pt x="8518" y="1563"/>
                    <a:pt x="8532" y="1563"/>
                  </a:cubicBezTo>
                  <a:cubicBezTo>
                    <a:pt x="8596" y="1563"/>
                    <a:pt x="8635" y="1477"/>
                    <a:pt x="8590" y="1419"/>
                  </a:cubicBezTo>
                  <a:cubicBezTo>
                    <a:pt x="7837" y="445"/>
                    <a:pt x="6380" y="1"/>
                    <a:pt x="5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6535638" y="2806075"/>
              <a:ext cx="92450" cy="204250"/>
            </a:xfrm>
            <a:custGeom>
              <a:rect b="b" l="l" r="r" t="t"/>
              <a:pathLst>
                <a:path extrusionOk="0" h="8170" w="3698">
                  <a:moveTo>
                    <a:pt x="3417" y="1"/>
                  </a:moveTo>
                  <a:cubicBezTo>
                    <a:pt x="2100" y="1"/>
                    <a:pt x="999" y="1731"/>
                    <a:pt x="617" y="2792"/>
                  </a:cubicBezTo>
                  <a:cubicBezTo>
                    <a:pt x="0" y="4502"/>
                    <a:pt x="235" y="6486"/>
                    <a:pt x="1077" y="8080"/>
                  </a:cubicBezTo>
                  <a:cubicBezTo>
                    <a:pt x="1110" y="8143"/>
                    <a:pt x="1171" y="8170"/>
                    <a:pt x="1233" y="8170"/>
                  </a:cubicBezTo>
                  <a:cubicBezTo>
                    <a:pt x="1354" y="8170"/>
                    <a:pt x="1483" y="8067"/>
                    <a:pt x="1427" y="7933"/>
                  </a:cubicBezTo>
                  <a:cubicBezTo>
                    <a:pt x="797" y="6422"/>
                    <a:pt x="406" y="4867"/>
                    <a:pt x="865" y="3247"/>
                  </a:cubicBezTo>
                  <a:cubicBezTo>
                    <a:pt x="1058" y="2565"/>
                    <a:pt x="1382" y="1906"/>
                    <a:pt x="1852" y="1370"/>
                  </a:cubicBezTo>
                  <a:cubicBezTo>
                    <a:pt x="2373" y="775"/>
                    <a:pt x="3038" y="619"/>
                    <a:pt x="3630" y="165"/>
                  </a:cubicBezTo>
                  <a:cubicBezTo>
                    <a:pt x="3697" y="114"/>
                    <a:pt x="3674" y="19"/>
                    <a:pt x="3588" y="10"/>
                  </a:cubicBezTo>
                  <a:cubicBezTo>
                    <a:pt x="3531" y="4"/>
                    <a:pt x="3474" y="1"/>
                    <a:pt x="3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6741313" y="3402225"/>
              <a:ext cx="376250" cy="824675"/>
            </a:xfrm>
            <a:custGeom>
              <a:rect b="b" l="l" r="r" t="t"/>
              <a:pathLst>
                <a:path extrusionOk="0" h="32987" w="15050">
                  <a:moveTo>
                    <a:pt x="6299" y="1"/>
                  </a:moveTo>
                  <a:cubicBezTo>
                    <a:pt x="6071" y="1"/>
                    <a:pt x="5901" y="277"/>
                    <a:pt x="6015" y="504"/>
                  </a:cubicBezTo>
                  <a:cubicBezTo>
                    <a:pt x="6531" y="1538"/>
                    <a:pt x="7382" y="2381"/>
                    <a:pt x="7893" y="3446"/>
                  </a:cubicBezTo>
                  <a:cubicBezTo>
                    <a:pt x="8025" y="3723"/>
                    <a:pt x="8147" y="4004"/>
                    <a:pt x="8258" y="4291"/>
                  </a:cubicBezTo>
                  <a:cubicBezTo>
                    <a:pt x="7942" y="4801"/>
                    <a:pt x="7704" y="5317"/>
                    <a:pt x="7307" y="5792"/>
                  </a:cubicBezTo>
                  <a:cubicBezTo>
                    <a:pt x="6939" y="6231"/>
                    <a:pt x="6537" y="6641"/>
                    <a:pt x="6173" y="7085"/>
                  </a:cubicBezTo>
                  <a:cubicBezTo>
                    <a:pt x="5417" y="8011"/>
                    <a:pt x="4848" y="9079"/>
                    <a:pt x="4420" y="10193"/>
                  </a:cubicBezTo>
                  <a:lnTo>
                    <a:pt x="4465" y="10212"/>
                  </a:lnTo>
                  <a:cubicBezTo>
                    <a:pt x="4824" y="9632"/>
                    <a:pt x="5168" y="9083"/>
                    <a:pt x="5536" y="8551"/>
                  </a:cubicBezTo>
                  <a:lnTo>
                    <a:pt x="5536" y="8551"/>
                  </a:lnTo>
                  <a:cubicBezTo>
                    <a:pt x="5499" y="8714"/>
                    <a:pt x="5478" y="8883"/>
                    <a:pt x="5470" y="9056"/>
                  </a:cubicBezTo>
                  <a:cubicBezTo>
                    <a:pt x="5447" y="9647"/>
                    <a:pt x="5601" y="10236"/>
                    <a:pt x="5647" y="10823"/>
                  </a:cubicBezTo>
                  <a:cubicBezTo>
                    <a:pt x="5706" y="11581"/>
                    <a:pt x="5607" y="12315"/>
                    <a:pt x="5454" y="13057"/>
                  </a:cubicBezTo>
                  <a:lnTo>
                    <a:pt x="5469" y="13061"/>
                  </a:lnTo>
                  <a:cubicBezTo>
                    <a:pt x="5721" y="12271"/>
                    <a:pt x="5782" y="11472"/>
                    <a:pt x="5700" y="10646"/>
                  </a:cubicBezTo>
                  <a:cubicBezTo>
                    <a:pt x="5611" y="9758"/>
                    <a:pt x="5454" y="8888"/>
                    <a:pt x="5835" y="8131"/>
                  </a:cubicBezTo>
                  <a:cubicBezTo>
                    <a:pt x="6204" y="7629"/>
                    <a:pt x="6602" y="7144"/>
                    <a:pt x="7070" y="6673"/>
                  </a:cubicBezTo>
                  <a:cubicBezTo>
                    <a:pt x="7565" y="6171"/>
                    <a:pt x="8212" y="5546"/>
                    <a:pt x="8458" y="4833"/>
                  </a:cubicBezTo>
                  <a:cubicBezTo>
                    <a:pt x="8727" y="5628"/>
                    <a:pt x="8919" y="6449"/>
                    <a:pt x="9030" y="7277"/>
                  </a:cubicBezTo>
                  <a:cubicBezTo>
                    <a:pt x="9088" y="7708"/>
                    <a:pt x="9147" y="8143"/>
                    <a:pt x="9213" y="8580"/>
                  </a:cubicBezTo>
                  <a:lnTo>
                    <a:pt x="9204" y="8728"/>
                  </a:lnTo>
                  <a:cubicBezTo>
                    <a:pt x="9142" y="9434"/>
                    <a:pt x="8983" y="10176"/>
                    <a:pt x="8871" y="10887"/>
                  </a:cubicBezTo>
                  <a:cubicBezTo>
                    <a:pt x="8846" y="11052"/>
                    <a:pt x="8818" y="11217"/>
                    <a:pt x="8791" y="11382"/>
                  </a:cubicBezTo>
                  <a:cubicBezTo>
                    <a:pt x="8514" y="12480"/>
                    <a:pt x="8090" y="13521"/>
                    <a:pt x="7567" y="14561"/>
                  </a:cubicBezTo>
                  <a:lnTo>
                    <a:pt x="7509" y="14677"/>
                  </a:lnTo>
                  <a:lnTo>
                    <a:pt x="7463" y="14703"/>
                  </a:lnTo>
                  <a:cubicBezTo>
                    <a:pt x="7022" y="15386"/>
                    <a:pt x="6538" y="15950"/>
                    <a:pt x="5801" y="16326"/>
                  </a:cubicBezTo>
                  <a:cubicBezTo>
                    <a:pt x="4938" y="16764"/>
                    <a:pt x="4050" y="16696"/>
                    <a:pt x="3117" y="16766"/>
                  </a:cubicBezTo>
                  <a:lnTo>
                    <a:pt x="3117" y="16792"/>
                  </a:lnTo>
                  <a:cubicBezTo>
                    <a:pt x="3235" y="16796"/>
                    <a:pt x="3352" y="16798"/>
                    <a:pt x="3470" y="16798"/>
                  </a:cubicBezTo>
                  <a:cubicBezTo>
                    <a:pt x="4851" y="16798"/>
                    <a:pt x="6235" y="16546"/>
                    <a:pt x="7101" y="15490"/>
                  </a:cubicBezTo>
                  <a:lnTo>
                    <a:pt x="7101" y="15490"/>
                  </a:lnTo>
                  <a:cubicBezTo>
                    <a:pt x="6637" y="16407"/>
                    <a:pt x="6131" y="17328"/>
                    <a:pt x="5462" y="18081"/>
                  </a:cubicBezTo>
                  <a:cubicBezTo>
                    <a:pt x="3936" y="19796"/>
                    <a:pt x="941" y="19890"/>
                    <a:pt x="0" y="22161"/>
                  </a:cubicBezTo>
                  <a:lnTo>
                    <a:pt x="44" y="22179"/>
                  </a:lnTo>
                  <a:cubicBezTo>
                    <a:pt x="863" y="20807"/>
                    <a:pt x="2274" y="20214"/>
                    <a:pt x="3637" y="19536"/>
                  </a:cubicBezTo>
                  <a:lnTo>
                    <a:pt x="3637" y="19536"/>
                  </a:lnTo>
                  <a:cubicBezTo>
                    <a:pt x="2554" y="20232"/>
                    <a:pt x="2949" y="22151"/>
                    <a:pt x="2858" y="23217"/>
                  </a:cubicBezTo>
                  <a:lnTo>
                    <a:pt x="2895" y="23222"/>
                  </a:lnTo>
                  <a:cubicBezTo>
                    <a:pt x="3089" y="21923"/>
                    <a:pt x="2484" y="20017"/>
                    <a:pt x="4080" y="19394"/>
                  </a:cubicBezTo>
                  <a:lnTo>
                    <a:pt x="4067" y="19350"/>
                  </a:lnTo>
                  <a:cubicBezTo>
                    <a:pt x="4008" y="19365"/>
                    <a:pt x="3953" y="19384"/>
                    <a:pt x="3901" y="19403"/>
                  </a:cubicBezTo>
                  <a:cubicBezTo>
                    <a:pt x="4829" y="18930"/>
                    <a:pt x="5715" y="18389"/>
                    <a:pt x="6350" y="17503"/>
                  </a:cubicBezTo>
                  <a:cubicBezTo>
                    <a:pt x="7166" y="16369"/>
                    <a:pt x="7821" y="15032"/>
                    <a:pt x="8396" y="13762"/>
                  </a:cubicBezTo>
                  <a:lnTo>
                    <a:pt x="8396" y="13762"/>
                  </a:lnTo>
                  <a:cubicBezTo>
                    <a:pt x="8382" y="13855"/>
                    <a:pt x="8367" y="13949"/>
                    <a:pt x="8353" y="14042"/>
                  </a:cubicBezTo>
                  <a:cubicBezTo>
                    <a:pt x="8063" y="16134"/>
                    <a:pt x="8099" y="18239"/>
                    <a:pt x="8247" y="20342"/>
                  </a:cubicBezTo>
                  <a:lnTo>
                    <a:pt x="8248" y="20353"/>
                  </a:lnTo>
                  <a:cubicBezTo>
                    <a:pt x="8118" y="21186"/>
                    <a:pt x="7883" y="21994"/>
                    <a:pt x="7471" y="22834"/>
                  </a:cubicBezTo>
                  <a:cubicBezTo>
                    <a:pt x="6762" y="24274"/>
                    <a:pt x="5759" y="25538"/>
                    <a:pt x="4798" y="26815"/>
                  </a:cubicBezTo>
                  <a:cubicBezTo>
                    <a:pt x="3687" y="28290"/>
                    <a:pt x="1204" y="31199"/>
                    <a:pt x="3169" y="32987"/>
                  </a:cubicBezTo>
                  <a:lnTo>
                    <a:pt x="3214" y="32951"/>
                  </a:lnTo>
                  <a:cubicBezTo>
                    <a:pt x="2150" y="31523"/>
                    <a:pt x="2886" y="30012"/>
                    <a:pt x="3798" y="28735"/>
                  </a:cubicBezTo>
                  <a:cubicBezTo>
                    <a:pt x="4674" y="27507"/>
                    <a:pt x="5664" y="26365"/>
                    <a:pt x="6536" y="25133"/>
                  </a:cubicBezTo>
                  <a:cubicBezTo>
                    <a:pt x="7202" y="24194"/>
                    <a:pt x="7914" y="23033"/>
                    <a:pt x="8367" y="21809"/>
                  </a:cubicBezTo>
                  <a:cubicBezTo>
                    <a:pt x="8505" y="23369"/>
                    <a:pt x="8661" y="24927"/>
                    <a:pt x="8642" y="26495"/>
                  </a:cubicBezTo>
                  <a:cubicBezTo>
                    <a:pt x="8615" y="28674"/>
                    <a:pt x="8161" y="30619"/>
                    <a:pt x="7500" y="32677"/>
                  </a:cubicBezTo>
                  <a:cubicBezTo>
                    <a:pt x="7485" y="32722"/>
                    <a:pt x="7523" y="32754"/>
                    <a:pt x="7561" y="32754"/>
                  </a:cubicBezTo>
                  <a:cubicBezTo>
                    <a:pt x="7581" y="32754"/>
                    <a:pt x="7601" y="32746"/>
                    <a:pt x="7613" y="32725"/>
                  </a:cubicBezTo>
                  <a:cubicBezTo>
                    <a:pt x="8326" y="31559"/>
                    <a:pt x="8684" y="30163"/>
                    <a:pt x="8888" y="28785"/>
                  </a:cubicBezTo>
                  <a:cubicBezTo>
                    <a:pt x="8985" y="29559"/>
                    <a:pt x="9112" y="30328"/>
                    <a:pt x="9272" y="31082"/>
                  </a:cubicBezTo>
                  <a:lnTo>
                    <a:pt x="9305" y="31072"/>
                  </a:lnTo>
                  <a:cubicBezTo>
                    <a:pt x="9148" y="30145"/>
                    <a:pt x="9033" y="29228"/>
                    <a:pt x="8952" y="28310"/>
                  </a:cubicBezTo>
                  <a:cubicBezTo>
                    <a:pt x="8988" y="28023"/>
                    <a:pt x="9020" y="27738"/>
                    <a:pt x="9046" y="27457"/>
                  </a:cubicBezTo>
                  <a:cubicBezTo>
                    <a:pt x="9248" y="25276"/>
                    <a:pt x="9165" y="23063"/>
                    <a:pt x="9035" y="20878"/>
                  </a:cubicBezTo>
                  <a:cubicBezTo>
                    <a:pt x="8898" y="18551"/>
                    <a:pt x="8802" y="16230"/>
                    <a:pt x="9143" y="13914"/>
                  </a:cubicBezTo>
                  <a:cubicBezTo>
                    <a:pt x="9177" y="13676"/>
                    <a:pt x="9220" y="13439"/>
                    <a:pt x="9263" y="13202"/>
                  </a:cubicBezTo>
                  <a:cubicBezTo>
                    <a:pt x="9547" y="14369"/>
                    <a:pt x="10037" y="15511"/>
                    <a:pt x="10550" y="16518"/>
                  </a:cubicBezTo>
                  <a:lnTo>
                    <a:pt x="10528" y="16500"/>
                  </a:lnTo>
                  <a:lnTo>
                    <a:pt x="10500" y="16529"/>
                  </a:lnTo>
                  <a:lnTo>
                    <a:pt x="10612" y="16639"/>
                  </a:lnTo>
                  <a:lnTo>
                    <a:pt x="10619" y="16653"/>
                  </a:lnTo>
                  <a:lnTo>
                    <a:pt x="10636" y="16663"/>
                  </a:lnTo>
                  <a:cubicBezTo>
                    <a:pt x="12020" y="18045"/>
                    <a:pt x="13367" y="19298"/>
                    <a:pt x="13886" y="21273"/>
                  </a:cubicBezTo>
                  <a:lnTo>
                    <a:pt x="13906" y="21266"/>
                  </a:lnTo>
                  <a:cubicBezTo>
                    <a:pt x="13590" y="19351"/>
                    <a:pt x="12087" y="17791"/>
                    <a:pt x="10637" y="16591"/>
                  </a:cubicBezTo>
                  <a:cubicBezTo>
                    <a:pt x="10192" y="15641"/>
                    <a:pt x="9848" y="14622"/>
                    <a:pt x="9606" y="13603"/>
                  </a:cubicBezTo>
                  <a:cubicBezTo>
                    <a:pt x="9514" y="13217"/>
                    <a:pt x="9459" y="12829"/>
                    <a:pt x="9413" y="12440"/>
                  </a:cubicBezTo>
                  <a:cubicBezTo>
                    <a:pt x="9519" y="11920"/>
                    <a:pt x="9627" y="11402"/>
                    <a:pt x="9711" y="10878"/>
                  </a:cubicBezTo>
                  <a:cubicBezTo>
                    <a:pt x="10020" y="11883"/>
                    <a:pt x="10473" y="12829"/>
                    <a:pt x="11201" y="13637"/>
                  </a:cubicBezTo>
                  <a:lnTo>
                    <a:pt x="11258" y="13604"/>
                  </a:lnTo>
                  <a:cubicBezTo>
                    <a:pt x="10764" y="12359"/>
                    <a:pt x="10017" y="11236"/>
                    <a:pt x="9823" y="9889"/>
                  </a:cubicBezTo>
                  <a:cubicBezTo>
                    <a:pt x="9870" y="9052"/>
                    <a:pt x="9816" y="8177"/>
                    <a:pt x="9742" y="7367"/>
                  </a:cubicBezTo>
                  <a:cubicBezTo>
                    <a:pt x="9729" y="7231"/>
                    <a:pt x="9714" y="7095"/>
                    <a:pt x="9695" y="6960"/>
                  </a:cubicBezTo>
                  <a:cubicBezTo>
                    <a:pt x="9677" y="6670"/>
                    <a:pt x="9649" y="6380"/>
                    <a:pt x="9603" y="6090"/>
                  </a:cubicBezTo>
                  <a:cubicBezTo>
                    <a:pt x="9562" y="5830"/>
                    <a:pt x="9509" y="5572"/>
                    <a:pt x="9448" y="5317"/>
                  </a:cubicBezTo>
                  <a:lnTo>
                    <a:pt x="9448" y="5317"/>
                  </a:lnTo>
                  <a:cubicBezTo>
                    <a:pt x="9829" y="5629"/>
                    <a:pt x="10202" y="5952"/>
                    <a:pt x="10539" y="6325"/>
                  </a:cubicBezTo>
                  <a:cubicBezTo>
                    <a:pt x="11215" y="7070"/>
                    <a:pt x="11754" y="7923"/>
                    <a:pt x="12185" y="8830"/>
                  </a:cubicBezTo>
                  <a:lnTo>
                    <a:pt x="12251" y="8804"/>
                  </a:lnTo>
                  <a:cubicBezTo>
                    <a:pt x="12029" y="8249"/>
                    <a:pt x="11750" y="7676"/>
                    <a:pt x="11420" y="7124"/>
                  </a:cubicBezTo>
                  <a:lnTo>
                    <a:pt x="11420" y="7124"/>
                  </a:lnTo>
                  <a:cubicBezTo>
                    <a:pt x="11704" y="7385"/>
                    <a:pt x="12015" y="7617"/>
                    <a:pt x="12344" y="7820"/>
                  </a:cubicBezTo>
                  <a:cubicBezTo>
                    <a:pt x="13384" y="8464"/>
                    <a:pt x="14698" y="8851"/>
                    <a:pt x="15009" y="10189"/>
                  </a:cubicBezTo>
                  <a:lnTo>
                    <a:pt x="15050" y="10178"/>
                  </a:lnTo>
                  <a:cubicBezTo>
                    <a:pt x="14916" y="9326"/>
                    <a:pt x="14279" y="8819"/>
                    <a:pt x="13569" y="8404"/>
                  </a:cubicBezTo>
                  <a:cubicBezTo>
                    <a:pt x="12550" y="7806"/>
                    <a:pt x="11719" y="7230"/>
                    <a:pt x="10938" y="6392"/>
                  </a:cubicBezTo>
                  <a:cubicBezTo>
                    <a:pt x="10464" y="5733"/>
                    <a:pt x="9909" y="5134"/>
                    <a:pt x="9275" y="4675"/>
                  </a:cubicBezTo>
                  <a:cubicBezTo>
                    <a:pt x="9075" y="4012"/>
                    <a:pt x="8815" y="3365"/>
                    <a:pt x="8501" y="2750"/>
                  </a:cubicBezTo>
                  <a:cubicBezTo>
                    <a:pt x="8028" y="1814"/>
                    <a:pt x="7383" y="618"/>
                    <a:pt x="6467" y="52"/>
                  </a:cubicBezTo>
                  <a:cubicBezTo>
                    <a:pt x="6410" y="16"/>
                    <a:pt x="6353" y="1"/>
                    <a:pt x="6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7027088" y="4089075"/>
              <a:ext cx="14850" cy="62000"/>
            </a:xfrm>
            <a:custGeom>
              <a:rect b="b" l="l" r="r" t="t"/>
              <a:pathLst>
                <a:path extrusionOk="0" h="2480" w="594">
                  <a:moveTo>
                    <a:pt x="36" y="0"/>
                  </a:moveTo>
                  <a:lnTo>
                    <a:pt x="0" y="15"/>
                  </a:lnTo>
                  <a:cubicBezTo>
                    <a:pt x="135" y="338"/>
                    <a:pt x="260" y="660"/>
                    <a:pt x="338" y="1003"/>
                  </a:cubicBezTo>
                  <a:cubicBezTo>
                    <a:pt x="359" y="1096"/>
                    <a:pt x="594" y="2388"/>
                    <a:pt x="274" y="2388"/>
                  </a:cubicBezTo>
                  <a:cubicBezTo>
                    <a:pt x="268" y="2388"/>
                    <a:pt x="262" y="2388"/>
                    <a:pt x="256" y="2387"/>
                  </a:cubicBezTo>
                  <a:lnTo>
                    <a:pt x="232" y="2446"/>
                  </a:lnTo>
                  <a:cubicBezTo>
                    <a:pt x="273" y="2469"/>
                    <a:pt x="309" y="2479"/>
                    <a:pt x="340" y="2479"/>
                  </a:cubicBezTo>
                  <a:cubicBezTo>
                    <a:pt x="550" y="2479"/>
                    <a:pt x="544" y="2008"/>
                    <a:pt x="539" y="1868"/>
                  </a:cubicBezTo>
                  <a:cubicBezTo>
                    <a:pt x="521" y="1218"/>
                    <a:pt x="361" y="565"/>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6375338" y="4074025"/>
              <a:ext cx="42675" cy="360975"/>
            </a:xfrm>
            <a:custGeom>
              <a:rect b="b" l="l" r="r" t="t"/>
              <a:pathLst>
                <a:path extrusionOk="0" h="14439" w="1707">
                  <a:moveTo>
                    <a:pt x="1155" y="1"/>
                  </a:moveTo>
                  <a:cubicBezTo>
                    <a:pt x="1105" y="1"/>
                    <a:pt x="1052" y="35"/>
                    <a:pt x="1052" y="95"/>
                  </a:cubicBezTo>
                  <a:cubicBezTo>
                    <a:pt x="1045" y="2446"/>
                    <a:pt x="1271" y="4747"/>
                    <a:pt x="1084" y="7104"/>
                  </a:cubicBezTo>
                  <a:cubicBezTo>
                    <a:pt x="890" y="9562"/>
                    <a:pt x="335" y="11939"/>
                    <a:pt x="6" y="14372"/>
                  </a:cubicBezTo>
                  <a:cubicBezTo>
                    <a:pt x="1" y="14412"/>
                    <a:pt x="31" y="14438"/>
                    <a:pt x="61" y="14438"/>
                  </a:cubicBezTo>
                  <a:cubicBezTo>
                    <a:pt x="80" y="14438"/>
                    <a:pt x="99" y="14427"/>
                    <a:pt x="107" y="14400"/>
                  </a:cubicBezTo>
                  <a:cubicBezTo>
                    <a:pt x="805" y="12121"/>
                    <a:pt x="1105" y="9644"/>
                    <a:pt x="1316" y="7273"/>
                  </a:cubicBezTo>
                  <a:cubicBezTo>
                    <a:pt x="1525" y="4947"/>
                    <a:pt x="1707" y="2374"/>
                    <a:pt x="1242" y="69"/>
                  </a:cubicBezTo>
                  <a:cubicBezTo>
                    <a:pt x="1232" y="22"/>
                    <a:pt x="1194" y="1"/>
                    <a:pt x="1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5959963" y="3256550"/>
              <a:ext cx="1192500" cy="1023500"/>
            </a:xfrm>
            <a:custGeom>
              <a:rect b="b" l="l" r="r" t="t"/>
              <a:pathLst>
                <a:path extrusionOk="0" h="40940" w="47700">
                  <a:moveTo>
                    <a:pt x="39422" y="1"/>
                  </a:moveTo>
                  <a:cubicBezTo>
                    <a:pt x="39220" y="1"/>
                    <a:pt x="39027" y="195"/>
                    <a:pt x="39179" y="393"/>
                  </a:cubicBezTo>
                  <a:cubicBezTo>
                    <a:pt x="43763" y="6383"/>
                    <a:pt x="46307" y="13511"/>
                    <a:pt x="46296" y="21089"/>
                  </a:cubicBezTo>
                  <a:cubicBezTo>
                    <a:pt x="46290" y="25114"/>
                    <a:pt x="45565" y="29137"/>
                    <a:pt x="44099" y="32886"/>
                  </a:cubicBezTo>
                  <a:cubicBezTo>
                    <a:pt x="43015" y="35658"/>
                    <a:pt x="41437" y="38913"/>
                    <a:pt x="38449" y="40011"/>
                  </a:cubicBezTo>
                  <a:cubicBezTo>
                    <a:pt x="37695" y="40288"/>
                    <a:pt x="36938" y="40408"/>
                    <a:pt x="36186" y="40408"/>
                  </a:cubicBezTo>
                  <a:cubicBezTo>
                    <a:pt x="33578" y="40408"/>
                    <a:pt x="31029" y="38961"/>
                    <a:pt x="28885" y="37575"/>
                  </a:cubicBezTo>
                  <a:cubicBezTo>
                    <a:pt x="27401" y="36615"/>
                    <a:pt x="25956" y="35607"/>
                    <a:pt x="24364" y="34830"/>
                  </a:cubicBezTo>
                  <a:cubicBezTo>
                    <a:pt x="22776" y="34055"/>
                    <a:pt x="21108" y="33459"/>
                    <a:pt x="19419" y="32941"/>
                  </a:cubicBezTo>
                  <a:cubicBezTo>
                    <a:pt x="15896" y="31863"/>
                    <a:pt x="12237" y="31147"/>
                    <a:pt x="8877" y="29589"/>
                  </a:cubicBezTo>
                  <a:cubicBezTo>
                    <a:pt x="5696" y="28116"/>
                    <a:pt x="2562" y="25760"/>
                    <a:pt x="1385" y="22324"/>
                  </a:cubicBezTo>
                  <a:cubicBezTo>
                    <a:pt x="1" y="18284"/>
                    <a:pt x="2166" y="14299"/>
                    <a:pt x="4872" y="11381"/>
                  </a:cubicBezTo>
                  <a:cubicBezTo>
                    <a:pt x="7703" y="8327"/>
                    <a:pt x="11300" y="6145"/>
                    <a:pt x="14412" y="3409"/>
                  </a:cubicBezTo>
                  <a:cubicBezTo>
                    <a:pt x="14621" y="3225"/>
                    <a:pt x="14428" y="2949"/>
                    <a:pt x="14207" y="2949"/>
                  </a:cubicBezTo>
                  <a:cubicBezTo>
                    <a:pt x="14146" y="2949"/>
                    <a:pt x="14082" y="2970"/>
                    <a:pt x="14024" y="3021"/>
                  </a:cubicBezTo>
                  <a:cubicBezTo>
                    <a:pt x="10985" y="5693"/>
                    <a:pt x="7486" y="7834"/>
                    <a:pt x="4685" y="10778"/>
                  </a:cubicBezTo>
                  <a:cubicBezTo>
                    <a:pt x="2321" y="13262"/>
                    <a:pt x="216" y="16530"/>
                    <a:pt x="396" y="20097"/>
                  </a:cubicBezTo>
                  <a:cubicBezTo>
                    <a:pt x="784" y="27769"/>
                    <a:pt x="9481" y="30762"/>
                    <a:pt x="15643" y="32443"/>
                  </a:cubicBezTo>
                  <a:cubicBezTo>
                    <a:pt x="19715" y="33556"/>
                    <a:pt x="23596" y="34770"/>
                    <a:pt x="27157" y="37098"/>
                  </a:cubicBezTo>
                  <a:cubicBezTo>
                    <a:pt x="29881" y="38879"/>
                    <a:pt x="32793" y="40939"/>
                    <a:pt x="36170" y="40939"/>
                  </a:cubicBezTo>
                  <a:cubicBezTo>
                    <a:pt x="36307" y="40939"/>
                    <a:pt x="36443" y="40936"/>
                    <a:pt x="36581" y="40929"/>
                  </a:cubicBezTo>
                  <a:cubicBezTo>
                    <a:pt x="39666" y="40774"/>
                    <a:pt x="41825" y="38623"/>
                    <a:pt x="43246" y="36048"/>
                  </a:cubicBezTo>
                  <a:cubicBezTo>
                    <a:pt x="45078" y="32730"/>
                    <a:pt x="46130" y="28932"/>
                    <a:pt x="46590" y="25187"/>
                  </a:cubicBezTo>
                  <a:cubicBezTo>
                    <a:pt x="47699" y="16191"/>
                    <a:pt x="45132" y="7276"/>
                    <a:pt x="39654" y="116"/>
                  </a:cubicBezTo>
                  <a:cubicBezTo>
                    <a:pt x="39592" y="35"/>
                    <a:pt x="39506" y="1"/>
                    <a:pt x="39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grpSp>
        <p:nvGrpSpPr>
          <p:cNvPr id="828" name="Google Shape;828;p33"/>
          <p:cNvGrpSpPr/>
          <p:nvPr/>
        </p:nvGrpSpPr>
        <p:grpSpPr>
          <a:xfrm rot="1708150">
            <a:off x="8643905" y="1022880"/>
            <a:ext cx="103028" cy="320860"/>
            <a:chOff x="5861825" y="936538"/>
            <a:chExt cx="103025" cy="320850"/>
          </a:xfrm>
        </p:grpSpPr>
        <p:sp>
          <p:nvSpPr>
            <p:cNvPr id="829" name="Google Shape;829;p33"/>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3"/>
          <p:cNvGrpSpPr/>
          <p:nvPr/>
        </p:nvGrpSpPr>
        <p:grpSpPr>
          <a:xfrm rot="-1373905">
            <a:off x="8494207" y="304963"/>
            <a:ext cx="103025" cy="320851"/>
            <a:chOff x="5861825" y="936538"/>
            <a:chExt cx="103025" cy="320850"/>
          </a:xfrm>
        </p:grpSpPr>
        <p:sp>
          <p:nvSpPr>
            <p:cNvPr id="838" name="Google Shape;838;p33"/>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846" name="Google Shape;846;p33"/>
          <p:cNvGraphicFramePr/>
          <p:nvPr/>
        </p:nvGraphicFramePr>
        <p:xfrm>
          <a:off x="4562250" y="82300"/>
          <a:ext cx="3000000" cy="3000000"/>
        </p:xfrm>
        <a:graphic>
          <a:graphicData uri="http://schemas.openxmlformats.org/drawingml/2006/table">
            <a:tbl>
              <a:tblPr>
                <a:noFill/>
                <a:tableStyleId>{1F1831A2-3680-449E-A276-FEFC5CFF1F89}</a:tableStyleId>
              </a:tblPr>
              <a:tblGrid>
                <a:gridCol w="1077475"/>
                <a:gridCol w="3312550"/>
              </a:tblGrid>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Age</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Objective Feature | int (days)</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Gender</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Objective Feature | categorical code </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Height</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Objective Feature | int (cm) </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Weight</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Objective Feature | float (kg) </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Ap_hi</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Systolic blood pressure</a:t>
                      </a:r>
                      <a:endParaRPr sz="1050">
                        <a:solidFill>
                          <a:srgbClr val="3C4043"/>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Examination Feature | int</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Ap_lo</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lnSpc>
                          <a:spcPct val="115000"/>
                        </a:lnSpc>
                        <a:spcBef>
                          <a:spcPts val="2400"/>
                        </a:spcBef>
                        <a:spcAft>
                          <a:spcPts val="2400"/>
                        </a:spcAft>
                        <a:buNone/>
                      </a:pPr>
                      <a:r>
                        <a:rPr lang="en" sz="1050">
                          <a:solidFill>
                            <a:srgbClr val="3C4043"/>
                          </a:solidFill>
                          <a:latin typeface="Times New Roman"/>
                          <a:ea typeface="Times New Roman"/>
                          <a:cs typeface="Times New Roman"/>
                          <a:sym typeface="Times New Roman"/>
                        </a:rPr>
                        <a:t>Diastolic blood pressure | Examination Feature | int</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Cholesterol</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Examination Feature | 1: normal, 2: above normal, 3: well above normal</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Gluc</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lnSpc>
                          <a:spcPct val="115000"/>
                        </a:lnSpc>
                        <a:spcBef>
                          <a:spcPts val="2400"/>
                        </a:spcBef>
                        <a:spcAft>
                          <a:spcPts val="2400"/>
                        </a:spcAft>
                        <a:buNone/>
                      </a:pPr>
                      <a:r>
                        <a:rPr lang="en" sz="1050">
                          <a:solidFill>
                            <a:srgbClr val="3C4043"/>
                          </a:solidFill>
                          <a:latin typeface="Times New Roman"/>
                          <a:ea typeface="Times New Roman"/>
                          <a:cs typeface="Times New Roman"/>
                          <a:sym typeface="Times New Roman"/>
                        </a:rPr>
                        <a:t>Glucose | Examination Feature | 1: normal, 2: above normal, 3: well above normal</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Smoke</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Smoking | Subjective Feature | binary</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Alco</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spcBef>
                          <a:spcPts val="0"/>
                        </a:spcBef>
                        <a:spcAft>
                          <a:spcPts val="0"/>
                        </a:spcAft>
                        <a:buNone/>
                      </a:pPr>
                      <a:r>
                        <a:rPr lang="en" sz="1050">
                          <a:solidFill>
                            <a:srgbClr val="3C4043"/>
                          </a:solidFill>
                          <a:latin typeface="Times New Roman"/>
                          <a:ea typeface="Times New Roman"/>
                          <a:cs typeface="Times New Roman"/>
                          <a:sym typeface="Times New Roman"/>
                        </a:rPr>
                        <a:t>Alcohol intake | Subjective Feature | binary</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Active</a:t>
                      </a:r>
                      <a:endParaRPr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lnSpc>
                          <a:spcPct val="115000"/>
                        </a:lnSpc>
                        <a:spcBef>
                          <a:spcPts val="2400"/>
                        </a:spcBef>
                        <a:spcAft>
                          <a:spcPts val="2400"/>
                        </a:spcAft>
                        <a:buNone/>
                      </a:pPr>
                      <a:r>
                        <a:rPr lang="en" sz="1050">
                          <a:solidFill>
                            <a:srgbClr val="3C4043"/>
                          </a:solidFill>
                          <a:latin typeface="Times New Roman"/>
                          <a:ea typeface="Times New Roman"/>
                          <a:cs typeface="Times New Roman"/>
                          <a:sym typeface="Times New Roman"/>
                        </a:rPr>
                        <a:t>Physical activity | Subjective Feature | binary </a:t>
                      </a:r>
                      <a:endParaRPr sz="1200">
                        <a:latin typeface="Times New Roman"/>
                        <a:ea typeface="Times New Roman"/>
                        <a:cs typeface="Times New Roman"/>
                        <a:sym typeface="Times New Roman"/>
                      </a:endParaRPr>
                    </a:p>
                  </a:txBody>
                  <a:tcPr marT="91425" marB="91425" marR="91425" marL="91425">
                    <a:solidFill>
                      <a:srgbClr val="FFFFFF"/>
                    </a:solidFill>
                  </a:tcPr>
                </a:tc>
              </a:tr>
              <a:tr h="352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Cardio</a:t>
                      </a:r>
                      <a:endParaRPr b="1" sz="1200">
                        <a:latin typeface="Times New Roman"/>
                        <a:ea typeface="Times New Roman"/>
                        <a:cs typeface="Times New Roman"/>
                        <a:sym typeface="Times New Roman"/>
                      </a:endParaRPr>
                    </a:p>
                  </a:txBody>
                  <a:tcPr marT="91425" marB="91425" marR="91425" marL="91425">
                    <a:solidFill>
                      <a:srgbClr val="FFFFFF"/>
                    </a:solidFill>
                  </a:tcPr>
                </a:tc>
                <a:tc>
                  <a:txBody>
                    <a:bodyPr/>
                    <a:lstStyle/>
                    <a:p>
                      <a:pPr indent="0" lvl="0" marL="0" rtl="0" algn="l">
                        <a:lnSpc>
                          <a:spcPct val="115000"/>
                        </a:lnSpc>
                        <a:spcBef>
                          <a:spcPts val="2400"/>
                        </a:spcBef>
                        <a:spcAft>
                          <a:spcPts val="2400"/>
                        </a:spcAft>
                        <a:buNone/>
                      </a:pPr>
                      <a:r>
                        <a:rPr b="1" lang="en" sz="1050">
                          <a:solidFill>
                            <a:srgbClr val="3C4043"/>
                          </a:solidFill>
                          <a:latin typeface="Times New Roman"/>
                          <a:ea typeface="Times New Roman"/>
                          <a:cs typeface="Times New Roman"/>
                          <a:sym typeface="Times New Roman"/>
                        </a:rPr>
                        <a:t>Presence or absence of cardiovascular disease | Target Variable | binary </a:t>
                      </a:r>
                      <a:endParaRPr b="1" sz="1200">
                        <a:latin typeface="Times New Roman"/>
                        <a:ea typeface="Times New Roman"/>
                        <a:cs typeface="Times New Roman"/>
                        <a:sym typeface="Times New Roman"/>
                      </a:endParaRPr>
                    </a:p>
                  </a:txBody>
                  <a:tcPr marT="91425" marB="91425" marR="91425" marL="91425">
                    <a:solidFill>
                      <a:srgbClr val="FFFFFF"/>
                    </a:solidFill>
                  </a:tcPr>
                </a:tc>
              </a:tr>
            </a:tbl>
          </a:graphicData>
        </a:graphic>
      </p:graphicFrame>
      <p:sp>
        <p:nvSpPr>
          <p:cNvPr id="847" name="Google Shape;847;p33"/>
          <p:cNvSpPr txBox="1"/>
          <p:nvPr/>
        </p:nvSpPr>
        <p:spPr>
          <a:xfrm>
            <a:off x="236300" y="2055200"/>
            <a:ext cx="3471900" cy="1039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2400"/>
              </a:spcBef>
              <a:spcAft>
                <a:spcPts val="0"/>
              </a:spcAft>
              <a:buClr>
                <a:srgbClr val="3C4043"/>
              </a:buClr>
              <a:buSzPts val="1200"/>
              <a:buFont typeface="Times New Roman"/>
              <a:buChar char="●"/>
            </a:pPr>
            <a:r>
              <a:rPr i="1" lang="en" sz="1200">
                <a:solidFill>
                  <a:srgbClr val="3C4043"/>
                </a:solidFill>
                <a:latin typeface="Times New Roman"/>
                <a:ea typeface="Times New Roman"/>
                <a:cs typeface="Times New Roman"/>
                <a:sym typeface="Times New Roman"/>
              </a:rPr>
              <a:t>Objective</a:t>
            </a:r>
            <a:r>
              <a:rPr lang="en" sz="1200">
                <a:solidFill>
                  <a:srgbClr val="3C4043"/>
                </a:solidFill>
                <a:latin typeface="Times New Roman"/>
                <a:ea typeface="Times New Roman"/>
                <a:cs typeface="Times New Roman"/>
                <a:sym typeface="Times New Roman"/>
              </a:rPr>
              <a:t>: factual information;</a:t>
            </a:r>
            <a:endParaRPr sz="1200">
              <a:solidFill>
                <a:srgbClr val="3C4043"/>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C4043"/>
              </a:buClr>
              <a:buSzPts val="1200"/>
              <a:buFont typeface="Times New Roman"/>
              <a:buChar char="●"/>
            </a:pPr>
            <a:r>
              <a:rPr i="1" lang="en" sz="1200">
                <a:solidFill>
                  <a:srgbClr val="3C4043"/>
                </a:solidFill>
                <a:latin typeface="Times New Roman"/>
                <a:ea typeface="Times New Roman"/>
                <a:cs typeface="Times New Roman"/>
                <a:sym typeface="Times New Roman"/>
              </a:rPr>
              <a:t>Examination</a:t>
            </a:r>
            <a:r>
              <a:rPr lang="en" sz="1200">
                <a:solidFill>
                  <a:srgbClr val="3C4043"/>
                </a:solidFill>
                <a:latin typeface="Times New Roman"/>
                <a:ea typeface="Times New Roman"/>
                <a:cs typeface="Times New Roman"/>
                <a:sym typeface="Times New Roman"/>
              </a:rPr>
              <a:t>: results of medical examination;</a:t>
            </a:r>
            <a:endParaRPr sz="1200">
              <a:solidFill>
                <a:srgbClr val="3C4043"/>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C4043"/>
              </a:buClr>
              <a:buSzPts val="1200"/>
              <a:buFont typeface="Times New Roman"/>
              <a:buChar char="●"/>
            </a:pPr>
            <a:r>
              <a:rPr i="1" lang="en" sz="1200">
                <a:solidFill>
                  <a:srgbClr val="3C4043"/>
                </a:solidFill>
                <a:latin typeface="Times New Roman"/>
                <a:ea typeface="Times New Roman"/>
                <a:cs typeface="Times New Roman"/>
                <a:sym typeface="Times New Roman"/>
              </a:rPr>
              <a:t>Subjective</a:t>
            </a:r>
            <a:r>
              <a:rPr lang="en" sz="1200">
                <a:solidFill>
                  <a:srgbClr val="3C4043"/>
                </a:solidFill>
                <a:latin typeface="Times New Roman"/>
                <a:ea typeface="Times New Roman"/>
                <a:cs typeface="Times New Roman"/>
                <a:sym typeface="Times New Roman"/>
              </a:rPr>
              <a:t>: information given by the patient.</a:t>
            </a:r>
            <a:endParaRPr sz="1200">
              <a:solidFill>
                <a:srgbClr val="3C4043"/>
              </a:solidFill>
              <a:latin typeface="Times New Roman"/>
              <a:ea typeface="Times New Roman"/>
              <a:cs typeface="Times New Roman"/>
              <a:sym typeface="Times New Roman"/>
            </a:endParaRPr>
          </a:p>
          <a:p>
            <a:pPr indent="0" lvl="0" marL="0" rtl="0" algn="l">
              <a:spcBef>
                <a:spcPts val="240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848" name="Google Shape;848;p33"/>
          <p:cNvSpPr txBox="1"/>
          <p:nvPr>
            <p:ph type="title"/>
          </p:nvPr>
        </p:nvSpPr>
        <p:spPr>
          <a:xfrm>
            <a:off x="386450" y="436400"/>
            <a:ext cx="38220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A Glimpse of the Dataset (cont</a:t>
            </a:r>
            <a:r>
              <a:rPr lang="en">
                <a:solidFill>
                  <a:schemeClr val="accent2"/>
                </a:solidFill>
              </a:rPr>
              <a:t>.)</a:t>
            </a:r>
            <a:endParaRPr sz="30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4"/>
          <p:cNvSpPr/>
          <p:nvPr/>
        </p:nvSpPr>
        <p:spPr>
          <a:xfrm>
            <a:off x="1470988" y="1758763"/>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4" name="Google Shape;854;p34"/>
          <p:cNvSpPr/>
          <p:nvPr/>
        </p:nvSpPr>
        <p:spPr>
          <a:xfrm>
            <a:off x="3434875" y="1758750"/>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5453563" y="1766125"/>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txBox="1"/>
          <p:nvPr/>
        </p:nvSpPr>
        <p:spPr>
          <a:xfrm flipH="1">
            <a:off x="1015425" y="2038150"/>
            <a:ext cx="14730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Transform: </a:t>
            </a:r>
            <a:endParaRPr b="1" sz="1200">
              <a:solidFill>
                <a:schemeClr val="accent2"/>
              </a:solidFill>
              <a:latin typeface="Roboto"/>
              <a:ea typeface="Roboto"/>
              <a:cs typeface="Roboto"/>
              <a:sym typeface="Roboto"/>
            </a:endParaRPr>
          </a:p>
          <a:p>
            <a:pPr indent="0" lvl="0" marL="0" rtl="0" algn="l">
              <a:spcBef>
                <a:spcPts val="0"/>
              </a:spcBef>
              <a:spcAft>
                <a:spcPts val="0"/>
              </a:spcAft>
              <a:buNone/>
            </a:pPr>
            <a:r>
              <a:rPr b="1" lang="en" sz="1200">
                <a:solidFill>
                  <a:schemeClr val="accent2"/>
                </a:solidFill>
                <a:latin typeface="Roboto"/>
                <a:ea typeface="Roboto"/>
                <a:cs typeface="Roboto"/>
                <a:sym typeface="Roboto"/>
              </a:rPr>
              <a:t>Female = 1 → 0</a:t>
            </a:r>
            <a:endParaRPr b="1" sz="1200">
              <a:solidFill>
                <a:schemeClr val="accent2"/>
              </a:solidFill>
              <a:latin typeface="Roboto"/>
              <a:ea typeface="Roboto"/>
              <a:cs typeface="Roboto"/>
              <a:sym typeface="Roboto"/>
            </a:endParaRPr>
          </a:p>
          <a:p>
            <a:pPr indent="0" lvl="0" marL="0" rtl="0" algn="l">
              <a:spcBef>
                <a:spcPts val="0"/>
              </a:spcBef>
              <a:spcAft>
                <a:spcPts val="0"/>
              </a:spcAft>
              <a:buNone/>
            </a:pPr>
            <a:r>
              <a:rPr b="1" lang="en" sz="1200">
                <a:solidFill>
                  <a:schemeClr val="accent2"/>
                </a:solidFill>
                <a:latin typeface="Roboto"/>
                <a:ea typeface="Roboto"/>
                <a:cs typeface="Roboto"/>
                <a:sym typeface="Roboto"/>
              </a:rPr>
              <a:t>Male = 2 → 1</a:t>
            </a:r>
            <a:endParaRPr b="1" sz="1200">
              <a:solidFill>
                <a:schemeClr val="accent2"/>
              </a:solidFill>
              <a:latin typeface="Roboto"/>
              <a:ea typeface="Roboto"/>
              <a:cs typeface="Roboto"/>
              <a:sym typeface="Roboto"/>
            </a:endParaRPr>
          </a:p>
          <a:p>
            <a:pPr indent="0" lvl="0" marL="0" rtl="0" algn="ctr">
              <a:spcBef>
                <a:spcPts val="0"/>
              </a:spcBef>
              <a:spcAft>
                <a:spcPts val="0"/>
              </a:spcAft>
              <a:buNone/>
            </a:pPr>
            <a:r>
              <a:t/>
            </a:r>
            <a:endParaRPr b="1" sz="1200">
              <a:solidFill>
                <a:schemeClr val="accent2"/>
              </a:solidFill>
              <a:latin typeface="Sora"/>
              <a:ea typeface="Sora"/>
              <a:cs typeface="Sora"/>
              <a:sym typeface="Sora"/>
            </a:endParaRPr>
          </a:p>
        </p:txBody>
      </p:sp>
      <p:sp>
        <p:nvSpPr>
          <p:cNvPr id="857" name="Google Shape;857;p34"/>
          <p:cNvSpPr txBox="1"/>
          <p:nvPr/>
        </p:nvSpPr>
        <p:spPr>
          <a:xfrm flipH="1">
            <a:off x="2415938" y="2038150"/>
            <a:ext cx="23346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Transform: </a:t>
            </a:r>
            <a:endParaRPr b="1" sz="1200">
              <a:solidFill>
                <a:schemeClr val="accent2"/>
              </a:solidFill>
              <a:latin typeface="Roboto"/>
              <a:ea typeface="Roboto"/>
              <a:cs typeface="Roboto"/>
              <a:sym typeface="Roboto"/>
            </a:endParaRPr>
          </a:p>
          <a:p>
            <a:pPr indent="0" lvl="0" marL="0" rtl="0" algn="l">
              <a:spcBef>
                <a:spcPts val="0"/>
              </a:spcBef>
              <a:spcAft>
                <a:spcPts val="0"/>
              </a:spcAft>
              <a:buNone/>
            </a:pPr>
            <a:r>
              <a:rPr b="1" lang="en" sz="1200">
                <a:solidFill>
                  <a:schemeClr val="accent2"/>
                </a:solidFill>
                <a:latin typeface="Roboto"/>
                <a:ea typeface="Roboto"/>
                <a:cs typeface="Roboto"/>
                <a:sym typeface="Roboto"/>
              </a:rPr>
              <a:t>Age in days → Age in years</a:t>
            </a:r>
            <a:endParaRPr b="1" sz="1200">
              <a:solidFill>
                <a:schemeClr val="accent2"/>
              </a:solidFill>
              <a:latin typeface="Sora"/>
              <a:ea typeface="Sora"/>
              <a:cs typeface="Sora"/>
              <a:sym typeface="Sora"/>
            </a:endParaRPr>
          </a:p>
        </p:txBody>
      </p:sp>
      <p:sp>
        <p:nvSpPr>
          <p:cNvPr id="858" name="Google Shape;858;p34"/>
          <p:cNvSpPr txBox="1"/>
          <p:nvPr/>
        </p:nvSpPr>
        <p:spPr>
          <a:xfrm flipH="1">
            <a:off x="4640975" y="2055475"/>
            <a:ext cx="1812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Create a new variable called BMI</a:t>
            </a:r>
            <a:endParaRPr b="1" sz="1200">
              <a:solidFill>
                <a:schemeClr val="accent2"/>
              </a:solidFill>
              <a:latin typeface="Roboto"/>
              <a:ea typeface="Roboto"/>
              <a:cs typeface="Roboto"/>
              <a:sym typeface="Roboto"/>
            </a:endParaRPr>
          </a:p>
          <a:p>
            <a:pPr indent="0" lvl="0" marL="0" rtl="0" algn="ctr">
              <a:spcBef>
                <a:spcPts val="0"/>
              </a:spcBef>
              <a:spcAft>
                <a:spcPts val="0"/>
              </a:spcAft>
              <a:buNone/>
            </a:pPr>
            <a:r>
              <a:t/>
            </a:r>
            <a:endParaRPr b="1" sz="1200">
              <a:solidFill>
                <a:schemeClr val="accent2"/>
              </a:solidFill>
              <a:latin typeface="Sora"/>
              <a:ea typeface="Sora"/>
              <a:cs typeface="Sora"/>
              <a:sym typeface="Sora"/>
            </a:endParaRPr>
          </a:p>
        </p:txBody>
      </p:sp>
      <p:sp>
        <p:nvSpPr>
          <p:cNvPr id="859" name="Google Shape;859;p34"/>
          <p:cNvSpPr/>
          <p:nvPr/>
        </p:nvSpPr>
        <p:spPr>
          <a:xfrm>
            <a:off x="1325075" y="3514175"/>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3434875" y="3514175"/>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5459575" y="3514175"/>
            <a:ext cx="296700" cy="296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txBox="1"/>
          <p:nvPr/>
        </p:nvSpPr>
        <p:spPr>
          <a:xfrm flipH="1">
            <a:off x="2677100" y="3941000"/>
            <a:ext cx="1812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Check outliers for numerical variables</a:t>
            </a:r>
            <a:endParaRPr b="1" sz="1200">
              <a:solidFill>
                <a:schemeClr val="accent2"/>
              </a:solidFill>
              <a:latin typeface="Sora"/>
              <a:ea typeface="Sora"/>
              <a:cs typeface="Sora"/>
              <a:sym typeface="Sora"/>
            </a:endParaRPr>
          </a:p>
        </p:txBody>
      </p:sp>
      <p:sp>
        <p:nvSpPr>
          <p:cNvPr id="863" name="Google Shape;863;p34"/>
          <p:cNvSpPr txBox="1"/>
          <p:nvPr/>
        </p:nvSpPr>
        <p:spPr>
          <a:xfrm flipH="1">
            <a:off x="4750550" y="3941000"/>
            <a:ext cx="1812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Remove outliers for ap_hi and ap_lo</a:t>
            </a:r>
            <a:endParaRPr b="1" sz="1200">
              <a:solidFill>
                <a:schemeClr val="accent2"/>
              </a:solidFill>
              <a:latin typeface="Roboto"/>
              <a:ea typeface="Roboto"/>
              <a:cs typeface="Roboto"/>
              <a:sym typeface="Roboto"/>
            </a:endParaRPr>
          </a:p>
        </p:txBody>
      </p:sp>
      <p:cxnSp>
        <p:nvCxnSpPr>
          <p:cNvPr id="864" name="Google Shape;864;p34"/>
          <p:cNvCxnSpPr>
            <a:stCxn id="853" idx="6"/>
            <a:endCxn id="854" idx="2"/>
          </p:cNvCxnSpPr>
          <p:nvPr/>
        </p:nvCxnSpPr>
        <p:spPr>
          <a:xfrm>
            <a:off x="1767688" y="1907113"/>
            <a:ext cx="1667100" cy="0"/>
          </a:xfrm>
          <a:prstGeom prst="straightConnector1">
            <a:avLst/>
          </a:prstGeom>
          <a:noFill/>
          <a:ln cap="flat" cmpd="sng" w="9525">
            <a:solidFill>
              <a:schemeClr val="dk1"/>
            </a:solidFill>
            <a:prstDash val="solid"/>
            <a:round/>
            <a:headEnd len="med" w="med" type="none"/>
            <a:tailEnd len="med" w="med" type="none"/>
          </a:ln>
        </p:spPr>
      </p:cxnSp>
      <p:cxnSp>
        <p:nvCxnSpPr>
          <p:cNvPr id="865" name="Google Shape;865;p34"/>
          <p:cNvCxnSpPr/>
          <p:nvPr/>
        </p:nvCxnSpPr>
        <p:spPr>
          <a:xfrm>
            <a:off x="3762025" y="1914475"/>
            <a:ext cx="1667100" cy="0"/>
          </a:xfrm>
          <a:prstGeom prst="straightConnector1">
            <a:avLst/>
          </a:prstGeom>
          <a:noFill/>
          <a:ln cap="flat" cmpd="sng" w="9525">
            <a:solidFill>
              <a:schemeClr val="dk1"/>
            </a:solidFill>
            <a:prstDash val="solid"/>
            <a:round/>
            <a:headEnd len="med" w="med" type="none"/>
            <a:tailEnd len="med" w="med" type="none"/>
          </a:ln>
        </p:spPr>
      </p:cxnSp>
      <p:cxnSp>
        <p:nvCxnSpPr>
          <p:cNvPr id="866" name="Google Shape;866;p34"/>
          <p:cNvCxnSpPr>
            <a:stCxn id="859" idx="6"/>
            <a:endCxn id="860" idx="2"/>
          </p:cNvCxnSpPr>
          <p:nvPr/>
        </p:nvCxnSpPr>
        <p:spPr>
          <a:xfrm>
            <a:off x="1621775" y="3662525"/>
            <a:ext cx="1813200" cy="0"/>
          </a:xfrm>
          <a:prstGeom prst="straightConnector1">
            <a:avLst/>
          </a:prstGeom>
          <a:noFill/>
          <a:ln cap="flat" cmpd="sng" w="9525">
            <a:solidFill>
              <a:schemeClr val="dk1"/>
            </a:solidFill>
            <a:prstDash val="solid"/>
            <a:round/>
            <a:headEnd len="med" w="med" type="none"/>
            <a:tailEnd len="med" w="med" type="none"/>
          </a:ln>
        </p:spPr>
      </p:cxnSp>
      <p:cxnSp>
        <p:nvCxnSpPr>
          <p:cNvPr id="867" name="Google Shape;867;p34"/>
          <p:cNvCxnSpPr>
            <a:stCxn id="860" idx="6"/>
            <a:endCxn id="861" idx="2"/>
          </p:cNvCxnSpPr>
          <p:nvPr/>
        </p:nvCxnSpPr>
        <p:spPr>
          <a:xfrm>
            <a:off x="3731575" y="3662525"/>
            <a:ext cx="1728000" cy="0"/>
          </a:xfrm>
          <a:prstGeom prst="straightConnector1">
            <a:avLst/>
          </a:prstGeom>
          <a:noFill/>
          <a:ln cap="flat" cmpd="sng" w="9525">
            <a:solidFill>
              <a:schemeClr val="dk1"/>
            </a:solidFill>
            <a:prstDash val="solid"/>
            <a:round/>
            <a:headEnd len="med" w="med" type="none"/>
            <a:tailEnd len="med" w="med" type="none"/>
          </a:ln>
        </p:spPr>
      </p:cxnSp>
      <p:cxnSp>
        <p:nvCxnSpPr>
          <p:cNvPr id="868" name="Google Shape;868;p34"/>
          <p:cNvCxnSpPr>
            <a:stCxn id="855" idx="6"/>
            <a:endCxn id="859" idx="0"/>
          </p:cNvCxnSpPr>
          <p:nvPr/>
        </p:nvCxnSpPr>
        <p:spPr>
          <a:xfrm flipH="1">
            <a:off x="1473463" y="1914475"/>
            <a:ext cx="4276800" cy="1599600"/>
          </a:xfrm>
          <a:prstGeom prst="bentConnector4">
            <a:avLst>
              <a:gd fmla="val -13153" name="adj1"/>
              <a:gd fmla="val 54640" name="adj2"/>
            </a:avLst>
          </a:prstGeom>
          <a:noFill/>
          <a:ln cap="flat" cmpd="sng" w="9525">
            <a:solidFill>
              <a:schemeClr val="dk1"/>
            </a:solidFill>
            <a:prstDash val="solid"/>
            <a:round/>
            <a:headEnd len="med" w="med" type="none"/>
            <a:tailEnd len="med" w="med" type="none"/>
          </a:ln>
        </p:spPr>
      </p:cxnSp>
      <p:sp>
        <p:nvSpPr>
          <p:cNvPr id="869" name="Google Shape;869;p34"/>
          <p:cNvSpPr txBox="1"/>
          <p:nvPr/>
        </p:nvSpPr>
        <p:spPr>
          <a:xfrm flipH="1">
            <a:off x="800225" y="3941000"/>
            <a:ext cx="15252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Filter out id, age in days and height </a:t>
            </a:r>
            <a:endParaRPr b="1" sz="1200">
              <a:solidFill>
                <a:schemeClr val="accent2"/>
              </a:solidFill>
              <a:latin typeface="Sora"/>
              <a:ea typeface="Sora"/>
              <a:cs typeface="Sora"/>
              <a:sym typeface="Sora"/>
            </a:endParaRPr>
          </a:p>
        </p:txBody>
      </p:sp>
      <p:sp>
        <p:nvSpPr>
          <p:cNvPr id="870" name="Google Shape;870;p34"/>
          <p:cNvSpPr txBox="1"/>
          <p:nvPr>
            <p:ph idx="4294967295" type="title"/>
          </p:nvPr>
        </p:nvSpPr>
        <p:spPr>
          <a:xfrm>
            <a:off x="309450" y="250075"/>
            <a:ext cx="15252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03</a:t>
            </a:r>
            <a:endParaRPr sz="6000">
              <a:solidFill>
                <a:schemeClr val="accent2"/>
              </a:solidFill>
            </a:endParaRPr>
          </a:p>
        </p:txBody>
      </p:sp>
      <p:sp>
        <p:nvSpPr>
          <p:cNvPr id="871" name="Google Shape;871;p34"/>
          <p:cNvSpPr txBox="1"/>
          <p:nvPr>
            <p:ph type="title"/>
          </p:nvPr>
        </p:nvSpPr>
        <p:spPr>
          <a:xfrm>
            <a:off x="1577075" y="374000"/>
            <a:ext cx="5082000" cy="8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Data Preparation</a:t>
            </a:r>
            <a:endParaRPr sz="6600"/>
          </a:p>
        </p:txBody>
      </p:sp>
      <p:cxnSp>
        <p:nvCxnSpPr>
          <p:cNvPr id="872" name="Google Shape;872;p34"/>
          <p:cNvCxnSpPr>
            <a:stCxn id="873" idx="1"/>
          </p:cNvCxnSpPr>
          <p:nvPr/>
        </p:nvCxnSpPr>
        <p:spPr>
          <a:xfrm flipH="1">
            <a:off x="5938575" y="1532754"/>
            <a:ext cx="431700" cy="313800"/>
          </a:xfrm>
          <a:prstGeom prst="straightConnector1">
            <a:avLst/>
          </a:prstGeom>
          <a:noFill/>
          <a:ln cap="flat" cmpd="sng" w="28575">
            <a:solidFill>
              <a:schemeClr val="accent1"/>
            </a:solidFill>
            <a:prstDash val="solid"/>
            <a:round/>
            <a:headEnd len="med" w="med" type="none"/>
            <a:tailEnd len="med" w="med" type="triangle"/>
          </a:ln>
        </p:spPr>
      </p:cxnSp>
      <p:pic>
        <p:nvPicPr>
          <p:cNvPr id="874" name="Google Shape;874;p34"/>
          <p:cNvPicPr preferRelativeResize="0"/>
          <p:nvPr/>
        </p:nvPicPr>
        <p:blipFill>
          <a:blip r:embed="rId3">
            <a:alphaModFix/>
          </a:blip>
          <a:stretch>
            <a:fillRect/>
          </a:stretch>
        </p:blipFill>
        <p:spPr>
          <a:xfrm>
            <a:off x="6453275" y="1190009"/>
            <a:ext cx="2334600" cy="6063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5"/>
          <p:cNvSpPr txBox="1"/>
          <p:nvPr>
            <p:ph type="title"/>
          </p:nvPr>
        </p:nvSpPr>
        <p:spPr>
          <a:xfrm>
            <a:off x="2803175" y="1881000"/>
            <a:ext cx="5914800" cy="13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Data Visualization</a:t>
            </a:r>
            <a:endParaRPr sz="6600"/>
          </a:p>
        </p:txBody>
      </p:sp>
      <p:sp>
        <p:nvSpPr>
          <p:cNvPr id="880" name="Google Shape;880;p35"/>
          <p:cNvSpPr txBox="1"/>
          <p:nvPr>
            <p:ph idx="2" type="title"/>
          </p:nvPr>
        </p:nvSpPr>
        <p:spPr>
          <a:xfrm>
            <a:off x="1438775" y="2150850"/>
            <a:ext cx="1364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881" name="Google Shape;881;p35"/>
          <p:cNvGrpSpPr/>
          <p:nvPr/>
        </p:nvGrpSpPr>
        <p:grpSpPr>
          <a:xfrm>
            <a:off x="6821625" y="3242738"/>
            <a:ext cx="1364450" cy="1502825"/>
            <a:chOff x="5831975" y="1871463"/>
            <a:chExt cx="1364450" cy="1502825"/>
          </a:xfrm>
        </p:grpSpPr>
        <p:sp>
          <p:nvSpPr>
            <p:cNvPr id="882" name="Google Shape;882;p35"/>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5"/>
          <p:cNvGrpSpPr/>
          <p:nvPr/>
        </p:nvGrpSpPr>
        <p:grpSpPr>
          <a:xfrm rot="8470426">
            <a:off x="352156" y="1010256"/>
            <a:ext cx="1333134" cy="208638"/>
            <a:chOff x="5937675" y="1445388"/>
            <a:chExt cx="1333050" cy="208625"/>
          </a:xfrm>
        </p:grpSpPr>
        <p:sp>
          <p:nvSpPr>
            <p:cNvPr id="918" name="Google Shape;918;p35"/>
            <p:cNvSpPr/>
            <p:nvPr/>
          </p:nvSpPr>
          <p:spPr>
            <a:xfrm>
              <a:off x="7114000" y="1528663"/>
              <a:ext cx="156725" cy="43300"/>
            </a:xfrm>
            <a:custGeom>
              <a:rect b="b" l="l" r="r" t="t"/>
              <a:pathLst>
                <a:path extrusionOk="0" h="1732" w="6269">
                  <a:moveTo>
                    <a:pt x="704" y="1"/>
                  </a:moveTo>
                  <a:cubicBezTo>
                    <a:pt x="316" y="1"/>
                    <a:pt x="2" y="387"/>
                    <a:pt x="1" y="864"/>
                  </a:cubicBezTo>
                  <a:cubicBezTo>
                    <a:pt x="1" y="1341"/>
                    <a:pt x="314" y="1728"/>
                    <a:pt x="702" y="1729"/>
                  </a:cubicBezTo>
                  <a:lnTo>
                    <a:pt x="5567" y="1732"/>
                  </a:lnTo>
                  <a:cubicBezTo>
                    <a:pt x="5568" y="1732"/>
                    <a:pt x="5568" y="1732"/>
                    <a:pt x="5569" y="1732"/>
                  </a:cubicBezTo>
                  <a:cubicBezTo>
                    <a:pt x="5955" y="1732"/>
                    <a:pt x="6267" y="1345"/>
                    <a:pt x="6269" y="869"/>
                  </a:cubicBezTo>
                  <a:cubicBezTo>
                    <a:pt x="6269" y="391"/>
                    <a:pt x="5955" y="4"/>
                    <a:pt x="5568" y="4"/>
                  </a:cubicBezTo>
                  <a:lnTo>
                    <a:pt x="7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7114000" y="1548613"/>
              <a:ext cx="156725" cy="19250"/>
            </a:xfrm>
            <a:custGeom>
              <a:rect b="b" l="l" r="r" t="t"/>
              <a:pathLst>
                <a:path extrusionOk="0" h="770" w="6269">
                  <a:moveTo>
                    <a:pt x="6" y="0"/>
                  </a:moveTo>
                  <a:lnTo>
                    <a:pt x="1" y="66"/>
                  </a:lnTo>
                  <a:cubicBezTo>
                    <a:pt x="1" y="355"/>
                    <a:pt x="117" y="608"/>
                    <a:pt x="294" y="766"/>
                  </a:cubicBezTo>
                  <a:lnTo>
                    <a:pt x="5975" y="770"/>
                  </a:lnTo>
                  <a:cubicBezTo>
                    <a:pt x="6152" y="614"/>
                    <a:pt x="6269" y="359"/>
                    <a:pt x="6269" y="71"/>
                  </a:cubicBezTo>
                  <a:lnTo>
                    <a:pt x="6263" y="5"/>
                  </a:lnTo>
                  <a:lnTo>
                    <a:pt x="6"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5937675" y="1445388"/>
              <a:ext cx="1230450" cy="208625"/>
            </a:xfrm>
            <a:custGeom>
              <a:rect b="b" l="l" r="r" t="t"/>
              <a:pathLst>
                <a:path extrusionOk="0" h="8345" w="49218">
                  <a:moveTo>
                    <a:pt x="1294" y="1"/>
                  </a:moveTo>
                  <a:cubicBezTo>
                    <a:pt x="582" y="1"/>
                    <a:pt x="5" y="577"/>
                    <a:pt x="5" y="1288"/>
                  </a:cubicBezTo>
                  <a:lnTo>
                    <a:pt x="2" y="7035"/>
                  </a:lnTo>
                  <a:cubicBezTo>
                    <a:pt x="0" y="7745"/>
                    <a:pt x="577" y="8324"/>
                    <a:pt x="1290" y="8324"/>
                  </a:cubicBezTo>
                  <a:lnTo>
                    <a:pt x="29162" y="8345"/>
                  </a:lnTo>
                  <a:cubicBezTo>
                    <a:pt x="29162" y="8345"/>
                    <a:pt x="29162" y="8345"/>
                    <a:pt x="29162" y="8345"/>
                  </a:cubicBezTo>
                  <a:cubicBezTo>
                    <a:pt x="29882" y="8345"/>
                    <a:pt x="49216" y="5265"/>
                    <a:pt x="49216" y="5052"/>
                  </a:cubicBezTo>
                  <a:lnTo>
                    <a:pt x="49218" y="3343"/>
                  </a:lnTo>
                  <a:cubicBezTo>
                    <a:pt x="49218" y="3132"/>
                    <a:pt x="29880" y="21"/>
                    <a:pt x="29168" y="21"/>
                  </a:cubicBezTo>
                  <a:lnTo>
                    <a:pt x="1296" y="1"/>
                  </a:lnTo>
                  <a:cubicBezTo>
                    <a:pt x="1295" y="1"/>
                    <a:pt x="1295"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6069750" y="1477563"/>
              <a:ext cx="590325" cy="140875"/>
            </a:xfrm>
            <a:custGeom>
              <a:rect b="b" l="l" r="r" t="t"/>
              <a:pathLst>
                <a:path extrusionOk="0" h="5635" w="23613">
                  <a:moveTo>
                    <a:pt x="1291" y="1"/>
                  </a:moveTo>
                  <a:cubicBezTo>
                    <a:pt x="581" y="1"/>
                    <a:pt x="4" y="578"/>
                    <a:pt x="3" y="1288"/>
                  </a:cubicBezTo>
                  <a:lnTo>
                    <a:pt x="2" y="4329"/>
                  </a:lnTo>
                  <a:cubicBezTo>
                    <a:pt x="1" y="5041"/>
                    <a:pt x="578" y="5618"/>
                    <a:pt x="1289" y="5620"/>
                  </a:cubicBezTo>
                  <a:lnTo>
                    <a:pt x="22319" y="5635"/>
                  </a:lnTo>
                  <a:cubicBezTo>
                    <a:pt x="23031" y="5635"/>
                    <a:pt x="23609" y="5059"/>
                    <a:pt x="23610" y="4347"/>
                  </a:cubicBezTo>
                  <a:lnTo>
                    <a:pt x="23611" y="1307"/>
                  </a:lnTo>
                  <a:cubicBezTo>
                    <a:pt x="23612" y="594"/>
                    <a:pt x="23035" y="18"/>
                    <a:pt x="22323" y="16"/>
                  </a:cubicBezTo>
                  <a:lnTo>
                    <a:pt x="1294" y="1"/>
                  </a:lnTo>
                  <a:cubicBezTo>
                    <a:pt x="1293" y="1"/>
                    <a:pt x="1292" y="1"/>
                    <a:pt x="1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6109250" y="1505338"/>
              <a:ext cx="86775" cy="86725"/>
            </a:xfrm>
            <a:custGeom>
              <a:rect b="b" l="l" r="r" t="t"/>
              <a:pathLst>
                <a:path extrusionOk="0" h="3469" w="3471">
                  <a:moveTo>
                    <a:pt x="1737" y="0"/>
                  </a:moveTo>
                  <a:cubicBezTo>
                    <a:pt x="779" y="0"/>
                    <a:pt x="3" y="776"/>
                    <a:pt x="2" y="1734"/>
                  </a:cubicBezTo>
                  <a:cubicBezTo>
                    <a:pt x="1" y="2692"/>
                    <a:pt x="778" y="3469"/>
                    <a:pt x="1736" y="3469"/>
                  </a:cubicBezTo>
                  <a:cubicBezTo>
                    <a:pt x="1736" y="3469"/>
                    <a:pt x="1737" y="3469"/>
                    <a:pt x="1738" y="3469"/>
                  </a:cubicBezTo>
                  <a:cubicBezTo>
                    <a:pt x="2695" y="3469"/>
                    <a:pt x="3469" y="2693"/>
                    <a:pt x="3471" y="1736"/>
                  </a:cubicBezTo>
                  <a:cubicBezTo>
                    <a:pt x="3471" y="779"/>
                    <a:pt x="2695" y="1"/>
                    <a:pt x="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6236850" y="1505413"/>
              <a:ext cx="359050" cy="83500"/>
            </a:xfrm>
            <a:custGeom>
              <a:rect b="b" l="l" r="r" t="t"/>
              <a:pathLst>
                <a:path extrusionOk="0" h="3340" w="14362">
                  <a:moveTo>
                    <a:pt x="1293" y="1"/>
                  </a:moveTo>
                  <a:cubicBezTo>
                    <a:pt x="579" y="1"/>
                    <a:pt x="3" y="577"/>
                    <a:pt x="2" y="1289"/>
                  </a:cubicBezTo>
                  <a:lnTo>
                    <a:pt x="2" y="2041"/>
                  </a:lnTo>
                  <a:cubicBezTo>
                    <a:pt x="1" y="2753"/>
                    <a:pt x="577" y="3330"/>
                    <a:pt x="1289" y="3331"/>
                  </a:cubicBezTo>
                  <a:lnTo>
                    <a:pt x="13070" y="3339"/>
                  </a:lnTo>
                  <a:cubicBezTo>
                    <a:pt x="13071" y="3339"/>
                    <a:pt x="13072" y="3339"/>
                    <a:pt x="13073" y="3339"/>
                  </a:cubicBezTo>
                  <a:cubicBezTo>
                    <a:pt x="13782" y="3339"/>
                    <a:pt x="14358" y="2763"/>
                    <a:pt x="14360" y="2051"/>
                  </a:cubicBezTo>
                  <a:lnTo>
                    <a:pt x="14360" y="1301"/>
                  </a:lnTo>
                  <a:cubicBezTo>
                    <a:pt x="14361" y="589"/>
                    <a:pt x="13785" y="11"/>
                    <a:pt x="13072" y="10"/>
                  </a:cubicBezTo>
                  <a:lnTo>
                    <a:pt x="1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6237275" y="1522538"/>
              <a:ext cx="358575" cy="66375"/>
            </a:xfrm>
            <a:custGeom>
              <a:rect b="b" l="l" r="r" t="t"/>
              <a:pathLst>
                <a:path extrusionOk="0" h="2655" w="14343">
                  <a:moveTo>
                    <a:pt x="14188" y="1"/>
                  </a:moveTo>
                  <a:lnTo>
                    <a:pt x="14188" y="1"/>
                  </a:lnTo>
                  <a:cubicBezTo>
                    <a:pt x="14198" y="65"/>
                    <a:pt x="14204" y="130"/>
                    <a:pt x="14204" y="199"/>
                  </a:cubicBezTo>
                  <a:lnTo>
                    <a:pt x="14204" y="950"/>
                  </a:lnTo>
                  <a:cubicBezTo>
                    <a:pt x="14203" y="1662"/>
                    <a:pt x="13626" y="2239"/>
                    <a:pt x="12914" y="2239"/>
                  </a:cubicBezTo>
                  <a:lnTo>
                    <a:pt x="1135" y="2229"/>
                  </a:lnTo>
                  <a:cubicBezTo>
                    <a:pt x="644" y="2229"/>
                    <a:pt x="219" y="1956"/>
                    <a:pt x="0" y="1554"/>
                  </a:cubicBezTo>
                  <a:lnTo>
                    <a:pt x="0" y="1554"/>
                  </a:lnTo>
                  <a:cubicBezTo>
                    <a:pt x="96" y="2171"/>
                    <a:pt x="628" y="2645"/>
                    <a:pt x="1272" y="2645"/>
                  </a:cubicBezTo>
                  <a:lnTo>
                    <a:pt x="13052" y="2654"/>
                  </a:lnTo>
                  <a:cubicBezTo>
                    <a:pt x="13053" y="2654"/>
                    <a:pt x="13054" y="2654"/>
                    <a:pt x="13054" y="2654"/>
                  </a:cubicBezTo>
                  <a:cubicBezTo>
                    <a:pt x="13765" y="2654"/>
                    <a:pt x="14341" y="2077"/>
                    <a:pt x="14343" y="1366"/>
                  </a:cubicBezTo>
                  <a:lnTo>
                    <a:pt x="14343" y="616"/>
                  </a:lnTo>
                  <a:cubicBezTo>
                    <a:pt x="14343" y="393"/>
                    <a:pt x="14286" y="183"/>
                    <a:pt x="14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5944900" y="1461238"/>
              <a:ext cx="1215975" cy="188200"/>
            </a:xfrm>
            <a:custGeom>
              <a:rect b="b" l="l" r="r" t="t"/>
              <a:pathLst>
                <a:path extrusionOk="0" h="7528" w="48639">
                  <a:moveTo>
                    <a:pt x="134" y="1"/>
                  </a:moveTo>
                  <a:cubicBezTo>
                    <a:pt x="53" y="169"/>
                    <a:pt x="6" y="354"/>
                    <a:pt x="6" y="554"/>
                  </a:cubicBezTo>
                  <a:lnTo>
                    <a:pt x="1" y="6232"/>
                  </a:lnTo>
                  <a:cubicBezTo>
                    <a:pt x="1" y="6936"/>
                    <a:pt x="571" y="7506"/>
                    <a:pt x="1275" y="7507"/>
                  </a:cubicBezTo>
                  <a:lnTo>
                    <a:pt x="28819" y="7527"/>
                  </a:lnTo>
                  <a:cubicBezTo>
                    <a:pt x="29523" y="7527"/>
                    <a:pt x="48638" y="4453"/>
                    <a:pt x="48638" y="4243"/>
                  </a:cubicBezTo>
                  <a:lnTo>
                    <a:pt x="48638" y="4138"/>
                  </a:lnTo>
                  <a:cubicBezTo>
                    <a:pt x="44452" y="4958"/>
                    <a:pt x="30379" y="6568"/>
                    <a:pt x="29779" y="6568"/>
                  </a:cubicBezTo>
                  <a:lnTo>
                    <a:pt x="2235" y="6548"/>
                  </a:lnTo>
                  <a:cubicBezTo>
                    <a:pt x="1531" y="6548"/>
                    <a:pt x="889" y="5977"/>
                    <a:pt x="800" y="5273"/>
                  </a:cubicBezTo>
                  <a:lnTo>
                    <a:pt x="134"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5967825" y="1450513"/>
              <a:ext cx="1193075" cy="86175"/>
            </a:xfrm>
            <a:custGeom>
              <a:rect b="b" l="l" r="r" t="t"/>
              <a:pathLst>
                <a:path extrusionOk="0" h="3447" w="47723">
                  <a:moveTo>
                    <a:pt x="1" y="1"/>
                  </a:moveTo>
                  <a:lnTo>
                    <a:pt x="28867" y="982"/>
                  </a:lnTo>
                  <a:cubicBezTo>
                    <a:pt x="29465" y="982"/>
                    <a:pt x="43538" y="2619"/>
                    <a:pt x="47722" y="3447"/>
                  </a:cubicBezTo>
                  <a:lnTo>
                    <a:pt x="47722" y="3340"/>
                  </a:lnTo>
                  <a:cubicBezTo>
                    <a:pt x="47722" y="3132"/>
                    <a:pt x="28611" y="21"/>
                    <a:pt x="27908" y="21"/>
                  </a:cubicBezTo>
                  <a:lnTo>
                    <a:pt x="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6117350" y="1513413"/>
              <a:ext cx="70575" cy="70550"/>
            </a:xfrm>
            <a:custGeom>
              <a:rect b="b" l="l" r="r" t="t"/>
              <a:pathLst>
                <a:path extrusionOk="0" h="2822" w="2823">
                  <a:moveTo>
                    <a:pt x="1413" y="1"/>
                  </a:moveTo>
                  <a:cubicBezTo>
                    <a:pt x="634" y="1"/>
                    <a:pt x="2" y="632"/>
                    <a:pt x="2" y="1411"/>
                  </a:cubicBezTo>
                  <a:cubicBezTo>
                    <a:pt x="1" y="2189"/>
                    <a:pt x="632" y="2822"/>
                    <a:pt x="1412" y="2822"/>
                  </a:cubicBezTo>
                  <a:cubicBezTo>
                    <a:pt x="1412" y="2822"/>
                    <a:pt x="1413" y="2822"/>
                    <a:pt x="1414" y="2822"/>
                  </a:cubicBezTo>
                  <a:cubicBezTo>
                    <a:pt x="2191" y="2822"/>
                    <a:pt x="2823" y="2191"/>
                    <a:pt x="2823" y="1413"/>
                  </a:cubicBezTo>
                  <a:cubicBezTo>
                    <a:pt x="2823" y="634"/>
                    <a:pt x="2191" y="2"/>
                    <a:pt x="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6262100" y="1520338"/>
              <a:ext cx="35400" cy="49650"/>
            </a:xfrm>
            <a:custGeom>
              <a:rect b="b" l="l" r="r" t="t"/>
              <a:pathLst>
                <a:path extrusionOk="0" h="1986" w="1416">
                  <a:moveTo>
                    <a:pt x="1053" y="148"/>
                  </a:moveTo>
                  <a:cubicBezTo>
                    <a:pt x="1160" y="148"/>
                    <a:pt x="1247" y="245"/>
                    <a:pt x="1247" y="366"/>
                  </a:cubicBezTo>
                  <a:lnTo>
                    <a:pt x="1245" y="1622"/>
                  </a:lnTo>
                  <a:cubicBezTo>
                    <a:pt x="1245" y="1741"/>
                    <a:pt x="1158" y="1837"/>
                    <a:pt x="1052" y="1837"/>
                  </a:cubicBezTo>
                  <a:lnTo>
                    <a:pt x="362" y="1837"/>
                  </a:lnTo>
                  <a:cubicBezTo>
                    <a:pt x="256" y="1837"/>
                    <a:pt x="169" y="1739"/>
                    <a:pt x="169" y="1620"/>
                  </a:cubicBezTo>
                  <a:lnTo>
                    <a:pt x="170" y="364"/>
                  </a:lnTo>
                  <a:cubicBezTo>
                    <a:pt x="170" y="244"/>
                    <a:pt x="257" y="148"/>
                    <a:pt x="363" y="148"/>
                  </a:cubicBezTo>
                  <a:close/>
                  <a:moveTo>
                    <a:pt x="256" y="1"/>
                  </a:moveTo>
                  <a:cubicBezTo>
                    <a:pt x="115" y="1"/>
                    <a:pt x="1" y="113"/>
                    <a:pt x="1" y="254"/>
                  </a:cubicBezTo>
                  <a:lnTo>
                    <a:pt x="1" y="1730"/>
                  </a:lnTo>
                  <a:cubicBezTo>
                    <a:pt x="1" y="1870"/>
                    <a:pt x="114" y="1984"/>
                    <a:pt x="254" y="1984"/>
                  </a:cubicBezTo>
                  <a:lnTo>
                    <a:pt x="1161" y="1985"/>
                  </a:lnTo>
                  <a:cubicBezTo>
                    <a:pt x="1301" y="1985"/>
                    <a:pt x="1415" y="1871"/>
                    <a:pt x="1415" y="1732"/>
                  </a:cubicBezTo>
                  <a:lnTo>
                    <a:pt x="1416" y="255"/>
                  </a:lnTo>
                  <a:cubicBezTo>
                    <a:pt x="1416" y="115"/>
                    <a:pt x="1302" y="1"/>
                    <a:pt x="1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6627800" y="1586313"/>
              <a:ext cx="32200" cy="32125"/>
            </a:xfrm>
            <a:custGeom>
              <a:rect b="b" l="l" r="r" t="t"/>
              <a:pathLst>
                <a:path extrusionOk="0" h="1285" w="1288">
                  <a:moveTo>
                    <a:pt x="1288" y="0"/>
                  </a:moveTo>
                  <a:cubicBezTo>
                    <a:pt x="1285" y="709"/>
                    <a:pt x="709" y="1284"/>
                    <a:pt x="1" y="1285"/>
                  </a:cubicBezTo>
                  <a:cubicBezTo>
                    <a:pt x="710" y="1284"/>
                    <a:pt x="1285" y="709"/>
                    <a:pt x="1288"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6069750" y="1552713"/>
              <a:ext cx="590250" cy="65725"/>
            </a:xfrm>
            <a:custGeom>
              <a:rect b="b" l="l" r="r" t="t"/>
              <a:pathLst>
                <a:path extrusionOk="0" h="2629" w="23610">
                  <a:moveTo>
                    <a:pt x="2" y="0"/>
                  </a:moveTo>
                  <a:lnTo>
                    <a:pt x="2" y="1323"/>
                  </a:lnTo>
                  <a:cubicBezTo>
                    <a:pt x="1" y="2035"/>
                    <a:pt x="578" y="2612"/>
                    <a:pt x="1289" y="2614"/>
                  </a:cubicBezTo>
                  <a:lnTo>
                    <a:pt x="22319" y="2629"/>
                  </a:lnTo>
                  <a:lnTo>
                    <a:pt x="22323" y="2629"/>
                  </a:lnTo>
                  <a:cubicBezTo>
                    <a:pt x="23032" y="2628"/>
                    <a:pt x="23609" y="2051"/>
                    <a:pt x="23610" y="1341"/>
                  </a:cubicBezTo>
                  <a:lnTo>
                    <a:pt x="23610" y="18"/>
                  </a:lnTo>
                  <a:lnTo>
                    <a:pt x="21044" y="17"/>
                  </a:lnTo>
                  <a:lnTo>
                    <a:pt x="21044" y="159"/>
                  </a:lnTo>
                  <a:cubicBezTo>
                    <a:pt x="21042" y="871"/>
                    <a:pt x="20468" y="1446"/>
                    <a:pt x="19757" y="1447"/>
                  </a:cubicBezTo>
                  <a:lnTo>
                    <a:pt x="19754" y="1447"/>
                  </a:lnTo>
                  <a:lnTo>
                    <a:pt x="7973" y="1438"/>
                  </a:lnTo>
                  <a:lnTo>
                    <a:pt x="7920" y="1438"/>
                  </a:lnTo>
                  <a:cubicBezTo>
                    <a:pt x="7233" y="1410"/>
                    <a:pt x="6685" y="843"/>
                    <a:pt x="6686" y="149"/>
                  </a:cubicBezTo>
                  <a:lnTo>
                    <a:pt x="6686" y="5"/>
                  </a:lnTo>
                  <a:lnTo>
                    <a:pt x="5043" y="4"/>
                  </a:lnTo>
                  <a:cubicBezTo>
                    <a:pt x="4960" y="885"/>
                    <a:pt x="4218" y="1574"/>
                    <a:pt x="3316" y="1574"/>
                  </a:cubicBezTo>
                  <a:cubicBezTo>
                    <a:pt x="2413" y="1574"/>
                    <a:pt x="1670" y="882"/>
                    <a:pt x="1590" y="1"/>
                  </a:cubicBez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6109475" y="1552738"/>
              <a:ext cx="86375" cy="39325"/>
            </a:xfrm>
            <a:custGeom>
              <a:rect b="b" l="l" r="r" t="t"/>
              <a:pathLst>
                <a:path extrusionOk="0" h="1573" w="3455">
                  <a:moveTo>
                    <a:pt x="1" y="0"/>
                  </a:moveTo>
                  <a:cubicBezTo>
                    <a:pt x="81" y="881"/>
                    <a:pt x="824" y="1573"/>
                    <a:pt x="1727" y="1573"/>
                  </a:cubicBezTo>
                  <a:cubicBezTo>
                    <a:pt x="2629" y="1573"/>
                    <a:pt x="3371" y="884"/>
                    <a:pt x="3454" y="3"/>
                  </a:cubicBezTo>
                  <a:lnTo>
                    <a:pt x="3129" y="3"/>
                  </a:lnTo>
                  <a:cubicBezTo>
                    <a:pt x="3047" y="705"/>
                    <a:pt x="2450" y="1249"/>
                    <a:pt x="1727" y="1249"/>
                  </a:cubicBezTo>
                  <a:cubicBezTo>
                    <a:pt x="1002" y="1249"/>
                    <a:pt x="407" y="703"/>
                    <a:pt x="326" y="2"/>
                  </a:cubicBezTo>
                  <a:lnTo>
                    <a:pt x="1"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6236850" y="1552838"/>
              <a:ext cx="354825" cy="35850"/>
            </a:xfrm>
            <a:custGeom>
              <a:rect b="b" l="l" r="r" t="t"/>
              <a:pathLst>
                <a:path extrusionOk="0" h="1434" w="14193">
                  <a:moveTo>
                    <a:pt x="2" y="0"/>
                  </a:moveTo>
                  <a:lnTo>
                    <a:pt x="2" y="144"/>
                  </a:lnTo>
                  <a:cubicBezTo>
                    <a:pt x="1" y="838"/>
                    <a:pt x="549" y="1405"/>
                    <a:pt x="1236" y="1433"/>
                  </a:cubicBezTo>
                  <a:cubicBezTo>
                    <a:pt x="615" y="1407"/>
                    <a:pt x="111" y="943"/>
                    <a:pt x="17" y="342"/>
                  </a:cubicBezTo>
                  <a:lnTo>
                    <a:pt x="17" y="342"/>
                  </a:lnTo>
                  <a:cubicBezTo>
                    <a:pt x="236" y="744"/>
                    <a:pt x="661" y="1017"/>
                    <a:pt x="1152" y="1017"/>
                  </a:cubicBezTo>
                  <a:lnTo>
                    <a:pt x="12931" y="1027"/>
                  </a:lnTo>
                  <a:cubicBezTo>
                    <a:pt x="13549" y="1027"/>
                    <a:pt x="14067" y="592"/>
                    <a:pt x="14192" y="12"/>
                  </a:cubicBezTo>
                  <a:lnTo>
                    <a:pt x="2425" y="3"/>
                  </a:lnTo>
                  <a:lnTo>
                    <a:pt x="2425" y="432"/>
                  </a:lnTo>
                  <a:cubicBezTo>
                    <a:pt x="2425" y="571"/>
                    <a:pt x="2311" y="685"/>
                    <a:pt x="2171" y="685"/>
                  </a:cubicBezTo>
                  <a:lnTo>
                    <a:pt x="1264" y="684"/>
                  </a:lnTo>
                  <a:cubicBezTo>
                    <a:pt x="1124" y="684"/>
                    <a:pt x="1011" y="570"/>
                    <a:pt x="1011" y="430"/>
                  </a:cubicBezTo>
                  <a:lnTo>
                    <a:pt x="1011" y="2"/>
                  </a:ln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6237275" y="1553113"/>
              <a:ext cx="358575" cy="35800"/>
            </a:xfrm>
            <a:custGeom>
              <a:rect b="b" l="l" r="r" t="t"/>
              <a:pathLst>
                <a:path extrusionOk="0" h="1432" w="14343">
                  <a:moveTo>
                    <a:pt x="14175" y="1"/>
                  </a:moveTo>
                  <a:cubicBezTo>
                    <a:pt x="14050" y="581"/>
                    <a:pt x="13532" y="1016"/>
                    <a:pt x="12914" y="1016"/>
                  </a:cubicBezTo>
                  <a:lnTo>
                    <a:pt x="1135" y="1006"/>
                  </a:lnTo>
                  <a:cubicBezTo>
                    <a:pt x="644" y="1006"/>
                    <a:pt x="219" y="733"/>
                    <a:pt x="0" y="331"/>
                  </a:cubicBezTo>
                  <a:lnTo>
                    <a:pt x="0" y="331"/>
                  </a:lnTo>
                  <a:cubicBezTo>
                    <a:pt x="94" y="932"/>
                    <a:pt x="598" y="1396"/>
                    <a:pt x="1219" y="1422"/>
                  </a:cubicBezTo>
                  <a:lnTo>
                    <a:pt x="1272" y="1422"/>
                  </a:lnTo>
                  <a:lnTo>
                    <a:pt x="13053" y="1431"/>
                  </a:lnTo>
                  <a:lnTo>
                    <a:pt x="13056" y="1431"/>
                  </a:lnTo>
                  <a:cubicBezTo>
                    <a:pt x="13767" y="1430"/>
                    <a:pt x="14341" y="855"/>
                    <a:pt x="14343" y="143"/>
                  </a:cubicBezTo>
                  <a:lnTo>
                    <a:pt x="143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6266300" y="1552863"/>
              <a:ext cx="26950" cy="13400"/>
            </a:xfrm>
            <a:custGeom>
              <a:rect b="b" l="l" r="r" t="t"/>
              <a:pathLst>
                <a:path extrusionOk="0" h="536" w="1078">
                  <a:moveTo>
                    <a:pt x="2" y="1"/>
                  </a:moveTo>
                  <a:lnTo>
                    <a:pt x="1" y="319"/>
                  </a:lnTo>
                  <a:cubicBezTo>
                    <a:pt x="1" y="438"/>
                    <a:pt x="88" y="536"/>
                    <a:pt x="194" y="536"/>
                  </a:cubicBezTo>
                  <a:lnTo>
                    <a:pt x="884" y="536"/>
                  </a:lnTo>
                  <a:cubicBezTo>
                    <a:pt x="990" y="536"/>
                    <a:pt x="1077" y="440"/>
                    <a:pt x="1077" y="321"/>
                  </a:cubicBezTo>
                  <a:lnTo>
                    <a:pt x="1077" y="2"/>
                  </a:lnTo>
                  <a:lnTo>
                    <a:pt x="2"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6262100" y="1552863"/>
              <a:ext cx="35375" cy="17125"/>
            </a:xfrm>
            <a:custGeom>
              <a:rect b="b" l="l" r="r" t="t"/>
              <a:pathLst>
                <a:path extrusionOk="0" h="685" w="1415">
                  <a:moveTo>
                    <a:pt x="1" y="1"/>
                  </a:moveTo>
                  <a:lnTo>
                    <a:pt x="1" y="429"/>
                  </a:lnTo>
                  <a:cubicBezTo>
                    <a:pt x="1" y="569"/>
                    <a:pt x="114" y="683"/>
                    <a:pt x="254" y="683"/>
                  </a:cubicBezTo>
                  <a:lnTo>
                    <a:pt x="1161" y="684"/>
                  </a:lnTo>
                  <a:cubicBezTo>
                    <a:pt x="1301" y="684"/>
                    <a:pt x="1415" y="570"/>
                    <a:pt x="1415" y="431"/>
                  </a:cubicBezTo>
                  <a:lnTo>
                    <a:pt x="1415" y="2"/>
                  </a:lnTo>
                  <a:lnTo>
                    <a:pt x="1245" y="2"/>
                  </a:lnTo>
                  <a:lnTo>
                    <a:pt x="1245" y="321"/>
                  </a:lnTo>
                  <a:cubicBezTo>
                    <a:pt x="1245" y="440"/>
                    <a:pt x="1158" y="536"/>
                    <a:pt x="1052" y="536"/>
                  </a:cubicBezTo>
                  <a:lnTo>
                    <a:pt x="362" y="536"/>
                  </a:lnTo>
                  <a:cubicBezTo>
                    <a:pt x="256" y="536"/>
                    <a:pt x="169" y="438"/>
                    <a:pt x="169" y="319"/>
                  </a:cubicBezTo>
                  <a:lnTo>
                    <a:pt x="170"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6117600" y="1552763"/>
              <a:ext cx="70100" cy="31200"/>
            </a:xfrm>
            <a:custGeom>
              <a:rect b="b" l="l" r="r" t="t"/>
              <a:pathLst>
                <a:path extrusionOk="0" h="1248" w="2804">
                  <a:moveTo>
                    <a:pt x="1" y="1"/>
                  </a:moveTo>
                  <a:lnTo>
                    <a:pt x="1" y="1"/>
                  </a:lnTo>
                  <a:cubicBezTo>
                    <a:pt x="82" y="702"/>
                    <a:pt x="677" y="1248"/>
                    <a:pt x="1402" y="1248"/>
                  </a:cubicBezTo>
                  <a:cubicBezTo>
                    <a:pt x="2125" y="1248"/>
                    <a:pt x="2722" y="704"/>
                    <a:pt x="2804" y="2"/>
                  </a:cubicBezTo>
                  <a:lnTo>
                    <a:pt x="1"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6"/>
          <p:cNvSpPr txBox="1"/>
          <p:nvPr>
            <p:ph type="title"/>
          </p:nvPr>
        </p:nvSpPr>
        <p:spPr>
          <a:xfrm>
            <a:off x="233600" y="74150"/>
            <a:ext cx="832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Numerical Predictors - Checking outliers</a:t>
            </a:r>
            <a:endParaRPr sz="2800"/>
          </a:p>
        </p:txBody>
      </p:sp>
      <p:sp>
        <p:nvSpPr>
          <p:cNvPr id="942" name="Google Shape;942;p36"/>
          <p:cNvSpPr txBox="1"/>
          <p:nvPr/>
        </p:nvSpPr>
        <p:spPr>
          <a:xfrm>
            <a:off x="5772750" y="1402050"/>
            <a:ext cx="2656200" cy="8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2200">
              <a:solidFill>
                <a:schemeClr val="accent2"/>
              </a:solidFill>
              <a:latin typeface="Sora"/>
              <a:ea typeface="Sora"/>
              <a:cs typeface="Sora"/>
              <a:sym typeface="Sora"/>
            </a:endParaRPr>
          </a:p>
        </p:txBody>
      </p:sp>
      <p:sp>
        <p:nvSpPr>
          <p:cNvPr id="943" name="Google Shape;943;p36"/>
          <p:cNvSpPr txBox="1"/>
          <p:nvPr/>
        </p:nvSpPr>
        <p:spPr>
          <a:xfrm>
            <a:off x="5772750" y="2154375"/>
            <a:ext cx="2656200" cy="17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944" name="Google Shape;944;p36"/>
          <p:cNvSpPr txBox="1"/>
          <p:nvPr>
            <p:ph type="title"/>
          </p:nvPr>
        </p:nvSpPr>
        <p:spPr>
          <a:xfrm>
            <a:off x="4240600" y="1646550"/>
            <a:ext cx="54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45" name="Google Shape;945;p36"/>
          <p:cNvSpPr txBox="1"/>
          <p:nvPr>
            <p:ph type="title"/>
          </p:nvPr>
        </p:nvSpPr>
        <p:spPr>
          <a:xfrm>
            <a:off x="377075" y="3321150"/>
            <a:ext cx="8320200" cy="1212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There are significant outliers with values up to more than 5000 for ap_lo and over 10000 for ap_hi. This is unreasonable for normal Diastolic Blood Pressure and Systolic blood pressure ranges. </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According to the CDC, systolic pressure should be less than 120 mm Hg for normal levels, and diastolic pressure should be less than 80 mm Hg. For at-risk level, systolic is 120–139 mm Hg and diastolic: 80–89 mm Hg. For high blood pressure (hypertension), systolic is 140 mm Hg or higher, and diastolic is 90 mm Hg or higher. </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Therefore, we eliminated these outliers to obtain more reliable data for further analysis</a:t>
            </a:r>
            <a:endParaRPr b="0" sz="1200">
              <a:latin typeface="Times New Roman"/>
              <a:ea typeface="Times New Roman"/>
              <a:cs typeface="Times New Roman"/>
              <a:sym typeface="Times New Roman"/>
            </a:endParaRPr>
          </a:p>
        </p:txBody>
      </p:sp>
      <p:pic>
        <p:nvPicPr>
          <p:cNvPr id="946" name="Google Shape;946;p36"/>
          <p:cNvPicPr preferRelativeResize="0"/>
          <p:nvPr/>
        </p:nvPicPr>
        <p:blipFill>
          <a:blip r:embed="rId3">
            <a:alphaModFix/>
          </a:blip>
          <a:stretch>
            <a:fillRect/>
          </a:stretch>
        </p:blipFill>
        <p:spPr>
          <a:xfrm>
            <a:off x="233600" y="823225"/>
            <a:ext cx="3772530" cy="2321551"/>
          </a:xfrm>
          <a:prstGeom prst="rect">
            <a:avLst/>
          </a:prstGeom>
          <a:noFill/>
          <a:ln>
            <a:noFill/>
          </a:ln>
        </p:spPr>
      </p:pic>
      <p:pic>
        <p:nvPicPr>
          <p:cNvPr id="947" name="Google Shape;947;p36"/>
          <p:cNvPicPr preferRelativeResize="0"/>
          <p:nvPr/>
        </p:nvPicPr>
        <p:blipFill>
          <a:blip r:embed="rId4">
            <a:alphaModFix/>
          </a:blip>
          <a:stretch>
            <a:fillRect/>
          </a:stretch>
        </p:blipFill>
        <p:spPr>
          <a:xfrm>
            <a:off x="5071500" y="818325"/>
            <a:ext cx="3772526" cy="23313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7"/>
          <p:cNvSpPr txBox="1"/>
          <p:nvPr>
            <p:ph type="title"/>
          </p:nvPr>
        </p:nvSpPr>
        <p:spPr>
          <a:xfrm>
            <a:off x="45150" y="0"/>
            <a:ext cx="93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Numerical Predictors - Checking outliers (cont.)</a:t>
            </a:r>
            <a:endParaRPr sz="2800"/>
          </a:p>
          <a:p>
            <a:pPr indent="0" lvl="0" marL="0" rtl="0" algn="l">
              <a:spcBef>
                <a:spcPts val="0"/>
              </a:spcBef>
              <a:spcAft>
                <a:spcPts val="0"/>
              </a:spcAft>
              <a:buNone/>
            </a:pPr>
            <a:r>
              <a:t/>
            </a:r>
            <a:endParaRPr sz="2800"/>
          </a:p>
        </p:txBody>
      </p:sp>
      <p:grpSp>
        <p:nvGrpSpPr>
          <p:cNvPr id="953" name="Google Shape;953;p37"/>
          <p:cNvGrpSpPr/>
          <p:nvPr/>
        </p:nvGrpSpPr>
        <p:grpSpPr>
          <a:xfrm rot="1708150">
            <a:off x="8687989" y="315130"/>
            <a:ext cx="103028" cy="320860"/>
            <a:chOff x="5861825" y="936538"/>
            <a:chExt cx="103025" cy="320850"/>
          </a:xfrm>
        </p:grpSpPr>
        <p:sp>
          <p:nvSpPr>
            <p:cNvPr id="954" name="Google Shape;954;p37"/>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7"/>
          <p:cNvGrpSpPr/>
          <p:nvPr/>
        </p:nvGrpSpPr>
        <p:grpSpPr>
          <a:xfrm rot="-1730455">
            <a:off x="8770188" y="788755"/>
            <a:ext cx="103029" cy="320864"/>
            <a:chOff x="5861825" y="936538"/>
            <a:chExt cx="103025" cy="320850"/>
          </a:xfrm>
        </p:grpSpPr>
        <p:sp>
          <p:nvSpPr>
            <p:cNvPr id="963" name="Google Shape;963;p37"/>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7"/>
          <p:cNvGrpSpPr/>
          <p:nvPr/>
        </p:nvGrpSpPr>
        <p:grpSpPr>
          <a:xfrm rot="1708150">
            <a:off x="309180" y="4290680"/>
            <a:ext cx="103028" cy="320860"/>
            <a:chOff x="5861825" y="936538"/>
            <a:chExt cx="103025" cy="320850"/>
          </a:xfrm>
        </p:grpSpPr>
        <p:sp>
          <p:nvSpPr>
            <p:cNvPr id="972" name="Google Shape;972;p37"/>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7"/>
          <p:cNvSpPr txBox="1"/>
          <p:nvPr/>
        </p:nvSpPr>
        <p:spPr>
          <a:xfrm>
            <a:off x="5951425" y="611625"/>
            <a:ext cx="2705400" cy="4221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BMI: </a:t>
            </a:r>
            <a:r>
              <a:rPr lang="en" sz="1200">
                <a:solidFill>
                  <a:schemeClr val="dk1"/>
                </a:solidFill>
                <a:latin typeface="Times New Roman"/>
                <a:ea typeface="Times New Roman"/>
                <a:cs typeface="Times New Roman"/>
                <a:sym typeface="Times New Roman"/>
              </a:rPr>
              <a:t>the mean BMI of those examined with the absence of cardiovascular disease is lower than that of those examined with the presence of cardiovascular disease.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Age: </a:t>
            </a:r>
            <a:r>
              <a:rPr lang="en" sz="1200">
                <a:solidFill>
                  <a:schemeClr val="dk1"/>
                </a:solidFill>
                <a:latin typeface="Times New Roman"/>
                <a:ea typeface="Times New Roman"/>
                <a:cs typeface="Times New Roman"/>
                <a:sym typeface="Times New Roman"/>
              </a:rPr>
              <a:t>The mean age of patients at higher risk of cardiovascular disease is higher than that of patients without cardiovascular disease.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Ap_lo: </a:t>
            </a:r>
            <a:r>
              <a:rPr lang="en" sz="1200">
                <a:solidFill>
                  <a:schemeClr val="dk1"/>
                </a:solidFill>
                <a:latin typeface="Times New Roman"/>
                <a:ea typeface="Times New Roman"/>
                <a:cs typeface="Times New Roman"/>
                <a:sym typeface="Times New Roman"/>
              </a:rPr>
              <a:t>The mean diastolic blood pressure disease for those with either the absence or presence of cardiovascular disease is the same.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Ap_hi: </a:t>
            </a:r>
            <a:r>
              <a:rPr lang="en" sz="1200">
                <a:solidFill>
                  <a:schemeClr val="dk1"/>
                </a:solidFill>
                <a:latin typeface="Times New Roman"/>
                <a:ea typeface="Times New Roman"/>
                <a:cs typeface="Times New Roman"/>
                <a:sym typeface="Times New Roman"/>
              </a:rPr>
              <a:t>The mean systolic blood pressure for those with a disease is higher than for those without disease.</a:t>
            </a:r>
            <a:endParaRPr sz="1200">
              <a:solidFill>
                <a:schemeClr val="dk1"/>
              </a:solidFill>
              <a:latin typeface="Times New Roman"/>
              <a:ea typeface="Times New Roman"/>
              <a:cs typeface="Times New Roman"/>
              <a:sym typeface="Times New Roman"/>
            </a:endParaRPr>
          </a:p>
        </p:txBody>
      </p:sp>
      <p:pic>
        <p:nvPicPr>
          <p:cNvPr id="981" name="Google Shape;981;p37"/>
          <p:cNvPicPr preferRelativeResize="0"/>
          <p:nvPr/>
        </p:nvPicPr>
        <p:blipFill>
          <a:blip r:embed="rId3">
            <a:alphaModFix/>
          </a:blip>
          <a:stretch>
            <a:fillRect/>
          </a:stretch>
        </p:blipFill>
        <p:spPr>
          <a:xfrm>
            <a:off x="569125" y="733625"/>
            <a:ext cx="5495539" cy="3408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8"/>
          <p:cNvSpPr txBox="1"/>
          <p:nvPr>
            <p:ph type="title"/>
          </p:nvPr>
        </p:nvSpPr>
        <p:spPr>
          <a:xfrm>
            <a:off x="440325"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Numerical Predictors -  Distribution</a:t>
            </a:r>
            <a:endParaRPr/>
          </a:p>
        </p:txBody>
      </p:sp>
      <p:grpSp>
        <p:nvGrpSpPr>
          <p:cNvPr id="987" name="Google Shape;987;p38"/>
          <p:cNvGrpSpPr/>
          <p:nvPr/>
        </p:nvGrpSpPr>
        <p:grpSpPr>
          <a:xfrm rot="1708150">
            <a:off x="8687989" y="315130"/>
            <a:ext cx="103028" cy="320860"/>
            <a:chOff x="5861825" y="936538"/>
            <a:chExt cx="103025" cy="320850"/>
          </a:xfrm>
        </p:grpSpPr>
        <p:sp>
          <p:nvSpPr>
            <p:cNvPr id="988" name="Google Shape;988;p38"/>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38"/>
          <p:cNvGrpSpPr/>
          <p:nvPr/>
        </p:nvGrpSpPr>
        <p:grpSpPr>
          <a:xfrm rot="-1730455">
            <a:off x="8770188" y="788755"/>
            <a:ext cx="103029" cy="320864"/>
            <a:chOff x="5861825" y="936538"/>
            <a:chExt cx="103025" cy="320850"/>
          </a:xfrm>
        </p:grpSpPr>
        <p:sp>
          <p:nvSpPr>
            <p:cNvPr id="997" name="Google Shape;997;p38"/>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8"/>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8"/>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8"/>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38"/>
          <p:cNvGrpSpPr/>
          <p:nvPr/>
        </p:nvGrpSpPr>
        <p:grpSpPr>
          <a:xfrm rot="1708150">
            <a:off x="309180" y="4290680"/>
            <a:ext cx="103028" cy="320860"/>
            <a:chOff x="5861825" y="936538"/>
            <a:chExt cx="103025" cy="320850"/>
          </a:xfrm>
        </p:grpSpPr>
        <p:sp>
          <p:nvSpPr>
            <p:cNvPr id="1006" name="Google Shape;1006;p38"/>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8"/>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8"/>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8"/>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4" name="Google Shape;1014;p38"/>
          <p:cNvPicPr preferRelativeResize="0"/>
          <p:nvPr/>
        </p:nvPicPr>
        <p:blipFill>
          <a:blip r:embed="rId3">
            <a:alphaModFix/>
          </a:blip>
          <a:stretch>
            <a:fillRect/>
          </a:stretch>
        </p:blipFill>
        <p:spPr>
          <a:xfrm>
            <a:off x="378453" y="638450"/>
            <a:ext cx="5898135" cy="3581314"/>
          </a:xfrm>
          <a:prstGeom prst="rect">
            <a:avLst/>
          </a:prstGeom>
          <a:noFill/>
          <a:ln>
            <a:noFill/>
          </a:ln>
        </p:spPr>
      </p:pic>
      <p:sp>
        <p:nvSpPr>
          <p:cNvPr id="1015" name="Google Shape;1015;p38"/>
          <p:cNvSpPr txBox="1"/>
          <p:nvPr/>
        </p:nvSpPr>
        <p:spPr>
          <a:xfrm>
            <a:off x="6276600" y="478800"/>
            <a:ext cx="30000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D0D0D"/>
              </a:buClr>
              <a:buSzPts val="1200"/>
              <a:buFont typeface="Times New Roman"/>
              <a:buChar char="●"/>
            </a:pPr>
            <a:r>
              <a:rPr b="1" lang="en" sz="1200">
                <a:solidFill>
                  <a:srgbClr val="0D0D0D"/>
                </a:solidFill>
                <a:latin typeface="Times New Roman"/>
                <a:ea typeface="Times New Roman"/>
                <a:cs typeface="Times New Roman"/>
                <a:sym typeface="Times New Roman"/>
              </a:rPr>
              <a:t>Age:</a:t>
            </a:r>
            <a:r>
              <a:rPr lang="en" sz="1200">
                <a:solidFill>
                  <a:srgbClr val="0D0D0D"/>
                </a:solidFill>
                <a:latin typeface="Times New Roman"/>
                <a:ea typeface="Times New Roman"/>
                <a:cs typeface="Times New Roman"/>
                <a:sym typeface="Times New Roman"/>
              </a:rPr>
              <a:t> A left-skewed </a:t>
            </a:r>
            <a:r>
              <a:rPr lang="en" sz="1200">
                <a:solidFill>
                  <a:srgbClr val="0D0D0D"/>
                </a:solidFill>
                <a:latin typeface="Times New Roman"/>
                <a:ea typeface="Times New Roman"/>
                <a:cs typeface="Times New Roman"/>
                <a:sym typeface="Times New Roman"/>
              </a:rPr>
              <a:t>distribution, meaning there are more young individuals than older ones in the dataset. </a:t>
            </a:r>
            <a:r>
              <a:rPr lang="en" sz="1200">
                <a:solidFill>
                  <a:srgbClr val="0D0D0D"/>
                </a:solidFill>
                <a:latin typeface="Times New Roman"/>
                <a:ea typeface="Times New Roman"/>
                <a:cs typeface="Times New Roman"/>
                <a:sym typeface="Times New Roman"/>
              </a:rPr>
              <a:t>Most individuals are between 50 and 60 years old.</a:t>
            </a:r>
            <a:endParaRPr sz="1200">
              <a:solidFill>
                <a:srgbClr val="0D0D0D"/>
              </a:solidFill>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b="1" lang="en" sz="1200">
                <a:solidFill>
                  <a:srgbClr val="0D0D0D"/>
                </a:solidFill>
                <a:latin typeface="Times New Roman"/>
                <a:ea typeface="Times New Roman"/>
                <a:cs typeface="Times New Roman"/>
                <a:sym typeface="Times New Roman"/>
              </a:rPr>
              <a:t>BMI:</a:t>
            </a:r>
            <a:r>
              <a:rPr lang="en" sz="1200">
                <a:solidFill>
                  <a:srgbClr val="0D0D0D"/>
                </a:solidFill>
                <a:latin typeface="Times New Roman"/>
                <a:ea typeface="Times New Roman"/>
                <a:cs typeface="Times New Roman"/>
                <a:sym typeface="Times New Roman"/>
              </a:rPr>
              <a:t> The </a:t>
            </a:r>
            <a:r>
              <a:rPr lang="en" sz="1200">
                <a:solidFill>
                  <a:srgbClr val="0D0D0D"/>
                </a:solidFill>
                <a:latin typeface="Times New Roman"/>
                <a:ea typeface="Times New Roman"/>
                <a:cs typeface="Times New Roman"/>
                <a:sym typeface="Times New Roman"/>
              </a:rPr>
              <a:t>distribution</a:t>
            </a:r>
            <a:r>
              <a:rPr lang="en" sz="1200">
                <a:solidFill>
                  <a:srgbClr val="0D0D0D"/>
                </a:solidFill>
                <a:latin typeface="Times New Roman"/>
                <a:ea typeface="Times New Roman"/>
                <a:cs typeface="Times New Roman"/>
                <a:sym typeface="Times New Roman"/>
              </a:rPr>
              <a:t> is right-skewed and centered around a BMI of around 30. There are few very low or very high BMI values, as indicated by the tails of the distribution.</a:t>
            </a:r>
            <a:endParaRPr sz="1200">
              <a:solidFill>
                <a:srgbClr val="0D0D0D"/>
              </a:solidFill>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b="1" lang="en" sz="1200">
                <a:solidFill>
                  <a:srgbClr val="0D0D0D"/>
                </a:solidFill>
                <a:latin typeface="Times New Roman"/>
                <a:ea typeface="Times New Roman"/>
                <a:cs typeface="Times New Roman"/>
                <a:sym typeface="Times New Roman"/>
              </a:rPr>
              <a:t>Systolic Blood Pressure</a:t>
            </a:r>
            <a:r>
              <a:rPr lang="en" sz="1200">
                <a:solidFill>
                  <a:srgbClr val="0D0D0D"/>
                </a:solidFill>
                <a:latin typeface="Times New Roman"/>
                <a:ea typeface="Times New Roman"/>
                <a:cs typeface="Times New Roman"/>
                <a:sym typeface="Times New Roman"/>
              </a:rPr>
              <a:t>: The distribution is right-skewed, with more individuals having higher systolic blood pressure.</a:t>
            </a:r>
            <a:endParaRPr sz="1200">
              <a:solidFill>
                <a:srgbClr val="0D0D0D"/>
              </a:solidFill>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b="1" lang="en" sz="1200">
                <a:solidFill>
                  <a:srgbClr val="0D0D0D"/>
                </a:solidFill>
                <a:latin typeface="Times New Roman"/>
                <a:ea typeface="Times New Roman"/>
                <a:cs typeface="Times New Roman"/>
                <a:sym typeface="Times New Roman"/>
              </a:rPr>
              <a:t>Diastolic Blood Pressure</a:t>
            </a:r>
            <a:r>
              <a:rPr lang="en" sz="1200">
                <a:solidFill>
                  <a:srgbClr val="0D0D0D"/>
                </a:solidFill>
                <a:latin typeface="Times New Roman"/>
                <a:ea typeface="Times New Roman"/>
                <a:cs typeface="Times New Roman"/>
                <a:sym typeface="Times New Roman"/>
              </a:rPr>
              <a:t>: The distribution of diastolic blood pressure is </a:t>
            </a:r>
            <a:r>
              <a:rPr lang="en" sz="1200">
                <a:solidFill>
                  <a:srgbClr val="0D0D0D"/>
                </a:solidFill>
                <a:latin typeface="Times New Roman"/>
                <a:ea typeface="Times New Roman"/>
                <a:cs typeface="Times New Roman"/>
                <a:sym typeface="Times New Roman"/>
              </a:rPr>
              <a:t> right-skewed</a:t>
            </a:r>
            <a:r>
              <a:rPr lang="en" sz="1200">
                <a:solidFill>
                  <a:srgbClr val="0D0D0D"/>
                </a:solidFill>
                <a:latin typeface="Times New Roman"/>
                <a:ea typeface="Times New Roman"/>
                <a:cs typeface="Times New Roman"/>
                <a:sym typeface="Times New Roman"/>
              </a:rPr>
              <a:t>, with the highest frequency at around 80 mmHg. There are smaller peaks at around 60 mmHg and 100 mmHg.</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39"/>
          <p:cNvSpPr txBox="1"/>
          <p:nvPr>
            <p:ph type="title"/>
          </p:nvPr>
        </p:nvSpPr>
        <p:spPr>
          <a:xfrm>
            <a:off x="476825" y="51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Categorical</a:t>
            </a:r>
            <a:r>
              <a:rPr lang="en" sz="2800"/>
              <a:t> Predictors -  Distribution</a:t>
            </a:r>
            <a:endParaRPr/>
          </a:p>
        </p:txBody>
      </p:sp>
      <p:sp>
        <p:nvSpPr>
          <p:cNvPr id="1021" name="Google Shape;1021;p39"/>
          <p:cNvSpPr txBox="1"/>
          <p:nvPr/>
        </p:nvSpPr>
        <p:spPr>
          <a:xfrm>
            <a:off x="655225" y="3653500"/>
            <a:ext cx="84387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Overall, we see that the number of patients with normal cholesterol levels accounts for 75.6%, a big difference from the remaining two. Likewise, the normal glucose level accounts for up to 85.2%, followed by well above the normal level of 7.9%. </a:t>
            </a:r>
            <a:endParaRPr sz="1200">
              <a:solidFill>
                <a:schemeClr val="dk1"/>
              </a:solidFill>
              <a:latin typeface="Times New Roman"/>
              <a:ea typeface="Times New Roman"/>
              <a:cs typeface="Times New Roman"/>
              <a:sym typeface="Times New Roman"/>
            </a:endParaRPr>
          </a:p>
        </p:txBody>
      </p:sp>
      <p:pic>
        <p:nvPicPr>
          <p:cNvPr id="1022" name="Google Shape;1022;p39"/>
          <p:cNvPicPr preferRelativeResize="0"/>
          <p:nvPr/>
        </p:nvPicPr>
        <p:blipFill rotWithShape="1">
          <a:blip r:embed="rId3">
            <a:alphaModFix/>
          </a:blip>
          <a:srcRect b="0" l="0" r="2496" t="0"/>
          <a:stretch/>
        </p:blipFill>
        <p:spPr>
          <a:xfrm>
            <a:off x="441525" y="776175"/>
            <a:ext cx="3993099" cy="2547726"/>
          </a:xfrm>
          <a:prstGeom prst="rect">
            <a:avLst/>
          </a:prstGeom>
          <a:noFill/>
          <a:ln>
            <a:noFill/>
          </a:ln>
        </p:spPr>
      </p:pic>
      <p:pic>
        <p:nvPicPr>
          <p:cNvPr id="1023" name="Google Shape;1023;p39"/>
          <p:cNvPicPr preferRelativeResize="0"/>
          <p:nvPr/>
        </p:nvPicPr>
        <p:blipFill>
          <a:blip r:embed="rId4">
            <a:alphaModFix/>
          </a:blip>
          <a:stretch>
            <a:fillRect/>
          </a:stretch>
        </p:blipFill>
        <p:spPr>
          <a:xfrm>
            <a:off x="4733325" y="775138"/>
            <a:ext cx="4095127" cy="25497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0"/>
          <p:cNvSpPr txBox="1"/>
          <p:nvPr>
            <p:ph type="title"/>
          </p:nvPr>
        </p:nvSpPr>
        <p:spPr>
          <a:xfrm>
            <a:off x="470750" y="117950"/>
            <a:ext cx="853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Categorical Predictors -  Distribution (cont.)</a:t>
            </a:r>
            <a:endParaRPr/>
          </a:p>
        </p:txBody>
      </p:sp>
      <p:sp>
        <p:nvSpPr>
          <p:cNvPr id="1029" name="Google Shape;1029;p40"/>
          <p:cNvSpPr txBox="1"/>
          <p:nvPr/>
        </p:nvSpPr>
        <p:spPr>
          <a:xfrm>
            <a:off x="1609450" y="4313725"/>
            <a:ext cx="71559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The percentage of patients who report they do not smoke is 91.2%, and 94.7% do not drink alcohol. Next, the rate of patients who think they are active also accounts for 80.2%. </a:t>
            </a:r>
            <a:endParaRPr sz="1100">
              <a:solidFill>
                <a:schemeClr val="dk1"/>
              </a:solidFill>
              <a:latin typeface="Roboto"/>
              <a:ea typeface="Roboto"/>
              <a:cs typeface="Roboto"/>
              <a:sym typeface="Roboto"/>
            </a:endParaRPr>
          </a:p>
        </p:txBody>
      </p:sp>
      <p:pic>
        <p:nvPicPr>
          <p:cNvPr id="1030" name="Google Shape;1030;p40"/>
          <p:cNvPicPr preferRelativeResize="0"/>
          <p:nvPr/>
        </p:nvPicPr>
        <p:blipFill>
          <a:blip r:embed="rId3">
            <a:alphaModFix/>
          </a:blip>
          <a:stretch>
            <a:fillRect/>
          </a:stretch>
        </p:blipFill>
        <p:spPr>
          <a:xfrm>
            <a:off x="2150975" y="833263"/>
            <a:ext cx="5402278" cy="33378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41"/>
          <p:cNvSpPr txBox="1"/>
          <p:nvPr>
            <p:ph type="title"/>
          </p:nvPr>
        </p:nvSpPr>
        <p:spPr>
          <a:xfrm>
            <a:off x="482925" y="124025"/>
            <a:ext cx="841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Categorical Predictors -  Distribution (cont.)</a:t>
            </a:r>
            <a:endParaRPr/>
          </a:p>
        </p:txBody>
      </p:sp>
      <p:sp>
        <p:nvSpPr>
          <p:cNvPr id="1036" name="Google Shape;1036;p41"/>
          <p:cNvSpPr txBox="1"/>
          <p:nvPr/>
        </p:nvSpPr>
        <p:spPr>
          <a:xfrm>
            <a:off x="1549750" y="3560350"/>
            <a:ext cx="6870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In summary, the number of people at risk of cardiovascular disease is 50.1%, not far away from the number of people not at risk of disease, 49.9%. Overall, the findings from this data show that most patients have a healthy lifestyle with a healthy diet and are physically active. However, the prediction results show that the number of people at risk of getting disease or not is not much different.</a:t>
            </a:r>
            <a:endParaRPr sz="1100">
              <a:solidFill>
                <a:schemeClr val="dk1"/>
              </a:solidFill>
              <a:latin typeface="Roboto"/>
              <a:ea typeface="Roboto"/>
              <a:cs typeface="Roboto"/>
              <a:sym typeface="Roboto"/>
            </a:endParaRPr>
          </a:p>
        </p:txBody>
      </p:sp>
      <p:pic>
        <p:nvPicPr>
          <p:cNvPr id="1037" name="Google Shape;1037;p41"/>
          <p:cNvPicPr preferRelativeResize="0"/>
          <p:nvPr/>
        </p:nvPicPr>
        <p:blipFill>
          <a:blip r:embed="rId3">
            <a:alphaModFix/>
          </a:blip>
          <a:stretch>
            <a:fillRect/>
          </a:stretch>
        </p:blipFill>
        <p:spPr>
          <a:xfrm>
            <a:off x="2389075" y="849125"/>
            <a:ext cx="4134397" cy="2558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42"/>
          <p:cNvSpPr txBox="1"/>
          <p:nvPr>
            <p:ph type="title"/>
          </p:nvPr>
        </p:nvSpPr>
        <p:spPr>
          <a:xfrm>
            <a:off x="440425" y="273600"/>
            <a:ext cx="850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Correlation heatmap for numerical predictors</a:t>
            </a:r>
            <a:endParaRPr sz="2700"/>
          </a:p>
        </p:txBody>
      </p:sp>
      <p:grpSp>
        <p:nvGrpSpPr>
          <p:cNvPr id="1043" name="Google Shape;1043;p42"/>
          <p:cNvGrpSpPr/>
          <p:nvPr/>
        </p:nvGrpSpPr>
        <p:grpSpPr>
          <a:xfrm rot="1708150">
            <a:off x="8687989" y="315130"/>
            <a:ext cx="103028" cy="320860"/>
            <a:chOff x="5861825" y="936538"/>
            <a:chExt cx="103025" cy="320850"/>
          </a:xfrm>
        </p:grpSpPr>
        <p:sp>
          <p:nvSpPr>
            <p:cNvPr id="1044" name="Google Shape;1044;p42"/>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42"/>
          <p:cNvGrpSpPr/>
          <p:nvPr/>
        </p:nvGrpSpPr>
        <p:grpSpPr>
          <a:xfrm rot="-1730455">
            <a:off x="8770188" y="788755"/>
            <a:ext cx="103029" cy="320864"/>
            <a:chOff x="5861825" y="936538"/>
            <a:chExt cx="103025" cy="320850"/>
          </a:xfrm>
        </p:grpSpPr>
        <p:sp>
          <p:nvSpPr>
            <p:cNvPr id="1053" name="Google Shape;1053;p42"/>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2"/>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2"/>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2"/>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2"/>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2"/>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2"/>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42"/>
          <p:cNvGrpSpPr/>
          <p:nvPr/>
        </p:nvGrpSpPr>
        <p:grpSpPr>
          <a:xfrm rot="1708150">
            <a:off x="309180" y="4290680"/>
            <a:ext cx="103028" cy="320860"/>
            <a:chOff x="5861825" y="936538"/>
            <a:chExt cx="103025" cy="320850"/>
          </a:xfrm>
        </p:grpSpPr>
        <p:sp>
          <p:nvSpPr>
            <p:cNvPr id="1062" name="Google Shape;1062;p42"/>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2"/>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2"/>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2"/>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2"/>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2"/>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2"/>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2"/>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0" name="Google Shape;1070;p42"/>
          <p:cNvPicPr preferRelativeResize="0"/>
          <p:nvPr/>
        </p:nvPicPr>
        <p:blipFill>
          <a:blip r:embed="rId3">
            <a:alphaModFix/>
          </a:blip>
          <a:stretch>
            <a:fillRect/>
          </a:stretch>
        </p:blipFill>
        <p:spPr>
          <a:xfrm>
            <a:off x="2072103" y="1035388"/>
            <a:ext cx="5734239" cy="3581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5" name="Google Shape;265;p25"/>
          <p:cNvSpPr txBox="1"/>
          <p:nvPr>
            <p:ph idx="2" type="title"/>
          </p:nvPr>
        </p:nvSpPr>
        <p:spPr>
          <a:xfrm>
            <a:off x="3582625" y="1346600"/>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66" name="Google Shape;266;p25"/>
          <p:cNvSpPr txBox="1"/>
          <p:nvPr>
            <p:ph idx="3" type="title"/>
          </p:nvPr>
        </p:nvSpPr>
        <p:spPr>
          <a:xfrm>
            <a:off x="3582625" y="3035178"/>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67" name="Google Shape;267;p25"/>
          <p:cNvSpPr txBox="1"/>
          <p:nvPr>
            <p:ph idx="4" type="title"/>
          </p:nvPr>
        </p:nvSpPr>
        <p:spPr>
          <a:xfrm>
            <a:off x="3582625" y="1909459"/>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68" name="Google Shape;268;p25"/>
          <p:cNvSpPr txBox="1"/>
          <p:nvPr>
            <p:ph idx="5" type="title"/>
          </p:nvPr>
        </p:nvSpPr>
        <p:spPr>
          <a:xfrm>
            <a:off x="3582625" y="2472318"/>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69" name="Google Shape;269;p25"/>
          <p:cNvSpPr txBox="1"/>
          <p:nvPr>
            <p:ph idx="1" type="subTitle"/>
          </p:nvPr>
        </p:nvSpPr>
        <p:spPr>
          <a:xfrm>
            <a:off x="4422625" y="1346575"/>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a:t>
            </a:r>
            <a:endParaRPr/>
          </a:p>
        </p:txBody>
      </p:sp>
      <p:sp>
        <p:nvSpPr>
          <p:cNvPr id="270" name="Google Shape;270;p25"/>
          <p:cNvSpPr txBox="1"/>
          <p:nvPr>
            <p:ph idx="6" type="subTitle"/>
          </p:nvPr>
        </p:nvSpPr>
        <p:spPr>
          <a:xfrm>
            <a:off x="4422625" y="1909440"/>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271" name="Google Shape;271;p25"/>
          <p:cNvSpPr txBox="1"/>
          <p:nvPr>
            <p:ph idx="7" type="subTitle"/>
          </p:nvPr>
        </p:nvSpPr>
        <p:spPr>
          <a:xfrm>
            <a:off x="4422625" y="2472305"/>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272" name="Google Shape;272;p25"/>
          <p:cNvSpPr txBox="1"/>
          <p:nvPr>
            <p:ph idx="8" type="subTitle"/>
          </p:nvPr>
        </p:nvSpPr>
        <p:spPr>
          <a:xfrm>
            <a:off x="4422625" y="3035170"/>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p:txBody>
      </p:sp>
      <p:grpSp>
        <p:nvGrpSpPr>
          <p:cNvPr id="273" name="Google Shape;273;p25"/>
          <p:cNvGrpSpPr/>
          <p:nvPr/>
        </p:nvGrpSpPr>
        <p:grpSpPr>
          <a:xfrm rot="-176308">
            <a:off x="1010529" y="1646338"/>
            <a:ext cx="1896805" cy="2811972"/>
            <a:chOff x="3663313" y="1125288"/>
            <a:chExt cx="1341200" cy="1988300"/>
          </a:xfrm>
        </p:grpSpPr>
        <p:sp>
          <p:nvSpPr>
            <p:cNvPr id="274" name="Google Shape;274;p25"/>
            <p:cNvSpPr/>
            <p:nvPr/>
          </p:nvSpPr>
          <p:spPr>
            <a:xfrm>
              <a:off x="3806113" y="1129588"/>
              <a:ext cx="331425" cy="628950"/>
            </a:xfrm>
            <a:custGeom>
              <a:rect b="b" l="l" r="r" t="t"/>
              <a:pathLst>
                <a:path extrusionOk="0" h="25158" w="13257">
                  <a:moveTo>
                    <a:pt x="7225" y="1"/>
                  </a:moveTo>
                  <a:cubicBezTo>
                    <a:pt x="5235" y="1"/>
                    <a:pt x="2686" y="1037"/>
                    <a:pt x="1833" y="1889"/>
                  </a:cubicBezTo>
                  <a:cubicBezTo>
                    <a:pt x="776" y="2946"/>
                    <a:pt x="1340" y="4287"/>
                    <a:pt x="1340" y="4287"/>
                  </a:cubicBezTo>
                  <a:cubicBezTo>
                    <a:pt x="1340" y="4287"/>
                    <a:pt x="2539" y="7742"/>
                    <a:pt x="3102" y="10209"/>
                  </a:cubicBezTo>
                  <a:cubicBezTo>
                    <a:pt x="3667" y="12677"/>
                    <a:pt x="3385" y="15779"/>
                    <a:pt x="3385" y="15779"/>
                  </a:cubicBezTo>
                  <a:cubicBezTo>
                    <a:pt x="3385" y="15779"/>
                    <a:pt x="3102" y="18389"/>
                    <a:pt x="2680" y="19799"/>
                  </a:cubicBezTo>
                  <a:cubicBezTo>
                    <a:pt x="2257" y="21208"/>
                    <a:pt x="1" y="25157"/>
                    <a:pt x="1" y="25157"/>
                  </a:cubicBezTo>
                  <a:lnTo>
                    <a:pt x="7262" y="23113"/>
                  </a:lnTo>
                  <a:lnTo>
                    <a:pt x="13256" y="10844"/>
                  </a:lnTo>
                  <a:lnTo>
                    <a:pt x="12058" y="9081"/>
                  </a:lnTo>
                  <a:lnTo>
                    <a:pt x="11141" y="7177"/>
                  </a:lnTo>
                  <a:cubicBezTo>
                    <a:pt x="11141" y="7177"/>
                    <a:pt x="10789" y="4921"/>
                    <a:pt x="10295" y="3229"/>
                  </a:cubicBezTo>
                  <a:cubicBezTo>
                    <a:pt x="9802" y="1537"/>
                    <a:pt x="8531" y="197"/>
                    <a:pt x="8531" y="197"/>
                  </a:cubicBezTo>
                  <a:cubicBezTo>
                    <a:pt x="8149" y="61"/>
                    <a:pt x="7703" y="1"/>
                    <a:pt x="72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5" name="Google Shape;275;p25"/>
            <p:cNvSpPr/>
            <p:nvPr/>
          </p:nvSpPr>
          <p:spPr>
            <a:xfrm>
              <a:off x="3663313" y="1659788"/>
              <a:ext cx="373725" cy="666350"/>
            </a:xfrm>
            <a:custGeom>
              <a:rect b="b" l="l" r="r" t="t"/>
              <a:pathLst>
                <a:path extrusionOk="0" h="26654" w="14949">
                  <a:moveTo>
                    <a:pt x="12481" y="0"/>
                  </a:moveTo>
                  <a:cubicBezTo>
                    <a:pt x="12481" y="0"/>
                    <a:pt x="9590" y="1129"/>
                    <a:pt x="8040" y="1905"/>
                  </a:cubicBezTo>
                  <a:cubicBezTo>
                    <a:pt x="6488" y="2681"/>
                    <a:pt x="4937" y="4937"/>
                    <a:pt x="4937" y="4937"/>
                  </a:cubicBezTo>
                  <a:lnTo>
                    <a:pt x="4372" y="6700"/>
                  </a:lnTo>
                  <a:cubicBezTo>
                    <a:pt x="4372" y="6700"/>
                    <a:pt x="4091" y="7897"/>
                    <a:pt x="3668" y="8391"/>
                  </a:cubicBezTo>
                  <a:cubicBezTo>
                    <a:pt x="3244" y="8884"/>
                    <a:pt x="2470" y="9801"/>
                    <a:pt x="2470" y="9801"/>
                  </a:cubicBezTo>
                  <a:cubicBezTo>
                    <a:pt x="2470" y="9801"/>
                    <a:pt x="2116" y="10224"/>
                    <a:pt x="2187" y="10648"/>
                  </a:cubicBezTo>
                  <a:cubicBezTo>
                    <a:pt x="2257" y="11071"/>
                    <a:pt x="2540" y="11494"/>
                    <a:pt x="2540" y="11494"/>
                  </a:cubicBezTo>
                  <a:cubicBezTo>
                    <a:pt x="2540" y="11494"/>
                    <a:pt x="1482" y="12411"/>
                    <a:pt x="1341" y="13045"/>
                  </a:cubicBezTo>
                  <a:cubicBezTo>
                    <a:pt x="1199" y="13680"/>
                    <a:pt x="1199" y="14314"/>
                    <a:pt x="1199" y="14314"/>
                  </a:cubicBezTo>
                  <a:lnTo>
                    <a:pt x="1553" y="15301"/>
                  </a:lnTo>
                  <a:cubicBezTo>
                    <a:pt x="1553" y="15301"/>
                    <a:pt x="565" y="16499"/>
                    <a:pt x="425" y="17487"/>
                  </a:cubicBezTo>
                  <a:cubicBezTo>
                    <a:pt x="284" y="18474"/>
                    <a:pt x="565" y="19109"/>
                    <a:pt x="565" y="19109"/>
                  </a:cubicBezTo>
                  <a:lnTo>
                    <a:pt x="918" y="20167"/>
                  </a:lnTo>
                  <a:cubicBezTo>
                    <a:pt x="918" y="20167"/>
                    <a:pt x="1" y="21789"/>
                    <a:pt x="213" y="23269"/>
                  </a:cubicBezTo>
                  <a:cubicBezTo>
                    <a:pt x="425" y="24749"/>
                    <a:pt x="1129" y="25807"/>
                    <a:pt x="1129" y="25807"/>
                  </a:cubicBezTo>
                  <a:lnTo>
                    <a:pt x="1764" y="26653"/>
                  </a:lnTo>
                  <a:cubicBezTo>
                    <a:pt x="1764" y="26653"/>
                    <a:pt x="2257" y="24116"/>
                    <a:pt x="5007" y="21013"/>
                  </a:cubicBezTo>
                  <a:cubicBezTo>
                    <a:pt x="7757" y="17910"/>
                    <a:pt x="11635" y="15442"/>
                    <a:pt x="11635" y="15442"/>
                  </a:cubicBezTo>
                  <a:cubicBezTo>
                    <a:pt x="11635" y="15442"/>
                    <a:pt x="13610" y="12269"/>
                    <a:pt x="14032" y="10648"/>
                  </a:cubicBezTo>
                  <a:cubicBezTo>
                    <a:pt x="14456" y="9027"/>
                    <a:pt x="14879" y="7545"/>
                    <a:pt x="14879" y="7545"/>
                  </a:cubicBezTo>
                  <a:cubicBezTo>
                    <a:pt x="14879" y="7545"/>
                    <a:pt x="14949" y="3455"/>
                    <a:pt x="14314" y="2681"/>
                  </a:cubicBezTo>
                  <a:cubicBezTo>
                    <a:pt x="13680" y="1905"/>
                    <a:pt x="12904" y="1340"/>
                    <a:pt x="12904" y="1340"/>
                  </a:cubicBezTo>
                  <a:lnTo>
                    <a:pt x="124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4429513" y="1647463"/>
              <a:ext cx="416625" cy="278600"/>
            </a:xfrm>
            <a:custGeom>
              <a:rect b="b" l="l" r="r" t="t"/>
              <a:pathLst>
                <a:path extrusionOk="0" h="11144" w="16665">
                  <a:moveTo>
                    <a:pt x="3339" y="1"/>
                  </a:moveTo>
                  <a:cubicBezTo>
                    <a:pt x="3339" y="1"/>
                    <a:pt x="2915" y="493"/>
                    <a:pt x="2493" y="988"/>
                  </a:cubicBezTo>
                  <a:cubicBezTo>
                    <a:pt x="2318" y="1191"/>
                    <a:pt x="2144" y="1250"/>
                    <a:pt x="1999" y="1250"/>
                  </a:cubicBezTo>
                  <a:cubicBezTo>
                    <a:pt x="1792" y="1250"/>
                    <a:pt x="1646" y="1129"/>
                    <a:pt x="1646" y="1129"/>
                  </a:cubicBezTo>
                  <a:cubicBezTo>
                    <a:pt x="1140" y="2519"/>
                    <a:pt x="745" y="4117"/>
                    <a:pt x="640" y="5596"/>
                  </a:cubicBezTo>
                  <a:cubicBezTo>
                    <a:pt x="573" y="6518"/>
                    <a:pt x="783" y="8235"/>
                    <a:pt x="1" y="8929"/>
                  </a:cubicBezTo>
                  <a:cubicBezTo>
                    <a:pt x="551" y="8441"/>
                    <a:pt x="1310" y="8270"/>
                    <a:pt x="2053" y="8270"/>
                  </a:cubicBezTo>
                  <a:cubicBezTo>
                    <a:pt x="2165" y="8270"/>
                    <a:pt x="2276" y="8274"/>
                    <a:pt x="2386" y="8281"/>
                  </a:cubicBezTo>
                  <a:cubicBezTo>
                    <a:pt x="4426" y="8414"/>
                    <a:pt x="6073" y="9557"/>
                    <a:pt x="7269" y="11143"/>
                  </a:cubicBezTo>
                  <a:cubicBezTo>
                    <a:pt x="7860" y="10610"/>
                    <a:pt x="9221" y="8809"/>
                    <a:pt x="10037" y="8673"/>
                  </a:cubicBezTo>
                  <a:cubicBezTo>
                    <a:pt x="10460" y="8603"/>
                    <a:pt x="11799" y="8532"/>
                    <a:pt x="11799" y="8532"/>
                  </a:cubicBezTo>
                  <a:lnTo>
                    <a:pt x="14479" y="9801"/>
                  </a:lnTo>
                  <a:lnTo>
                    <a:pt x="14831" y="10153"/>
                  </a:lnTo>
                  <a:cubicBezTo>
                    <a:pt x="14831" y="10153"/>
                    <a:pt x="15183" y="10435"/>
                    <a:pt x="15678" y="10435"/>
                  </a:cubicBezTo>
                  <a:cubicBezTo>
                    <a:pt x="16171" y="10435"/>
                    <a:pt x="16313" y="9942"/>
                    <a:pt x="16313" y="9942"/>
                  </a:cubicBezTo>
                  <a:cubicBezTo>
                    <a:pt x="16313" y="9942"/>
                    <a:pt x="16665" y="9590"/>
                    <a:pt x="16594" y="8251"/>
                  </a:cubicBezTo>
                  <a:cubicBezTo>
                    <a:pt x="16524" y="6910"/>
                    <a:pt x="15537" y="6558"/>
                    <a:pt x="15537" y="6558"/>
                  </a:cubicBezTo>
                  <a:lnTo>
                    <a:pt x="11447" y="5782"/>
                  </a:lnTo>
                  <a:lnTo>
                    <a:pt x="8626" y="5430"/>
                  </a:lnTo>
                  <a:lnTo>
                    <a:pt x="9967" y="4795"/>
                  </a:lnTo>
                  <a:lnTo>
                    <a:pt x="11447" y="4302"/>
                  </a:lnTo>
                  <a:lnTo>
                    <a:pt x="13844" y="4020"/>
                  </a:lnTo>
                  <a:cubicBezTo>
                    <a:pt x="13844" y="4020"/>
                    <a:pt x="13873" y="4026"/>
                    <a:pt x="13920" y="4026"/>
                  </a:cubicBezTo>
                  <a:cubicBezTo>
                    <a:pt x="14040" y="4026"/>
                    <a:pt x="14278" y="3990"/>
                    <a:pt x="14479" y="3737"/>
                  </a:cubicBezTo>
                  <a:cubicBezTo>
                    <a:pt x="14761" y="3385"/>
                    <a:pt x="14831" y="2679"/>
                    <a:pt x="14831" y="2679"/>
                  </a:cubicBezTo>
                  <a:cubicBezTo>
                    <a:pt x="14831" y="2679"/>
                    <a:pt x="14831" y="1622"/>
                    <a:pt x="14268" y="1199"/>
                  </a:cubicBezTo>
                  <a:cubicBezTo>
                    <a:pt x="14056" y="1041"/>
                    <a:pt x="13834" y="991"/>
                    <a:pt x="13640" y="991"/>
                  </a:cubicBezTo>
                  <a:cubicBezTo>
                    <a:pt x="13316" y="991"/>
                    <a:pt x="13068" y="1129"/>
                    <a:pt x="13068" y="1129"/>
                  </a:cubicBezTo>
                  <a:cubicBezTo>
                    <a:pt x="13068" y="1129"/>
                    <a:pt x="12010" y="1622"/>
                    <a:pt x="10319" y="2045"/>
                  </a:cubicBezTo>
                  <a:cubicBezTo>
                    <a:pt x="9811" y="2172"/>
                    <a:pt x="9341" y="2217"/>
                    <a:pt x="8933" y="2217"/>
                  </a:cubicBezTo>
                  <a:cubicBezTo>
                    <a:pt x="7979" y="2217"/>
                    <a:pt x="7357" y="1975"/>
                    <a:pt x="7357" y="1975"/>
                  </a:cubicBezTo>
                  <a:cubicBezTo>
                    <a:pt x="7357" y="1975"/>
                    <a:pt x="7005" y="1481"/>
                    <a:pt x="6442" y="1269"/>
                  </a:cubicBezTo>
                  <a:cubicBezTo>
                    <a:pt x="6288" y="1212"/>
                    <a:pt x="6118" y="1191"/>
                    <a:pt x="5952" y="1191"/>
                  </a:cubicBezTo>
                  <a:cubicBezTo>
                    <a:pt x="5511" y="1191"/>
                    <a:pt x="5101" y="1340"/>
                    <a:pt x="5101" y="1340"/>
                  </a:cubicBezTo>
                  <a:cubicBezTo>
                    <a:pt x="5101" y="1340"/>
                    <a:pt x="4890" y="847"/>
                    <a:pt x="4326" y="564"/>
                  </a:cubicBezTo>
                  <a:cubicBezTo>
                    <a:pt x="3761" y="282"/>
                    <a:pt x="333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3970063" y="1170313"/>
              <a:ext cx="763275" cy="829725"/>
            </a:xfrm>
            <a:custGeom>
              <a:rect b="b" l="l" r="r" t="t"/>
              <a:pathLst>
                <a:path extrusionOk="0" h="33189" w="30531">
                  <a:moveTo>
                    <a:pt x="10407" y="0"/>
                  </a:moveTo>
                  <a:cubicBezTo>
                    <a:pt x="10202" y="0"/>
                    <a:pt x="10012" y="13"/>
                    <a:pt x="9871" y="49"/>
                  </a:cubicBezTo>
                  <a:cubicBezTo>
                    <a:pt x="9307" y="189"/>
                    <a:pt x="8955" y="543"/>
                    <a:pt x="8955" y="543"/>
                  </a:cubicBezTo>
                  <a:cubicBezTo>
                    <a:pt x="8955" y="543"/>
                    <a:pt x="8955" y="1741"/>
                    <a:pt x="9025" y="1953"/>
                  </a:cubicBezTo>
                  <a:cubicBezTo>
                    <a:pt x="9095" y="2164"/>
                    <a:pt x="9166" y="4068"/>
                    <a:pt x="9166" y="4068"/>
                  </a:cubicBezTo>
                  <a:lnTo>
                    <a:pt x="8531" y="6747"/>
                  </a:lnTo>
                  <a:lnTo>
                    <a:pt x="5993" y="8439"/>
                  </a:lnTo>
                  <a:cubicBezTo>
                    <a:pt x="5993" y="8439"/>
                    <a:pt x="3737" y="10414"/>
                    <a:pt x="2749" y="11683"/>
                  </a:cubicBezTo>
                  <a:cubicBezTo>
                    <a:pt x="1762" y="12952"/>
                    <a:pt x="634" y="15843"/>
                    <a:pt x="634" y="15843"/>
                  </a:cubicBezTo>
                  <a:cubicBezTo>
                    <a:pt x="634" y="15843"/>
                    <a:pt x="0" y="18029"/>
                    <a:pt x="211" y="19579"/>
                  </a:cubicBezTo>
                  <a:cubicBezTo>
                    <a:pt x="423" y="21131"/>
                    <a:pt x="1340" y="21413"/>
                    <a:pt x="2044" y="22260"/>
                  </a:cubicBezTo>
                  <a:cubicBezTo>
                    <a:pt x="2749" y="23105"/>
                    <a:pt x="2609" y="27124"/>
                    <a:pt x="2609" y="27124"/>
                  </a:cubicBezTo>
                  <a:cubicBezTo>
                    <a:pt x="2609" y="27124"/>
                    <a:pt x="2609" y="27476"/>
                    <a:pt x="2890" y="27970"/>
                  </a:cubicBezTo>
                  <a:cubicBezTo>
                    <a:pt x="3068" y="28280"/>
                    <a:pt x="3524" y="28479"/>
                    <a:pt x="4083" y="28479"/>
                  </a:cubicBezTo>
                  <a:cubicBezTo>
                    <a:pt x="4413" y="28479"/>
                    <a:pt x="4780" y="28410"/>
                    <a:pt x="5146" y="28252"/>
                  </a:cubicBezTo>
                  <a:cubicBezTo>
                    <a:pt x="6134" y="27830"/>
                    <a:pt x="7191" y="26983"/>
                    <a:pt x="7191" y="26983"/>
                  </a:cubicBezTo>
                  <a:lnTo>
                    <a:pt x="7191" y="26983"/>
                  </a:lnTo>
                  <a:lnTo>
                    <a:pt x="4513" y="30508"/>
                  </a:lnTo>
                  <a:cubicBezTo>
                    <a:pt x="4870" y="30405"/>
                    <a:pt x="5361" y="30361"/>
                    <a:pt x="5933" y="30361"/>
                  </a:cubicBezTo>
                  <a:cubicBezTo>
                    <a:pt x="8858" y="30361"/>
                    <a:pt x="13891" y="31496"/>
                    <a:pt x="13891" y="31496"/>
                  </a:cubicBezTo>
                  <a:lnTo>
                    <a:pt x="18544" y="33188"/>
                  </a:lnTo>
                  <a:lnTo>
                    <a:pt x="18474" y="31779"/>
                  </a:lnTo>
                  <a:cubicBezTo>
                    <a:pt x="18474" y="31779"/>
                    <a:pt x="18474" y="28324"/>
                    <a:pt x="18826" y="25644"/>
                  </a:cubicBezTo>
                  <a:cubicBezTo>
                    <a:pt x="19178" y="22964"/>
                    <a:pt x="20024" y="20215"/>
                    <a:pt x="20024" y="20215"/>
                  </a:cubicBezTo>
                  <a:cubicBezTo>
                    <a:pt x="20024" y="20215"/>
                    <a:pt x="20589" y="20355"/>
                    <a:pt x="20800" y="20355"/>
                  </a:cubicBezTo>
                  <a:cubicBezTo>
                    <a:pt x="21011" y="20355"/>
                    <a:pt x="21504" y="18946"/>
                    <a:pt x="21717" y="18451"/>
                  </a:cubicBezTo>
                  <a:cubicBezTo>
                    <a:pt x="21928" y="17958"/>
                    <a:pt x="21999" y="17112"/>
                    <a:pt x="21999" y="17112"/>
                  </a:cubicBezTo>
                  <a:lnTo>
                    <a:pt x="24114" y="15632"/>
                  </a:lnTo>
                  <a:lnTo>
                    <a:pt x="28345" y="13587"/>
                  </a:lnTo>
                  <a:lnTo>
                    <a:pt x="29402" y="13728"/>
                  </a:lnTo>
                  <a:lnTo>
                    <a:pt x="30107" y="13022"/>
                  </a:lnTo>
                  <a:cubicBezTo>
                    <a:pt x="30107" y="13022"/>
                    <a:pt x="30530" y="11401"/>
                    <a:pt x="30530" y="10836"/>
                  </a:cubicBezTo>
                  <a:cubicBezTo>
                    <a:pt x="30530" y="10273"/>
                    <a:pt x="30249" y="9497"/>
                    <a:pt x="29684" y="9004"/>
                  </a:cubicBezTo>
                  <a:cubicBezTo>
                    <a:pt x="29564" y="8899"/>
                    <a:pt x="29425" y="8858"/>
                    <a:pt x="29281" y="8858"/>
                  </a:cubicBezTo>
                  <a:cubicBezTo>
                    <a:pt x="28745" y="8858"/>
                    <a:pt x="28133" y="9427"/>
                    <a:pt x="28133" y="9427"/>
                  </a:cubicBezTo>
                  <a:lnTo>
                    <a:pt x="22704" y="11612"/>
                  </a:lnTo>
                  <a:lnTo>
                    <a:pt x="22351" y="10414"/>
                  </a:lnTo>
                  <a:lnTo>
                    <a:pt x="21647" y="9356"/>
                  </a:lnTo>
                  <a:cubicBezTo>
                    <a:pt x="21647" y="9356"/>
                    <a:pt x="21787" y="8087"/>
                    <a:pt x="21928" y="7382"/>
                  </a:cubicBezTo>
                  <a:cubicBezTo>
                    <a:pt x="22069" y="6676"/>
                    <a:pt x="22986" y="5761"/>
                    <a:pt x="22986" y="5761"/>
                  </a:cubicBezTo>
                  <a:lnTo>
                    <a:pt x="23479" y="5619"/>
                  </a:lnTo>
                  <a:lnTo>
                    <a:pt x="23549" y="5266"/>
                  </a:lnTo>
                  <a:cubicBezTo>
                    <a:pt x="23549" y="5266"/>
                    <a:pt x="23620" y="4914"/>
                    <a:pt x="22915" y="4350"/>
                  </a:cubicBezTo>
                  <a:cubicBezTo>
                    <a:pt x="22563" y="4068"/>
                    <a:pt x="22210" y="3997"/>
                    <a:pt x="21945" y="3997"/>
                  </a:cubicBezTo>
                  <a:cubicBezTo>
                    <a:pt x="21681" y="3997"/>
                    <a:pt x="21504" y="4068"/>
                    <a:pt x="21504" y="4068"/>
                  </a:cubicBezTo>
                  <a:cubicBezTo>
                    <a:pt x="21504" y="4068"/>
                    <a:pt x="21504" y="4490"/>
                    <a:pt x="20871" y="5266"/>
                  </a:cubicBezTo>
                  <a:cubicBezTo>
                    <a:pt x="20235" y="6042"/>
                    <a:pt x="18896" y="6535"/>
                    <a:pt x="18896" y="6535"/>
                  </a:cubicBezTo>
                  <a:lnTo>
                    <a:pt x="17416" y="5831"/>
                  </a:lnTo>
                  <a:lnTo>
                    <a:pt x="17275" y="4490"/>
                  </a:lnTo>
                  <a:lnTo>
                    <a:pt x="17768" y="2799"/>
                  </a:lnTo>
                  <a:lnTo>
                    <a:pt x="17698" y="2305"/>
                  </a:lnTo>
                  <a:cubicBezTo>
                    <a:pt x="17698" y="2305"/>
                    <a:pt x="17205" y="1671"/>
                    <a:pt x="16569" y="1530"/>
                  </a:cubicBezTo>
                  <a:cubicBezTo>
                    <a:pt x="16463" y="1506"/>
                    <a:pt x="16347" y="1496"/>
                    <a:pt x="16228" y="1496"/>
                  </a:cubicBezTo>
                  <a:cubicBezTo>
                    <a:pt x="15632" y="1496"/>
                    <a:pt x="14947" y="1741"/>
                    <a:pt x="14947" y="1741"/>
                  </a:cubicBezTo>
                  <a:lnTo>
                    <a:pt x="14736" y="2869"/>
                  </a:lnTo>
                  <a:lnTo>
                    <a:pt x="13678" y="4703"/>
                  </a:lnTo>
                  <a:lnTo>
                    <a:pt x="12973" y="3292"/>
                  </a:lnTo>
                  <a:cubicBezTo>
                    <a:pt x="12973" y="3292"/>
                    <a:pt x="12409" y="1106"/>
                    <a:pt x="12268" y="613"/>
                  </a:cubicBezTo>
                  <a:cubicBezTo>
                    <a:pt x="12128" y="119"/>
                    <a:pt x="11775" y="119"/>
                    <a:pt x="11775" y="119"/>
                  </a:cubicBezTo>
                  <a:cubicBezTo>
                    <a:pt x="11775" y="119"/>
                    <a:pt x="11021" y="0"/>
                    <a:pt x="10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3959463" y="1832563"/>
              <a:ext cx="193950" cy="206225"/>
            </a:xfrm>
            <a:custGeom>
              <a:rect b="b" l="l" r="r" t="t"/>
              <a:pathLst>
                <a:path extrusionOk="0" h="8249" w="7758">
                  <a:moveTo>
                    <a:pt x="7757" y="0"/>
                  </a:moveTo>
                  <a:cubicBezTo>
                    <a:pt x="7757" y="0"/>
                    <a:pt x="5570" y="1762"/>
                    <a:pt x="4513" y="1903"/>
                  </a:cubicBezTo>
                  <a:cubicBezTo>
                    <a:pt x="4462" y="1910"/>
                    <a:pt x="4413" y="1913"/>
                    <a:pt x="4365" y="1913"/>
                  </a:cubicBezTo>
                  <a:cubicBezTo>
                    <a:pt x="3416" y="1913"/>
                    <a:pt x="3033" y="634"/>
                    <a:pt x="3033" y="634"/>
                  </a:cubicBezTo>
                  <a:cubicBezTo>
                    <a:pt x="3033" y="634"/>
                    <a:pt x="2397" y="3031"/>
                    <a:pt x="2045" y="4089"/>
                  </a:cubicBezTo>
                  <a:cubicBezTo>
                    <a:pt x="1693" y="5146"/>
                    <a:pt x="0" y="8249"/>
                    <a:pt x="0" y="8249"/>
                  </a:cubicBezTo>
                  <a:cubicBezTo>
                    <a:pt x="2499" y="6145"/>
                    <a:pt x="4805" y="3970"/>
                    <a:pt x="6839" y="1410"/>
                  </a:cubicBezTo>
                  <a:lnTo>
                    <a:pt x="77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3698588" y="1844863"/>
              <a:ext cx="1294150" cy="1034025"/>
            </a:xfrm>
            <a:custGeom>
              <a:rect b="b" l="l" r="r" t="t"/>
              <a:pathLst>
                <a:path extrusionOk="0" h="41361" w="51766">
                  <a:moveTo>
                    <a:pt x="30625" y="1"/>
                  </a:moveTo>
                  <a:cubicBezTo>
                    <a:pt x="30470" y="1"/>
                    <a:pt x="30314" y="7"/>
                    <a:pt x="30158" y="20"/>
                  </a:cubicBezTo>
                  <a:cubicBezTo>
                    <a:pt x="29959" y="37"/>
                    <a:pt x="29750" y="70"/>
                    <a:pt x="29591" y="195"/>
                  </a:cubicBezTo>
                  <a:cubicBezTo>
                    <a:pt x="29321" y="407"/>
                    <a:pt x="29298" y="800"/>
                    <a:pt x="29297" y="1145"/>
                  </a:cubicBezTo>
                  <a:cubicBezTo>
                    <a:pt x="29295" y="2615"/>
                    <a:pt x="29523" y="4333"/>
                    <a:pt x="29220" y="5757"/>
                  </a:cubicBezTo>
                  <a:cubicBezTo>
                    <a:pt x="28723" y="5439"/>
                    <a:pt x="28381" y="4985"/>
                    <a:pt x="27998" y="4543"/>
                  </a:cubicBezTo>
                  <a:cubicBezTo>
                    <a:pt x="26355" y="2646"/>
                    <a:pt x="23844" y="1565"/>
                    <a:pt x="21342" y="1565"/>
                  </a:cubicBezTo>
                  <a:cubicBezTo>
                    <a:pt x="20596" y="1565"/>
                    <a:pt x="19851" y="1661"/>
                    <a:pt x="19130" y="1860"/>
                  </a:cubicBezTo>
                  <a:cubicBezTo>
                    <a:pt x="17726" y="2247"/>
                    <a:pt x="15962" y="2965"/>
                    <a:pt x="14754" y="3781"/>
                  </a:cubicBezTo>
                  <a:cubicBezTo>
                    <a:pt x="13669" y="4514"/>
                    <a:pt x="12980" y="5703"/>
                    <a:pt x="11918" y="6468"/>
                  </a:cubicBezTo>
                  <a:cubicBezTo>
                    <a:pt x="10750" y="7308"/>
                    <a:pt x="9656" y="8268"/>
                    <a:pt x="8533" y="9168"/>
                  </a:cubicBezTo>
                  <a:lnTo>
                    <a:pt x="4936" y="12199"/>
                  </a:lnTo>
                  <a:cubicBezTo>
                    <a:pt x="4936" y="12199"/>
                    <a:pt x="2820" y="14103"/>
                    <a:pt x="1904" y="16007"/>
                  </a:cubicBezTo>
                  <a:cubicBezTo>
                    <a:pt x="988" y="17910"/>
                    <a:pt x="353" y="19603"/>
                    <a:pt x="353" y="19603"/>
                  </a:cubicBezTo>
                  <a:cubicBezTo>
                    <a:pt x="353" y="19603"/>
                    <a:pt x="1" y="21930"/>
                    <a:pt x="212" y="22916"/>
                  </a:cubicBezTo>
                  <a:cubicBezTo>
                    <a:pt x="423" y="23904"/>
                    <a:pt x="1551" y="26160"/>
                    <a:pt x="1551" y="26160"/>
                  </a:cubicBezTo>
                  <a:lnTo>
                    <a:pt x="3949" y="28627"/>
                  </a:lnTo>
                  <a:cubicBezTo>
                    <a:pt x="3949" y="28627"/>
                    <a:pt x="6840" y="30814"/>
                    <a:pt x="8461" y="31378"/>
                  </a:cubicBezTo>
                  <a:cubicBezTo>
                    <a:pt x="10083" y="31941"/>
                    <a:pt x="14666" y="33211"/>
                    <a:pt x="14666" y="33211"/>
                  </a:cubicBezTo>
                  <a:lnTo>
                    <a:pt x="19390" y="34762"/>
                  </a:lnTo>
                  <a:cubicBezTo>
                    <a:pt x="19390" y="34762"/>
                    <a:pt x="23127" y="35820"/>
                    <a:pt x="25454" y="37512"/>
                  </a:cubicBezTo>
                  <a:cubicBezTo>
                    <a:pt x="27781" y="39204"/>
                    <a:pt x="29755" y="40332"/>
                    <a:pt x="29755" y="40332"/>
                  </a:cubicBezTo>
                  <a:cubicBezTo>
                    <a:pt x="29755" y="40332"/>
                    <a:pt x="31355" y="41360"/>
                    <a:pt x="33783" y="41360"/>
                  </a:cubicBezTo>
                  <a:cubicBezTo>
                    <a:pt x="34052" y="41360"/>
                    <a:pt x="34332" y="41347"/>
                    <a:pt x="34621" y="41319"/>
                  </a:cubicBezTo>
                  <a:cubicBezTo>
                    <a:pt x="39245" y="40869"/>
                    <a:pt x="44205" y="36214"/>
                    <a:pt x="47214" y="32983"/>
                  </a:cubicBezTo>
                  <a:cubicBezTo>
                    <a:pt x="48954" y="31115"/>
                    <a:pt x="50541" y="28962"/>
                    <a:pt x="51021" y="26453"/>
                  </a:cubicBezTo>
                  <a:cubicBezTo>
                    <a:pt x="51765" y="22572"/>
                    <a:pt x="49723" y="18688"/>
                    <a:pt x="47223" y="15628"/>
                  </a:cubicBezTo>
                  <a:cubicBezTo>
                    <a:pt x="45098" y="13025"/>
                    <a:pt x="42605" y="10729"/>
                    <a:pt x="40709" y="7940"/>
                  </a:cubicBezTo>
                  <a:cubicBezTo>
                    <a:pt x="39036" y="5476"/>
                    <a:pt x="37219" y="2992"/>
                    <a:pt x="34680" y="1337"/>
                  </a:cubicBezTo>
                  <a:cubicBezTo>
                    <a:pt x="33471" y="550"/>
                    <a:pt x="32060" y="1"/>
                    <a:pt x="30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3880163" y="2613413"/>
              <a:ext cx="237975" cy="326375"/>
            </a:xfrm>
            <a:custGeom>
              <a:rect b="b" l="l" r="r" t="t"/>
              <a:pathLst>
                <a:path extrusionOk="0" h="13055" w="9519">
                  <a:moveTo>
                    <a:pt x="1" y="1"/>
                  </a:moveTo>
                  <a:cubicBezTo>
                    <a:pt x="1" y="1"/>
                    <a:pt x="1270" y="3457"/>
                    <a:pt x="1903" y="5430"/>
                  </a:cubicBezTo>
                  <a:cubicBezTo>
                    <a:pt x="2539" y="7404"/>
                    <a:pt x="1833" y="10648"/>
                    <a:pt x="1833" y="10648"/>
                  </a:cubicBezTo>
                  <a:cubicBezTo>
                    <a:pt x="1551" y="11917"/>
                    <a:pt x="1974" y="12270"/>
                    <a:pt x="4089" y="12763"/>
                  </a:cubicBezTo>
                  <a:cubicBezTo>
                    <a:pt x="5076" y="12993"/>
                    <a:pt x="6202" y="13054"/>
                    <a:pt x="7121" y="13054"/>
                  </a:cubicBezTo>
                  <a:cubicBezTo>
                    <a:pt x="8172" y="13054"/>
                    <a:pt x="8954" y="12974"/>
                    <a:pt x="8954" y="12974"/>
                  </a:cubicBezTo>
                  <a:lnTo>
                    <a:pt x="9237" y="11212"/>
                  </a:lnTo>
                  <a:lnTo>
                    <a:pt x="9518" y="8039"/>
                  </a:lnTo>
                  <a:lnTo>
                    <a:pt x="9307" y="2962"/>
                  </a:lnTo>
                  <a:lnTo>
                    <a:pt x="2820" y="113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4074438" y="2687088"/>
              <a:ext cx="245300" cy="425675"/>
            </a:xfrm>
            <a:custGeom>
              <a:rect b="b" l="l" r="r" t="t"/>
              <a:pathLst>
                <a:path extrusionOk="0" h="17027" w="9812">
                  <a:moveTo>
                    <a:pt x="1298" y="0"/>
                  </a:moveTo>
                  <a:cubicBezTo>
                    <a:pt x="1298" y="0"/>
                    <a:pt x="1973" y="3812"/>
                    <a:pt x="1747" y="5092"/>
                  </a:cubicBezTo>
                  <a:cubicBezTo>
                    <a:pt x="1523" y="6372"/>
                    <a:pt x="1354" y="8910"/>
                    <a:pt x="1354" y="8910"/>
                  </a:cubicBezTo>
                  <a:lnTo>
                    <a:pt x="395" y="13871"/>
                  </a:lnTo>
                  <a:cubicBezTo>
                    <a:pt x="395" y="13871"/>
                    <a:pt x="1" y="14604"/>
                    <a:pt x="1354" y="15337"/>
                  </a:cubicBezTo>
                  <a:cubicBezTo>
                    <a:pt x="2706" y="16071"/>
                    <a:pt x="4794" y="16635"/>
                    <a:pt x="4794" y="16635"/>
                  </a:cubicBezTo>
                  <a:cubicBezTo>
                    <a:pt x="4794" y="16635"/>
                    <a:pt x="6515" y="17026"/>
                    <a:pt x="7774" y="17026"/>
                  </a:cubicBezTo>
                  <a:cubicBezTo>
                    <a:pt x="8027" y="17026"/>
                    <a:pt x="8261" y="17011"/>
                    <a:pt x="8458" y="16973"/>
                  </a:cubicBezTo>
                  <a:cubicBezTo>
                    <a:pt x="9643" y="16747"/>
                    <a:pt x="9812" y="15789"/>
                    <a:pt x="9812" y="15789"/>
                  </a:cubicBezTo>
                  <a:lnTo>
                    <a:pt x="9023" y="9698"/>
                  </a:lnTo>
                  <a:lnTo>
                    <a:pt x="8572" y="3948"/>
                  </a:lnTo>
                  <a:lnTo>
                    <a:pt x="8572" y="2876"/>
                  </a:lnTo>
                  <a:lnTo>
                    <a:pt x="1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3714638" y="1668463"/>
              <a:ext cx="340025" cy="538850"/>
            </a:xfrm>
            <a:custGeom>
              <a:rect b="b" l="l" r="r" t="t"/>
              <a:pathLst>
                <a:path extrusionOk="0" h="21554" w="13601">
                  <a:moveTo>
                    <a:pt x="9983" y="0"/>
                  </a:moveTo>
                  <a:cubicBezTo>
                    <a:pt x="9937" y="0"/>
                    <a:pt x="9890" y="3"/>
                    <a:pt x="9843" y="7"/>
                  </a:cubicBezTo>
                  <a:cubicBezTo>
                    <a:pt x="8804" y="89"/>
                    <a:pt x="7801" y="554"/>
                    <a:pt x="7062" y="1287"/>
                  </a:cubicBezTo>
                  <a:lnTo>
                    <a:pt x="7062" y="1287"/>
                  </a:lnTo>
                  <a:lnTo>
                    <a:pt x="7633" y="675"/>
                  </a:lnTo>
                  <a:lnTo>
                    <a:pt x="7633" y="675"/>
                  </a:lnTo>
                  <a:cubicBezTo>
                    <a:pt x="6889" y="1086"/>
                    <a:pt x="4253" y="2933"/>
                    <a:pt x="5688" y="3903"/>
                  </a:cubicBezTo>
                  <a:cubicBezTo>
                    <a:pt x="5981" y="4101"/>
                    <a:pt x="6328" y="4160"/>
                    <a:pt x="6686" y="4160"/>
                  </a:cubicBezTo>
                  <a:cubicBezTo>
                    <a:pt x="6931" y="4160"/>
                    <a:pt x="7182" y="4132"/>
                    <a:pt x="7422" y="4102"/>
                  </a:cubicBezTo>
                  <a:lnTo>
                    <a:pt x="7422" y="4102"/>
                  </a:lnTo>
                  <a:cubicBezTo>
                    <a:pt x="6097" y="4802"/>
                    <a:pt x="4929" y="5797"/>
                    <a:pt x="4026" y="6996"/>
                  </a:cubicBezTo>
                  <a:cubicBezTo>
                    <a:pt x="3956" y="7090"/>
                    <a:pt x="3881" y="7203"/>
                    <a:pt x="3910" y="7318"/>
                  </a:cubicBezTo>
                  <a:cubicBezTo>
                    <a:pt x="3949" y="7487"/>
                    <a:pt x="4163" y="7533"/>
                    <a:pt x="4336" y="7544"/>
                  </a:cubicBezTo>
                  <a:cubicBezTo>
                    <a:pt x="4579" y="7558"/>
                    <a:pt x="4822" y="7566"/>
                    <a:pt x="5066" y="7566"/>
                  </a:cubicBezTo>
                  <a:cubicBezTo>
                    <a:pt x="5527" y="7566"/>
                    <a:pt x="5989" y="7539"/>
                    <a:pt x="6449" y="7487"/>
                  </a:cubicBezTo>
                  <a:lnTo>
                    <a:pt x="6449" y="7487"/>
                  </a:lnTo>
                  <a:cubicBezTo>
                    <a:pt x="4879" y="8023"/>
                    <a:pt x="3682" y="9281"/>
                    <a:pt x="2552" y="10495"/>
                  </a:cubicBezTo>
                  <a:cubicBezTo>
                    <a:pt x="1898" y="11198"/>
                    <a:pt x="1207" y="11987"/>
                    <a:pt x="1164" y="12946"/>
                  </a:cubicBezTo>
                  <a:cubicBezTo>
                    <a:pt x="1323" y="12968"/>
                    <a:pt x="1483" y="12978"/>
                    <a:pt x="1643" y="12978"/>
                  </a:cubicBezTo>
                  <a:cubicBezTo>
                    <a:pt x="2170" y="12978"/>
                    <a:pt x="2698" y="12863"/>
                    <a:pt x="3176" y="12639"/>
                  </a:cubicBezTo>
                  <a:lnTo>
                    <a:pt x="3176" y="12639"/>
                  </a:lnTo>
                  <a:cubicBezTo>
                    <a:pt x="1599" y="13378"/>
                    <a:pt x="302" y="15657"/>
                    <a:pt x="1223" y="17305"/>
                  </a:cubicBezTo>
                  <a:cubicBezTo>
                    <a:pt x="667" y="17946"/>
                    <a:pt x="167" y="18693"/>
                    <a:pt x="84" y="19539"/>
                  </a:cubicBezTo>
                  <a:cubicBezTo>
                    <a:pt x="0" y="20384"/>
                    <a:pt x="461" y="21332"/>
                    <a:pt x="1282" y="21553"/>
                  </a:cubicBezTo>
                  <a:cubicBezTo>
                    <a:pt x="3319" y="17009"/>
                    <a:pt x="9307" y="15416"/>
                    <a:pt x="11671" y="11032"/>
                  </a:cubicBezTo>
                  <a:cubicBezTo>
                    <a:pt x="13600" y="7452"/>
                    <a:pt x="12692" y="3572"/>
                    <a:pt x="10572" y="371"/>
                  </a:cubicBezTo>
                  <a:cubicBezTo>
                    <a:pt x="10494" y="254"/>
                    <a:pt x="10412" y="132"/>
                    <a:pt x="10290" y="66"/>
                  </a:cubicBezTo>
                  <a:cubicBezTo>
                    <a:pt x="10197" y="15"/>
                    <a:pt x="10091" y="0"/>
                    <a:pt x="9983"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3931363" y="1554588"/>
              <a:ext cx="119175" cy="487950"/>
            </a:xfrm>
            <a:custGeom>
              <a:rect b="b" l="l" r="r" t="t"/>
              <a:pathLst>
                <a:path extrusionOk="0" h="19518" w="4767">
                  <a:moveTo>
                    <a:pt x="2034" y="1"/>
                  </a:moveTo>
                  <a:cubicBezTo>
                    <a:pt x="1972" y="331"/>
                    <a:pt x="1913" y="667"/>
                    <a:pt x="1865" y="1006"/>
                  </a:cubicBezTo>
                  <a:lnTo>
                    <a:pt x="1865" y="1006"/>
                  </a:lnTo>
                  <a:cubicBezTo>
                    <a:pt x="1973" y="873"/>
                    <a:pt x="2081" y="741"/>
                    <a:pt x="2190" y="610"/>
                  </a:cubicBezTo>
                  <a:lnTo>
                    <a:pt x="2034" y="1"/>
                  </a:lnTo>
                  <a:close/>
                  <a:moveTo>
                    <a:pt x="1865" y="1006"/>
                  </a:moveTo>
                  <a:cubicBezTo>
                    <a:pt x="1271" y="1736"/>
                    <a:pt x="706" y="2499"/>
                    <a:pt x="383" y="3379"/>
                  </a:cubicBezTo>
                  <a:cubicBezTo>
                    <a:pt x="0" y="4417"/>
                    <a:pt x="13" y="5671"/>
                    <a:pt x="694" y="6543"/>
                  </a:cubicBezTo>
                  <a:cubicBezTo>
                    <a:pt x="1096" y="7056"/>
                    <a:pt x="1699" y="7407"/>
                    <a:pt x="2008" y="7979"/>
                  </a:cubicBezTo>
                  <a:cubicBezTo>
                    <a:pt x="2267" y="8456"/>
                    <a:pt x="2284" y="9020"/>
                    <a:pt x="2286" y="9561"/>
                  </a:cubicBezTo>
                  <a:cubicBezTo>
                    <a:pt x="2287" y="12930"/>
                    <a:pt x="1779" y="16299"/>
                    <a:pt x="784" y="19518"/>
                  </a:cubicBezTo>
                  <a:cubicBezTo>
                    <a:pt x="1877" y="17863"/>
                    <a:pt x="2770" y="16077"/>
                    <a:pt x="3436" y="14209"/>
                  </a:cubicBezTo>
                  <a:cubicBezTo>
                    <a:pt x="4341" y="11669"/>
                    <a:pt x="4766" y="8656"/>
                    <a:pt x="3261" y="6417"/>
                  </a:cubicBezTo>
                  <a:cubicBezTo>
                    <a:pt x="2980" y="5999"/>
                    <a:pt x="2638" y="5621"/>
                    <a:pt x="2378" y="5187"/>
                  </a:cubicBezTo>
                  <a:cubicBezTo>
                    <a:pt x="1641" y="3953"/>
                    <a:pt x="1658" y="2457"/>
                    <a:pt x="1865" y="100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3941588" y="1170238"/>
              <a:ext cx="162050" cy="419150"/>
            </a:xfrm>
            <a:custGeom>
              <a:rect b="b" l="l" r="r" t="t"/>
              <a:pathLst>
                <a:path extrusionOk="0" h="16766" w="6482">
                  <a:moveTo>
                    <a:pt x="3120" y="0"/>
                  </a:moveTo>
                  <a:cubicBezTo>
                    <a:pt x="2494" y="1251"/>
                    <a:pt x="1339" y="2224"/>
                    <a:pt x="1" y="2628"/>
                  </a:cubicBezTo>
                  <a:lnTo>
                    <a:pt x="234" y="2632"/>
                  </a:lnTo>
                  <a:cubicBezTo>
                    <a:pt x="1394" y="7237"/>
                    <a:pt x="1809" y="12030"/>
                    <a:pt x="1455" y="16765"/>
                  </a:cubicBezTo>
                  <a:cubicBezTo>
                    <a:pt x="2261" y="13722"/>
                    <a:pt x="4403" y="11240"/>
                    <a:pt x="6481" y="8875"/>
                  </a:cubicBezTo>
                  <a:cubicBezTo>
                    <a:pt x="4176" y="6637"/>
                    <a:pt x="5198" y="2451"/>
                    <a:pt x="312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3852188" y="1147413"/>
              <a:ext cx="226475" cy="537950"/>
            </a:xfrm>
            <a:custGeom>
              <a:rect b="b" l="l" r="r" t="t"/>
              <a:pathLst>
                <a:path extrusionOk="0" h="21518" w="9059">
                  <a:moveTo>
                    <a:pt x="7135" y="0"/>
                  </a:moveTo>
                  <a:cubicBezTo>
                    <a:pt x="7135" y="0"/>
                    <a:pt x="7135" y="0"/>
                    <a:pt x="7135" y="0"/>
                  </a:cubicBezTo>
                  <a:lnTo>
                    <a:pt x="7135" y="0"/>
                  </a:lnTo>
                  <a:cubicBezTo>
                    <a:pt x="7135" y="0"/>
                    <a:pt x="7135" y="0"/>
                    <a:pt x="7135" y="0"/>
                  </a:cubicBezTo>
                  <a:close/>
                  <a:moveTo>
                    <a:pt x="356" y="3992"/>
                  </a:moveTo>
                  <a:lnTo>
                    <a:pt x="202" y="4036"/>
                  </a:lnTo>
                  <a:cubicBezTo>
                    <a:pt x="262" y="4043"/>
                    <a:pt x="322" y="4049"/>
                    <a:pt x="381" y="4054"/>
                  </a:cubicBezTo>
                  <a:lnTo>
                    <a:pt x="381" y="4054"/>
                  </a:lnTo>
                  <a:cubicBezTo>
                    <a:pt x="373" y="4034"/>
                    <a:pt x="365" y="4013"/>
                    <a:pt x="356" y="3992"/>
                  </a:cubicBezTo>
                  <a:close/>
                  <a:moveTo>
                    <a:pt x="7135" y="1"/>
                  </a:moveTo>
                  <a:cubicBezTo>
                    <a:pt x="7374" y="333"/>
                    <a:pt x="6244" y="1716"/>
                    <a:pt x="6032" y="1943"/>
                  </a:cubicBezTo>
                  <a:cubicBezTo>
                    <a:pt x="5499" y="2509"/>
                    <a:pt x="4819" y="2866"/>
                    <a:pt x="4180" y="3285"/>
                  </a:cubicBezTo>
                  <a:cubicBezTo>
                    <a:pt x="3233" y="3906"/>
                    <a:pt x="2364" y="4107"/>
                    <a:pt x="1367" y="4107"/>
                  </a:cubicBezTo>
                  <a:cubicBezTo>
                    <a:pt x="1053" y="4107"/>
                    <a:pt x="727" y="4088"/>
                    <a:pt x="381" y="4054"/>
                  </a:cubicBezTo>
                  <a:lnTo>
                    <a:pt x="381" y="4054"/>
                  </a:lnTo>
                  <a:cubicBezTo>
                    <a:pt x="1485" y="6904"/>
                    <a:pt x="1882" y="9560"/>
                    <a:pt x="1716" y="12614"/>
                  </a:cubicBezTo>
                  <a:cubicBezTo>
                    <a:pt x="1631" y="14185"/>
                    <a:pt x="1435" y="15751"/>
                    <a:pt x="1129" y="17296"/>
                  </a:cubicBezTo>
                  <a:cubicBezTo>
                    <a:pt x="879" y="18559"/>
                    <a:pt x="683" y="20408"/>
                    <a:pt x="1" y="21517"/>
                  </a:cubicBezTo>
                  <a:cubicBezTo>
                    <a:pt x="1668" y="18814"/>
                    <a:pt x="1943" y="15573"/>
                    <a:pt x="2328" y="12496"/>
                  </a:cubicBezTo>
                  <a:cubicBezTo>
                    <a:pt x="2451" y="11512"/>
                    <a:pt x="2752" y="10460"/>
                    <a:pt x="2774" y="9473"/>
                  </a:cubicBezTo>
                  <a:cubicBezTo>
                    <a:pt x="2780" y="9220"/>
                    <a:pt x="2514" y="8862"/>
                    <a:pt x="2755" y="8663"/>
                  </a:cubicBezTo>
                  <a:cubicBezTo>
                    <a:pt x="2838" y="8593"/>
                    <a:pt x="2921" y="8565"/>
                    <a:pt x="3000" y="8565"/>
                  </a:cubicBezTo>
                  <a:cubicBezTo>
                    <a:pt x="3259" y="8565"/>
                    <a:pt x="3486" y="8870"/>
                    <a:pt x="3609" y="9087"/>
                  </a:cubicBezTo>
                  <a:cubicBezTo>
                    <a:pt x="4573" y="10786"/>
                    <a:pt x="5072" y="12745"/>
                    <a:pt x="5039" y="14698"/>
                  </a:cubicBezTo>
                  <a:cubicBezTo>
                    <a:pt x="5370" y="12783"/>
                    <a:pt x="4950" y="10832"/>
                    <a:pt x="4652" y="8911"/>
                  </a:cubicBezTo>
                  <a:cubicBezTo>
                    <a:pt x="4248" y="6295"/>
                    <a:pt x="4142" y="4158"/>
                    <a:pt x="6307" y="2399"/>
                  </a:cubicBezTo>
                  <a:cubicBezTo>
                    <a:pt x="6453" y="2278"/>
                    <a:pt x="6609" y="2155"/>
                    <a:pt x="6796" y="2123"/>
                  </a:cubicBezTo>
                  <a:cubicBezTo>
                    <a:pt x="6828" y="2118"/>
                    <a:pt x="6859" y="2115"/>
                    <a:pt x="6891" y="2115"/>
                  </a:cubicBezTo>
                  <a:cubicBezTo>
                    <a:pt x="7132" y="2115"/>
                    <a:pt x="7363" y="2268"/>
                    <a:pt x="7510" y="2465"/>
                  </a:cubicBezTo>
                  <a:cubicBezTo>
                    <a:pt x="7678" y="2687"/>
                    <a:pt x="7763" y="2958"/>
                    <a:pt x="7860" y="3218"/>
                  </a:cubicBezTo>
                  <a:cubicBezTo>
                    <a:pt x="8140" y="3963"/>
                    <a:pt x="8546" y="4660"/>
                    <a:pt x="9059" y="5268"/>
                  </a:cubicBezTo>
                  <a:cubicBezTo>
                    <a:pt x="8915" y="3381"/>
                    <a:pt x="8243" y="1537"/>
                    <a:pt x="7135"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3864588" y="1141138"/>
              <a:ext cx="138425" cy="91925"/>
            </a:xfrm>
            <a:custGeom>
              <a:rect b="b" l="l" r="r" t="t"/>
              <a:pathLst>
                <a:path extrusionOk="0" h="3677" w="5537">
                  <a:moveTo>
                    <a:pt x="4248" y="1"/>
                  </a:moveTo>
                  <a:cubicBezTo>
                    <a:pt x="3877" y="1"/>
                    <a:pt x="3509" y="112"/>
                    <a:pt x="3150" y="222"/>
                  </a:cubicBezTo>
                  <a:cubicBezTo>
                    <a:pt x="2615" y="387"/>
                    <a:pt x="2073" y="553"/>
                    <a:pt x="1590" y="840"/>
                  </a:cubicBezTo>
                  <a:cubicBezTo>
                    <a:pt x="1462" y="918"/>
                    <a:pt x="1318" y="1005"/>
                    <a:pt x="1176" y="1027"/>
                  </a:cubicBezTo>
                  <a:lnTo>
                    <a:pt x="1176" y="1027"/>
                  </a:lnTo>
                  <a:lnTo>
                    <a:pt x="968" y="1006"/>
                  </a:lnTo>
                  <a:lnTo>
                    <a:pt x="968" y="1006"/>
                  </a:lnTo>
                  <a:cubicBezTo>
                    <a:pt x="1013" y="1025"/>
                    <a:pt x="1060" y="1033"/>
                    <a:pt x="1106" y="1033"/>
                  </a:cubicBezTo>
                  <a:cubicBezTo>
                    <a:pt x="1129" y="1033"/>
                    <a:pt x="1153" y="1031"/>
                    <a:pt x="1176" y="1027"/>
                  </a:cubicBezTo>
                  <a:lnTo>
                    <a:pt x="1176" y="1027"/>
                  </a:lnTo>
                  <a:lnTo>
                    <a:pt x="1443" y="1055"/>
                  </a:lnTo>
                  <a:cubicBezTo>
                    <a:pt x="1431" y="1055"/>
                    <a:pt x="1419" y="1055"/>
                    <a:pt x="1406" y="1055"/>
                  </a:cubicBezTo>
                  <a:cubicBezTo>
                    <a:pt x="815" y="1055"/>
                    <a:pt x="251" y="1507"/>
                    <a:pt x="127" y="2086"/>
                  </a:cubicBezTo>
                  <a:cubicBezTo>
                    <a:pt x="0" y="2679"/>
                    <a:pt x="346" y="3336"/>
                    <a:pt x="905" y="3568"/>
                  </a:cubicBezTo>
                  <a:cubicBezTo>
                    <a:pt x="1094" y="3646"/>
                    <a:pt x="1295" y="3677"/>
                    <a:pt x="1499" y="3677"/>
                  </a:cubicBezTo>
                  <a:cubicBezTo>
                    <a:pt x="1774" y="3677"/>
                    <a:pt x="2055" y="3620"/>
                    <a:pt x="2320" y="3543"/>
                  </a:cubicBezTo>
                  <a:cubicBezTo>
                    <a:pt x="3277" y="3267"/>
                    <a:pt x="4162" y="2746"/>
                    <a:pt x="4867" y="2043"/>
                  </a:cubicBezTo>
                  <a:cubicBezTo>
                    <a:pt x="5213" y="1697"/>
                    <a:pt x="5537" y="1228"/>
                    <a:pt x="5418" y="753"/>
                  </a:cubicBezTo>
                  <a:cubicBezTo>
                    <a:pt x="5313" y="329"/>
                    <a:pt x="4870" y="58"/>
                    <a:pt x="4436" y="11"/>
                  </a:cubicBezTo>
                  <a:cubicBezTo>
                    <a:pt x="4373" y="4"/>
                    <a:pt x="4311" y="1"/>
                    <a:pt x="4248"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3966413" y="1343038"/>
              <a:ext cx="339875" cy="316150"/>
            </a:xfrm>
            <a:custGeom>
              <a:rect b="b" l="l" r="r" t="t"/>
              <a:pathLst>
                <a:path extrusionOk="0" h="12646" w="13595">
                  <a:moveTo>
                    <a:pt x="9917" y="1"/>
                  </a:moveTo>
                  <a:cubicBezTo>
                    <a:pt x="9319" y="1"/>
                    <a:pt x="8717" y="97"/>
                    <a:pt x="8152" y="278"/>
                  </a:cubicBezTo>
                  <a:cubicBezTo>
                    <a:pt x="7161" y="597"/>
                    <a:pt x="6193" y="1386"/>
                    <a:pt x="5385" y="2041"/>
                  </a:cubicBezTo>
                  <a:cubicBezTo>
                    <a:pt x="3651" y="3447"/>
                    <a:pt x="2696" y="5523"/>
                    <a:pt x="1943" y="7572"/>
                  </a:cubicBezTo>
                  <a:cubicBezTo>
                    <a:pt x="1358" y="9163"/>
                    <a:pt x="0" y="11143"/>
                    <a:pt x="2159" y="12367"/>
                  </a:cubicBezTo>
                  <a:cubicBezTo>
                    <a:pt x="2500" y="12560"/>
                    <a:pt x="2873" y="12646"/>
                    <a:pt x="3253" y="12646"/>
                  </a:cubicBezTo>
                  <a:cubicBezTo>
                    <a:pt x="4114" y="12646"/>
                    <a:pt x="5009" y="12207"/>
                    <a:pt x="5638" y="11583"/>
                  </a:cubicBezTo>
                  <a:cubicBezTo>
                    <a:pt x="6545" y="10683"/>
                    <a:pt x="7062" y="9476"/>
                    <a:pt x="7706" y="8373"/>
                  </a:cubicBezTo>
                  <a:cubicBezTo>
                    <a:pt x="8832" y="6446"/>
                    <a:pt x="10398" y="4780"/>
                    <a:pt x="12250" y="3537"/>
                  </a:cubicBezTo>
                  <a:cubicBezTo>
                    <a:pt x="12863" y="3127"/>
                    <a:pt x="13595" y="2578"/>
                    <a:pt x="13469" y="1853"/>
                  </a:cubicBezTo>
                  <a:cubicBezTo>
                    <a:pt x="13412" y="1518"/>
                    <a:pt x="13171" y="1242"/>
                    <a:pt x="12911" y="1022"/>
                  </a:cubicBezTo>
                  <a:cubicBezTo>
                    <a:pt x="12087" y="320"/>
                    <a:pt x="11008" y="1"/>
                    <a:pt x="991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4056263" y="1460813"/>
              <a:ext cx="228850" cy="418950"/>
            </a:xfrm>
            <a:custGeom>
              <a:rect b="b" l="l" r="r" t="t"/>
              <a:pathLst>
                <a:path extrusionOk="0" h="16758" w="9154">
                  <a:moveTo>
                    <a:pt x="9153" y="0"/>
                  </a:moveTo>
                  <a:cubicBezTo>
                    <a:pt x="9152" y="1"/>
                    <a:pt x="9151" y="1"/>
                    <a:pt x="9150" y="2"/>
                  </a:cubicBezTo>
                  <a:lnTo>
                    <a:pt x="9150" y="2"/>
                  </a:lnTo>
                  <a:cubicBezTo>
                    <a:pt x="9151" y="1"/>
                    <a:pt x="9152" y="1"/>
                    <a:pt x="9153" y="0"/>
                  </a:cubicBezTo>
                  <a:close/>
                  <a:moveTo>
                    <a:pt x="574" y="8489"/>
                  </a:moveTo>
                  <a:cubicBezTo>
                    <a:pt x="411" y="8489"/>
                    <a:pt x="249" y="8528"/>
                    <a:pt x="99" y="8614"/>
                  </a:cubicBezTo>
                  <a:lnTo>
                    <a:pt x="1" y="8677"/>
                  </a:lnTo>
                  <a:cubicBezTo>
                    <a:pt x="269" y="8640"/>
                    <a:pt x="529" y="8583"/>
                    <a:pt x="779" y="8509"/>
                  </a:cubicBezTo>
                  <a:lnTo>
                    <a:pt x="779" y="8509"/>
                  </a:lnTo>
                  <a:cubicBezTo>
                    <a:pt x="711" y="8496"/>
                    <a:pt x="642" y="8489"/>
                    <a:pt x="574" y="8489"/>
                  </a:cubicBezTo>
                  <a:close/>
                  <a:moveTo>
                    <a:pt x="9150" y="2"/>
                  </a:moveTo>
                  <a:cubicBezTo>
                    <a:pt x="7870" y="559"/>
                    <a:pt x="6832" y="1566"/>
                    <a:pt x="5991" y="2679"/>
                  </a:cubicBezTo>
                  <a:cubicBezTo>
                    <a:pt x="5148" y="3793"/>
                    <a:pt x="4476" y="5025"/>
                    <a:pt x="3725" y="6203"/>
                  </a:cubicBezTo>
                  <a:cubicBezTo>
                    <a:pt x="3013" y="7323"/>
                    <a:pt x="2012" y="8140"/>
                    <a:pt x="779" y="8509"/>
                  </a:cubicBezTo>
                  <a:lnTo>
                    <a:pt x="779" y="8509"/>
                  </a:lnTo>
                  <a:cubicBezTo>
                    <a:pt x="1291" y="8607"/>
                    <a:pt x="1771" y="9056"/>
                    <a:pt x="1887" y="9588"/>
                  </a:cubicBezTo>
                  <a:cubicBezTo>
                    <a:pt x="2056" y="10360"/>
                    <a:pt x="1656" y="11154"/>
                    <a:pt x="1122" y="11737"/>
                  </a:cubicBezTo>
                  <a:cubicBezTo>
                    <a:pt x="1219" y="11676"/>
                    <a:pt x="1321" y="11649"/>
                    <a:pt x="1423" y="11649"/>
                  </a:cubicBezTo>
                  <a:cubicBezTo>
                    <a:pt x="1815" y="11649"/>
                    <a:pt x="2216" y="12042"/>
                    <a:pt x="2380" y="12446"/>
                  </a:cubicBezTo>
                  <a:cubicBezTo>
                    <a:pt x="2969" y="13900"/>
                    <a:pt x="2227" y="15569"/>
                    <a:pt x="1203" y="16758"/>
                  </a:cubicBezTo>
                  <a:cubicBezTo>
                    <a:pt x="2269" y="16394"/>
                    <a:pt x="3035" y="15476"/>
                    <a:pt x="3742" y="14600"/>
                  </a:cubicBezTo>
                  <a:cubicBezTo>
                    <a:pt x="5361" y="12597"/>
                    <a:pt x="6985" y="10587"/>
                    <a:pt x="8326" y="8388"/>
                  </a:cubicBezTo>
                  <a:cubicBezTo>
                    <a:pt x="7332" y="7651"/>
                    <a:pt x="6838" y="6391"/>
                    <a:pt x="6747" y="5158"/>
                  </a:cubicBezTo>
                  <a:cubicBezTo>
                    <a:pt x="6604" y="3219"/>
                    <a:pt x="7104" y="893"/>
                    <a:pt x="9150" y="2"/>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4253913" y="1444413"/>
              <a:ext cx="165875" cy="108200"/>
            </a:xfrm>
            <a:custGeom>
              <a:rect b="b" l="l" r="r" t="t"/>
              <a:pathLst>
                <a:path extrusionOk="0" h="4328" w="6635">
                  <a:moveTo>
                    <a:pt x="3591" y="0"/>
                  </a:moveTo>
                  <a:cubicBezTo>
                    <a:pt x="2990" y="0"/>
                    <a:pt x="2385" y="86"/>
                    <a:pt x="1788" y="172"/>
                  </a:cubicBezTo>
                  <a:lnTo>
                    <a:pt x="2059" y="314"/>
                  </a:lnTo>
                  <a:cubicBezTo>
                    <a:pt x="2300" y="350"/>
                    <a:pt x="2406" y="666"/>
                    <a:pt x="2322" y="894"/>
                  </a:cubicBezTo>
                  <a:cubicBezTo>
                    <a:pt x="2238" y="1122"/>
                    <a:pt x="2035" y="1280"/>
                    <a:pt x="1850" y="1438"/>
                  </a:cubicBezTo>
                  <a:cubicBezTo>
                    <a:pt x="969" y="2193"/>
                    <a:pt x="318" y="3211"/>
                    <a:pt x="0" y="4327"/>
                  </a:cubicBezTo>
                  <a:cubicBezTo>
                    <a:pt x="241" y="3668"/>
                    <a:pt x="774" y="3167"/>
                    <a:pt x="1290" y="2692"/>
                  </a:cubicBezTo>
                  <a:cubicBezTo>
                    <a:pt x="1761" y="2258"/>
                    <a:pt x="2254" y="1811"/>
                    <a:pt x="2866" y="1623"/>
                  </a:cubicBezTo>
                  <a:cubicBezTo>
                    <a:pt x="3205" y="1519"/>
                    <a:pt x="3562" y="1499"/>
                    <a:pt x="3916" y="1488"/>
                  </a:cubicBezTo>
                  <a:cubicBezTo>
                    <a:pt x="4161" y="1481"/>
                    <a:pt x="4407" y="1477"/>
                    <a:pt x="4653" y="1477"/>
                  </a:cubicBezTo>
                  <a:cubicBezTo>
                    <a:pt x="5314" y="1477"/>
                    <a:pt x="5975" y="1504"/>
                    <a:pt x="6634" y="1558"/>
                  </a:cubicBezTo>
                  <a:cubicBezTo>
                    <a:pt x="6256" y="735"/>
                    <a:pt x="5377" y="235"/>
                    <a:pt x="4487" y="75"/>
                  </a:cubicBezTo>
                  <a:cubicBezTo>
                    <a:pt x="4190" y="21"/>
                    <a:pt x="3891" y="0"/>
                    <a:pt x="35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4270413" y="1457513"/>
              <a:ext cx="408050" cy="252150"/>
            </a:xfrm>
            <a:custGeom>
              <a:rect b="b" l="l" r="r" t="t"/>
              <a:pathLst>
                <a:path extrusionOk="0" h="10086" w="16322">
                  <a:moveTo>
                    <a:pt x="15359" y="0"/>
                  </a:moveTo>
                  <a:cubicBezTo>
                    <a:pt x="12082" y="1263"/>
                    <a:pt x="8805" y="2525"/>
                    <a:pt x="5529" y="3788"/>
                  </a:cubicBezTo>
                  <a:cubicBezTo>
                    <a:pt x="4831" y="4057"/>
                    <a:pt x="3101" y="5117"/>
                    <a:pt x="1981" y="5117"/>
                  </a:cubicBezTo>
                  <a:cubicBezTo>
                    <a:pt x="1665" y="5117"/>
                    <a:pt x="1398" y="5033"/>
                    <a:pt x="1216" y="4824"/>
                  </a:cubicBezTo>
                  <a:cubicBezTo>
                    <a:pt x="911" y="4472"/>
                    <a:pt x="860" y="3959"/>
                    <a:pt x="933" y="3498"/>
                  </a:cubicBezTo>
                  <a:cubicBezTo>
                    <a:pt x="1006" y="3036"/>
                    <a:pt x="1184" y="2598"/>
                    <a:pt x="1284" y="2142"/>
                  </a:cubicBezTo>
                  <a:lnTo>
                    <a:pt x="1284" y="2142"/>
                  </a:lnTo>
                  <a:cubicBezTo>
                    <a:pt x="455" y="3112"/>
                    <a:pt x="1" y="4391"/>
                    <a:pt x="30" y="5665"/>
                  </a:cubicBezTo>
                  <a:cubicBezTo>
                    <a:pt x="78" y="7701"/>
                    <a:pt x="1313" y="9629"/>
                    <a:pt x="3393" y="10035"/>
                  </a:cubicBezTo>
                  <a:cubicBezTo>
                    <a:pt x="3542" y="10065"/>
                    <a:pt x="3696" y="10086"/>
                    <a:pt x="3849" y="10086"/>
                  </a:cubicBezTo>
                  <a:cubicBezTo>
                    <a:pt x="3974" y="10086"/>
                    <a:pt x="4098" y="10072"/>
                    <a:pt x="4217" y="10038"/>
                  </a:cubicBezTo>
                  <a:cubicBezTo>
                    <a:pt x="4605" y="9929"/>
                    <a:pt x="4902" y="9627"/>
                    <a:pt x="5184" y="9339"/>
                  </a:cubicBezTo>
                  <a:cubicBezTo>
                    <a:pt x="8326" y="6126"/>
                    <a:pt x="11951" y="3116"/>
                    <a:pt x="16322" y="2069"/>
                  </a:cubicBezTo>
                  <a:cubicBezTo>
                    <a:pt x="15776" y="1519"/>
                    <a:pt x="15429" y="774"/>
                    <a:pt x="1535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4273263" y="1607013"/>
              <a:ext cx="199625" cy="215775"/>
            </a:xfrm>
            <a:custGeom>
              <a:rect b="b" l="l" r="r" t="t"/>
              <a:pathLst>
                <a:path extrusionOk="0" h="8631" w="7985">
                  <a:moveTo>
                    <a:pt x="1" y="0"/>
                  </a:moveTo>
                  <a:cubicBezTo>
                    <a:pt x="6" y="31"/>
                    <a:pt x="12" y="61"/>
                    <a:pt x="18" y="92"/>
                  </a:cubicBezTo>
                  <a:lnTo>
                    <a:pt x="18" y="92"/>
                  </a:lnTo>
                  <a:cubicBezTo>
                    <a:pt x="12" y="61"/>
                    <a:pt x="6" y="31"/>
                    <a:pt x="1" y="0"/>
                  </a:cubicBezTo>
                  <a:close/>
                  <a:moveTo>
                    <a:pt x="18" y="92"/>
                  </a:moveTo>
                  <a:cubicBezTo>
                    <a:pt x="163" y="886"/>
                    <a:pt x="312" y="1679"/>
                    <a:pt x="464" y="2472"/>
                  </a:cubicBezTo>
                  <a:lnTo>
                    <a:pt x="464" y="2472"/>
                  </a:lnTo>
                  <a:cubicBezTo>
                    <a:pt x="669" y="3700"/>
                    <a:pt x="903" y="4938"/>
                    <a:pt x="1457" y="6050"/>
                  </a:cubicBezTo>
                  <a:cubicBezTo>
                    <a:pt x="2048" y="7241"/>
                    <a:pt x="3070" y="8290"/>
                    <a:pt x="4366" y="8589"/>
                  </a:cubicBezTo>
                  <a:cubicBezTo>
                    <a:pt x="4465" y="8612"/>
                    <a:pt x="4566" y="8630"/>
                    <a:pt x="4666" y="8630"/>
                  </a:cubicBezTo>
                  <a:cubicBezTo>
                    <a:pt x="4731" y="8630"/>
                    <a:pt x="4795" y="8623"/>
                    <a:pt x="4858" y="8603"/>
                  </a:cubicBezTo>
                  <a:cubicBezTo>
                    <a:pt x="5054" y="8542"/>
                    <a:pt x="5198" y="8379"/>
                    <a:pt x="5328" y="8219"/>
                  </a:cubicBezTo>
                  <a:cubicBezTo>
                    <a:pt x="7024" y="6128"/>
                    <a:pt x="7979" y="3447"/>
                    <a:pt x="7985" y="753"/>
                  </a:cubicBezTo>
                  <a:lnTo>
                    <a:pt x="7985" y="753"/>
                  </a:lnTo>
                  <a:cubicBezTo>
                    <a:pt x="7261" y="1499"/>
                    <a:pt x="6536" y="2247"/>
                    <a:pt x="5813" y="2994"/>
                  </a:cubicBezTo>
                  <a:cubicBezTo>
                    <a:pt x="5436" y="3382"/>
                    <a:pt x="5042" y="3781"/>
                    <a:pt x="4537" y="3973"/>
                  </a:cubicBezTo>
                  <a:cubicBezTo>
                    <a:pt x="4314" y="4058"/>
                    <a:pt x="4083" y="4096"/>
                    <a:pt x="3851" y="4096"/>
                  </a:cubicBezTo>
                  <a:cubicBezTo>
                    <a:pt x="3102" y="4096"/>
                    <a:pt x="2340" y="3699"/>
                    <a:pt x="1767" y="3185"/>
                  </a:cubicBezTo>
                  <a:cubicBezTo>
                    <a:pt x="869" y="2379"/>
                    <a:pt x="245" y="1275"/>
                    <a:pt x="18" y="92"/>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4224963" y="1456213"/>
              <a:ext cx="84050" cy="110100"/>
            </a:xfrm>
            <a:custGeom>
              <a:rect b="b" l="l" r="r" t="t"/>
              <a:pathLst>
                <a:path extrusionOk="0" h="4404" w="3362">
                  <a:moveTo>
                    <a:pt x="2777" y="1"/>
                  </a:moveTo>
                  <a:cubicBezTo>
                    <a:pt x="2684" y="1"/>
                    <a:pt x="2590" y="20"/>
                    <a:pt x="2504" y="53"/>
                  </a:cubicBezTo>
                  <a:cubicBezTo>
                    <a:pt x="2299" y="133"/>
                    <a:pt x="2131" y="283"/>
                    <a:pt x="1969" y="430"/>
                  </a:cubicBezTo>
                  <a:lnTo>
                    <a:pt x="2330" y="272"/>
                  </a:lnTo>
                  <a:lnTo>
                    <a:pt x="2330" y="272"/>
                  </a:lnTo>
                  <a:cubicBezTo>
                    <a:pt x="1937" y="475"/>
                    <a:pt x="1621" y="817"/>
                    <a:pt x="1350" y="1173"/>
                  </a:cubicBezTo>
                  <a:cubicBezTo>
                    <a:pt x="778" y="1924"/>
                    <a:pt x="346" y="2783"/>
                    <a:pt x="85" y="3691"/>
                  </a:cubicBezTo>
                  <a:cubicBezTo>
                    <a:pt x="12" y="3946"/>
                    <a:pt x="1" y="4303"/>
                    <a:pt x="253" y="4389"/>
                  </a:cubicBezTo>
                  <a:cubicBezTo>
                    <a:pt x="282" y="4399"/>
                    <a:pt x="311" y="4404"/>
                    <a:pt x="341" y="4404"/>
                  </a:cubicBezTo>
                  <a:cubicBezTo>
                    <a:pt x="461" y="4404"/>
                    <a:pt x="581" y="4329"/>
                    <a:pt x="655" y="4230"/>
                  </a:cubicBezTo>
                  <a:cubicBezTo>
                    <a:pt x="748" y="4106"/>
                    <a:pt x="788" y="3953"/>
                    <a:pt x="833" y="3804"/>
                  </a:cubicBezTo>
                  <a:cubicBezTo>
                    <a:pt x="1108" y="2906"/>
                    <a:pt x="1686" y="2104"/>
                    <a:pt x="2450" y="1558"/>
                  </a:cubicBezTo>
                  <a:cubicBezTo>
                    <a:pt x="2701" y="1377"/>
                    <a:pt x="2979" y="1219"/>
                    <a:pt x="3154" y="964"/>
                  </a:cubicBezTo>
                  <a:cubicBezTo>
                    <a:pt x="3330" y="709"/>
                    <a:pt x="3362" y="320"/>
                    <a:pt x="3127" y="119"/>
                  </a:cubicBezTo>
                  <a:cubicBezTo>
                    <a:pt x="3030" y="36"/>
                    <a:pt x="2905" y="1"/>
                    <a:pt x="277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973613" y="1580913"/>
              <a:ext cx="116800" cy="158175"/>
            </a:xfrm>
            <a:custGeom>
              <a:rect b="b" l="l" r="r" t="t"/>
              <a:pathLst>
                <a:path extrusionOk="0" h="6327" w="4672">
                  <a:moveTo>
                    <a:pt x="363" y="0"/>
                  </a:moveTo>
                  <a:cubicBezTo>
                    <a:pt x="266" y="444"/>
                    <a:pt x="213" y="896"/>
                    <a:pt x="202" y="1349"/>
                  </a:cubicBezTo>
                  <a:lnTo>
                    <a:pt x="202" y="1349"/>
                  </a:lnTo>
                  <a:cubicBezTo>
                    <a:pt x="1" y="2157"/>
                    <a:pt x="46" y="3027"/>
                    <a:pt x="338" y="3807"/>
                  </a:cubicBezTo>
                  <a:cubicBezTo>
                    <a:pt x="693" y="4754"/>
                    <a:pt x="1408" y="5560"/>
                    <a:pt x="2305" y="6025"/>
                  </a:cubicBezTo>
                  <a:cubicBezTo>
                    <a:pt x="2641" y="6198"/>
                    <a:pt x="3013" y="6326"/>
                    <a:pt x="3388" y="6326"/>
                  </a:cubicBezTo>
                  <a:cubicBezTo>
                    <a:pt x="3470" y="6326"/>
                    <a:pt x="3553" y="6320"/>
                    <a:pt x="3636" y="6307"/>
                  </a:cubicBezTo>
                  <a:cubicBezTo>
                    <a:pt x="4090" y="6232"/>
                    <a:pt x="4523" y="5894"/>
                    <a:pt x="4596" y="5439"/>
                  </a:cubicBezTo>
                  <a:cubicBezTo>
                    <a:pt x="4671" y="4962"/>
                    <a:pt x="4346" y="4500"/>
                    <a:pt x="3945" y="4230"/>
                  </a:cubicBezTo>
                  <a:cubicBezTo>
                    <a:pt x="3546" y="3958"/>
                    <a:pt x="3071" y="3821"/>
                    <a:pt x="2637" y="3609"/>
                  </a:cubicBezTo>
                  <a:cubicBezTo>
                    <a:pt x="1294" y="2949"/>
                    <a:pt x="378" y="1497"/>
                    <a:pt x="363"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4176213" y="1175238"/>
              <a:ext cx="158950" cy="203725"/>
            </a:xfrm>
            <a:custGeom>
              <a:rect b="b" l="l" r="r" t="t"/>
              <a:pathLst>
                <a:path extrusionOk="0" h="8149" w="6358">
                  <a:moveTo>
                    <a:pt x="904" y="780"/>
                  </a:moveTo>
                  <a:lnTo>
                    <a:pt x="935" y="903"/>
                  </a:lnTo>
                  <a:cubicBezTo>
                    <a:pt x="1009" y="926"/>
                    <a:pt x="1082" y="948"/>
                    <a:pt x="1156" y="971"/>
                  </a:cubicBezTo>
                  <a:lnTo>
                    <a:pt x="1156" y="971"/>
                  </a:lnTo>
                  <a:cubicBezTo>
                    <a:pt x="1066" y="917"/>
                    <a:pt x="981" y="854"/>
                    <a:pt x="904" y="780"/>
                  </a:cubicBezTo>
                  <a:close/>
                  <a:moveTo>
                    <a:pt x="1156" y="971"/>
                  </a:moveTo>
                  <a:cubicBezTo>
                    <a:pt x="1369" y="1099"/>
                    <a:pt x="1615" y="1171"/>
                    <a:pt x="1867" y="1191"/>
                  </a:cubicBezTo>
                  <a:lnTo>
                    <a:pt x="1867" y="1191"/>
                  </a:lnTo>
                  <a:cubicBezTo>
                    <a:pt x="1630" y="1118"/>
                    <a:pt x="1393" y="1045"/>
                    <a:pt x="1156" y="971"/>
                  </a:cubicBezTo>
                  <a:close/>
                  <a:moveTo>
                    <a:pt x="3929" y="0"/>
                  </a:moveTo>
                  <a:cubicBezTo>
                    <a:pt x="3606" y="501"/>
                    <a:pt x="3141" y="928"/>
                    <a:pt x="2574" y="1109"/>
                  </a:cubicBezTo>
                  <a:cubicBezTo>
                    <a:pt x="2393" y="1167"/>
                    <a:pt x="2202" y="1197"/>
                    <a:pt x="2011" y="1197"/>
                  </a:cubicBezTo>
                  <a:cubicBezTo>
                    <a:pt x="1963" y="1197"/>
                    <a:pt x="1914" y="1195"/>
                    <a:pt x="1867" y="1191"/>
                  </a:cubicBezTo>
                  <a:lnTo>
                    <a:pt x="1867" y="1191"/>
                  </a:lnTo>
                  <a:cubicBezTo>
                    <a:pt x="1998" y="1231"/>
                    <a:pt x="2128" y="1272"/>
                    <a:pt x="2259" y="1313"/>
                  </a:cubicBezTo>
                  <a:cubicBezTo>
                    <a:pt x="2335" y="1336"/>
                    <a:pt x="2413" y="1360"/>
                    <a:pt x="2470" y="1412"/>
                  </a:cubicBezTo>
                  <a:cubicBezTo>
                    <a:pt x="2566" y="1497"/>
                    <a:pt x="2592" y="1634"/>
                    <a:pt x="2611" y="1761"/>
                  </a:cubicBezTo>
                  <a:cubicBezTo>
                    <a:pt x="2879" y="3404"/>
                    <a:pt x="3345" y="5014"/>
                    <a:pt x="3997" y="6547"/>
                  </a:cubicBezTo>
                  <a:cubicBezTo>
                    <a:pt x="3533" y="7121"/>
                    <a:pt x="2856" y="7548"/>
                    <a:pt x="2120" y="7601"/>
                  </a:cubicBezTo>
                  <a:cubicBezTo>
                    <a:pt x="2075" y="7604"/>
                    <a:pt x="2030" y="7606"/>
                    <a:pt x="1985" y="7606"/>
                  </a:cubicBezTo>
                  <a:cubicBezTo>
                    <a:pt x="1290" y="7606"/>
                    <a:pt x="585" y="7238"/>
                    <a:pt x="281" y="6615"/>
                  </a:cubicBezTo>
                  <a:lnTo>
                    <a:pt x="281" y="6615"/>
                  </a:lnTo>
                  <a:cubicBezTo>
                    <a:pt x="0" y="7140"/>
                    <a:pt x="409" y="7824"/>
                    <a:pt x="965" y="8038"/>
                  </a:cubicBezTo>
                  <a:cubicBezTo>
                    <a:pt x="1171" y="8117"/>
                    <a:pt x="1387" y="8148"/>
                    <a:pt x="1606" y="8148"/>
                  </a:cubicBezTo>
                  <a:cubicBezTo>
                    <a:pt x="1977" y="8148"/>
                    <a:pt x="2357" y="8057"/>
                    <a:pt x="2715" y="7950"/>
                  </a:cubicBezTo>
                  <a:cubicBezTo>
                    <a:pt x="4008" y="7565"/>
                    <a:pt x="5241" y="6980"/>
                    <a:pt x="6358" y="6223"/>
                  </a:cubicBezTo>
                  <a:cubicBezTo>
                    <a:pt x="4915" y="4478"/>
                    <a:pt x="4049" y="2261"/>
                    <a:pt x="392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4352338" y="1236688"/>
              <a:ext cx="60375" cy="93350"/>
            </a:xfrm>
            <a:custGeom>
              <a:rect b="b" l="l" r="r" t="t"/>
              <a:pathLst>
                <a:path extrusionOk="0" h="3734" w="2415">
                  <a:moveTo>
                    <a:pt x="1066" y="367"/>
                  </a:moveTo>
                  <a:lnTo>
                    <a:pt x="1044" y="395"/>
                  </a:lnTo>
                  <a:cubicBezTo>
                    <a:pt x="1051" y="391"/>
                    <a:pt x="1057" y="387"/>
                    <a:pt x="1064" y="383"/>
                  </a:cubicBezTo>
                  <a:lnTo>
                    <a:pt x="1064" y="383"/>
                  </a:lnTo>
                  <a:cubicBezTo>
                    <a:pt x="1065" y="377"/>
                    <a:pt x="1065" y="372"/>
                    <a:pt x="1066" y="367"/>
                  </a:cubicBezTo>
                  <a:close/>
                  <a:moveTo>
                    <a:pt x="2414" y="1"/>
                  </a:moveTo>
                  <a:lnTo>
                    <a:pt x="2414" y="1"/>
                  </a:lnTo>
                  <a:cubicBezTo>
                    <a:pt x="1941" y="4"/>
                    <a:pt x="1469" y="137"/>
                    <a:pt x="1064" y="383"/>
                  </a:cubicBezTo>
                  <a:lnTo>
                    <a:pt x="1064" y="383"/>
                  </a:lnTo>
                  <a:cubicBezTo>
                    <a:pt x="918" y="1551"/>
                    <a:pt x="555" y="2693"/>
                    <a:pt x="1" y="3733"/>
                  </a:cubicBezTo>
                  <a:cubicBezTo>
                    <a:pt x="648" y="3611"/>
                    <a:pt x="1273" y="3373"/>
                    <a:pt x="1839" y="3034"/>
                  </a:cubicBezTo>
                  <a:cubicBezTo>
                    <a:pt x="1898" y="2998"/>
                    <a:pt x="1960" y="2957"/>
                    <a:pt x="1992" y="2896"/>
                  </a:cubicBezTo>
                  <a:cubicBezTo>
                    <a:pt x="2029" y="2825"/>
                    <a:pt x="2020" y="2741"/>
                    <a:pt x="2011" y="2661"/>
                  </a:cubicBezTo>
                  <a:cubicBezTo>
                    <a:pt x="1911" y="1760"/>
                    <a:pt x="2052" y="833"/>
                    <a:pt x="241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4463363" y="1290713"/>
              <a:ext cx="84200" cy="108650"/>
            </a:xfrm>
            <a:custGeom>
              <a:rect b="b" l="l" r="r" t="t"/>
              <a:pathLst>
                <a:path extrusionOk="0" h="4346" w="3368">
                  <a:moveTo>
                    <a:pt x="2050" y="1"/>
                  </a:moveTo>
                  <a:cubicBezTo>
                    <a:pt x="1638" y="956"/>
                    <a:pt x="978" y="1803"/>
                    <a:pt x="153" y="2437"/>
                  </a:cubicBezTo>
                  <a:lnTo>
                    <a:pt x="153" y="2437"/>
                  </a:lnTo>
                  <a:cubicBezTo>
                    <a:pt x="126" y="2421"/>
                    <a:pt x="92" y="2412"/>
                    <a:pt x="64" y="2412"/>
                  </a:cubicBezTo>
                  <a:cubicBezTo>
                    <a:pt x="28" y="2412"/>
                    <a:pt x="0" y="2428"/>
                    <a:pt x="10" y="2465"/>
                  </a:cubicBezTo>
                  <a:lnTo>
                    <a:pt x="53" y="2512"/>
                  </a:lnTo>
                  <a:cubicBezTo>
                    <a:pt x="86" y="2487"/>
                    <a:pt x="120" y="2462"/>
                    <a:pt x="153" y="2437"/>
                  </a:cubicBezTo>
                  <a:lnTo>
                    <a:pt x="153" y="2437"/>
                  </a:lnTo>
                  <a:cubicBezTo>
                    <a:pt x="162" y="2442"/>
                    <a:pt x="170" y="2448"/>
                    <a:pt x="177" y="2454"/>
                  </a:cubicBezTo>
                  <a:cubicBezTo>
                    <a:pt x="790" y="3027"/>
                    <a:pt x="1345" y="3661"/>
                    <a:pt x="1827" y="4346"/>
                  </a:cubicBezTo>
                  <a:cubicBezTo>
                    <a:pt x="1605" y="3036"/>
                    <a:pt x="2240" y="1621"/>
                    <a:pt x="3368" y="919"/>
                  </a:cubicBezTo>
                  <a:cubicBezTo>
                    <a:pt x="2858" y="735"/>
                    <a:pt x="2399" y="416"/>
                    <a:pt x="205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4669438" y="1413838"/>
              <a:ext cx="49550" cy="78675"/>
            </a:xfrm>
            <a:custGeom>
              <a:rect b="b" l="l" r="r" t="t"/>
              <a:pathLst>
                <a:path extrusionOk="0" h="3147" w="1982">
                  <a:moveTo>
                    <a:pt x="1115" y="1"/>
                  </a:moveTo>
                  <a:cubicBezTo>
                    <a:pt x="1044" y="1"/>
                    <a:pt x="974" y="10"/>
                    <a:pt x="905" y="26"/>
                  </a:cubicBezTo>
                  <a:lnTo>
                    <a:pt x="905" y="26"/>
                  </a:lnTo>
                  <a:lnTo>
                    <a:pt x="905" y="26"/>
                  </a:lnTo>
                  <a:lnTo>
                    <a:pt x="905" y="26"/>
                  </a:lnTo>
                  <a:cubicBezTo>
                    <a:pt x="905" y="26"/>
                    <a:pt x="904" y="26"/>
                    <a:pt x="904" y="27"/>
                  </a:cubicBezTo>
                  <a:lnTo>
                    <a:pt x="904" y="27"/>
                  </a:lnTo>
                  <a:cubicBezTo>
                    <a:pt x="653" y="88"/>
                    <a:pt x="424" y="253"/>
                    <a:pt x="319" y="483"/>
                  </a:cubicBezTo>
                  <a:lnTo>
                    <a:pt x="319" y="483"/>
                  </a:lnTo>
                  <a:cubicBezTo>
                    <a:pt x="98" y="807"/>
                    <a:pt x="1" y="1233"/>
                    <a:pt x="35" y="1594"/>
                  </a:cubicBezTo>
                  <a:cubicBezTo>
                    <a:pt x="83" y="2086"/>
                    <a:pt x="337" y="3147"/>
                    <a:pt x="1003" y="3147"/>
                  </a:cubicBezTo>
                  <a:cubicBezTo>
                    <a:pt x="1030" y="3147"/>
                    <a:pt x="1057" y="3145"/>
                    <a:pt x="1085" y="3142"/>
                  </a:cubicBezTo>
                  <a:cubicBezTo>
                    <a:pt x="1443" y="3096"/>
                    <a:pt x="1641" y="2709"/>
                    <a:pt x="1744" y="2364"/>
                  </a:cubicBezTo>
                  <a:cubicBezTo>
                    <a:pt x="1828" y="2075"/>
                    <a:pt x="1890" y="1779"/>
                    <a:pt x="1924" y="1481"/>
                  </a:cubicBezTo>
                  <a:cubicBezTo>
                    <a:pt x="1982" y="999"/>
                    <a:pt x="1940" y="437"/>
                    <a:pt x="1554" y="143"/>
                  </a:cubicBezTo>
                  <a:cubicBezTo>
                    <a:pt x="1426" y="45"/>
                    <a:pt x="1272" y="1"/>
                    <a:pt x="111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4462513" y="1647938"/>
              <a:ext cx="147100" cy="157175"/>
            </a:xfrm>
            <a:custGeom>
              <a:rect b="b" l="l" r="r" t="t"/>
              <a:pathLst>
                <a:path extrusionOk="0" h="6287" w="5884">
                  <a:moveTo>
                    <a:pt x="1992" y="1"/>
                  </a:moveTo>
                  <a:lnTo>
                    <a:pt x="1836" y="11"/>
                  </a:lnTo>
                  <a:cubicBezTo>
                    <a:pt x="1735" y="44"/>
                    <a:pt x="1672" y="142"/>
                    <a:pt x="1619" y="234"/>
                  </a:cubicBezTo>
                  <a:cubicBezTo>
                    <a:pt x="1470" y="503"/>
                    <a:pt x="1342" y="800"/>
                    <a:pt x="1093" y="982"/>
                  </a:cubicBezTo>
                  <a:cubicBezTo>
                    <a:pt x="984" y="1062"/>
                    <a:pt x="842" y="1105"/>
                    <a:pt x="706" y="1105"/>
                  </a:cubicBezTo>
                  <a:cubicBezTo>
                    <a:pt x="532" y="1105"/>
                    <a:pt x="367" y="1035"/>
                    <a:pt x="293" y="879"/>
                  </a:cubicBezTo>
                  <a:cubicBezTo>
                    <a:pt x="196" y="1471"/>
                    <a:pt x="98" y="2062"/>
                    <a:pt x="1" y="2654"/>
                  </a:cubicBezTo>
                  <a:lnTo>
                    <a:pt x="105" y="2388"/>
                  </a:lnTo>
                  <a:cubicBezTo>
                    <a:pt x="626" y="2635"/>
                    <a:pt x="1147" y="2882"/>
                    <a:pt x="1668" y="3129"/>
                  </a:cubicBezTo>
                  <a:cubicBezTo>
                    <a:pt x="1788" y="3185"/>
                    <a:pt x="1915" y="3248"/>
                    <a:pt x="1989" y="3358"/>
                  </a:cubicBezTo>
                  <a:cubicBezTo>
                    <a:pt x="2061" y="3463"/>
                    <a:pt x="2073" y="3596"/>
                    <a:pt x="2089" y="3722"/>
                  </a:cubicBezTo>
                  <a:cubicBezTo>
                    <a:pt x="2224" y="4728"/>
                    <a:pt x="2776" y="5673"/>
                    <a:pt x="3585" y="6287"/>
                  </a:cubicBezTo>
                  <a:cubicBezTo>
                    <a:pt x="3059" y="5334"/>
                    <a:pt x="2806" y="4233"/>
                    <a:pt x="2864" y="3146"/>
                  </a:cubicBezTo>
                  <a:cubicBezTo>
                    <a:pt x="2874" y="2965"/>
                    <a:pt x="2895" y="2777"/>
                    <a:pt x="2995" y="2627"/>
                  </a:cubicBezTo>
                  <a:cubicBezTo>
                    <a:pt x="3120" y="2439"/>
                    <a:pt x="3349" y="2350"/>
                    <a:pt x="3578" y="2350"/>
                  </a:cubicBezTo>
                  <a:cubicBezTo>
                    <a:pt x="3652" y="2350"/>
                    <a:pt x="3726" y="2359"/>
                    <a:pt x="3796" y="2377"/>
                  </a:cubicBezTo>
                  <a:cubicBezTo>
                    <a:pt x="4086" y="2452"/>
                    <a:pt x="4328" y="2645"/>
                    <a:pt x="4548" y="2846"/>
                  </a:cubicBezTo>
                  <a:cubicBezTo>
                    <a:pt x="4818" y="2315"/>
                    <a:pt x="5312" y="1901"/>
                    <a:pt x="5883" y="1729"/>
                  </a:cubicBezTo>
                  <a:cubicBezTo>
                    <a:pt x="5533" y="1339"/>
                    <a:pt x="5008" y="1117"/>
                    <a:pt x="4484" y="1117"/>
                  </a:cubicBezTo>
                  <a:cubicBezTo>
                    <a:pt x="4325" y="1117"/>
                    <a:pt x="4166" y="1138"/>
                    <a:pt x="4013" y="1180"/>
                  </a:cubicBezTo>
                  <a:cubicBezTo>
                    <a:pt x="3929" y="1203"/>
                    <a:pt x="3839" y="1232"/>
                    <a:pt x="3755" y="1232"/>
                  </a:cubicBezTo>
                  <a:cubicBezTo>
                    <a:pt x="3704" y="1232"/>
                    <a:pt x="3655" y="1221"/>
                    <a:pt x="3611" y="1194"/>
                  </a:cubicBezTo>
                  <a:cubicBezTo>
                    <a:pt x="3534" y="1145"/>
                    <a:pt x="3494" y="1057"/>
                    <a:pt x="3453" y="975"/>
                  </a:cubicBezTo>
                  <a:cubicBezTo>
                    <a:pt x="3174" y="431"/>
                    <a:pt x="2602" y="49"/>
                    <a:pt x="1992"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4595888" y="1676663"/>
              <a:ext cx="159075" cy="51475"/>
            </a:xfrm>
            <a:custGeom>
              <a:rect b="b" l="l" r="r" t="t"/>
              <a:pathLst>
                <a:path extrusionOk="0" h="2059" w="6363">
                  <a:moveTo>
                    <a:pt x="501" y="852"/>
                  </a:moveTo>
                  <a:lnTo>
                    <a:pt x="501" y="852"/>
                  </a:lnTo>
                  <a:cubicBezTo>
                    <a:pt x="510" y="858"/>
                    <a:pt x="519" y="864"/>
                    <a:pt x="527" y="870"/>
                  </a:cubicBezTo>
                  <a:lnTo>
                    <a:pt x="527" y="870"/>
                  </a:lnTo>
                  <a:cubicBezTo>
                    <a:pt x="535" y="869"/>
                    <a:pt x="542" y="869"/>
                    <a:pt x="550" y="869"/>
                  </a:cubicBezTo>
                  <a:cubicBezTo>
                    <a:pt x="557" y="869"/>
                    <a:pt x="563" y="869"/>
                    <a:pt x="570" y="870"/>
                  </a:cubicBezTo>
                  <a:lnTo>
                    <a:pt x="501" y="852"/>
                  </a:lnTo>
                  <a:close/>
                  <a:moveTo>
                    <a:pt x="6363" y="0"/>
                  </a:moveTo>
                  <a:lnTo>
                    <a:pt x="6363" y="0"/>
                  </a:lnTo>
                  <a:cubicBezTo>
                    <a:pt x="4783" y="665"/>
                    <a:pt x="3067" y="1010"/>
                    <a:pt x="1352" y="1010"/>
                  </a:cubicBezTo>
                  <a:cubicBezTo>
                    <a:pt x="1300" y="1010"/>
                    <a:pt x="1247" y="1010"/>
                    <a:pt x="1195" y="1009"/>
                  </a:cubicBezTo>
                  <a:cubicBezTo>
                    <a:pt x="964" y="1007"/>
                    <a:pt x="720" y="994"/>
                    <a:pt x="527" y="870"/>
                  </a:cubicBezTo>
                  <a:lnTo>
                    <a:pt x="527" y="870"/>
                  </a:lnTo>
                  <a:cubicBezTo>
                    <a:pt x="323" y="880"/>
                    <a:pt x="131" y="1032"/>
                    <a:pt x="77" y="1230"/>
                  </a:cubicBezTo>
                  <a:cubicBezTo>
                    <a:pt x="0" y="1519"/>
                    <a:pt x="212" y="1822"/>
                    <a:pt x="483" y="1949"/>
                  </a:cubicBezTo>
                  <a:cubicBezTo>
                    <a:pt x="666" y="2035"/>
                    <a:pt x="868" y="2059"/>
                    <a:pt x="1072" y="2059"/>
                  </a:cubicBezTo>
                  <a:cubicBezTo>
                    <a:pt x="1169" y="2059"/>
                    <a:pt x="1267" y="2053"/>
                    <a:pt x="1364" y="2046"/>
                  </a:cubicBezTo>
                  <a:cubicBezTo>
                    <a:pt x="2561" y="1967"/>
                    <a:pt x="3743" y="1752"/>
                    <a:pt x="4924" y="1538"/>
                  </a:cubicBezTo>
                  <a:cubicBezTo>
                    <a:pt x="5398" y="1452"/>
                    <a:pt x="5947" y="1308"/>
                    <a:pt x="6122" y="859"/>
                  </a:cubicBezTo>
                  <a:cubicBezTo>
                    <a:pt x="6232" y="580"/>
                    <a:pt x="6168" y="230"/>
                    <a:pt x="6363"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4642588" y="1779888"/>
              <a:ext cx="181075" cy="49400"/>
            </a:xfrm>
            <a:custGeom>
              <a:rect b="b" l="l" r="r" t="t"/>
              <a:pathLst>
                <a:path extrusionOk="0" h="1976" w="7243">
                  <a:moveTo>
                    <a:pt x="140" y="1"/>
                  </a:moveTo>
                  <a:lnTo>
                    <a:pt x="140" y="1"/>
                  </a:lnTo>
                  <a:cubicBezTo>
                    <a:pt x="155" y="308"/>
                    <a:pt x="108" y="618"/>
                    <a:pt x="1" y="907"/>
                  </a:cubicBezTo>
                  <a:lnTo>
                    <a:pt x="194" y="870"/>
                  </a:lnTo>
                  <a:cubicBezTo>
                    <a:pt x="2191" y="1129"/>
                    <a:pt x="4200" y="1390"/>
                    <a:pt x="6128" y="1975"/>
                  </a:cubicBezTo>
                  <a:cubicBezTo>
                    <a:pt x="6494" y="1704"/>
                    <a:pt x="6767" y="1325"/>
                    <a:pt x="7243" y="1261"/>
                  </a:cubicBezTo>
                  <a:cubicBezTo>
                    <a:pt x="6320" y="1219"/>
                    <a:pt x="5350" y="961"/>
                    <a:pt x="4467" y="696"/>
                  </a:cubicBezTo>
                  <a:cubicBezTo>
                    <a:pt x="3066" y="275"/>
                    <a:pt x="1597" y="137"/>
                    <a:pt x="140"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4623063" y="1827613"/>
              <a:ext cx="87450" cy="77700"/>
            </a:xfrm>
            <a:custGeom>
              <a:rect b="b" l="l" r="r" t="t"/>
              <a:pathLst>
                <a:path extrusionOk="0" h="3108" w="3498">
                  <a:moveTo>
                    <a:pt x="196" y="1"/>
                  </a:moveTo>
                  <a:lnTo>
                    <a:pt x="246" y="231"/>
                  </a:lnTo>
                  <a:lnTo>
                    <a:pt x="246" y="231"/>
                  </a:lnTo>
                  <a:cubicBezTo>
                    <a:pt x="233" y="154"/>
                    <a:pt x="217" y="77"/>
                    <a:pt x="196" y="1"/>
                  </a:cubicBezTo>
                  <a:close/>
                  <a:moveTo>
                    <a:pt x="246" y="231"/>
                  </a:moveTo>
                  <a:cubicBezTo>
                    <a:pt x="399" y="1171"/>
                    <a:pt x="1" y="2166"/>
                    <a:pt x="193" y="3107"/>
                  </a:cubicBezTo>
                  <a:cubicBezTo>
                    <a:pt x="698" y="2872"/>
                    <a:pt x="940" y="2299"/>
                    <a:pt x="1331" y="1902"/>
                  </a:cubicBezTo>
                  <a:cubicBezTo>
                    <a:pt x="1889" y="1337"/>
                    <a:pt x="2719" y="1153"/>
                    <a:pt x="3497" y="996"/>
                  </a:cubicBezTo>
                  <a:cubicBezTo>
                    <a:pt x="3002" y="991"/>
                    <a:pt x="2505" y="984"/>
                    <a:pt x="2008" y="979"/>
                  </a:cubicBezTo>
                  <a:cubicBezTo>
                    <a:pt x="1408" y="973"/>
                    <a:pt x="747" y="943"/>
                    <a:pt x="310" y="532"/>
                  </a:cubicBezTo>
                  <a:lnTo>
                    <a:pt x="246" y="23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4800338" y="1830188"/>
              <a:ext cx="34550" cy="58475"/>
            </a:xfrm>
            <a:custGeom>
              <a:rect b="b" l="l" r="r" t="t"/>
              <a:pathLst>
                <a:path extrusionOk="0" h="2339" w="1382">
                  <a:moveTo>
                    <a:pt x="714" y="1"/>
                  </a:moveTo>
                  <a:cubicBezTo>
                    <a:pt x="619" y="1"/>
                    <a:pt x="528" y="32"/>
                    <a:pt x="459" y="102"/>
                  </a:cubicBezTo>
                  <a:lnTo>
                    <a:pt x="522" y="7"/>
                  </a:lnTo>
                  <a:lnTo>
                    <a:pt x="522" y="7"/>
                  </a:lnTo>
                  <a:cubicBezTo>
                    <a:pt x="326" y="54"/>
                    <a:pt x="175" y="219"/>
                    <a:pt x="98" y="405"/>
                  </a:cubicBezTo>
                  <a:cubicBezTo>
                    <a:pt x="21" y="591"/>
                    <a:pt x="7" y="796"/>
                    <a:pt x="5" y="998"/>
                  </a:cubicBezTo>
                  <a:cubicBezTo>
                    <a:pt x="1" y="1305"/>
                    <a:pt x="21" y="1620"/>
                    <a:pt x="140" y="1904"/>
                  </a:cubicBezTo>
                  <a:cubicBezTo>
                    <a:pt x="220" y="2093"/>
                    <a:pt x="357" y="2273"/>
                    <a:pt x="554" y="2324"/>
                  </a:cubicBezTo>
                  <a:cubicBezTo>
                    <a:pt x="590" y="2334"/>
                    <a:pt x="627" y="2338"/>
                    <a:pt x="663" y="2338"/>
                  </a:cubicBezTo>
                  <a:cubicBezTo>
                    <a:pt x="873" y="2338"/>
                    <a:pt x="1077" y="2191"/>
                    <a:pt x="1189" y="2007"/>
                  </a:cubicBezTo>
                  <a:cubicBezTo>
                    <a:pt x="1381" y="1689"/>
                    <a:pt x="1367" y="1292"/>
                    <a:pt x="1336" y="922"/>
                  </a:cubicBezTo>
                  <a:cubicBezTo>
                    <a:pt x="1316" y="669"/>
                    <a:pt x="1284" y="400"/>
                    <a:pt x="1125" y="201"/>
                  </a:cubicBezTo>
                  <a:cubicBezTo>
                    <a:pt x="1028" y="79"/>
                    <a:pt x="866" y="1"/>
                    <a:pt x="71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a:off x="4761088" y="1689588"/>
              <a:ext cx="24625" cy="36125"/>
            </a:xfrm>
            <a:custGeom>
              <a:rect b="b" l="l" r="r" t="t"/>
              <a:pathLst>
                <a:path extrusionOk="0" h="1445" w="985">
                  <a:moveTo>
                    <a:pt x="591" y="1"/>
                  </a:moveTo>
                  <a:cubicBezTo>
                    <a:pt x="492" y="1"/>
                    <a:pt x="397" y="50"/>
                    <a:pt x="319" y="124"/>
                  </a:cubicBezTo>
                  <a:lnTo>
                    <a:pt x="319" y="124"/>
                  </a:lnTo>
                  <a:cubicBezTo>
                    <a:pt x="311" y="123"/>
                    <a:pt x="303" y="122"/>
                    <a:pt x="295" y="122"/>
                  </a:cubicBezTo>
                  <a:cubicBezTo>
                    <a:pt x="221" y="122"/>
                    <a:pt x="150" y="172"/>
                    <a:pt x="110" y="237"/>
                  </a:cubicBezTo>
                  <a:cubicBezTo>
                    <a:pt x="64" y="312"/>
                    <a:pt x="52" y="401"/>
                    <a:pt x="42" y="488"/>
                  </a:cubicBezTo>
                  <a:cubicBezTo>
                    <a:pt x="17" y="696"/>
                    <a:pt x="1" y="912"/>
                    <a:pt x="75" y="1107"/>
                  </a:cubicBezTo>
                  <a:cubicBezTo>
                    <a:pt x="144" y="1289"/>
                    <a:pt x="317" y="1445"/>
                    <a:pt x="508" y="1445"/>
                  </a:cubicBezTo>
                  <a:cubicBezTo>
                    <a:pt x="522" y="1445"/>
                    <a:pt x="535" y="1444"/>
                    <a:pt x="549" y="1442"/>
                  </a:cubicBezTo>
                  <a:cubicBezTo>
                    <a:pt x="728" y="1423"/>
                    <a:pt x="869" y="1268"/>
                    <a:pt x="927" y="1098"/>
                  </a:cubicBezTo>
                  <a:cubicBezTo>
                    <a:pt x="984" y="928"/>
                    <a:pt x="974" y="742"/>
                    <a:pt x="961" y="563"/>
                  </a:cubicBezTo>
                  <a:cubicBezTo>
                    <a:pt x="945" y="349"/>
                    <a:pt x="892" y="93"/>
                    <a:pt x="690" y="19"/>
                  </a:cubicBezTo>
                  <a:cubicBezTo>
                    <a:pt x="657" y="6"/>
                    <a:pt x="624" y="1"/>
                    <a:pt x="59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4628063" y="1781763"/>
              <a:ext cx="38425" cy="122975"/>
            </a:xfrm>
            <a:custGeom>
              <a:rect b="b" l="l" r="r" t="t"/>
              <a:pathLst>
                <a:path extrusionOk="0" h="4919" w="1537">
                  <a:moveTo>
                    <a:pt x="1465" y="78"/>
                  </a:moveTo>
                  <a:lnTo>
                    <a:pt x="1384" y="88"/>
                  </a:lnTo>
                  <a:lnTo>
                    <a:pt x="1378" y="150"/>
                  </a:lnTo>
                  <a:lnTo>
                    <a:pt x="1378" y="150"/>
                  </a:lnTo>
                  <a:cubicBezTo>
                    <a:pt x="1407" y="125"/>
                    <a:pt x="1436" y="101"/>
                    <a:pt x="1465" y="78"/>
                  </a:cubicBezTo>
                  <a:close/>
                  <a:moveTo>
                    <a:pt x="909" y="0"/>
                  </a:moveTo>
                  <a:cubicBezTo>
                    <a:pt x="815" y="21"/>
                    <a:pt x="786" y="140"/>
                    <a:pt x="769" y="236"/>
                  </a:cubicBezTo>
                  <a:cubicBezTo>
                    <a:pt x="703" y="587"/>
                    <a:pt x="526" y="917"/>
                    <a:pt x="270" y="1167"/>
                  </a:cubicBezTo>
                  <a:cubicBezTo>
                    <a:pt x="208" y="1228"/>
                    <a:pt x="139" y="1287"/>
                    <a:pt x="94" y="1364"/>
                  </a:cubicBezTo>
                  <a:cubicBezTo>
                    <a:pt x="0" y="1523"/>
                    <a:pt x="31" y="1722"/>
                    <a:pt x="59" y="1905"/>
                  </a:cubicBezTo>
                  <a:cubicBezTo>
                    <a:pt x="214" y="2886"/>
                    <a:pt x="219" y="3891"/>
                    <a:pt x="77" y="4875"/>
                  </a:cubicBezTo>
                  <a:cubicBezTo>
                    <a:pt x="117" y="4906"/>
                    <a:pt x="161" y="4919"/>
                    <a:pt x="206" y="4919"/>
                  </a:cubicBezTo>
                  <a:cubicBezTo>
                    <a:pt x="343" y="4919"/>
                    <a:pt x="493" y="4797"/>
                    <a:pt x="594" y="4683"/>
                  </a:cubicBezTo>
                  <a:cubicBezTo>
                    <a:pt x="866" y="4379"/>
                    <a:pt x="1137" y="4075"/>
                    <a:pt x="1409" y="3770"/>
                  </a:cubicBezTo>
                  <a:cubicBezTo>
                    <a:pt x="1456" y="3717"/>
                    <a:pt x="1506" y="3660"/>
                    <a:pt x="1516" y="3589"/>
                  </a:cubicBezTo>
                  <a:cubicBezTo>
                    <a:pt x="1537" y="3456"/>
                    <a:pt x="1420" y="3350"/>
                    <a:pt x="1322" y="3258"/>
                  </a:cubicBezTo>
                  <a:cubicBezTo>
                    <a:pt x="881" y="2847"/>
                    <a:pt x="631" y="2238"/>
                    <a:pt x="658" y="1635"/>
                  </a:cubicBezTo>
                  <a:cubicBezTo>
                    <a:pt x="683" y="1078"/>
                    <a:pt x="945" y="535"/>
                    <a:pt x="1362" y="164"/>
                  </a:cubicBezTo>
                  <a:lnTo>
                    <a:pt x="1362" y="164"/>
                  </a:lnTo>
                  <a:lnTo>
                    <a:pt x="1377" y="167"/>
                  </a:lnTo>
                  <a:lnTo>
                    <a:pt x="1378" y="150"/>
                  </a:lnTo>
                  <a:lnTo>
                    <a:pt x="1378" y="150"/>
                  </a:lnTo>
                  <a:cubicBezTo>
                    <a:pt x="1373" y="154"/>
                    <a:pt x="1368" y="159"/>
                    <a:pt x="1362" y="164"/>
                  </a:cubicBezTo>
                  <a:lnTo>
                    <a:pt x="1362" y="164"/>
                  </a:lnTo>
                  <a:lnTo>
                    <a:pt x="1278" y="147"/>
                  </a:lnTo>
                  <a:cubicBezTo>
                    <a:pt x="1206" y="111"/>
                    <a:pt x="1133" y="74"/>
                    <a:pt x="1060" y="37"/>
                  </a:cubicBezTo>
                  <a:lnTo>
                    <a:pt x="909"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4534638" y="1748788"/>
              <a:ext cx="103725" cy="72275"/>
            </a:xfrm>
            <a:custGeom>
              <a:rect b="b" l="l" r="r" t="t"/>
              <a:pathLst>
                <a:path extrusionOk="0" h="2891" w="4149">
                  <a:moveTo>
                    <a:pt x="1607" y="0"/>
                  </a:moveTo>
                  <a:cubicBezTo>
                    <a:pt x="1615" y="35"/>
                    <a:pt x="1624" y="69"/>
                    <a:pt x="1634" y="104"/>
                  </a:cubicBezTo>
                  <a:lnTo>
                    <a:pt x="1634" y="104"/>
                  </a:lnTo>
                  <a:cubicBezTo>
                    <a:pt x="1625" y="69"/>
                    <a:pt x="1616" y="35"/>
                    <a:pt x="1607" y="0"/>
                  </a:cubicBezTo>
                  <a:close/>
                  <a:moveTo>
                    <a:pt x="1" y="22"/>
                  </a:moveTo>
                  <a:lnTo>
                    <a:pt x="1" y="22"/>
                  </a:lnTo>
                  <a:cubicBezTo>
                    <a:pt x="152" y="888"/>
                    <a:pt x="544" y="1708"/>
                    <a:pt x="1120" y="2370"/>
                  </a:cubicBezTo>
                  <a:cubicBezTo>
                    <a:pt x="1280" y="2555"/>
                    <a:pt x="1462" y="2731"/>
                    <a:pt x="1690" y="2819"/>
                  </a:cubicBezTo>
                  <a:cubicBezTo>
                    <a:pt x="1834" y="2874"/>
                    <a:pt x="1988" y="2890"/>
                    <a:pt x="2143" y="2890"/>
                  </a:cubicBezTo>
                  <a:cubicBezTo>
                    <a:pt x="2254" y="2890"/>
                    <a:pt x="2365" y="2882"/>
                    <a:pt x="2475" y="2874"/>
                  </a:cubicBezTo>
                  <a:cubicBezTo>
                    <a:pt x="2699" y="2856"/>
                    <a:pt x="2925" y="2836"/>
                    <a:pt x="3134" y="2753"/>
                  </a:cubicBezTo>
                  <a:cubicBezTo>
                    <a:pt x="3577" y="2573"/>
                    <a:pt x="3851" y="2132"/>
                    <a:pt x="4068" y="1706"/>
                  </a:cubicBezTo>
                  <a:cubicBezTo>
                    <a:pt x="4111" y="1620"/>
                    <a:pt x="4148" y="1498"/>
                    <a:pt x="4071" y="1439"/>
                  </a:cubicBezTo>
                  <a:cubicBezTo>
                    <a:pt x="4046" y="1421"/>
                    <a:pt x="4017" y="1414"/>
                    <a:pt x="3985" y="1414"/>
                  </a:cubicBezTo>
                  <a:cubicBezTo>
                    <a:pt x="3951" y="1414"/>
                    <a:pt x="3915" y="1422"/>
                    <a:pt x="3881" y="1429"/>
                  </a:cubicBezTo>
                  <a:cubicBezTo>
                    <a:pt x="3747" y="1459"/>
                    <a:pt x="3610" y="1473"/>
                    <a:pt x="3474" y="1473"/>
                  </a:cubicBezTo>
                  <a:cubicBezTo>
                    <a:pt x="3115" y="1473"/>
                    <a:pt x="2755" y="1373"/>
                    <a:pt x="2450" y="1182"/>
                  </a:cubicBezTo>
                  <a:cubicBezTo>
                    <a:pt x="2061" y="936"/>
                    <a:pt x="1766" y="545"/>
                    <a:pt x="1634" y="104"/>
                  </a:cubicBezTo>
                  <a:lnTo>
                    <a:pt x="1634" y="104"/>
                  </a:lnTo>
                  <a:cubicBezTo>
                    <a:pt x="1732" y="487"/>
                    <a:pt x="1788" y="881"/>
                    <a:pt x="1801" y="1277"/>
                  </a:cubicBezTo>
                  <a:cubicBezTo>
                    <a:pt x="1808" y="1486"/>
                    <a:pt x="1791" y="1724"/>
                    <a:pt x="1630" y="1857"/>
                  </a:cubicBezTo>
                  <a:cubicBezTo>
                    <a:pt x="1554" y="1920"/>
                    <a:pt x="1457" y="1948"/>
                    <a:pt x="1358" y="1948"/>
                  </a:cubicBezTo>
                  <a:cubicBezTo>
                    <a:pt x="1279" y="1948"/>
                    <a:pt x="1199" y="1930"/>
                    <a:pt x="1126" y="1898"/>
                  </a:cubicBezTo>
                  <a:cubicBezTo>
                    <a:pt x="965" y="1826"/>
                    <a:pt x="838" y="1692"/>
                    <a:pt x="726" y="1555"/>
                  </a:cubicBezTo>
                  <a:cubicBezTo>
                    <a:pt x="480" y="1251"/>
                    <a:pt x="280" y="911"/>
                    <a:pt x="137" y="547"/>
                  </a:cubicBezTo>
                  <a:lnTo>
                    <a:pt x="1" y="22"/>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3882413" y="2616063"/>
              <a:ext cx="233900" cy="306250"/>
            </a:xfrm>
            <a:custGeom>
              <a:rect b="b" l="l" r="r" t="t"/>
              <a:pathLst>
                <a:path extrusionOk="0" h="12250" w="9356">
                  <a:moveTo>
                    <a:pt x="1706" y="4893"/>
                  </a:moveTo>
                  <a:cubicBezTo>
                    <a:pt x="1692" y="5003"/>
                    <a:pt x="1685" y="5109"/>
                    <a:pt x="1685" y="5209"/>
                  </a:cubicBezTo>
                  <a:lnTo>
                    <a:pt x="1739" y="5050"/>
                  </a:lnTo>
                  <a:lnTo>
                    <a:pt x="1739" y="5050"/>
                  </a:lnTo>
                  <a:cubicBezTo>
                    <a:pt x="1728" y="4997"/>
                    <a:pt x="1717" y="4945"/>
                    <a:pt x="1706" y="4893"/>
                  </a:cubicBezTo>
                  <a:close/>
                  <a:moveTo>
                    <a:pt x="1791" y="4893"/>
                  </a:moveTo>
                  <a:lnTo>
                    <a:pt x="1739" y="5050"/>
                  </a:lnTo>
                  <a:lnTo>
                    <a:pt x="1739" y="5050"/>
                  </a:lnTo>
                  <a:cubicBezTo>
                    <a:pt x="1763" y="5172"/>
                    <a:pt x="1787" y="5294"/>
                    <a:pt x="1810" y="5416"/>
                  </a:cubicBezTo>
                  <a:cubicBezTo>
                    <a:pt x="1789" y="5242"/>
                    <a:pt x="1783" y="5067"/>
                    <a:pt x="1791" y="4893"/>
                  </a:cubicBezTo>
                  <a:close/>
                  <a:moveTo>
                    <a:pt x="0" y="1"/>
                  </a:moveTo>
                  <a:lnTo>
                    <a:pt x="0" y="1"/>
                  </a:lnTo>
                  <a:cubicBezTo>
                    <a:pt x="773" y="1550"/>
                    <a:pt x="1348" y="3199"/>
                    <a:pt x="1706" y="4893"/>
                  </a:cubicBezTo>
                  <a:lnTo>
                    <a:pt x="1706" y="4893"/>
                  </a:lnTo>
                  <a:cubicBezTo>
                    <a:pt x="1742" y="4622"/>
                    <a:pt x="1823" y="4326"/>
                    <a:pt x="1944" y="4044"/>
                  </a:cubicBezTo>
                  <a:lnTo>
                    <a:pt x="1944" y="4044"/>
                  </a:lnTo>
                  <a:cubicBezTo>
                    <a:pt x="1856" y="4318"/>
                    <a:pt x="1805" y="4605"/>
                    <a:pt x="1791" y="4893"/>
                  </a:cubicBezTo>
                  <a:lnTo>
                    <a:pt x="1791" y="4893"/>
                  </a:lnTo>
                  <a:lnTo>
                    <a:pt x="2271" y="3459"/>
                  </a:lnTo>
                  <a:lnTo>
                    <a:pt x="2271" y="3459"/>
                  </a:lnTo>
                  <a:cubicBezTo>
                    <a:pt x="2142" y="3638"/>
                    <a:pt x="2032" y="3837"/>
                    <a:pt x="1944" y="4044"/>
                  </a:cubicBezTo>
                  <a:lnTo>
                    <a:pt x="1944" y="4044"/>
                  </a:lnTo>
                  <a:cubicBezTo>
                    <a:pt x="2041" y="3740"/>
                    <a:pt x="2181" y="3451"/>
                    <a:pt x="2361" y="3189"/>
                  </a:cubicBezTo>
                  <a:lnTo>
                    <a:pt x="2361" y="3189"/>
                  </a:lnTo>
                  <a:lnTo>
                    <a:pt x="2271" y="3459"/>
                  </a:lnTo>
                  <a:lnTo>
                    <a:pt x="2271" y="3459"/>
                  </a:lnTo>
                  <a:cubicBezTo>
                    <a:pt x="2521" y="3112"/>
                    <a:pt x="2844" y="2842"/>
                    <a:pt x="3226" y="2751"/>
                  </a:cubicBezTo>
                  <a:cubicBezTo>
                    <a:pt x="3317" y="2730"/>
                    <a:pt x="3411" y="2720"/>
                    <a:pt x="3507" y="2720"/>
                  </a:cubicBezTo>
                  <a:cubicBezTo>
                    <a:pt x="4321" y="2720"/>
                    <a:pt x="5257" y="3446"/>
                    <a:pt x="5702" y="4018"/>
                  </a:cubicBezTo>
                  <a:cubicBezTo>
                    <a:pt x="6373" y="4874"/>
                    <a:pt x="6661" y="5969"/>
                    <a:pt x="6815" y="7047"/>
                  </a:cubicBezTo>
                  <a:cubicBezTo>
                    <a:pt x="6988" y="8270"/>
                    <a:pt x="7007" y="9516"/>
                    <a:pt x="6870" y="10744"/>
                  </a:cubicBezTo>
                  <a:cubicBezTo>
                    <a:pt x="6510" y="10694"/>
                    <a:pt x="6147" y="10670"/>
                    <a:pt x="5784" y="10670"/>
                  </a:cubicBezTo>
                  <a:cubicBezTo>
                    <a:pt x="4781" y="10670"/>
                    <a:pt x="3778" y="10858"/>
                    <a:pt x="2844" y="11226"/>
                  </a:cubicBezTo>
                  <a:cubicBezTo>
                    <a:pt x="3058" y="11754"/>
                    <a:pt x="3739" y="11875"/>
                    <a:pt x="4309" y="11917"/>
                  </a:cubicBezTo>
                  <a:cubicBezTo>
                    <a:pt x="5794" y="12028"/>
                    <a:pt x="7280" y="12140"/>
                    <a:pt x="8766" y="12250"/>
                  </a:cubicBezTo>
                  <a:cubicBezTo>
                    <a:pt x="9161" y="9675"/>
                    <a:pt x="9355" y="7069"/>
                    <a:pt x="9348" y="4463"/>
                  </a:cubicBezTo>
                  <a:cubicBezTo>
                    <a:pt x="9346" y="4034"/>
                    <a:pt x="9325" y="3563"/>
                    <a:pt x="9031" y="3249"/>
                  </a:cubicBezTo>
                  <a:cubicBezTo>
                    <a:pt x="8829" y="3034"/>
                    <a:pt x="8536" y="2936"/>
                    <a:pt x="8255" y="2845"/>
                  </a:cubicBezTo>
                  <a:cubicBezTo>
                    <a:pt x="5487" y="1946"/>
                    <a:pt x="2735" y="998"/>
                    <a:pt x="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3958563" y="2625963"/>
              <a:ext cx="154325" cy="232775"/>
            </a:xfrm>
            <a:custGeom>
              <a:rect b="b" l="l" r="r" t="t"/>
              <a:pathLst>
                <a:path extrusionOk="0" h="9311" w="6173">
                  <a:moveTo>
                    <a:pt x="38" y="1"/>
                  </a:moveTo>
                  <a:lnTo>
                    <a:pt x="38" y="1"/>
                  </a:lnTo>
                  <a:cubicBezTo>
                    <a:pt x="1" y="136"/>
                    <a:pt x="8" y="277"/>
                    <a:pt x="48" y="410"/>
                  </a:cubicBezTo>
                  <a:lnTo>
                    <a:pt x="48" y="410"/>
                  </a:lnTo>
                  <a:lnTo>
                    <a:pt x="38" y="1"/>
                  </a:lnTo>
                  <a:close/>
                  <a:moveTo>
                    <a:pt x="48" y="410"/>
                  </a:moveTo>
                  <a:lnTo>
                    <a:pt x="62" y="1006"/>
                  </a:lnTo>
                  <a:cubicBezTo>
                    <a:pt x="1856" y="1704"/>
                    <a:pt x="3686" y="2658"/>
                    <a:pt x="4647" y="4326"/>
                  </a:cubicBezTo>
                  <a:cubicBezTo>
                    <a:pt x="5517" y="5837"/>
                    <a:pt x="5532" y="7690"/>
                    <a:pt x="6172" y="9311"/>
                  </a:cubicBezTo>
                  <a:cubicBezTo>
                    <a:pt x="6105" y="7516"/>
                    <a:pt x="6035" y="5720"/>
                    <a:pt x="5968" y="3924"/>
                  </a:cubicBezTo>
                  <a:cubicBezTo>
                    <a:pt x="5950" y="3460"/>
                    <a:pt x="5920" y="2962"/>
                    <a:pt x="5635" y="2596"/>
                  </a:cubicBezTo>
                  <a:cubicBezTo>
                    <a:pt x="5183" y="2015"/>
                    <a:pt x="4329" y="2021"/>
                    <a:pt x="3597" y="1938"/>
                  </a:cubicBezTo>
                  <a:cubicBezTo>
                    <a:pt x="2828" y="1852"/>
                    <a:pt x="2084" y="1613"/>
                    <a:pt x="1346" y="1375"/>
                  </a:cubicBezTo>
                  <a:cubicBezTo>
                    <a:pt x="1012" y="1267"/>
                    <a:pt x="670" y="1154"/>
                    <a:pt x="399" y="929"/>
                  </a:cubicBezTo>
                  <a:cubicBezTo>
                    <a:pt x="237" y="795"/>
                    <a:pt x="107" y="610"/>
                    <a:pt x="48" y="41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4106163" y="2687338"/>
              <a:ext cx="207050" cy="415100"/>
            </a:xfrm>
            <a:custGeom>
              <a:rect b="b" l="l" r="r" t="t"/>
              <a:pathLst>
                <a:path extrusionOk="0" h="16604" w="8282">
                  <a:moveTo>
                    <a:pt x="275" y="0"/>
                  </a:moveTo>
                  <a:lnTo>
                    <a:pt x="275" y="0"/>
                  </a:lnTo>
                  <a:cubicBezTo>
                    <a:pt x="531" y="1997"/>
                    <a:pt x="590" y="4017"/>
                    <a:pt x="454" y="6024"/>
                  </a:cubicBezTo>
                  <a:lnTo>
                    <a:pt x="603" y="4773"/>
                  </a:lnTo>
                  <a:cubicBezTo>
                    <a:pt x="747" y="3825"/>
                    <a:pt x="1703" y="3131"/>
                    <a:pt x="2641" y="3131"/>
                  </a:cubicBezTo>
                  <a:cubicBezTo>
                    <a:pt x="2896" y="3131"/>
                    <a:pt x="3150" y="3182"/>
                    <a:pt x="3385" y="3294"/>
                  </a:cubicBezTo>
                  <a:cubicBezTo>
                    <a:pt x="4467" y="3807"/>
                    <a:pt x="4840" y="5140"/>
                    <a:pt x="5027" y="6322"/>
                  </a:cubicBezTo>
                  <a:cubicBezTo>
                    <a:pt x="5466" y="9116"/>
                    <a:pt x="5529" y="11968"/>
                    <a:pt x="5212" y="14778"/>
                  </a:cubicBezTo>
                  <a:cubicBezTo>
                    <a:pt x="3847" y="14374"/>
                    <a:pt x="2434" y="14133"/>
                    <a:pt x="1012" y="14064"/>
                  </a:cubicBezTo>
                  <a:cubicBezTo>
                    <a:pt x="981" y="14062"/>
                    <a:pt x="949" y="14061"/>
                    <a:pt x="916" y="14061"/>
                  </a:cubicBezTo>
                  <a:cubicBezTo>
                    <a:pt x="534" y="14061"/>
                    <a:pt x="85" y="14171"/>
                    <a:pt x="40" y="14535"/>
                  </a:cubicBezTo>
                  <a:cubicBezTo>
                    <a:pt x="1" y="14843"/>
                    <a:pt x="306" y="15079"/>
                    <a:pt x="580" y="15230"/>
                  </a:cubicBezTo>
                  <a:cubicBezTo>
                    <a:pt x="2210" y="16130"/>
                    <a:pt x="4071" y="16603"/>
                    <a:pt x="5933" y="16603"/>
                  </a:cubicBezTo>
                  <a:cubicBezTo>
                    <a:pt x="6391" y="16603"/>
                    <a:pt x="6849" y="16575"/>
                    <a:pt x="7303" y="16517"/>
                  </a:cubicBezTo>
                  <a:cubicBezTo>
                    <a:pt x="7513" y="16490"/>
                    <a:pt x="7732" y="16453"/>
                    <a:pt x="7904" y="16329"/>
                  </a:cubicBezTo>
                  <a:cubicBezTo>
                    <a:pt x="8282" y="16054"/>
                    <a:pt x="8273" y="15498"/>
                    <a:pt x="8224" y="15033"/>
                  </a:cubicBezTo>
                  <a:cubicBezTo>
                    <a:pt x="7836" y="11231"/>
                    <a:pt x="7456" y="7517"/>
                    <a:pt x="7467" y="3697"/>
                  </a:cubicBezTo>
                  <a:cubicBezTo>
                    <a:pt x="7468" y="3445"/>
                    <a:pt x="7466" y="3180"/>
                    <a:pt x="7335" y="2963"/>
                  </a:cubicBezTo>
                  <a:cubicBezTo>
                    <a:pt x="7235" y="2799"/>
                    <a:pt x="7073" y="2684"/>
                    <a:pt x="6909" y="2583"/>
                  </a:cubicBezTo>
                  <a:cubicBezTo>
                    <a:pt x="5988" y="2026"/>
                    <a:pt x="4790" y="1715"/>
                    <a:pt x="3787" y="1277"/>
                  </a:cubicBezTo>
                  <a:cubicBezTo>
                    <a:pt x="2645" y="779"/>
                    <a:pt x="1471" y="352"/>
                    <a:pt x="27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9" name="Google Shape;309;p25"/>
            <p:cNvSpPr/>
            <p:nvPr/>
          </p:nvSpPr>
          <p:spPr>
            <a:xfrm>
              <a:off x="4110938" y="2694638"/>
              <a:ext cx="185450" cy="191075"/>
            </a:xfrm>
            <a:custGeom>
              <a:rect b="b" l="l" r="r" t="t"/>
              <a:pathLst>
                <a:path extrusionOk="0" h="7643" w="7418">
                  <a:moveTo>
                    <a:pt x="170" y="1"/>
                  </a:moveTo>
                  <a:cubicBezTo>
                    <a:pt x="101" y="1"/>
                    <a:pt x="40" y="23"/>
                    <a:pt x="11" y="86"/>
                  </a:cubicBezTo>
                  <a:lnTo>
                    <a:pt x="1" y="233"/>
                  </a:lnTo>
                  <a:cubicBezTo>
                    <a:pt x="116" y="1242"/>
                    <a:pt x="263" y="2249"/>
                    <a:pt x="441" y="3249"/>
                  </a:cubicBezTo>
                  <a:cubicBezTo>
                    <a:pt x="367" y="2257"/>
                    <a:pt x="820" y="1910"/>
                    <a:pt x="1467" y="1910"/>
                  </a:cubicBezTo>
                  <a:cubicBezTo>
                    <a:pt x="2616" y="1910"/>
                    <a:pt x="4375" y="3005"/>
                    <a:pt x="4879" y="3533"/>
                  </a:cubicBezTo>
                  <a:cubicBezTo>
                    <a:pt x="5983" y="4691"/>
                    <a:pt x="6655" y="6182"/>
                    <a:pt x="7307" y="7642"/>
                  </a:cubicBezTo>
                  <a:cubicBezTo>
                    <a:pt x="7417" y="6346"/>
                    <a:pt x="7327" y="5043"/>
                    <a:pt x="7239" y="3746"/>
                  </a:cubicBezTo>
                  <a:cubicBezTo>
                    <a:pt x="7217" y="3446"/>
                    <a:pt x="7195" y="3137"/>
                    <a:pt x="7067" y="2865"/>
                  </a:cubicBezTo>
                  <a:cubicBezTo>
                    <a:pt x="6848" y="2395"/>
                    <a:pt x="6366" y="2114"/>
                    <a:pt x="5902" y="1884"/>
                  </a:cubicBezTo>
                  <a:cubicBezTo>
                    <a:pt x="4988" y="1428"/>
                    <a:pt x="4038" y="1037"/>
                    <a:pt x="3061" y="740"/>
                  </a:cubicBezTo>
                  <a:cubicBezTo>
                    <a:pt x="2179" y="473"/>
                    <a:pt x="1217" y="436"/>
                    <a:pt x="389" y="55"/>
                  </a:cubicBezTo>
                  <a:cubicBezTo>
                    <a:pt x="323" y="25"/>
                    <a:pt x="242" y="1"/>
                    <a:pt x="17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4108338" y="3043713"/>
              <a:ext cx="183100" cy="58000"/>
            </a:xfrm>
            <a:custGeom>
              <a:rect b="b" l="l" r="r" t="t"/>
              <a:pathLst>
                <a:path extrusionOk="0" h="2320" w="7324">
                  <a:moveTo>
                    <a:pt x="1794" y="1"/>
                  </a:moveTo>
                  <a:cubicBezTo>
                    <a:pt x="1542" y="1"/>
                    <a:pt x="1285" y="16"/>
                    <a:pt x="1041" y="63"/>
                  </a:cubicBezTo>
                  <a:lnTo>
                    <a:pt x="1041" y="63"/>
                  </a:lnTo>
                  <a:cubicBezTo>
                    <a:pt x="1039" y="63"/>
                    <a:pt x="1036" y="63"/>
                    <a:pt x="1034" y="63"/>
                  </a:cubicBezTo>
                  <a:cubicBezTo>
                    <a:pt x="849" y="63"/>
                    <a:pt x="664" y="96"/>
                    <a:pt x="490" y="160"/>
                  </a:cubicBezTo>
                  <a:cubicBezTo>
                    <a:pt x="326" y="220"/>
                    <a:pt x="161" y="322"/>
                    <a:pt x="105" y="487"/>
                  </a:cubicBezTo>
                  <a:cubicBezTo>
                    <a:pt x="1" y="800"/>
                    <a:pt x="336" y="1074"/>
                    <a:pt x="631" y="1222"/>
                  </a:cubicBezTo>
                  <a:cubicBezTo>
                    <a:pt x="2068" y="1946"/>
                    <a:pt x="3677" y="2320"/>
                    <a:pt x="5286" y="2320"/>
                  </a:cubicBezTo>
                  <a:cubicBezTo>
                    <a:pt x="5966" y="2320"/>
                    <a:pt x="6646" y="2253"/>
                    <a:pt x="7312" y="2117"/>
                  </a:cubicBezTo>
                  <a:cubicBezTo>
                    <a:pt x="7324" y="1691"/>
                    <a:pt x="6944" y="1364"/>
                    <a:pt x="6579" y="1145"/>
                  </a:cubicBezTo>
                  <a:cubicBezTo>
                    <a:pt x="5235" y="340"/>
                    <a:pt x="3637" y="60"/>
                    <a:pt x="2071" y="6"/>
                  </a:cubicBezTo>
                  <a:cubicBezTo>
                    <a:pt x="1980" y="3"/>
                    <a:pt x="1887" y="1"/>
                    <a:pt x="179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4124363" y="2794038"/>
              <a:ext cx="79925" cy="208225"/>
            </a:xfrm>
            <a:custGeom>
              <a:rect b="b" l="l" r="r" t="t"/>
              <a:pathLst>
                <a:path extrusionOk="0" h="8329" w="3197">
                  <a:moveTo>
                    <a:pt x="1684" y="0"/>
                  </a:moveTo>
                  <a:cubicBezTo>
                    <a:pt x="1327" y="0"/>
                    <a:pt x="986" y="409"/>
                    <a:pt x="811" y="935"/>
                  </a:cubicBezTo>
                  <a:cubicBezTo>
                    <a:pt x="676" y="1338"/>
                    <a:pt x="649" y="1767"/>
                    <a:pt x="624" y="2191"/>
                  </a:cubicBezTo>
                  <a:cubicBezTo>
                    <a:pt x="539" y="3583"/>
                    <a:pt x="533" y="4865"/>
                    <a:pt x="254" y="6251"/>
                  </a:cubicBezTo>
                  <a:cubicBezTo>
                    <a:pt x="155" y="6744"/>
                    <a:pt x="42" y="7236"/>
                    <a:pt x="6" y="7738"/>
                  </a:cubicBezTo>
                  <a:cubicBezTo>
                    <a:pt x="0" y="7817"/>
                    <a:pt x="0" y="7910"/>
                    <a:pt x="58" y="7966"/>
                  </a:cubicBezTo>
                  <a:cubicBezTo>
                    <a:pt x="97" y="8006"/>
                    <a:pt x="151" y="8017"/>
                    <a:pt x="208" y="8017"/>
                  </a:cubicBezTo>
                  <a:cubicBezTo>
                    <a:pt x="245" y="8017"/>
                    <a:pt x="282" y="8012"/>
                    <a:pt x="318" y="8007"/>
                  </a:cubicBezTo>
                  <a:cubicBezTo>
                    <a:pt x="760" y="7933"/>
                    <a:pt x="1234" y="7856"/>
                    <a:pt x="1689" y="7856"/>
                  </a:cubicBezTo>
                  <a:cubicBezTo>
                    <a:pt x="2239" y="7856"/>
                    <a:pt x="2760" y="7968"/>
                    <a:pt x="3164" y="8328"/>
                  </a:cubicBezTo>
                  <a:cubicBezTo>
                    <a:pt x="3086" y="7009"/>
                    <a:pt x="3196" y="5685"/>
                    <a:pt x="3164" y="4363"/>
                  </a:cubicBezTo>
                  <a:cubicBezTo>
                    <a:pt x="3132" y="3041"/>
                    <a:pt x="2946" y="1690"/>
                    <a:pt x="2325" y="524"/>
                  </a:cubicBezTo>
                  <a:cubicBezTo>
                    <a:pt x="2128" y="153"/>
                    <a:pt x="1903" y="0"/>
                    <a:pt x="1684"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3943463" y="2713263"/>
              <a:ext cx="77350" cy="141100"/>
            </a:xfrm>
            <a:custGeom>
              <a:rect b="b" l="l" r="r" t="t"/>
              <a:pathLst>
                <a:path extrusionOk="0" h="5644" w="3094">
                  <a:moveTo>
                    <a:pt x="993" y="0"/>
                  </a:moveTo>
                  <a:cubicBezTo>
                    <a:pt x="0" y="0"/>
                    <a:pt x="445" y="2737"/>
                    <a:pt x="534" y="3246"/>
                  </a:cubicBezTo>
                  <a:cubicBezTo>
                    <a:pt x="675" y="4049"/>
                    <a:pt x="674" y="4801"/>
                    <a:pt x="680" y="5619"/>
                  </a:cubicBezTo>
                  <a:cubicBezTo>
                    <a:pt x="1006" y="5552"/>
                    <a:pt x="1339" y="5519"/>
                    <a:pt x="1671" y="5519"/>
                  </a:cubicBezTo>
                  <a:cubicBezTo>
                    <a:pt x="2040" y="5519"/>
                    <a:pt x="2410" y="5560"/>
                    <a:pt x="2770" y="5642"/>
                  </a:cubicBezTo>
                  <a:cubicBezTo>
                    <a:pt x="2773" y="5643"/>
                    <a:pt x="2776" y="5643"/>
                    <a:pt x="2778" y="5643"/>
                  </a:cubicBezTo>
                  <a:cubicBezTo>
                    <a:pt x="3094" y="5643"/>
                    <a:pt x="2225" y="1281"/>
                    <a:pt x="2041" y="892"/>
                  </a:cubicBezTo>
                  <a:cubicBezTo>
                    <a:pt x="1905" y="602"/>
                    <a:pt x="1735" y="308"/>
                    <a:pt x="1457" y="150"/>
                  </a:cubicBezTo>
                  <a:cubicBezTo>
                    <a:pt x="1275" y="47"/>
                    <a:pt x="1122" y="0"/>
                    <a:pt x="993"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4114738" y="3014813"/>
              <a:ext cx="95825" cy="29700"/>
            </a:xfrm>
            <a:custGeom>
              <a:rect b="b" l="l" r="r" t="t"/>
              <a:pathLst>
                <a:path extrusionOk="0" h="1188" w="3833">
                  <a:moveTo>
                    <a:pt x="404" y="0"/>
                  </a:moveTo>
                  <a:lnTo>
                    <a:pt x="537" y="218"/>
                  </a:lnTo>
                  <a:cubicBezTo>
                    <a:pt x="488" y="185"/>
                    <a:pt x="431" y="170"/>
                    <a:pt x="373" y="170"/>
                  </a:cubicBezTo>
                  <a:cubicBezTo>
                    <a:pt x="198" y="170"/>
                    <a:pt x="16" y="307"/>
                    <a:pt x="10" y="487"/>
                  </a:cubicBezTo>
                  <a:cubicBezTo>
                    <a:pt x="1" y="826"/>
                    <a:pt x="440" y="962"/>
                    <a:pt x="779" y="992"/>
                  </a:cubicBezTo>
                  <a:cubicBezTo>
                    <a:pt x="1468" y="1052"/>
                    <a:pt x="2157" y="1112"/>
                    <a:pt x="2847" y="1171"/>
                  </a:cubicBezTo>
                  <a:cubicBezTo>
                    <a:pt x="2939" y="1179"/>
                    <a:pt x="3032" y="1187"/>
                    <a:pt x="3124" y="1187"/>
                  </a:cubicBezTo>
                  <a:cubicBezTo>
                    <a:pt x="3243" y="1187"/>
                    <a:pt x="3360" y="1174"/>
                    <a:pt x="3470" y="1132"/>
                  </a:cubicBezTo>
                  <a:cubicBezTo>
                    <a:pt x="3666" y="1058"/>
                    <a:pt x="3832" y="863"/>
                    <a:pt x="3803" y="656"/>
                  </a:cubicBezTo>
                  <a:cubicBezTo>
                    <a:pt x="3759" y="345"/>
                    <a:pt x="3365" y="246"/>
                    <a:pt x="3051" y="221"/>
                  </a:cubicBezTo>
                  <a:cubicBezTo>
                    <a:pt x="2169" y="146"/>
                    <a:pt x="1287" y="73"/>
                    <a:pt x="404"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4110038" y="3038513"/>
              <a:ext cx="141975" cy="43600"/>
            </a:xfrm>
            <a:custGeom>
              <a:rect b="b" l="l" r="r" t="t"/>
              <a:pathLst>
                <a:path extrusionOk="0" h="1744" w="5679">
                  <a:moveTo>
                    <a:pt x="846" y="1"/>
                  </a:moveTo>
                  <a:cubicBezTo>
                    <a:pt x="510" y="1"/>
                    <a:pt x="155" y="88"/>
                    <a:pt x="69" y="393"/>
                  </a:cubicBezTo>
                  <a:cubicBezTo>
                    <a:pt x="1" y="631"/>
                    <a:pt x="147" y="871"/>
                    <a:pt x="286" y="1074"/>
                  </a:cubicBezTo>
                  <a:cubicBezTo>
                    <a:pt x="494" y="1380"/>
                    <a:pt x="788" y="1722"/>
                    <a:pt x="1136" y="1722"/>
                  </a:cubicBezTo>
                  <a:cubicBezTo>
                    <a:pt x="1176" y="1722"/>
                    <a:pt x="1216" y="1718"/>
                    <a:pt x="1257" y="1708"/>
                  </a:cubicBezTo>
                  <a:lnTo>
                    <a:pt x="1489" y="1744"/>
                  </a:lnTo>
                  <a:cubicBezTo>
                    <a:pt x="2886" y="1552"/>
                    <a:pt x="4281" y="1360"/>
                    <a:pt x="5678" y="1167"/>
                  </a:cubicBezTo>
                  <a:cubicBezTo>
                    <a:pt x="4203" y="549"/>
                    <a:pt x="2636" y="159"/>
                    <a:pt x="1044" y="10"/>
                  </a:cubicBezTo>
                  <a:cubicBezTo>
                    <a:pt x="981" y="4"/>
                    <a:pt x="914"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3961763" y="2888088"/>
              <a:ext cx="145900" cy="34950"/>
            </a:xfrm>
            <a:custGeom>
              <a:rect b="b" l="l" r="r" t="t"/>
              <a:pathLst>
                <a:path extrusionOk="0" h="1398" w="5836">
                  <a:moveTo>
                    <a:pt x="678" y="0"/>
                  </a:moveTo>
                  <a:lnTo>
                    <a:pt x="912" y="103"/>
                  </a:lnTo>
                  <a:cubicBezTo>
                    <a:pt x="885" y="101"/>
                    <a:pt x="858" y="100"/>
                    <a:pt x="831" y="100"/>
                  </a:cubicBezTo>
                  <a:cubicBezTo>
                    <a:pt x="614" y="100"/>
                    <a:pt x="397" y="145"/>
                    <a:pt x="199" y="231"/>
                  </a:cubicBezTo>
                  <a:cubicBezTo>
                    <a:pt x="118" y="265"/>
                    <a:pt x="33" y="319"/>
                    <a:pt x="18" y="405"/>
                  </a:cubicBezTo>
                  <a:cubicBezTo>
                    <a:pt x="1" y="521"/>
                    <a:pt x="121" y="607"/>
                    <a:pt x="226" y="658"/>
                  </a:cubicBezTo>
                  <a:cubicBezTo>
                    <a:pt x="1775" y="1397"/>
                    <a:pt x="3601" y="1083"/>
                    <a:pt x="5298" y="1343"/>
                  </a:cubicBezTo>
                  <a:cubicBezTo>
                    <a:pt x="5354" y="1352"/>
                    <a:pt x="5413" y="1361"/>
                    <a:pt x="5469" y="1361"/>
                  </a:cubicBezTo>
                  <a:cubicBezTo>
                    <a:pt x="5519" y="1361"/>
                    <a:pt x="5567" y="1354"/>
                    <a:pt x="5612" y="1334"/>
                  </a:cubicBezTo>
                  <a:cubicBezTo>
                    <a:pt x="5801" y="1251"/>
                    <a:pt x="5832" y="1000"/>
                    <a:pt x="5834" y="794"/>
                  </a:cubicBezTo>
                  <a:cubicBezTo>
                    <a:pt x="5836" y="699"/>
                    <a:pt x="5836" y="602"/>
                    <a:pt x="5799" y="515"/>
                  </a:cubicBezTo>
                  <a:cubicBezTo>
                    <a:pt x="5702" y="296"/>
                    <a:pt x="5418" y="248"/>
                    <a:pt x="5180" y="232"/>
                  </a:cubicBezTo>
                  <a:cubicBezTo>
                    <a:pt x="3681" y="127"/>
                    <a:pt x="2180" y="50"/>
                    <a:pt x="678"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3978988" y="1713688"/>
              <a:ext cx="52275" cy="156575"/>
            </a:xfrm>
            <a:custGeom>
              <a:rect b="b" l="l" r="r" t="t"/>
              <a:pathLst>
                <a:path extrusionOk="0" h="6263" w="2091">
                  <a:moveTo>
                    <a:pt x="1011" y="1"/>
                  </a:moveTo>
                  <a:cubicBezTo>
                    <a:pt x="941" y="1"/>
                    <a:pt x="871" y="12"/>
                    <a:pt x="802" y="35"/>
                  </a:cubicBezTo>
                  <a:cubicBezTo>
                    <a:pt x="538" y="128"/>
                    <a:pt x="353" y="380"/>
                    <a:pt x="86" y="469"/>
                  </a:cubicBezTo>
                  <a:lnTo>
                    <a:pt x="0" y="432"/>
                  </a:lnTo>
                  <a:lnTo>
                    <a:pt x="0" y="432"/>
                  </a:lnTo>
                  <a:cubicBezTo>
                    <a:pt x="350" y="622"/>
                    <a:pt x="527" y="1016"/>
                    <a:pt x="670" y="1386"/>
                  </a:cubicBezTo>
                  <a:cubicBezTo>
                    <a:pt x="1278" y="2955"/>
                    <a:pt x="1696" y="4595"/>
                    <a:pt x="1915" y="6262"/>
                  </a:cubicBezTo>
                  <a:cubicBezTo>
                    <a:pt x="2049" y="4733"/>
                    <a:pt x="2090" y="3196"/>
                    <a:pt x="2036" y="1662"/>
                  </a:cubicBezTo>
                  <a:cubicBezTo>
                    <a:pt x="2022" y="1263"/>
                    <a:pt x="1997" y="848"/>
                    <a:pt x="1800" y="503"/>
                  </a:cubicBezTo>
                  <a:cubicBezTo>
                    <a:pt x="1638" y="220"/>
                    <a:pt x="1326" y="1"/>
                    <a:pt x="101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3663438" y="1656813"/>
              <a:ext cx="313975" cy="675375"/>
            </a:xfrm>
            <a:custGeom>
              <a:rect b="b" l="l" r="r" t="t"/>
              <a:pathLst>
                <a:path extrusionOk="0" h="27015" w="12559">
                  <a:moveTo>
                    <a:pt x="12538" y="0"/>
                  </a:moveTo>
                  <a:cubicBezTo>
                    <a:pt x="10087" y="835"/>
                    <a:pt x="7508" y="1755"/>
                    <a:pt x="5759" y="3771"/>
                  </a:cubicBezTo>
                  <a:cubicBezTo>
                    <a:pt x="5025" y="4618"/>
                    <a:pt x="4493" y="5602"/>
                    <a:pt x="4224" y="6691"/>
                  </a:cubicBezTo>
                  <a:cubicBezTo>
                    <a:pt x="4038" y="7439"/>
                    <a:pt x="3878" y="8044"/>
                    <a:pt x="3349" y="8641"/>
                  </a:cubicBezTo>
                  <a:cubicBezTo>
                    <a:pt x="2969" y="9073"/>
                    <a:pt x="2511" y="9452"/>
                    <a:pt x="2278" y="9992"/>
                  </a:cubicBezTo>
                  <a:cubicBezTo>
                    <a:pt x="2143" y="10304"/>
                    <a:pt x="2077" y="10664"/>
                    <a:pt x="2126" y="11005"/>
                  </a:cubicBezTo>
                  <a:lnTo>
                    <a:pt x="2281" y="11489"/>
                  </a:lnTo>
                  <a:cubicBezTo>
                    <a:pt x="2243" y="11687"/>
                    <a:pt x="2047" y="11772"/>
                    <a:pt x="1902" y="11915"/>
                  </a:cubicBezTo>
                  <a:cubicBezTo>
                    <a:pt x="1297" y="12512"/>
                    <a:pt x="969" y="13392"/>
                    <a:pt x="1005" y="14237"/>
                  </a:cubicBezTo>
                  <a:cubicBezTo>
                    <a:pt x="1019" y="14595"/>
                    <a:pt x="1317" y="15068"/>
                    <a:pt x="1288" y="15376"/>
                  </a:cubicBezTo>
                  <a:cubicBezTo>
                    <a:pt x="1254" y="15721"/>
                    <a:pt x="654" y="16280"/>
                    <a:pt x="502" y="16625"/>
                  </a:cubicBezTo>
                  <a:cubicBezTo>
                    <a:pt x="140" y="17437"/>
                    <a:pt x="85" y="18383"/>
                    <a:pt x="386" y="19223"/>
                  </a:cubicBezTo>
                  <a:cubicBezTo>
                    <a:pt x="550" y="19676"/>
                    <a:pt x="624" y="20123"/>
                    <a:pt x="486" y="20601"/>
                  </a:cubicBezTo>
                  <a:cubicBezTo>
                    <a:pt x="409" y="20866"/>
                    <a:pt x="258" y="21113"/>
                    <a:pt x="185" y="21386"/>
                  </a:cubicBezTo>
                  <a:cubicBezTo>
                    <a:pt x="19" y="22003"/>
                    <a:pt x="1" y="22646"/>
                    <a:pt x="82" y="23277"/>
                  </a:cubicBezTo>
                  <a:cubicBezTo>
                    <a:pt x="251" y="24607"/>
                    <a:pt x="834" y="25857"/>
                    <a:pt x="1591" y="26950"/>
                  </a:cubicBezTo>
                  <a:cubicBezTo>
                    <a:pt x="1623" y="26996"/>
                    <a:pt x="1668" y="27015"/>
                    <a:pt x="1711" y="27015"/>
                  </a:cubicBezTo>
                  <a:cubicBezTo>
                    <a:pt x="1813" y="27015"/>
                    <a:pt x="1911" y="26914"/>
                    <a:pt x="1840" y="26806"/>
                  </a:cubicBezTo>
                  <a:cubicBezTo>
                    <a:pt x="1245" y="25915"/>
                    <a:pt x="745" y="24954"/>
                    <a:pt x="494" y="23907"/>
                  </a:cubicBezTo>
                  <a:cubicBezTo>
                    <a:pt x="361" y="23352"/>
                    <a:pt x="293" y="22777"/>
                    <a:pt x="338" y="22208"/>
                  </a:cubicBezTo>
                  <a:cubicBezTo>
                    <a:pt x="394" y="21494"/>
                    <a:pt x="719" y="21050"/>
                    <a:pt x="916" y="20397"/>
                  </a:cubicBezTo>
                  <a:cubicBezTo>
                    <a:pt x="1130" y="19688"/>
                    <a:pt x="559" y="19111"/>
                    <a:pt x="487" y="18397"/>
                  </a:cubicBezTo>
                  <a:cubicBezTo>
                    <a:pt x="381" y="17328"/>
                    <a:pt x="817" y="16302"/>
                    <a:pt x="1614" y="15600"/>
                  </a:cubicBezTo>
                  <a:lnTo>
                    <a:pt x="1636" y="15430"/>
                  </a:lnTo>
                  <a:cubicBezTo>
                    <a:pt x="923" y="14141"/>
                    <a:pt x="1345" y="12509"/>
                    <a:pt x="2598" y="11728"/>
                  </a:cubicBezTo>
                  <a:cubicBezTo>
                    <a:pt x="2657" y="11692"/>
                    <a:pt x="2689" y="11605"/>
                    <a:pt x="2646" y="11544"/>
                  </a:cubicBezTo>
                  <a:cubicBezTo>
                    <a:pt x="1632" y="10056"/>
                    <a:pt x="3700" y="9058"/>
                    <a:pt x="4180" y="7842"/>
                  </a:cubicBezTo>
                  <a:cubicBezTo>
                    <a:pt x="4605" y="6765"/>
                    <a:pt x="4701" y="5673"/>
                    <a:pt x="5366" y="4673"/>
                  </a:cubicBezTo>
                  <a:cubicBezTo>
                    <a:pt x="7009" y="2199"/>
                    <a:pt x="9903" y="1100"/>
                    <a:pt x="12558" y="73"/>
                  </a:cubicBezTo>
                  <a:lnTo>
                    <a:pt x="125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3877963" y="1712613"/>
              <a:ext cx="135600" cy="79850"/>
            </a:xfrm>
            <a:custGeom>
              <a:rect b="b" l="l" r="r" t="t"/>
              <a:pathLst>
                <a:path extrusionOk="0" h="3194" w="5424">
                  <a:moveTo>
                    <a:pt x="5288" y="1"/>
                  </a:moveTo>
                  <a:cubicBezTo>
                    <a:pt x="5278" y="1"/>
                    <a:pt x="5268" y="2"/>
                    <a:pt x="5257" y="5"/>
                  </a:cubicBezTo>
                  <a:cubicBezTo>
                    <a:pt x="3248" y="584"/>
                    <a:pt x="1498" y="1705"/>
                    <a:pt x="0" y="3144"/>
                  </a:cubicBezTo>
                  <a:lnTo>
                    <a:pt x="49" y="3194"/>
                  </a:lnTo>
                  <a:cubicBezTo>
                    <a:pt x="1578" y="1810"/>
                    <a:pt x="3370" y="866"/>
                    <a:pt x="5310" y="203"/>
                  </a:cubicBezTo>
                  <a:cubicBezTo>
                    <a:pt x="5424" y="164"/>
                    <a:pt x="5392" y="1"/>
                    <a:pt x="5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4505538" y="1642388"/>
              <a:ext cx="57550" cy="37675"/>
            </a:xfrm>
            <a:custGeom>
              <a:rect b="b" l="l" r="r" t="t"/>
              <a:pathLst>
                <a:path extrusionOk="0" h="1507" w="2302">
                  <a:moveTo>
                    <a:pt x="214" y="0"/>
                  </a:moveTo>
                  <a:cubicBezTo>
                    <a:pt x="87" y="0"/>
                    <a:pt x="1" y="181"/>
                    <a:pt x="137" y="238"/>
                  </a:cubicBezTo>
                  <a:cubicBezTo>
                    <a:pt x="838" y="535"/>
                    <a:pt x="1463" y="951"/>
                    <a:pt x="2020" y="1470"/>
                  </a:cubicBezTo>
                  <a:cubicBezTo>
                    <a:pt x="2048" y="1496"/>
                    <a:pt x="2078" y="1506"/>
                    <a:pt x="2108" y="1506"/>
                  </a:cubicBezTo>
                  <a:cubicBezTo>
                    <a:pt x="2210" y="1506"/>
                    <a:pt x="2301" y="1375"/>
                    <a:pt x="2206" y="1284"/>
                  </a:cubicBezTo>
                  <a:cubicBezTo>
                    <a:pt x="1632" y="752"/>
                    <a:pt x="991" y="317"/>
                    <a:pt x="268" y="11"/>
                  </a:cubicBezTo>
                  <a:cubicBezTo>
                    <a:pt x="250" y="4"/>
                    <a:pt x="231"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4321388" y="1401763"/>
              <a:ext cx="356975" cy="87800"/>
            </a:xfrm>
            <a:custGeom>
              <a:rect b="b" l="l" r="r" t="t"/>
              <a:pathLst>
                <a:path extrusionOk="0" h="3512" w="14279">
                  <a:moveTo>
                    <a:pt x="14053" y="1"/>
                  </a:moveTo>
                  <a:cubicBezTo>
                    <a:pt x="14040" y="1"/>
                    <a:pt x="14027" y="2"/>
                    <a:pt x="14013" y="5"/>
                  </a:cubicBezTo>
                  <a:cubicBezTo>
                    <a:pt x="12995" y="202"/>
                    <a:pt x="12023" y="801"/>
                    <a:pt x="11073" y="1207"/>
                  </a:cubicBezTo>
                  <a:cubicBezTo>
                    <a:pt x="9898" y="1709"/>
                    <a:pt x="8705" y="2171"/>
                    <a:pt x="7476" y="2523"/>
                  </a:cubicBezTo>
                  <a:cubicBezTo>
                    <a:pt x="5643" y="3048"/>
                    <a:pt x="3856" y="3155"/>
                    <a:pt x="2020" y="3155"/>
                  </a:cubicBezTo>
                  <a:cubicBezTo>
                    <a:pt x="1358" y="3155"/>
                    <a:pt x="689" y="3141"/>
                    <a:pt x="9" y="3128"/>
                  </a:cubicBezTo>
                  <a:lnTo>
                    <a:pt x="0" y="3200"/>
                  </a:lnTo>
                  <a:cubicBezTo>
                    <a:pt x="1169" y="3396"/>
                    <a:pt x="2330" y="3511"/>
                    <a:pt x="3486" y="3511"/>
                  </a:cubicBezTo>
                  <a:cubicBezTo>
                    <a:pt x="4759" y="3511"/>
                    <a:pt x="6027" y="3371"/>
                    <a:pt x="7298" y="3045"/>
                  </a:cubicBezTo>
                  <a:cubicBezTo>
                    <a:pt x="8504" y="2733"/>
                    <a:pt x="9678" y="2311"/>
                    <a:pt x="10832" y="1844"/>
                  </a:cubicBezTo>
                  <a:cubicBezTo>
                    <a:pt x="11918" y="1406"/>
                    <a:pt x="13206" y="1015"/>
                    <a:pt x="14141" y="308"/>
                  </a:cubicBezTo>
                  <a:cubicBezTo>
                    <a:pt x="14278" y="205"/>
                    <a:pt x="14217" y="1"/>
                    <a:pt x="14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4383563" y="1507338"/>
              <a:ext cx="308550" cy="210750"/>
            </a:xfrm>
            <a:custGeom>
              <a:rect b="b" l="l" r="r" t="t"/>
              <a:pathLst>
                <a:path extrusionOk="0" h="8430" w="12342">
                  <a:moveTo>
                    <a:pt x="12131" y="1"/>
                  </a:moveTo>
                  <a:cubicBezTo>
                    <a:pt x="12119" y="1"/>
                    <a:pt x="12107" y="2"/>
                    <a:pt x="12094" y="6"/>
                  </a:cubicBezTo>
                  <a:cubicBezTo>
                    <a:pt x="9623" y="724"/>
                    <a:pt x="7301" y="1864"/>
                    <a:pt x="5192" y="3337"/>
                  </a:cubicBezTo>
                  <a:cubicBezTo>
                    <a:pt x="4220" y="4015"/>
                    <a:pt x="3295" y="4759"/>
                    <a:pt x="2430" y="5570"/>
                  </a:cubicBezTo>
                  <a:cubicBezTo>
                    <a:pt x="1624" y="6325"/>
                    <a:pt x="455" y="7271"/>
                    <a:pt x="26" y="8309"/>
                  </a:cubicBezTo>
                  <a:cubicBezTo>
                    <a:pt x="0" y="8372"/>
                    <a:pt x="63" y="8429"/>
                    <a:pt x="124" y="8429"/>
                  </a:cubicBezTo>
                  <a:cubicBezTo>
                    <a:pt x="139" y="8429"/>
                    <a:pt x="154" y="8426"/>
                    <a:pt x="168" y="8417"/>
                  </a:cubicBezTo>
                  <a:cubicBezTo>
                    <a:pt x="642" y="8118"/>
                    <a:pt x="991" y="7630"/>
                    <a:pt x="1379" y="7227"/>
                  </a:cubicBezTo>
                  <a:cubicBezTo>
                    <a:pt x="1822" y="6767"/>
                    <a:pt x="2282" y="6323"/>
                    <a:pt x="2757" y="5897"/>
                  </a:cubicBezTo>
                  <a:cubicBezTo>
                    <a:pt x="3675" y="5075"/>
                    <a:pt x="4648" y="4315"/>
                    <a:pt x="5672" y="3631"/>
                  </a:cubicBezTo>
                  <a:cubicBezTo>
                    <a:pt x="7719" y="2267"/>
                    <a:pt x="9948" y="1229"/>
                    <a:pt x="12204" y="269"/>
                  </a:cubicBezTo>
                  <a:cubicBezTo>
                    <a:pt x="12341" y="210"/>
                    <a:pt x="12263" y="1"/>
                    <a:pt x="12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4646313" y="1386463"/>
              <a:ext cx="88175" cy="132475"/>
            </a:xfrm>
            <a:custGeom>
              <a:rect b="b" l="l" r="r" t="t"/>
              <a:pathLst>
                <a:path extrusionOk="0" h="5299" w="3527">
                  <a:moveTo>
                    <a:pt x="2079" y="509"/>
                  </a:moveTo>
                  <a:cubicBezTo>
                    <a:pt x="2290" y="509"/>
                    <a:pt x="2522" y="587"/>
                    <a:pt x="2786" y="746"/>
                  </a:cubicBezTo>
                  <a:cubicBezTo>
                    <a:pt x="2797" y="753"/>
                    <a:pt x="2809" y="758"/>
                    <a:pt x="2820" y="762"/>
                  </a:cubicBezTo>
                  <a:lnTo>
                    <a:pt x="2820" y="762"/>
                  </a:lnTo>
                  <a:cubicBezTo>
                    <a:pt x="3364" y="1631"/>
                    <a:pt x="3246" y="3157"/>
                    <a:pt x="2844" y="4051"/>
                  </a:cubicBezTo>
                  <a:cubicBezTo>
                    <a:pt x="2599" y="4595"/>
                    <a:pt x="2268" y="4856"/>
                    <a:pt x="1939" y="4856"/>
                  </a:cubicBezTo>
                  <a:cubicBezTo>
                    <a:pt x="1614" y="4856"/>
                    <a:pt x="1291" y="4603"/>
                    <a:pt x="1053" y="4116"/>
                  </a:cubicBezTo>
                  <a:cubicBezTo>
                    <a:pt x="773" y="3545"/>
                    <a:pt x="557" y="2765"/>
                    <a:pt x="672" y="2128"/>
                  </a:cubicBezTo>
                  <a:cubicBezTo>
                    <a:pt x="735" y="1774"/>
                    <a:pt x="919" y="1427"/>
                    <a:pt x="1128" y="1138"/>
                  </a:cubicBezTo>
                  <a:cubicBezTo>
                    <a:pt x="1427" y="727"/>
                    <a:pt x="1724" y="509"/>
                    <a:pt x="2079" y="509"/>
                  </a:cubicBezTo>
                  <a:close/>
                  <a:moveTo>
                    <a:pt x="2165" y="0"/>
                  </a:moveTo>
                  <a:cubicBezTo>
                    <a:pt x="1477" y="0"/>
                    <a:pt x="772" y="746"/>
                    <a:pt x="464" y="1397"/>
                  </a:cubicBezTo>
                  <a:cubicBezTo>
                    <a:pt x="0" y="2374"/>
                    <a:pt x="257" y="3623"/>
                    <a:pt x="799" y="4525"/>
                  </a:cubicBezTo>
                  <a:cubicBezTo>
                    <a:pt x="1096" y="5019"/>
                    <a:pt x="1497" y="5299"/>
                    <a:pt x="1914" y="5299"/>
                  </a:cubicBezTo>
                  <a:cubicBezTo>
                    <a:pt x="2236" y="5299"/>
                    <a:pt x="2567" y="5132"/>
                    <a:pt x="2867" y="4767"/>
                  </a:cubicBezTo>
                  <a:cubicBezTo>
                    <a:pt x="3374" y="4150"/>
                    <a:pt x="3443" y="3338"/>
                    <a:pt x="3488" y="2571"/>
                  </a:cubicBezTo>
                  <a:cubicBezTo>
                    <a:pt x="3527" y="1869"/>
                    <a:pt x="3494" y="1159"/>
                    <a:pt x="3057" y="596"/>
                  </a:cubicBezTo>
                  <a:lnTo>
                    <a:pt x="3057" y="596"/>
                  </a:lnTo>
                  <a:cubicBezTo>
                    <a:pt x="3057" y="566"/>
                    <a:pt x="3049" y="535"/>
                    <a:pt x="3027" y="505"/>
                  </a:cubicBezTo>
                  <a:cubicBezTo>
                    <a:pt x="2766" y="145"/>
                    <a:pt x="2467" y="0"/>
                    <a:pt x="2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4662188" y="1408438"/>
              <a:ext cx="63825" cy="89025"/>
            </a:xfrm>
            <a:custGeom>
              <a:rect b="b" l="l" r="r" t="t"/>
              <a:pathLst>
                <a:path extrusionOk="0" h="3561" w="2553">
                  <a:moveTo>
                    <a:pt x="1387" y="263"/>
                  </a:moveTo>
                  <a:cubicBezTo>
                    <a:pt x="1539" y="263"/>
                    <a:pt x="1704" y="320"/>
                    <a:pt x="1885" y="443"/>
                  </a:cubicBezTo>
                  <a:cubicBezTo>
                    <a:pt x="1892" y="448"/>
                    <a:pt x="1899" y="452"/>
                    <a:pt x="1905" y="454"/>
                  </a:cubicBezTo>
                  <a:lnTo>
                    <a:pt x="1905" y="454"/>
                  </a:lnTo>
                  <a:cubicBezTo>
                    <a:pt x="2303" y="1052"/>
                    <a:pt x="2220" y="2130"/>
                    <a:pt x="1940" y="2756"/>
                  </a:cubicBezTo>
                  <a:cubicBezTo>
                    <a:pt x="1766" y="3144"/>
                    <a:pt x="1525" y="3332"/>
                    <a:pt x="1284" y="3332"/>
                  </a:cubicBezTo>
                  <a:cubicBezTo>
                    <a:pt x="1049" y="3332"/>
                    <a:pt x="814" y="3153"/>
                    <a:pt x="643" y="2807"/>
                  </a:cubicBezTo>
                  <a:cubicBezTo>
                    <a:pt x="445" y="2404"/>
                    <a:pt x="297" y="1861"/>
                    <a:pt x="377" y="1410"/>
                  </a:cubicBezTo>
                  <a:cubicBezTo>
                    <a:pt x="419" y="1164"/>
                    <a:pt x="548" y="922"/>
                    <a:pt x="693" y="721"/>
                  </a:cubicBezTo>
                  <a:cubicBezTo>
                    <a:pt x="902" y="431"/>
                    <a:pt x="1126" y="263"/>
                    <a:pt x="1387" y="263"/>
                  </a:cubicBezTo>
                  <a:close/>
                  <a:moveTo>
                    <a:pt x="1432" y="1"/>
                  </a:moveTo>
                  <a:cubicBezTo>
                    <a:pt x="937" y="1"/>
                    <a:pt x="448" y="586"/>
                    <a:pt x="260" y="1049"/>
                  </a:cubicBezTo>
                  <a:cubicBezTo>
                    <a:pt x="0" y="1687"/>
                    <a:pt x="204" y="2527"/>
                    <a:pt x="562" y="3091"/>
                  </a:cubicBezTo>
                  <a:cubicBezTo>
                    <a:pt x="758" y="3400"/>
                    <a:pt x="1010" y="3560"/>
                    <a:pt x="1267" y="3560"/>
                  </a:cubicBezTo>
                  <a:cubicBezTo>
                    <a:pt x="1500" y="3560"/>
                    <a:pt x="1737" y="3429"/>
                    <a:pt x="1940" y="3155"/>
                  </a:cubicBezTo>
                  <a:cubicBezTo>
                    <a:pt x="2437" y="2484"/>
                    <a:pt x="2553" y="1044"/>
                    <a:pt x="2012" y="359"/>
                  </a:cubicBezTo>
                  <a:lnTo>
                    <a:pt x="2012" y="359"/>
                  </a:lnTo>
                  <a:cubicBezTo>
                    <a:pt x="2011" y="340"/>
                    <a:pt x="2005" y="321"/>
                    <a:pt x="1991" y="305"/>
                  </a:cubicBezTo>
                  <a:cubicBezTo>
                    <a:pt x="1815" y="88"/>
                    <a:pt x="1623" y="1"/>
                    <a:pt x="1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4528438" y="1675713"/>
              <a:ext cx="121775" cy="150300"/>
            </a:xfrm>
            <a:custGeom>
              <a:rect b="b" l="l" r="r" t="t"/>
              <a:pathLst>
                <a:path extrusionOk="0" h="6012" w="4871">
                  <a:moveTo>
                    <a:pt x="1951" y="1"/>
                  </a:moveTo>
                  <a:cubicBezTo>
                    <a:pt x="1549" y="1"/>
                    <a:pt x="1152" y="154"/>
                    <a:pt x="852" y="499"/>
                  </a:cubicBezTo>
                  <a:cubicBezTo>
                    <a:pt x="47" y="1426"/>
                    <a:pt x="0" y="2959"/>
                    <a:pt x="386" y="4065"/>
                  </a:cubicBezTo>
                  <a:cubicBezTo>
                    <a:pt x="776" y="5178"/>
                    <a:pt x="1681" y="6012"/>
                    <a:pt x="2864" y="6012"/>
                  </a:cubicBezTo>
                  <a:cubicBezTo>
                    <a:pt x="2964" y="6012"/>
                    <a:pt x="3065" y="6006"/>
                    <a:pt x="3168" y="5994"/>
                  </a:cubicBezTo>
                  <a:cubicBezTo>
                    <a:pt x="4268" y="5864"/>
                    <a:pt x="4779" y="5176"/>
                    <a:pt x="4867" y="4120"/>
                  </a:cubicBezTo>
                  <a:cubicBezTo>
                    <a:pt x="4870" y="4090"/>
                    <a:pt x="4848" y="4075"/>
                    <a:pt x="4825" y="4075"/>
                  </a:cubicBezTo>
                  <a:cubicBezTo>
                    <a:pt x="4802" y="4075"/>
                    <a:pt x="4777" y="4090"/>
                    <a:pt x="4774" y="4120"/>
                  </a:cubicBezTo>
                  <a:cubicBezTo>
                    <a:pt x="4674" y="5117"/>
                    <a:pt x="4177" y="5725"/>
                    <a:pt x="3155" y="5835"/>
                  </a:cubicBezTo>
                  <a:cubicBezTo>
                    <a:pt x="3062" y="5845"/>
                    <a:pt x="2970" y="5850"/>
                    <a:pt x="2880" y="5850"/>
                  </a:cubicBezTo>
                  <a:cubicBezTo>
                    <a:pt x="1797" y="5850"/>
                    <a:pt x="974" y="5142"/>
                    <a:pt x="584" y="4127"/>
                  </a:cubicBezTo>
                  <a:cubicBezTo>
                    <a:pt x="268" y="3305"/>
                    <a:pt x="222" y="2366"/>
                    <a:pt x="500" y="1525"/>
                  </a:cubicBezTo>
                  <a:cubicBezTo>
                    <a:pt x="621" y="1157"/>
                    <a:pt x="808" y="718"/>
                    <a:pt x="1113" y="462"/>
                  </a:cubicBezTo>
                  <a:cubicBezTo>
                    <a:pt x="1362" y="253"/>
                    <a:pt x="1651" y="164"/>
                    <a:pt x="1942" y="164"/>
                  </a:cubicBezTo>
                  <a:cubicBezTo>
                    <a:pt x="2491" y="164"/>
                    <a:pt x="3048" y="483"/>
                    <a:pt x="3359" y="923"/>
                  </a:cubicBezTo>
                  <a:cubicBezTo>
                    <a:pt x="3371" y="940"/>
                    <a:pt x="3388" y="948"/>
                    <a:pt x="3405" y="948"/>
                  </a:cubicBezTo>
                  <a:cubicBezTo>
                    <a:pt x="3443" y="948"/>
                    <a:pt x="3478" y="911"/>
                    <a:pt x="3453" y="868"/>
                  </a:cubicBezTo>
                  <a:cubicBezTo>
                    <a:pt x="3136" y="330"/>
                    <a:pt x="2539" y="1"/>
                    <a:pt x="19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4614238" y="1671538"/>
              <a:ext cx="144650" cy="32500"/>
            </a:xfrm>
            <a:custGeom>
              <a:rect b="b" l="l" r="r" t="t"/>
              <a:pathLst>
                <a:path extrusionOk="0" h="1300" w="5786">
                  <a:moveTo>
                    <a:pt x="5687" y="0"/>
                  </a:moveTo>
                  <a:cubicBezTo>
                    <a:pt x="5677" y="0"/>
                    <a:pt x="5666" y="2"/>
                    <a:pt x="5655" y="7"/>
                  </a:cubicBezTo>
                  <a:cubicBezTo>
                    <a:pt x="4797" y="350"/>
                    <a:pt x="3991" y="752"/>
                    <a:pt x="3073" y="925"/>
                  </a:cubicBezTo>
                  <a:cubicBezTo>
                    <a:pt x="2516" y="1029"/>
                    <a:pt x="1959" y="1073"/>
                    <a:pt x="1401" y="1073"/>
                  </a:cubicBezTo>
                  <a:cubicBezTo>
                    <a:pt x="961" y="1073"/>
                    <a:pt x="519" y="1046"/>
                    <a:pt x="76" y="1000"/>
                  </a:cubicBezTo>
                  <a:cubicBezTo>
                    <a:pt x="74" y="1000"/>
                    <a:pt x="72" y="1000"/>
                    <a:pt x="70" y="1000"/>
                  </a:cubicBezTo>
                  <a:cubicBezTo>
                    <a:pt x="11" y="1000"/>
                    <a:pt x="1" y="1097"/>
                    <a:pt x="60" y="1111"/>
                  </a:cubicBezTo>
                  <a:cubicBezTo>
                    <a:pt x="602" y="1235"/>
                    <a:pt x="1190" y="1300"/>
                    <a:pt x="1790" y="1300"/>
                  </a:cubicBezTo>
                  <a:cubicBezTo>
                    <a:pt x="3189" y="1300"/>
                    <a:pt x="4649" y="946"/>
                    <a:pt x="5721" y="166"/>
                  </a:cubicBezTo>
                  <a:cubicBezTo>
                    <a:pt x="5786" y="119"/>
                    <a:pt x="5762" y="0"/>
                    <a:pt x="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4558713" y="1692988"/>
              <a:ext cx="221425" cy="95900"/>
            </a:xfrm>
            <a:custGeom>
              <a:rect b="b" l="l" r="r" t="t"/>
              <a:pathLst>
                <a:path extrusionOk="0" h="3836" w="8857">
                  <a:moveTo>
                    <a:pt x="1875" y="0"/>
                  </a:moveTo>
                  <a:cubicBezTo>
                    <a:pt x="1870" y="0"/>
                    <a:pt x="1864" y="1"/>
                    <a:pt x="1857" y="3"/>
                  </a:cubicBezTo>
                  <a:cubicBezTo>
                    <a:pt x="243" y="470"/>
                    <a:pt x="1" y="2911"/>
                    <a:pt x="1545" y="3637"/>
                  </a:cubicBezTo>
                  <a:cubicBezTo>
                    <a:pt x="1842" y="3777"/>
                    <a:pt x="2161" y="3836"/>
                    <a:pt x="2484" y="3836"/>
                  </a:cubicBezTo>
                  <a:cubicBezTo>
                    <a:pt x="3015" y="3836"/>
                    <a:pt x="3555" y="3677"/>
                    <a:pt x="4021" y="3459"/>
                  </a:cubicBezTo>
                  <a:cubicBezTo>
                    <a:pt x="5536" y="2755"/>
                    <a:pt x="6969" y="2334"/>
                    <a:pt x="8650" y="2334"/>
                  </a:cubicBezTo>
                  <a:cubicBezTo>
                    <a:pt x="8688" y="2334"/>
                    <a:pt x="8725" y="2334"/>
                    <a:pt x="8763" y="2335"/>
                  </a:cubicBezTo>
                  <a:cubicBezTo>
                    <a:pt x="8763" y="2335"/>
                    <a:pt x="8764" y="2335"/>
                    <a:pt x="8764" y="2335"/>
                  </a:cubicBezTo>
                  <a:cubicBezTo>
                    <a:pt x="8856" y="2335"/>
                    <a:pt x="8855" y="2196"/>
                    <a:pt x="8763" y="2191"/>
                  </a:cubicBezTo>
                  <a:cubicBezTo>
                    <a:pt x="8544" y="2180"/>
                    <a:pt x="8325" y="2174"/>
                    <a:pt x="8107" y="2174"/>
                  </a:cubicBezTo>
                  <a:cubicBezTo>
                    <a:pt x="7419" y="2174"/>
                    <a:pt x="6736" y="2236"/>
                    <a:pt x="6060" y="2397"/>
                  </a:cubicBezTo>
                  <a:cubicBezTo>
                    <a:pt x="5211" y="2600"/>
                    <a:pt x="4505" y="3006"/>
                    <a:pt x="3709" y="3330"/>
                  </a:cubicBezTo>
                  <a:cubicBezTo>
                    <a:pt x="3341" y="3480"/>
                    <a:pt x="2913" y="3579"/>
                    <a:pt x="2497" y="3579"/>
                  </a:cubicBezTo>
                  <a:cubicBezTo>
                    <a:pt x="1865" y="3579"/>
                    <a:pt x="1259" y="3351"/>
                    <a:pt x="930" y="2730"/>
                  </a:cubicBezTo>
                  <a:cubicBezTo>
                    <a:pt x="409" y="1748"/>
                    <a:pt x="1011" y="602"/>
                    <a:pt x="1906" y="118"/>
                  </a:cubicBezTo>
                  <a:cubicBezTo>
                    <a:pt x="1964" y="88"/>
                    <a:pt x="1933" y="0"/>
                    <a:pt x="1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4737113" y="1667288"/>
              <a:ext cx="68625" cy="80850"/>
            </a:xfrm>
            <a:custGeom>
              <a:rect b="b" l="l" r="r" t="t"/>
              <a:pathLst>
                <a:path extrusionOk="0" h="3234" w="2745">
                  <a:moveTo>
                    <a:pt x="1338" y="0"/>
                  </a:moveTo>
                  <a:cubicBezTo>
                    <a:pt x="1153" y="0"/>
                    <a:pt x="970" y="54"/>
                    <a:pt x="810" y="178"/>
                  </a:cubicBezTo>
                  <a:cubicBezTo>
                    <a:pt x="746" y="228"/>
                    <a:pt x="801" y="337"/>
                    <a:pt x="874" y="337"/>
                  </a:cubicBezTo>
                  <a:cubicBezTo>
                    <a:pt x="883" y="337"/>
                    <a:pt x="892" y="335"/>
                    <a:pt x="901" y="332"/>
                  </a:cubicBezTo>
                  <a:cubicBezTo>
                    <a:pt x="1044" y="278"/>
                    <a:pt x="1187" y="252"/>
                    <a:pt x="1324" y="252"/>
                  </a:cubicBezTo>
                  <a:cubicBezTo>
                    <a:pt x="1777" y="252"/>
                    <a:pt x="2169" y="537"/>
                    <a:pt x="2315" y="1037"/>
                  </a:cubicBezTo>
                  <a:cubicBezTo>
                    <a:pt x="2466" y="1553"/>
                    <a:pt x="2381" y="2628"/>
                    <a:pt x="1874" y="2923"/>
                  </a:cubicBezTo>
                  <a:cubicBezTo>
                    <a:pt x="1757" y="2992"/>
                    <a:pt x="1634" y="3022"/>
                    <a:pt x="1512" y="3022"/>
                  </a:cubicBezTo>
                  <a:cubicBezTo>
                    <a:pt x="1098" y="3022"/>
                    <a:pt x="691" y="2677"/>
                    <a:pt x="559" y="2284"/>
                  </a:cubicBezTo>
                  <a:cubicBezTo>
                    <a:pt x="348" y="1658"/>
                    <a:pt x="582" y="984"/>
                    <a:pt x="778" y="382"/>
                  </a:cubicBezTo>
                  <a:cubicBezTo>
                    <a:pt x="796" y="326"/>
                    <a:pt x="753" y="290"/>
                    <a:pt x="707" y="290"/>
                  </a:cubicBezTo>
                  <a:cubicBezTo>
                    <a:pt x="677" y="290"/>
                    <a:pt x="646" y="306"/>
                    <a:pt x="632" y="342"/>
                  </a:cubicBezTo>
                  <a:cubicBezTo>
                    <a:pt x="344" y="1092"/>
                    <a:pt x="1" y="2126"/>
                    <a:pt x="631" y="2807"/>
                  </a:cubicBezTo>
                  <a:cubicBezTo>
                    <a:pt x="865" y="3060"/>
                    <a:pt x="1216" y="3233"/>
                    <a:pt x="1552" y="3233"/>
                  </a:cubicBezTo>
                  <a:cubicBezTo>
                    <a:pt x="1794" y="3233"/>
                    <a:pt x="2027" y="3144"/>
                    <a:pt x="2204" y="2930"/>
                  </a:cubicBezTo>
                  <a:cubicBezTo>
                    <a:pt x="2663" y="2375"/>
                    <a:pt x="2745" y="1268"/>
                    <a:pt x="2394" y="644"/>
                  </a:cubicBezTo>
                  <a:cubicBezTo>
                    <a:pt x="2186" y="277"/>
                    <a:pt x="1756" y="0"/>
                    <a:pt x="1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4753213" y="1685413"/>
              <a:ext cx="38100" cy="44450"/>
            </a:xfrm>
            <a:custGeom>
              <a:rect b="b" l="l" r="r" t="t"/>
              <a:pathLst>
                <a:path extrusionOk="0" h="1778" w="1524">
                  <a:moveTo>
                    <a:pt x="719" y="252"/>
                  </a:moveTo>
                  <a:cubicBezTo>
                    <a:pt x="936" y="252"/>
                    <a:pt x="1115" y="352"/>
                    <a:pt x="1192" y="611"/>
                  </a:cubicBezTo>
                  <a:cubicBezTo>
                    <a:pt x="1262" y="850"/>
                    <a:pt x="1229" y="1384"/>
                    <a:pt x="991" y="1525"/>
                  </a:cubicBezTo>
                  <a:cubicBezTo>
                    <a:pt x="938" y="1556"/>
                    <a:pt x="883" y="1569"/>
                    <a:pt x="829" y="1569"/>
                  </a:cubicBezTo>
                  <a:cubicBezTo>
                    <a:pt x="635" y="1569"/>
                    <a:pt x="443" y="1400"/>
                    <a:pt x="382" y="1220"/>
                  </a:cubicBezTo>
                  <a:cubicBezTo>
                    <a:pt x="280" y="913"/>
                    <a:pt x="394" y="573"/>
                    <a:pt x="484" y="276"/>
                  </a:cubicBezTo>
                  <a:lnTo>
                    <a:pt x="484" y="276"/>
                  </a:lnTo>
                  <a:cubicBezTo>
                    <a:pt x="490" y="277"/>
                    <a:pt x="497" y="278"/>
                    <a:pt x="504" y="278"/>
                  </a:cubicBezTo>
                  <a:cubicBezTo>
                    <a:pt x="511" y="278"/>
                    <a:pt x="518" y="277"/>
                    <a:pt x="526" y="275"/>
                  </a:cubicBezTo>
                  <a:cubicBezTo>
                    <a:pt x="592" y="260"/>
                    <a:pt x="657" y="252"/>
                    <a:pt x="719" y="252"/>
                  </a:cubicBezTo>
                  <a:close/>
                  <a:moveTo>
                    <a:pt x="728" y="1"/>
                  </a:moveTo>
                  <a:cubicBezTo>
                    <a:pt x="621" y="1"/>
                    <a:pt x="519" y="36"/>
                    <a:pt x="436" y="122"/>
                  </a:cubicBezTo>
                  <a:cubicBezTo>
                    <a:pt x="420" y="138"/>
                    <a:pt x="412" y="158"/>
                    <a:pt x="410" y="177"/>
                  </a:cubicBezTo>
                  <a:lnTo>
                    <a:pt x="410" y="177"/>
                  </a:lnTo>
                  <a:cubicBezTo>
                    <a:pt x="382" y="179"/>
                    <a:pt x="354" y="195"/>
                    <a:pt x="340" y="228"/>
                  </a:cubicBezTo>
                  <a:cubicBezTo>
                    <a:pt x="175" y="630"/>
                    <a:pt x="1" y="1177"/>
                    <a:pt x="340" y="1543"/>
                  </a:cubicBezTo>
                  <a:cubicBezTo>
                    <a:pt x="471" y="1683"/>
                    <a:pt x="666" y="1778"/>
                    <a:pt x="853" y="1778"/>
                  </a:cubicBezTo>
                  <a:cubicBezTo>
                    <a:pt x="989" y="1778"/>
                    <a:pt x="1122" y="1728"/>
                    <a:pt x="1222" y="1608"/>
                  </a:cubicBezTo>
                  <a:cubicBezTo>
                    <a:pt x="1476" y="1305"/>
                    <a:pt x="1523" y="708"/>
                    <a:pt x="1330" y="366"/>
                  </a:cubicBezTo>
                  <a:cubicBezTo>
                    <a:pt x="1221" y="174"/>
                    <a:pt x="964" y="1"/>
                    <a:pt x="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4629288" y="1858713"/>
              <a:ext cx="171900" cy="49075"/>
            </a:xfrm>
            <a:custGeom>
              <a:rect b="b" l="l" r="r" t="t"/>
              <a:pathLst>
                <a:path extrusionOk="0" h="1963" w="6876">
                  <a:moveTo>
                    <a:pt x="2929" y="1"/>
                  </a:moveTo>
                  <a:cubicBezTo>
                    <a:pt x="2537" y="1"/>
                    <a:pt x="2152" y="75"/>
                    <a:pt x="1802" y="269"/>
                  </a:cubicBezTo>
                  <a:cubicBezTo>
                    <a:pt x="1125" y="643"/>
                    <a:pt x="735" y="1372"/>
                    <a:pt x="83" y="1790"/>
                  </a:cubicBezTo>
                  <a:cubicBezTo>
                    <a:pt x="0" y="1843"/>
                    <a:pt x="51" y="1962"/>
                    <a:pt x="129" y="1962"/>
                  </a:cubicBezTo>
                  <a:cubicBezTo>
                    <a:pt x="143" y="1962"/>
                    <a:pt x="159" y="1958"/>
                    <a:pt x="175" y="1948"/>
                  </a:cubicBezTo>
                  <a:cubicBezTo>
                    <a:pt x="615" y="1670"/>
                    <a:pt x="926" y="1301"/>
                    <a:pt x="1292" y="941"/>
                  </a:cubicBezTo>
                  <a:cubicBezTo>
                    <a:pt x="1798" y="443"/>
                    <a:pt x="2319" y="215"/>
                    <a:pt x="2959" y="215"/>
                  </a:cubicBezTo>
                  <a:cubicBezTo>
                    <a:pt x="3102" y="215"/>
                    <a:pt x="3252" y="226"/>
                    <a:pt x="3408" y="249"/>
                  </a:cubicBezTo>
                  <a:cubicBezTo>
                    <a:pt x="4643" y="427"/>
                    <a:pt x="5631" y="1125"/>
                    <a:pt x="6744" y="1618"/>
                  </a:cubicBezTo>
                  <a:cubicBezTo>
                    <a:pt x="6756" y="1623"/>
                    <a:pt x="6767" y="1625"/>
                    <a:pt x="6778" y="1625"/>
                  </a:cubicBezTo>
                  <a:cubicBezTo>
                    <a:pt x="6841" y="1625"/>
                    <a:pt x="6876" y="1543"/>
                    <a:pt x="6813" y="1497"/>
                  </a:cubicBezTo>
                  <a:cubicBezTo>
                    <a:pt x="5847" y="779"/>
                    <a:pt x="4512" y="151"/>
                    <a:pt x="3307" y="22"/>
                  </a:cubicBezTo>
                  <a:cubicBezTo>
                    <a:pt x="3181" y="8"/>
                    <a:pt x="3054" y="1"/>
                    <a:pt x="2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4650263" y="1780863"/>
              <a:ext cx="176225" cy="32900"/>
            </a:xfrm>
            <a:custGeom>
              <a:rect b="b" l="l" r="r" t="t"/>
              <a:pathLst>
                <a:path extrusionOk="0" h="1316" w="7049">
                  <a:moveTo>
                    <a:pt x="139" y="0"/>
                  </a:moveTo>
                  <a:cubicBezTo>
                    <a:pt x="97" y="0"/>
                    <a:pt x="55" y="1"/>
                    <a:pt x="12" y="2"/>
                  </a:cubicBezTo>
                  <a:lnTo>
                    <a:pt x="1" y="86"/>
                  </a:lnTo>
                  <a:cubicBezTo>
                    <a:pt x="1189" y="274"/>
                    <a:pt x="2363" y="494"/>
                    <a:pt x="3539" y="753"/>
                  </a:cubicBezTo>
                  <a:cubicBezTo>
                    <a:pt x="4572" y="980"/>
                    <a:pt x="5693" y="1316"/>
                    <a:pt x="6765" y="1316"/>
                  </a:cubicBezTo>
                  <a:cubicBezTo>
                    <a:pt x="6823" y="1316"/>
                    <a:pt x="6881" y="1315"/>
                    <a:pt x="6938" y="1313"/>
                  </a:cubicBezTo>
                  <a:cubicBezTo>
                    <a:pt x="7024" y="1310"/>
                    <a:pt x="7049" y="1178"/>
                    <a:pt x="6959" y="1158"/>
                  </a:cubicBezTo>
                  <a:cubicBezTo>
                    <a:pt x="5757" y="890"/>
                    <a:pt x="4520" y="736"/>
                    <a:pt x="3310" y="480"/>
                  </a:cubicBezTo>
                  <a:cubicBezTo>
                    <a:pt x="2271" y="260"/>
                    <a:pt x="1207"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4784888" y="1811063"/>
              <a:ext cx="62000" cy="98700"/>
            </a:xfrm>
            <a:custGeom>
              <a:rect b="b" l="l" r="r" t="t"/>
              <a:pathLst>
                <a:path extrusionOk="0" h="3948" w="2480">
                  <a:moveTo>
                    <a:pt x="1334" y="238"/>
                  </a:moveTo>
                  <a:cubicBezTo>
                    <a:pt x="1699" y="238"/>
                    <a:pt x="2058" y="523"/>
                    <a:pt x="2180" y="923"/>
                  </a:cubicBezTo>
                  <a:cubicBezTo>
                    <a:pt x="2287" y="1269"/>
                    <a:pt x="2262" y="1675"/>
                    <a:pt x="2246" y="2034"/>
                  </a:cubicBezTo>
                  <a:cubicBezTo>
                    <a:pt x="2226" y="2527"/>
                    <a:pt x="2182" y="3106"/>
                    <a:pt x="1802" y="3472"/>
                  </a:cubicBezTo>
                  <a:cubicBezTo>
                    <a:pt x="1613" y="3654"/>
                    <a:pt x="1389" y="3745"/>
                    <a:pt x="1168" y="3745"/>
                  </a:cubicBezTo>
                  <a:cubicBezTo>
                    <a:pt x="915" y="3745"/>
                    <a:pt x="667" y="3625"/>
                    <a:pt x="485" y="3385"/>
                  </a:cubicBezTo>
                  <a:lnTo>
                    <a:pt x="485" y="3385"/>
                  </a:lnTo>
                  <a:cubicBezTo>
                    <a:pt x="489" y="3375"/>
                    <a:pt x="490" y="3364"/>
                    <a:pt x="487" y="3352"/>
                  </a:cubicBezTo>
                  <a:cubicBezTo>
                    <a:pt x="222" y="2494"/>
                    <a:pt x="130" y="1159"/>
                    <a:pt x="818" y="463"/>
                  </a:cubicBezTo>
                  <a:cubicBezTo>
                    <a:pt x="974" y="306"/>
                    <a:pt x="1155" y="238"/>
                    <a:pt x="1334" y="238"/>
                  </a:cubicBezTo>
                  <a:close/>
                  <a:moveTo>
                    <a:pt x="1412" y="0"/>
                  </a:moveTo>
                  <a:cubicBezTo>
                    <a:pt x="952" y="0"/>
                    <a:pt x="539" y="411"/>
                    <a:pt x="347" y="877"/>
                  </a:cubicBezTo>
                  <a:cubicBezTo>
                    <a:pt x="44" y="1613"/>
                    <a:pt x="0" y="2680"/>
                    <a:pt x="391" y="3392"/>
                  </a:cubicBezTo>
                  <a:cubicBezTo>
                    <a:pt x="399" y="3408"/>
                    <a:pt x="414" y="3416"/>
                    <a:pt x="428" y="3417"/>
                  </a:cubicBezTo>
                  <a:lnTo>
                    <a:pt x="428" y="3417"/>
                  </a:lnTo>
                  <a:cubicBezTo>
                    <a:pt x="603" y="3779"/>
                    <a:pt x="902" y="3948"/>
                    <a:pt x="1215" y="3948"/>
                  </a:cubicBezTo>
                  <a:cubicBezTo>
                    <a:pt x="1521" y="3948"/>
                    <a:pt x="1841" y="3787"/>
                    <a:pt x="2076" y="3488"/>
                  </a:cubicBezTo>
                  <a:cubicBezTo>
                    <a:pt x="2479" y="2972"/>
                    <a:pt x="2469" y="2220"/>
                    <a:pt x="2456" y="1599"/>
                  </a:cubicBezTo>
                  <a:cubicBezTo>
                    <a:pt x="2446" y="1093"/>
                    <a:pt x="2383" y="546"/>
                    <a:pt x="1962" y="210"/>
                  </a:cubicBezTo>
                  <a:cubicBezTo>
                    <a:pt x="1778" y="63"/>
                    <a:pt x="1592" y="0"/>
                    <a:pt x="1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4794038" y="1826113"/>
              <a:ext cx="43775" cy="68725"/>
            </a:xfrm>
            <a:custGeom>
              <a:rect b="b" l="l" r="r" t="t"/>
              <a:pathLst>
                <a:path extrusionOk="0" h="2749" w="1751">
                  <a:moveTo>
                    <a:pt x="961" y="215"/>
                  </a:moveTo>
                  <a:cubicBezTo>
                    <a:pt x="1194" y="215"/>
                    <a:pt x="1416" y="400"/>
                    <a:pt x="1497" y="665"/>
                  </a:cubicBezTo>
                  <a:cubicBezTo>
                    <a:pt x="1569" y="897"/>
                    <a:pt x="1551" y="1171"/>
                    <a:pt x="1540" y="1413"/>
                  </a:cubicBezTo>
                  <a:cubicBezTo>
                    <a:pt x="1527" y="1735"/>
                    <a:pt x="1500" y="2129"/>
                    <a:pt x="1246" y="2367"/>
                  </a:cubicBezTo>
                  <a:cubicBezTo>
                    <a:pt x="1119" y="2486"/>
                    <a:pt x="970" y="2548"/>
                    <a:pt x="823" y="2548"/>
                  </a:cubicBezTo>
                  <a:cubicBezTo>
                    <a:pt x="668" y="2548"/>
                    <a:pt x="514" y="2479"/>
                    <a:pt x="391" y="2335"/>
                  </a:cubicBezTo>
                  <a:lnTo>
                    <a:pt x="391" y="2335"/>
                  </a:lnTo>
                  <a:cubicBezTo>
                    <a:pt x="394" y="2326"/>
                    <a:pt x="395" y="2316"/>
                    <a:pt x="392" y="2306"/>
                  </a:cubicBezTo>
                  <a:cubicBezTo>
                    <a:pt x="242" y="1723"/>
                    <a:pt x="150" y="833"/>
                    <a:pt x="623" y="364"/>
                  </a:cubicBezTo>
                  <a:cubicBezTo>
                    <a:pt x="728" y="260"/>
                    <a:pt x="846" y="215"/>
                    <a:pt x="961" y="215"/>
                  </a:cubicBezTo>
                  <a:close/>
                  <a:moveTo>
                    <a:pt x="1014" y="1"/>
                  </a:moveTo>
                  <a:cubicBezTo>
                    <a:pt x="704" y="1"/>
                    <a:pt x="414" y="254"/>
                    <a:pt x="271" y="573"/>
                  </a:cubicBezTo>
                  <a:cubicBezTo>
                    <a:pt x="47" y="1078"/>
                    <a:pt x="0" y="1861"/>
                    <a:pt x="296" y="2345"/>
                  </a:cubicBezTo>
                  <a:cubicBezTo>
                    <a:pt x="305" y="2360"/>
                    <a:pt x="319" y="2368"/>
                    <a:pt x="332" y="2370"/>
                  </a:cubicBezTo>
                  <a:lnTo>
                    <a:pt x="332" y="2370"/>
                  </a:lnTo>
                  <a:cubicBezTo>
                    <a:pt x="449" y="2627"/>
                    <a:pt x="658" y="2749"/>
                    <a:pt x="880" y="2749"/>
                  </a:cubicBezTo>
                  <a:cubicBezTo>
                    <a:pt x="1091" y="2749"/>
                    <a:pt x="1314" y="2638"/>
                    <a:pt x="1478" y="2430"/>
                  </a:cubicBezTo>
                  <a:cubicBezTo>
                    <a:pt x="1738" y="2103"/>
                    <a:pt x="1748" y="1654"/>
                    <a:pt x="1750" y="1256"/>
                  </a:cubicBezTo>
                  <a:cubicBezTo>
                    <a:pt x="1751" y="888"/>
                    <a:pt x="1741" y="457"/>
                    <a:pt x="1450" y="186"/>
                  </a:cubicBezTo>
                  <a:cubicBezTo>
                    <a:pt x="1309" y="56"/>
                    <a:pt x="1159" y="1"/>
                    <a:pt x="10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3808213" y="1232788"/>
              <a:ext cx="115250" cy="516500"/>
            </a:xfrm>
            <a:custGeom>
              <a:rect b="b" l="l" r="r" t="t"/>
              <a:pathLst>
                <a:path extrusionOk="0" h="20660" w="4610">
                  <a:moveTo>
                    <a:pt x="1317" y="0"/>
                  </a:moveTo>
                  <a:cubicBezTo>
                    <a:pt x="1255" y="0"/>
                    <a:pt x="1187" y="59"/>
                    <a:pt x="1208" y="131"/>
                  </a:cubicBezTo>
                  <a:cubicBezTo>
                    <a:pt x="1708" y="1968"/>
                    <a:pt x="2343" y="3746"/>
                    <a:pt x="2707" y="5620"/>
                  </a:cubicBezTo>
                  <a:cubicBezTo>
                    <a:pt x="3068" y="7482"/>
                    <a:pt x="3255" y="9395"/>
                    <a:pt x="3133" y="11291"/>
                  </a:cubicBezTo>
                  <a:cubicBezTo>
                    <a:pt x="2923" y="14603"/>
                    <a:pt x="1865" y="17869"/>
                    <a:pt x="0" y="20618"/>
                  </a:cubicBezTo>
                  <a:lnTo>
                    <a:pt x="53" y="20659"/>
                  </a:lnTo>
                  <a:cubicBezTo>
                    <a:pt x="4610" y="15138"/>
                    <a:pt x="4116" y="6262"/>
                    <a:pt x="1395" y="53"/>
                  </a:cubicBezTo>
                  <a:cubicBezTo>
                    <a:pt x="1379" y="16"/>
                    <a:pt x="1348" y="0"/>
                    <a:pt x="1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4009263" y="1125963"/>
              <a:ext cx="124900" cy="252675"/>
            </a:xfrm>
            <a:custGeom>
              <a:rect b="b" l="l" r="r" t="t"/>
              <a:pathLst>
                <a:path extrusionOk="0" h="10107" w="4996">
                  <a:moveTo>
                    <a:pt x="17" y="0"/>
                  </a:moveTo>
                  <a:lnTo>
                    <a:pt x="1" y="29"/>
                  </a:lnTo>
                  <a:cubicBezTo>
                    <a:pt x="1998" y="1557"/>
                    <a:pt x="2304" y="4244"/>
                    <a:pt x="2837" y="6526"/>
                  </a:cubicBezTo>
                  <a:cubicBezTo>
                    <a:pt x="2944" y="6985"/>
                    <a:pt x="3663" y="10106"/>
                    <a:pt x="4588" y="10106"/>
                  </a:cubicBezTo>
                  <a:cubicBezTo>
                    <a:pt x="4705" y="10106"/>
                    <a:pt x="4824" y="10057"/>
                    <a:pt x="4946" y="9947"/>
                  </a:cubicBezTo>
                  <a:cubicBezTo>
                    <a:pt x="4996" y="9902"/>
                    <a:pt x="4956" y="9809"/>
                    <a:pt x="4894" y="9809"/>
                  </a:cubicBezTo>
                  <a:cubicBezTo>
                    <a:pt x="4886" y="9809"/>
                    <a:pt x="4878" y="9810"/>
                    <a:pt x="4869" y="9814"/>
                  </a:cubicBezTo>
                  <a:cubicBezTo>
                    <a:pt x="4814" y="9837"/>
                    <a:pt x="4760" y="9847"/>
                    <a:pt x="4706" y="9847"/>
                  </a:cubicBezTo>
                  <a:cubicBezTo>
                    <a:pt x="3515" y="9847"/>
                    <a:pt x="2610" y="4504"/>
                    <a:pt x="2395" y="3775"/>
                  </a:cubicBezTo>
                  <a:cubicBezTo>
                    <a:pt x="1970" y="2327"/>
                    <a:pt x="1327" y="848"/>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3813413" y="1125288"/>
              <a:ext cx="226925" cy="126425"/>
            </a:xfrm>
            <a:custGeom>
              <a:rect b="b" l="l" r="r" t="t"/>
              <a:pathLst>
                <a:path extrusionOk="0" h="5057" w="9077">
                  <a:moveTo>
                    <a:pt x="6926" y="219"/>
                  </a:moveTo>
                  <a:cubicBezTo>
                    <a:pt x="7224" y="219"/>
                    <a:pt x="7519" y="252"/>
                    <a:pt x="7785" y="346"/>
                  </a:cubicBezTo>
                  <a:cubicBezTo>
                    <a:pt x="8757" y="691"/>
                    <a:pt x="8438" y="1588"/>
                    <a:pt x="8040" y="2282"/>
                  </a:cubicBezTo>
                  <a:cubicBezTo>
                    <a:pt x="8032" y="2296"/>
                    <a:pt x="8029" y="2310"/>
                    <a:pt x="8030" y="2323"/>
                  </a:cubicBezTo>
                  <a:lnTo>
                    <a:pt x="8030" y="2323"/>
                  </a:lnTo>
                  <a:cubicBezTo>
                    <a:pt x="6903" y="3639"/>
                    <a:pt x="4889" y="4739"/>
                    <a:pt x="3169" y="4845"/>
                  </a:cubicBezTo>
                  <a:cubicBezTo>
                    <a:pt x="3104" y="4848"/>
                    <a:pt x="3037" y="4851"/>
                    <a:pt x="2969" y="4851"/>
                  </a:cubicBezTo>
                  <a:cubicBezTo>
                    <a:pt x="1916" y="4851"/>
                    <a:pt x="590" y="4365"/>
                    <a:pt x="1039" y="3074"/>
                  </a:cubicBezTo>
                  <a:cubicBezTo>
                    <a:pt x="1279" y="2383"/>
                    <a:pt x="1950" y="1861"/>
                    <a:pt x="2550" y="1496"/>
                  </a:cubicBezTo>
                  <a:cubicBezTo>
                    <a:pt x="3572" y="876"/>
                    <a:pt x="4785" y="483"/>
                    <a:pt x="5964" y="305"/>
                  </a:cubicBezTo>
                  <a:cubicBezTo>
                    <a:pt x="6265" y="260"/>
                    <a:pt x="6598" y="219"/>
                    <a:pt x="6926" y="219"/>
                  </a:cubicBezTo>
                  <a:close/>
                  <a:moveTo>
                    <a:pt x="6764" y="1"/>
                  </a:moveTo>
                  <a:cubicBezTo>
                    <a:pt x="5118" y="1"/>
                    <a:pt x="3249" y="673"/>
                    <a:pt x="1984" y="1623"/>
                  </a:cubicBezTo>
                  <a:cubicBezTo>
                    <a:pt x="861" y="2465"/>
                    <a:pt x="1" y="4221"/>
                    <a:pt x="1791" y="4861"/>
                  </a:cubicBezTo>
                  <a:cubicBezTo>
                    <a:pt x="2166" y="4996"/>
                    <a:pt x="2566" y="5056"/>
                    <a:pt x="2978" y="5056"/>
                  </a:cubicBezTo>
                  <a:cubicBezTo>
                    <a:pt x="4885" y="5056"/>
                    <a:pt x="7049" y="3755"/>
                    <a:pt x="8121" y="2407"/>
                  </a:cubicBezTo>
                  <a:lnTo>
                    <a:pt x="8121" y="2407"/>
                  </a:lnTo>
                  <a:cubicBezTo>
                    <a:pt x="8137" y="2405"/>
                    <a:pt x="8153" y="2397"/>
                    <a:pt x="8166" y="2381"/>
                  </a:cubicBezTo>
                  <a:cubicBezTo>
                    <a:pt x="9077" y="1248"/>
                    <a:pt x="8672" y="139"/>
                    <a:pt x="7229" y="20"/>
                  </a:cubicBezTo>
                  <a:cubicBezTo>
                    <a:pt x="7077" y="7"/>
                    <a:pt x="6921" y="1"/>
                    <a:pt x="6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3846038" y="1142463"/>
              <a:ext cx="164675" cy="92550"/>
            </a:xfrm>
            <a:custGeom>
              <a:rect b="b" l="l" r="r" t="t"/>
              <a:pathLst>
                <a:path extrusionOk="0" h="3702" w="6587">
                  <a:moveTo>
                    <a:pt x="4978" y="272"/>
                  </a:moveTo>
                  <a:cubicBezTo>
                    <a:pt x="5802" y="272"/>
                    <a:pt x="6319" y="605"/>
                    <a:pt x="5769" y="1654"/>
                  </a:cubicBezTo>
                  <a:cubicBezTo>
                    <a:pt x="5762" y="1668"/>
                    <a:pt x="5759" y="1680"/>
                    <a:pt x="5758" y="1693"/>
                  </a:cubicBezTo>
                  <a:lnTo>
                    <a:pt x="5758" y="1693"/>
                  </a:lnTo>
                  <a:cubicBezTo>
                    <a:pt x="5011" y="2512"/>
                    <a:pt x="3810" y="3229"/>
                    <a:pt x="2723" y="3426"/>
                  </a:cubicBezTo>
                  <a:cubicBezTo>
                    <a:pt x="2524" y="3463"/>
                    <a:pt x="2280" y="3498"/>
                    <a:pt x="2040" y="3498"/>
                  </a:cubicBezTo>
                  <a:cubicBezTo>
                    <a:pt x="1800" y="3498"/>
                    <a:pt x="1565" y="3462"/>
                    <a:pt x="1386" y="3356"/>
                  </a:cubicBezTo>
                  <a:cubicBezTo>
                    <a:pt x="992" y="3119"/>
                    <a:pt x="627" y="2492"/>
                    <a:pt x="893" y="2035"/>
                  </a:cubicBezTo>
                  <a:cubicBezTo>
                    <a:pt x="1130" y="1627"/>
                    <a:pt x="1530" y="1330"/>
                    <a:pt x="1925" y="1093"/>
                  </a:cubicBezTo>
                  <a:cubicBezTo>
                    <a:pt x="2412" y="803"/>
                    <a:pt x="3939" y="272"/>
                    <a:pt x="4978" y="272"/>
                  </a:cubicBezTo>
                  <a:close/>
                  <a:moveTo>
                    <a:pt x="4881" y="1"/>
                  </a:moveTo>
                  <a:cubicBezTo>
                    <a:pt x="3697" y="1"/>
                    <a:pt x="2349" y="473"/>
                    <a:pt x="1428" y="1168"/>
                  </a:cubicBezTo>
                  <a:cubicBezTo>
                    <a:pt x="687" y="1728"/>
                    <a:pt x="1" y="2900"/>
                    <a:pt x="1116" y="3467"/>
                  </a:cubicBezTo>
                  <a:cubicBezTo>
                    <a:pt x="1437" y="3630"/>
                    <a:pt x="1790" y="3701"/>
                    <a:pt x="2156" y="3701"/>
                  </a:cubicBezTo>
                  <a:cubicBezTo>
                    <a:pt x="3531" y="3701"/>
                    <a:pt x="5095" y="2699"/>
                    <a:pt x="5856" y="1771"/>
                  </a:cubicBezTo>
                  <a:lnTo>
                    <a:pt x="5856" y="1771"/>
                  </a:lnTo>
                  <a:cubicBezTo>
                    <a:pt x="5875" y="1767"/>
                    <a:pt x="5894" y="1756"/>
                    <a:pt x="5909" y="1736"/>
                  </a:cubicBezTo>
                  <a:cubicBezTo>
                    <a:pt x="6586" y="837"/>
                    <a:pt x="6222" y="69"/>
                    <a:pt x="5123" y="8"/>
                  </a:cubicBezTo>
                  <a:cubicBezTo>
                    <a:pt x="5043" y="3"/>
                    <a:pt x="4963" y="1"/>
                    <a:pt x="4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4284538" y="2764513"/>
              <a:ext cx="36775" cy="321500"/>
            </a:xfrm>
            <a:custGeom>
              <a:rect b="b" l="l" r="r" t="t"/>
              <a:pathLst>
                <a:path extrusionOk="0" h="12860" w="1471">
                  <a:moveTo>
                    <a:pt x="282" y="1"/>
                  </a:moveTo>
                  <a:cubicBezTo>
                    <a:pt x="238" y="1"/>
                    <a:pt x="194" y="31"/>
                    <a:pt x="189" y="94"/>
                  </a:cubicBezTo>
                  <a:cubicBezTo>
                    <a:pt x="1" y="2225"/>
                    <a:pt x="324" y="4514"/>
                    <a:pt x="524" y="6638"/>
                  </a:cubicBezTo>
                  <a:cubicBezTo>
                    <a:pt x="718" y="8706"/>
                    <a:pt x="953" y="10787"/>
                    <a:pt x="1366" y="12823"/>
                  </a:cubicBezTo>
                  <a:cubicBezTo>
                    <a:pt x="1371" y="12848"/>
                    <a:pt x="1392" y="12859"/>
                    <a:pt x="1414" y="12859"/>
                  </a:cubicBezTo>
                  <a:cubicBezTo>
                    <a:pt x="1442" y="12859"/>
                    <a:pt x="1470" y="12842"/>
                    <a:pt x="1467" y="12810"/>
                  </a:cubicBezTo>
                  <a:cubicBezTo>
                    <a:pt x="1227" y="10696"/>
                    <a:pt x="933" y="8592"/>
                    <a:pt x="751" y="6472"/>
                  </a:cubicBezTo>
                  <a:cubicBezTo>
                    <a:pt x="569" y="4362"/>
                    <a:pt x="655" y="2188"/>
                    <a:pt x="382" y="94"/>
                  </a:cubicBezTo>
                  <a:cubicBezTo>
                    <a:pt x="374" y="32"/>
                    <a:pt x="327" y="1"/>
                    <a:pt x="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4099063" y="3039538"/>
              <a:ext cx="204975" cy="66250"/>
            </a:xfrm>
            <a:custGeom>
              <a:rect b="b" l="l" r="r" t="t"/>
              <a:pathLst>
                <a:path extrusionOk="0" h="2650" w="8199">
                  <a:moveTo>
                    <a:pt x="1405" y="1"/>
                  </a:moveTo>
                  <a:cubicBezTo>
                    <a:pt x="865" y="1"/>
                    <a:pt x="291" y="94"/>
                    <a:pt x="185" y="521"/>
                  </a:cubicBezTo>
                  <a:cubicBezTo>
                    <a:pt x="0" y="1271"/>
                    <a:pt x="1424" y="1790"/>
                    <a:pt x="1951" y="1846"/>
                  </a:cubicBezTo>
                  <a:cubicBezTo>
                    <a:pt x="1953" y="1847"/>
                    <a:pt x="1956" y="1847"/>
                    <a:pt x="1958" y="1847"/>
                  </a:cubicBezTo>
                  <a:cubicBezTo>
                    <a:pt x="2035" y="1847"/>
                    <a:pt x="2049" y="1717"/>
                    <a:pt x="1971" y="1700"/>
                  </a:cubicBezTo>
                  <a:cubicBezTo>
                    <a:pt x="1599" y="1631"/>
                    <a:pt x="1152" y="1501"/>
                    <a:pt x="885" y="1205"/>
                  </a:cubicBezTo>
                  <a:cubicBezTo>
                    <a:pt x="560" y="1035"/>
                    <a:pt x="533" y="744"/>
                    <a:pt x="802" y="334"/>
                  </a:cubicBezTo>
                  <a:cubicBezTo>
                    <a:pt x="958" y="311"/>
                    <a:pt x="1116" y="296"/>
                    <a:pt x="1273" y="291"/>
                  </a:cubicBezTo>
                  <a:cubicBezTo>
                    <a:pt x="1376" y="285"/>
                    <a:pt x="1478" y="283"/>
                    <a:pt x="1580" y="283"/>
                  </a:cubicBezTo>
                  <a:cubicBezTo>
                    <a:pt x="1880" y="283"/>
                    <a:pt x="2180" y="304"/>
                    <a:pt x="2478" y="334"/>
                  </a:cubicBezTo>
                  <a:cubicBezTo>
                    <a:pt x="3547" y="440"/>
                    <a:pt x="4613" y="686"/>
                    <a:pt x="5628" y="1033"/>
                  </a:cubicBezTo>
                  <a:cubicBezTo>
                    <a:pt x="6096" y="1193"/>
                    <a:pt x="6556" y="1375"/>
                    <a:pt x="6996" y="1603"/>
                  </a:cubicBezTo>
                  <a:cubicBezTo>
                    <a:pt x="7189" y="1704"/>
                    <a:pt x="7380" y="1811"/>
                    <a:pt x="7559" y="1933"/>
                  </a:cubicBezTo>
                  <a:cubicBezTo>
                    <a:pt x="7638" y="1985"/>
                    <a:pt x="7713" y="2039"/>
                    <a:pt x="7785" y="2097"/>
                  </a:cubicBezTo>
                  <a:lnTo>
                    <a:pt x="7785" y="2097"/>
                  </a:lnTo>
                  <a:cubicBezTo>
                    <a:pt x="7766" y="2106"/>
                    <a:pt x="7743" y="2120"/>
                    <a:pt x="7717" y="2141"/>
                  </a:cubicBezTo>
                  <a:cubicBezTo>
                    <a:pt x="7456" y="2336"/>
                    <a:pt x="7064" y="2393"/>
                    <a:pt x="6653" y="2393"/>
                  </a:cubicBezTo>
                  <a:cubicBezTo>
                    <a:pt x="6143" y="2393"/>
                    <a:pt x="5604" y="2305"/>
                    <a:pt x="5250" y="2284"/>
                  </a:cubicBezTo>
                  <a:cubicBezTo>
                    <a:pt x="5248" y="2284"/>
                    <a:pt x="5246" y="2284"/>
                    <a:pt x="5244" y="2284"/>
                  </a:cubicBezTo>
                  <a:cubicBezTo>
                    <a:pt x="5124" y="2284"/>
                    <a:pt x="5097" y="2483"/>
                    <a:pt x="5221" y="2507"/>
                  </a:cubicBezTo>
                  <a:cubicBezTo>
                    <a:pt x="5635" y="2583"/>
                    <a:pt x="6057" y="2649"/>
                    <a:pt x="6478" y="2649"/>
                  </a:cubicBezTo>
                  <a:cubicBezTo>
                    <a:pt x="6681" y="2649"/>
                    <a:pt x="6884" y="2634"/>
                    <a:pt x="7085" y="2597"/>
                  </a:cubicBezTo>
                  <a:cubicBezTo>
                    <a:pt x="7376" y="2543"/>
                    <a:pt x="8005" y="2485"/>
                    <a:pt x="8198" y="2231"/>
                  </a:cubicBezTo>
                  <a:lnTo>
                    <a:pt x="8176" y="2056"/>
                  </a:lnTo>
                  <a:cubicBezTo>
                    <a:pt x="6679" y="703"/>
                    <a:pt x="4212" y="197"/>
                    <a:pt x="2263" y="52"/>
                  </a:cubicBezTo>
                  <a:cubicBezTo>
                    <a:pt x="2077" y="39"/>
                    <a:pt x="1748" y="1"/>
                    <a:pt x="1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3875988" y="2607913"/>
              <a:ext cx="67075" cy="270500"/>
            </a:xfrm>
            <a:custGeom>
              <a:rect b="b" l="l" r="r" t="t"/>
              <a:pathLst>
                <a:path extrusionOk="0" h="10820" w="2683">
                  <a:moveTo>
                    <a:pt x="134" y="0"/>
                  </a:moveTo>
                  <a:cubicBezTo>
                    <a:pt x="68" y="0"/>
                    <a:pt x="0" y="54"/>
                    <a:pt x="31" y="128"/>
                  </a:cubicBezTo>
                  <a:cubicBezTo>
                    <a:pt x="1430" y="3473"/>
                    <a:pt x="2682" y="7083"/>
                    <a:pt x="2038" y="10767"/>
                  </a:cubicBezTo>
                  <a:cubicBezTo>
                    <a:pt x="2033" y="10799"/>
                    <a:pt x="2058" y="10820"/>
                    <a:pt x="2082" y="10820"/>
                  </a:cubicBezTo>
                  <a:cubicBezTo>
                    <a:pt x="2098" y="10820"/>
                    <a:pt x="2114" y="10810"/>
                    <a:pt x="2120" y="10788"/>
                  </a:cubicBezTo>
                  <a:cubicBezTo>
                    <a:pt x="2590" y="9154"/>
                    <a:pt x="2426" y="7389"/>
                    <a:pt x="2136" y="5736"/>
                  </a:cubicBezTo>
                  <a:cubicBezTo>
                    <a:pt x="1798" y="3807"/>
                    <a:pt x="1236" y="1739"/>
                    <a:pt x="223" y="48"/>
                  </a:cubicBezTo>
                  <a:cubicBezTo>
                    <a:pt x="203" y="15"/>
                    <a:pt x="169"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3909463" y="2870813"/>
              <a:ext cx="205400" cy="72325"/>
            </a:xfrm>
            <a:custGeom>
              <a:rect b="b" l="l" r="r" t="t"/>
              <a:pathLst>
                <a:path extrusionOk="0" h="2893" w="8216">
                  <a:moveTo>
                    <a:pt x="4102" y="1"/>
                  </a:moveTo>
                  <a:cubicBezTo>
                    <a:pt x="3037" y="1"/>
                    <a:pt x="1972" y="78"/>
                    <a:pt x="933" y="211"/>
                  </a:cubicBezTo>
                  <a:lnTo>
                    <a:pt x="933" y="211"/>
                  </a:lnTo>
                  <a:cubicBezTo>
                    <a:pt x="915" y="199"/>
                    <a:pt x="893" y="192"/>
                    <a:pt x="868" y="192"/>
                  </a:cubicBezTo>
                  <a:cubicBezTo>
                    <a:pt x="852" y="192"/>
                    <a:pt x="834" y="195"/>
                    <a:pt x="815" y="202"/>
                  </a:cubicBezTo>
                  <a:lnTo>
                    <a:pt x="702" y="242"/>
                  </a:lnTo>
                  <a:cubicBezTo>
                    <a:pt x="635" y="265"/>
                    <a:pt x="600" y="333"/>
                    <a:pt x="600" y="398"/>
                  </a:cubicBezTo>
                  <a:lnTo>
                    <a:pt x="600" y="398"/>
                  </a:lnTo>
                  <a:cubicBezTo>
                    <a:pt x="410" y="649"/>
                    <a:pt x="357" y="984"/>
                    <a:pt x="447" y="1306"/>
                  </a:cubicBezTo>
                  <a:cubicBezTo>
                    <a:pt x="605" y="1864"/>
                    <a:pt x="1215" y="2057"/>
                    <a:pt x="1711" y="2226"/>
                  </a:cubicBezTo>
                  <a:cubicBezTo>
                    <a:pt x="2650" y="2546"/>
                    <a:pt x="3595" y="2640"/>
                    <a:pt x="4574" y="2718"/>
                  </a:cubicBezTo>
                  <a:cubicBezTo>
                    <a:pt x="5310" y="2777"/>
                    <a:pt x="6030" y="2893"/>
                    <a:pt x="6756" y="2893"/>
                  </a:cubicBezTo>
                  <a:cubicBezTo>
                    <a:pt x="7089" y="2893"/>
                    <a:pt x="7423" y="2868"/>
                    <a:pt x="7761" y="2803"/>
                  </a:cubicBezTo>
                  <a:cubicBezTo>
                    <a:pt x="7856" y="2784"/>
                    <a:pt x="7820" y="2653"/>
                    <a:pt x="7733" y="2653"/>
                  </a:cubicBezTo>
                  <a:cubicBezTo>
                    <a:pt x="7730" y="2653"/>
                    <a:pt x="7726" y="2653"/>
                    <a:pt x="7722" y="2654"/>
                  </a:cubicBezTo>
                  <a:cubicBezTo>
                    <a:pt x="7447" y="2693"/>
                    <a:pt x="7172" y="2709"/>
                    <a:pt x="6897" y="2709"/>
                  </a:cubicBezTo>
                  <a:cubicBezTo>
                    <a:pt x="5921" y="2709"/>
                    <a:pt x="4938" y="2508"/>
                    <a:pt x="3971" y="2413"/>
                  </a:cubicBezTo>
                  <a:cubicBezTo>
                    <a:pt x="3379" y="2354"/>
                    <a:pt x="2789" y="2255"/>
                    <a:pt x="2217" y="2091"/>
                  </a:cubicBezTo>
                  <a:cubicBezTo>
                    <a:pt x="1694" y="1940"/>
                    <a:pt x="0" y="1252"/>
                    <a:pt x="876" y="517"/>
                  </a:cubicBezTo>
                  <a:lnTo>
                    <a:pt x="876" y="517"/>
                  </a:lnTo>
                  <a:cubicBezTo>
                    <a:pt x="1831" y="398"/>
                    <a:pt x="2788" y="342"/>
                    <a:pt x="3744" y="342"/>
                  </a:cubicBezTo>
                  <a:cubicBezTo>
                    <a:pt x="5154" y="342"/>
                    <a:pt x="6564" y="463"/>
                    <a:pt x="7965" y="682"/>
                  </a:cubicBezTo>
                  <a:cubicBezTo>
                    <a:pt x="7973" y="683"/>
                    <a:pt x="7982" y="684"/>
                    <a:pt x="7990" y="684"/>
                  </a:cubicBezTo>
                  <a:cubicBezTo>
                    <a:pt x="8150" y="684"/>
                    <a:pt x="8216" y="445"/>
                    <a:pt x="8040" y="406"/>
                  </a:cubicBezTo>
                  <a:cubicBezTo>
                    <a:pt x="6761" y="121"/>
                    <a:pt x="5432" y="1"/>
                    <a:pt x="4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3937913" y="2886188"/>
              <a:ext cx="176950" cy="43200"/>
            </a:xfrm>
            <a:custGeom>
              <a:rect b="b" l="l" r="r" t="t"/>
              <a:pathLst>
                <a:path extrusionOk="0" h="1728" w="7078">
                  <a:moveTo>
                    <a:pt x="2049" y="1"/>
                  </a:moveTo>
                  <a:cubicBezTo>
                    <a:pt x="1904" y="1"/>
                    <a:pt x="1759" y="2"/>
                    <a:pt x="1614" y="4"/>
                  </a:cubicBezTo>
                  <a:cubicBezTo>
                    <a:pt x="1209" y="11"/>
                    <a:pt x="1" y="198"/>
                    <a:pt x="600" y="838"/>
                  </a:cubicBezTo>
                  <a:cubicBezTo>
                    <a:pt x="1044" y="1313"/>
                    <a:pt x="2157" y="1341"/>
                    <a:pt x="2749" y="1417"/>
                  </a:cubicBezTo>
                  <a:cubicBezTo>
                    <a:pt x="3822" y="1554"/>
                    <a:pt x="4939" y="1727"/>
                    <a:pt x="6030" y="1727"/>
                  </a:cubicBezTo>
                  <a:cubicBezTo>
                    <a:pt x="6222" y="1727"/>
                    <a:pt x="6413" y="1722"/>
                    <a:pt x="6603" y="1710"/>
                  </a:cubicBezTo>
                  <a:cubicBezTo>
                    <a:pt x="6701" y="1705"/>
                    <a:pt x="6704" y="1558"/>
                    <a:pt x="6603" y="1556"/>
                  </a:cubicBezTo>
                  <a:cubicBezTo>
                    <a:pt x="5564" y="1552"/>
                    <a:pt x="4548" y="1344"/>
                    <a:pt x="3518" y="1231"/>
                  </a:cubicBezTo>
                  <a:cubicBezTo>
                    <a:pt x="2906" y="1164"/>
                    <a:pt x="2289" y="1094"/>
                    <a:pt x="1688" y="953"/>
                  </a:cubicBezTo>
                  <a:cubicBezTo>
                    <a:pt x="1528" y="916"/>
                    <a:pt x="916" y="820"/>
                    <a:pt x="856" y="666"/>
                  </a:cubicBezTo>
                  <a:cubicBezTo>
                    <a:pt x="741" y="375"/>
                    <a:pt x="1596" y="318"/>
                    <a:pt x="2277" y="318"/>
                  </a:cubicBezTo>
                  <a:cubicBezTo>
                    <a:pt x="2660" y="318"/>
                    <a:pt x="2988" y="336"/>
                    <a:pt x="3057" y="340"/>
                  </a:cubicBezTo>
                  <a:cubicBezTo>
                    <a:pt x="4344" y="410"/>
                    <a:pt x="5612" y="611"/>
                    <a:pt x="6888" y="773"/>
                  </a:cubicBezTo>
                  <a:cubicBezTo>
                    <a:pt x="6894" y="773"/>
                    <a:pt x="6900" y="774"/>
                    <a:pt x="6905" y="774"/>
                  </a:cubicBezTo>
                  <a:cubicBezTo>
                    <a:pt x="7051" y="774"/>
                    <a:pt x="7077" y="523"/>
                    <a:pt x="6927" y="491"/>
                  </a:cubicBezTo>
                  <a:cubicBezTo>
                    <a:pt x="5336" y="159"/>
                    <a:pt x="3678" y="1"/>
                    <a:pt x="2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4065138" y="3009963"/>
              <a:ext cx="279725" cy="103625"/>
            </a:xfrm>
            <a:custGeom>
              <a:rect b="b" l="l" r="r" t="t"/>
              <a:pathLst>
                <a:path extrusionOk="0" h="4145" w="11189">
                  <a:moveTo>
                    <a:pt x="3017" y="443"/>
                  </a:moveTo>
                  <a:cubicBezTo>
                    <a:pt x="4019" y="443"/>
                    <a:pt x="5062" y="581"/>
                    <a:pt x="5372" y="611"/>
                  </a:cubicBezTo>
                  <a:cubicBezTo>
                    <a:pt x="5376" y="611"/>
                    <a:pt x="5380" y="611"/>
                    <a:pt x="5383" y="611"/>
                  </a:cubicBezTo>
                  <a:cubicBezTo>
                    <a:pt x="5396" y="611"/>
                    <a:pt x="5407" y="609"/>
                    <a:pt x="5417" y="605"/>
                  </a:cubicBezTo>
                  <a:lnTo>
                    <a:pt x="5417" y="605"/>
                  </a:lnTo>
                  <a:cubicBezTo>
                    <a:pt x="6437" y="856"/>
                    <a:pt x="11189" y="2351"/>
                    <a:pt x="9488" y="3572"/>
                  </a:cubicBezTo>
                  <a:cubicBezTo>
                    <a:pt x="9157" y="3811"/>
                    <a:pt x="8717" y="3892"/>
                    <a:pt x="8248" y="3892"/>
                  </a:cubicBezTo>
                  <a:cubicBezTo>
                    <a:pt x="7503" y="3892"/>
                    <a:pt x="6686" y="3687"/>
                    <a:pt x="6121" y="3585"/>
                  </a:cubicBezTo>
                  <a:cubicBezTo>
                    <a:pt x="5584" y="3489"/>
                    <a:pt x="5052" y="3380"/>
                    <a:pt x="4522" y="3246"/>
                  </a:cubicBezTo>
                  <a:cubicBezTo>
                    <a:pt x="3908" y="3090"/>
                    <a:pt x="3297" y="2912"/>
                    <a:pt x="2705" y="2686"/>
                  </a:cubicBezTo>
                  <a:cubicBezTo>
                    <a:pt x="2203" y="2494"/>
                    <a:pt x="1237" y="2173"/>
                    <a:pt x="980" y="1636"/>
                  </a:cubicBezTo>
                  <a:cubicBezTo>
                    <a:pt x="518" y="669"/>
                    <a:pt x="1735" y="443"/>
                    <a:pt x="3017" y="443"/>
                  </a:cubicBezTo>
                  <a:close/>
                  <a:moveTo>
                    <a:pt x="2853" y="0"/>
                  </a:moveTo>
                  <a:cubicBezTo>
                    <a:pt x="2014" y="0"/>
                    <a:pt x="1220" y="176"/>
                    <a:pt x="783" y="717"/>
                  </a:cubicBezTo>
                  <a:cubicBezTo>
                    <a:pt x="0" y="1681"/>
                    <a:pt x="1324" y="2448"/>
                    <a:pt x="2069" y="2781"/>
                  </a:cubicBezTo>
                  <a:cubicBezTo>
                    <a:pt x="2842" y="3126"/>
                    <a:pt x="6092" y="4144"/>
                    <a:pt x="8231" y="4144"/>
                  </a:cubicBezTo>
                  <a:cubicBezTo>
                    <a:pt x="9464" y="4144"/>
                    <a:pt x="10328" y="3805"/>
                    <a:pt x="10133" y="2803"/>
                  </a:cubicBezTo>
                  <a:cubicBezTo>
                    <a:pt x="9978" y="2013"/>
                    <a:pt x="9022" y="1608"/>
                    <a:pt x="8372" y="1332"/>
                  </a:cubicBezTo>
                  <a:cubicBezTo>
                    <a:pt x="7419" y="926"/>
                    <a:pt x="6467" y="612"/>
                    <a:pt x="5448" y="422"/>
                  </a:cubicBezTo>
                  <a:lnTo>
                    <a:pt x="5448" y="422"/>
                  </a:lnTo>
                  <a:cubicBezTo>
                    <a:pt x="5436" y="409"/>
                    <a:pt x="5420" y="399"/>
                    <a:pt x="5401" y="394"/>
                  </a:cubicBezTo>
                  <a:cubicBezTo>
                    <a:pt x="4780" y="219"/>
                    <a:pt x="3788" y="0"/>
                    <a:pt x="2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3951688" y="1833613"/>
              <a:ext cx="82025" cy="206425"/>
            </a:xfrm>
            <a:custGeom>
              <a:rect b="b" l="l" r="r" t="t"/>
              <a:pathLst>
                <a:path extrusionOk="0" h="8257" w="3281">
                  <a:moveTo>
                    <a:pt x="3176" y="0"/>
                  </a:moveTo>
                  <a:cubicBezTo>
                    <a:pt x="2895" y="1426"/>
                    <a:pt x="2694" y="2807"/>
                    <a:pt x="2178" y="4179"/>
                  </a:cubicBezTo>
                  <a:cubicBezTo>
                    <a:pt x="1628" y="5642"/>
                    <a:pt x="833" y="6887"/>
                    <a:pt x="0" y="8195"/>
                  </a:cubicBezTo>
                  <a:lnTo>
                    <a:pt x="80" y="8257"/>
                  </a:lnTo>
                  <a:cubicBezTo>
                    <a:pt x="1920" y="6162"/>
                    <a:pt x="3281" y="2816"/>
                    <a:pt x="3267" y="13"/>
                  </a:cubicBezTo>
                  <a:lnTo>
                    <a:pt x="3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4069088" y="1743488"/>
              <a:ext cx="147500" cy="198425"/>
            </a:xfrm>
            <a:custGeom>
              <a:rect b="b" l="l" r="r" t="t"/>
              <a:pathLst>
                <a:path extrusionOk="0" h="7937" w="5900">
                  <a:moveTo>
                    <a:pt x="5546" y="0"/>
                  </a:moveTo>
                  <a:cubicBezTo>
                    <a:pt x="5468" y="0"/>
                    <a:pt x="5392" y="39"/>
                    <a:pt x="5346" y="134"/>
                  </a:cubicBezTo>
                  <a:cubicBezTo>
                    <a:pt x="4018" y="2835"/>
                    <a:pt x="2211" y="5276"/>
                    <a:pt x="176" y="7484"/>
                  </a:cubicBezTo>
                  <a:cubicBezTo>
                    <a:pt x="1" y="7673"/>
                    <a:pt x="177" y="7937"/>
                    <a:pt x="372" y="7937"/>
                  </a:cubicBezTo>
                  <a:cubicBezTo>
                    <a:pt x="432" y="7937"/>
                    <a:pt x="493" y="7912"/>
                    <a:pt x="546" y="7854"/>
                  </a:cubicBezTo>
                  <a:cubicBezTo>
                    <a:pt x="2609" y="5616"/>
                    <a:pt x="4452" y="3137"/>
                    <a:pt x="5798" y="399"/>
                  </a:cubicBezTo>
                  <a:cubicBezTo>
                    <a:pt x="5900" y="191"/>
                    <a:pt x="5718"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4021013" y="1706913"/>
              <a:ext cx="144775" cy="53950"/>
            </a:xfrm>
            <a:custGeom>
              <a:rect b="b" l="l" r="r" t="t"/>
              <a:pathLst>
                <a:path extrusionOk="0" h="2158" w="5791">
                  <a:moveTo>
                    <a:pt x="5768" y="0"/>
                  </a:moveTo>
                  <a:cubicBezTo>
                    <a:pt x="4679" y="833"/>
                    <a:pt x="3164" y="1901"/>
                    <a:pt x="1733" y="1901"/>
                  </a:cubicBezTo>
                  <a:cubicBezTo>
                    <a:pt x="1169" y="1901"/>
                    <a:pt x="618" y="1735"/>
                    <a:pt x="111" y="1323"/>
                  </a:cubicBezTo>
                  <a:cubicBezTo>
                    <a:pt x="98" y="1313"/>
                    <a:pt x="85" y="1308"/>
                    <a:pt x="73" y="1308"/>
                  </a:cubicBezTo>
                  <a:cubicBezTo>
                    <a:pt x="31" y="1308"/>
                    <a:pt x="1" y="1358"/>
                    <a:pt x="34" y="1400"/>
                  </a:cubicBezTo>
                  <a:cubicBezTo>
                    <a:pt x="470" y="1945"/>
                    <a:pt x="1022" y="2158"/>
                    <a:pt x="1618" y="2158"/>
                  </a:cubicBezTo>
                  <a:cubicBezTo>
                    <a:pt x="3107" y="2158"/>
                    <a:pt x="4872" y="830"/>
                    <a:pt x="5791" y="31"/>
                  </a:cubicBezTo>
                  <a:lnTo>
                    <a:pt x="5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4400013" y="1314213"/>
              <a:ext cx="143500" cy="150100"/>
            </a:xfrm>
            <a:custGeom>
              <a:rect b="b" l="l" r="r" t="t"/>
              <a:pathLst>
                <a:path extrusionOk="0" h="6004" w="5740">
                  <a:moveTo>
                    <a:pt x="165" y="1"/>
                  </a:moveTo>
                  <a:cubicBezTo>
                    <a:pt x="41" y="1"/>
                    <a:pt x="1" y="210"/>
                    <a:pt x="141" y="263"/>
                  </a:cubicBezTo>
                  <a:cubicBezTo>
                    <a:pt x="2710" y="1229"/>
                    <a:pt x="4684" y="3267"/>
                    <a:pt x="5459" y="5911"/>
                  </a:cubicBezTo>
                  <a:cubicBezTo>
                    <a:pt x="5478" y="5975"/>
                    <a:pt x="5529" y="6003"/>
                    <a:pt x="5580" y="6003"/>
                  </a:cubicBezTo>
                  <a:cubicBezTo>
                    <a:pt x="5659" y="6003"/>
                    <a:pt x="5740" y="5939"/>
                    <a:pt x="5711" y="5841"/>
                  </a:cubicBezTo>
                  <a:cubicBezTo>
                    <a:pt x="4909" y="3106"/>
                    <a:pt x="2867" y="1009"/>
                    <a:pt x="211" y="10"/>
                  </a:cubicBezTo>
                  <a:cubicBezTo>
                    <a:pt x="195" y="4"/>
                    <a:pt x="180"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3960038" y="1338238"/>
              <a:ext cx="306475" cy="549575"/>
            </a:xfrm>
            <a:custGeom>
              <a:rect b="b" l="l" r="r" t="t"/>
              <a:pathLst>
                <a:path extrusionOk="0" h="21983" w="12259">
                  <a:moveTo>
                    <a:pt x="8652" y="1"/>
                  </a:moveTo>
                  <a:cubicBezTo>
                    <a:pt x="8611" y="1"/>
                    <a:pt x="8568" y="11"/>
                    <a:pt x="8524" y="35"/>
                  </a:cubicBezTo>
                  <a:cubicBezTo>
                    <a:pt x="6229" y="1279"/>
                    <a:pt x="4122" y="3061"/>
                    <a:pt x="2692" y="5263"/>
                  </a:cubicBezTo>
                  <a:cubicBezTo>
                    <a:pt x="1345" y="7336"/>
                    <a:pt x="0" y="9899"/>
                    <a:pt x="296" y="12459"/>
                  </a:cubicBezTo>
                  <a:cubicBezTo>
                    <a:pt x="349" y="12909"/>
                    <a:pt x="452" y="13358"/>
                    <a:pt x="644" y="13770"/>
                  </a:cubicBezTo>
                  <a:cubicBezTo>
                    <a:pt x="904" y="14334"/>
                    <a:pt x="1351" y="14656"/>
                    <a:pt x="1721" y="15134"/>
                  </a:cubicBezTo>
                  <a:cubicBezTo>
                    <a:pt x="2550" y="16203"/>
                    <a:pt x="2501" y="17590"/>
                    <a:pt x="2555" y="18873"/>
                  </a:cubicBezTo>
                  <a:cubicBezTo>
                    <a:pt x="2597" y="19897"/>
                    <a:pt x="2616" y="21000"/>
                    <a:pt x="3532" y="21657"/>
                  </a:cubicBezTo>
                  <a:cubicBezTo>
                    <a:pt x="3852" y="21887"/>
                    <a:pt x="4220" y="21983"/>
                    <a:pt x="4598" y="21983"/>
                  </a:cubicBezTo>
                  <a:cubicBezTo>
                    <a:pt x="5212" y="21983"/>
                    <a:pt x="5850" y="21730"/>
                    <a:pt x="6345" y="21397"/>
                  </a:cubicBezTo>
                  <a:cubicBezTo>
                    <a:pt x="7554" y="20585"/>
                    <a:pt x="8345" y="19028"/>
                    <a:pt x="9195" y="17877"/>
                  </a:cubicBezTo>
                  <a:cubicBezTo>
                    <a:pt x="9717" y="17171"/>
                    <a:pt x="10304" y="16525"/>
                    <a:pt x="10838" y="15832"/>
                  </a:cubicBezTo>
                  <a:cubicBezTo>
                    <a:pt x="11358" y="15156"/>
                    <a:pt x="11689" y="14341"/>
                    <a:pt x="12135" y="13617"/>
                  </a:cubicBezTo>
                  <a:cubicBezTo>
                    <a:pt x="12258" y="13417"/>
                    <a:pt x="12077" y="13229"/>
                    <a:pt x="11895" y="13229"/>
                  </a:cubicBezTo>
                  <a:cubicBezTo>
                    <a:pt x="11816" y="13229"/>
                    <a:pt x="11736" y="13265"/>
                    <a:pt x="11682" y="13353"/>
                  </a:cubicBezTo>
                  <a:cubicBezTo>
                    <a:pt x="11281" y="14002"/>
                    <a:pt x="10980" y="14722"/>
                    <a:pt x="10541" y="15347"/>
                  </a:cubicBezTo>
                  <a:cubicBezTo>
                    <a:pt x="10051" y="16044"/>
                    <a:pt x="9445" y="16672"/>
                    <a:pt x="8932" y="17357"/>
                  </a:cubicBezTo>
                  <a:cubicBezTo>
                    <a:pt x="8032" y="18561"/>
                    <a:pt x="7120" y="20449"/>
                    <a:pt x="5742" y="21148"/>
                  </a:cubicBezTo>
                  <a:cubicBezTo>
                    <a:pt x="5386" y="21329"/>
                    <a:pt x="5003" y="21431"/>
                    <a:pt x="4644" y="21431"/>
                  </a:cubicBezTo>
                  <a:cubicBezTo>
                    <a:pt x="3981" y="21431"/>
                    <a:pt x="3397" y="21084"/>
                    <a:pt x="3208" y="20251"/>
                  </a:cubicBezTo>
                  <a:cubicBezTo>
                    <a:pt x="3053" y="19570"/>
                    <a:pt x="3083" y="18837"/>
                    <a:pt x="3054" y="18142"/>
                  </a:cubicBezTo>
                  <a:cubicBezTo>
                    <a:pt x="3011" y="17070"/>
                    <a:pt x="2912" y="15963"/>
                    <a:pt x="2307" y="15042"/>
                  </a:cubicBezTo>
                  <a:cubicBezTo>
                    <a:pt x="1907" y="14432"/>
                    <a:pt x="1300" y="14052"/>
                    <a:pt x="1032" y="13347"/>
                  </a:cubicBezTo>
                  <a:cubicBezTo>
                    <a:pt x="810" y="12757"/>
                    <a:pt x="756" y="12099"/>
                    <a:pt x="792" y="11474"/>
                  </a:cubicBezTo>
                  <a:cubicBezTo>
                    <a:pt x="887" y="9864"/>
                    <a:pt x="1531" y="8289"/>
                    <a:pt x="2309" y="6897"/>
                  </a:cubicBezTo>
                  <a:cubicBezTo>
                    <a:pt x="3835" y="4168"/>
                    <a:pt x="6037" y="1979"/>
                    <a:pt x="8790" y="488"/>
                  </a:cubicBezTo>
                  <a:cubicBezTo>
                    <a:pt x="9042" y="350"/>
                    <a:pt x="8887" y="1"/>
                    <a:pt x="8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p:nvPr/>
          </p:nvSpPr>
          <p:spPr>
            <a:xfrm>
              <a:off x="4271763" y="1176388"/>
              <a:ext cx="64800" cy="154075"/>
            </a:xfrm>
            <a:custGeom>
              <a:rect b="b" l="l" r="r" t="t"/>
              <a:pathLst>
                <a:path extrusionOk="0" h="6163" w="2592">
                  <a:moveTo>
                    <a:pt x="154" y="0"/>
                  </a:moveTo>
                  <a:cubicBezTo>
                    <a:pt x="1" y="1014"/>
                    <a:pt x="414" y="2126"/>
                    <a:pt x="792" y="3049"/>
                  </a:cubicBezTo>
                  <a:cubicBezTo>
                    <a:pt x="1227" y="4109"/>
                    <a:pt x="1773" y="5146"/>
                    <a:pt x="2384" y="6116"/>
                  </a:cubicBezTo>
                  <a:cubicBezTo>
                    <a:pt x="2404" y="6149"/>
                    <a:pt x="2434" y="6162"/>
                    <a:pt x="2463" y="6162"/>
                  </a:cubicBezTo>
                  <a:cubicBezTo>
                    <a:pt x="2528" y="6162"/>
                    <a:pt x="2592" y="6094"/>
                    <a:pt x="2551" y="6017"/>
                  </a:cubicBezTo>
                  <a:cubicBezTo>
                    <a:pt x="2043" y="5052"/>
                    <a:pt x="1474" y="4127"/>
                    <a:pt x="1044" y="3122"/>
                  </a:cubicBezTo>
                  <a:cubicBezTo>
                    <a:pt x="605" y="2092"/>
                    <a:pt x="469" y="1071"/>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4188738" y="1167713"/>
              <a:ext cx="84725" cy="35775"/>
            </a:xfrm>
            <a:custGeom>
              <a:rect b="b" l="l" r="r" t="t"/>
              <a:pathLst>
                <a:path extrusionOk="0" h="1431" w="3389">
                  <a:moveTo>
                    <a:pt x="2501" y="198"/>
                  </a:moveTo>
                  <a:cubicBezTo>
                    <a:pt x="2653" y="198"/>
                    <a:pt x="2804" y="214"/>
                    <a:pt x="2954" y="246"/>
                  </a:cubicBezTo>
                  <a:cubicBezTo>
                    <a:pt x="3159" y="485"/>
                    <a:pt x="3181" y="701"/>
                    <a:pt x="3017" y="894"/>
                  </a:cubicBezTo>
                  <a:lnTo>
                    <a:pt x="3017" y="894"/>
                  </a:lnTo>
                  <a:cubicBezTo>
                    <a:pt x="3002" y="881"/>
                    <a:pt x="2983" y="873"/>
                    <a:pt x="2963" y="873"/>
                  </a:cubicBezTo>
                  <a:cubicBezTo>
                    <a:pt x="2946" y="873"/>
                    <a:pt x="2928" y="878"/>
                    <a:pt x="2911" y="890"/>
                  </a:cubicBezTo>
                  <a:cubicBezTo>
                    <a:pt x="2546" y="1142"/>
                    <a:pt x="2112" y="1224"/>
                    <a:pt x="1676" y="1224"/>
                  </a:cubicBezTo>
                  <a:cubicBezTo>
                    <a:pt x="1530" y="1224"/>
                    <a:pt x="1384" y="1215"/>
                    <a:pt x="1240" y="1200"/>
                  </a:cubicBezTo>
                  <a:cubicBezTo>
                    <a:pt x="1036" y="1178"/>
                    <a:pt x="675" y="1146"/>
                    <a:pt x="512" y="1001"/>
                  </a:cubicBezTo>
                  <a:cubicBezTo>
                    <a:pt x="38" y="576"/>
                    <a:pt x="612" y="359"/>
                    <a:pt x="861" y="293"/>
                  </a:cubicBezTo>
                  <a:cubicBezTo>
                    <a:pt x="1215" y="200"/>
                    <a:pt x="1589" y="213"/>
                    <a:pt x="1953" y="209"/>
                  </a:cubicBezTo>
                  <a:cubicBezTo>
                    <a:pt x="2099" y="208"/>
                    <a:pt x="2246" y="200"/>
                    <a:pt x="2392" y="200"/>
                  </a:cubicBezTo>
                  <a:cubicBezTo>
                    <a:pt x="2402" y="200"/>
                    <a:pt x="2412" y="200"/>
                    <a:pt x="2423" y="200"/>
                  </a:cubicBezTo>
                  <a:cubicBezTo>
                    <a:pt x="2449" y="199"/>
                    <a:pt x="2475" y="198"/>
                    <a:pt x="2501" y="198"/>
                  </a:cubicBezTo>
                  <a:close/>
                  <a:moveTo>
                    <a:pt x="2228" y="1"/>
                  </a:moveTo>
                  <a:cubicBezTo>
                    <a:pt x="1960" y="1"/>
                    <a:pt x="1691" y="22"/>
                    <a:pt x="1442" y="35"/>
                  </a:cubicBezTo>
                  <a:cubicBezTo>
                    <a:pt x="1033" y="54"/>
                    <a:pt x="346" y="95"/>
                    <a:pt x="174" y="560"/>
                  </a:cubicBezTo>
                  <a:cubicBezTo>
                    <a:pt x="0" y="1031"/>
                    <a:pt x="520" y="1255"/>
                    <a:pt x="890" y="1341"/>
                  </a:cubicBezTo>
                  <a:cubicBezTo>
                    <a:pt x="1136" y="1398"/>
                    <a:pt x="1402" y="1431"/>
                    <a:pt x="1669" y="1431"/>
                  </a:cubicBezTo>
                  <a:cubicBezTo>
                    <a:pt x="2148" y="1431"/>
                    <a:pt x="2630" y="1325"/>
                    <a:pt x="3012" y="1063"/>
                  </a:cubicBezTo>
                  <a:cubicBezTo>
                    <a:pt x="3060" y="1030"/>
                    <a:pt x="3065" y="976"/>
                    <a:pt x="3046" y="934"/>
                  </a:cubicBezTo>
                  <a:lnTo>
                    <a:pt x="3046" y="934"/>
                  </a:lnTo>
                  <a:cubicBezTo>
                    <a:pt x="3255" y="768"/>
                    <a:pt x="3362" y="605"/>
                    <a:pt x="3388" y="314"/>
                  </a:cubicBezTo>
                  <a:lnTo>
                    <a:pt x="3347" y="242"/>
                  </a:lnTo>
                  <a:cubicBezTo>
                    <a:pt x="3019" y="48"/>
                    <a:pt x="2624" y="1"/>
                    <a:pt x="2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4310638" y="1214138"/>
              <a:ext cx="33625" cy="77575"/>
            </a:xfrm>
            <a:custGeom>
              <a:rect b="b" l="l" r="r" t="t"/>
              <a:pathLst>
                <a:path extrusionOk="0" h="3103" w="1345">
                  <a:moveTo>
                    <a:pt x="1301" y="1"/>
                  </a:moveTo>
                  <a:cubicBezTo>
                    <a:pt x="1281" y="1"/>
                    <a:pt x="1261" y="11"/>
                    <a:pt x="1254" y="33"/>
                  </a:cubicBezTo>
                  <a:cubicBezTo>
                    <a:pt x="886" y="1096"/>
                    <a:pt x="648" y="2137"/>
                    <a:pt x="0" y="3088"/>
                  </a:cubicBezTo>
                  <a:lnTo>
                    <a:pt x="26" y="3102"/>
                  </a:lnTo>
                  <a:cubicBezTo>
                    <a:pt x="663" y="2229"/>
                    <a:pt x="1315" y="1166"/>
                    <a:pt x="1343" y="45"/>
                  </a:cubicBezTo>
                  <a:cubicBezTo>
                    <a:pt x="1345" y="16"/>
                    <a:pt x="1323" y="1"/>
                    <a:pt x="1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4333488" y="1204663"/>
              <a:ext cx="87825" cy="40400"/>
            </a:xfrm>
            <a:custGeom>
              <a:rect b="b" l="l" r="r" t="t"/>
              <a:pathLst>
                <a:path extrusionOk="0" h="1616" w="3513">
                  <a:moveTo>
                    <a:pt x="1271" y="194"/>
                  </a:moveTo>
                  <a:cubicBezTo>
                    <a:pt x="1644" y="194"/>
                    <a:pt x="2023" y="276"/>
                    <a:pt x="2362" y="427"/>
                  </a:cubicBezTo>
                  <a:cubicBezTo>
                    <a:pt x="2624" y="543"/>
                    <a:pt x="3441" y="949"/>
                    <a:pt x="3013" y="1296"/>
                  </a:cubicBezTo>
                  <a:lnTo>
                    <a:pt x="3013" y="1296"/>
                  </a:lnTo>
                  <a:cubicBezTo>
                    <a:pt x="3005" y="1293"/>
                    <a:pt x="2996" y="1292"/>
                    <a:pt x="2987" y="1292"/>
                  </a:cubicBezTo>
                  <a:cubicBezTo>
                    <a:pt x="2977" y="1292"/>
                    <a:pt x="2965" y="1294"/>
                    <a:pt x="2953" y="1298"/>
                  </a:cubicBezTo>
                  <a:cubicBezTo>
                    <a:pt x="2725" y="1384"/>
                    <a:pt x="2499" y="1424"/>
                    <a:pt x="2275" y="1424"/>
                  </a:cubicBezTo>
                  <a:cubicBezTo>
                    <a:pt x="1949" y="1424"/>
                    <a:pt x="1627" y="1338"/>
                    <a:pt x="1313" y="1182"/>
                  </a:cubicBezTo>
                  <a:cubicBezTo>
                    <a:pt x="1153" y="1102"/>
                    <a:pt x="808" y="958"/>
                    <a:pt x="708" y="803"/>
                  </a:cubicBezTo>
                  <a:cubicBezTo>
                    <a:pt x="335" y="223"/>
                    <a:pt x="875" y="207"/>
                    <a:pt x="1176" y="196"/>
                  </a:cubicBezTo>
                  <a:cubicBezTo>
                    <a:pt x="1207" y="194"/>
                    <a:pt x="1239" y="194"/>
                    <a:pt x="1271" y="194"/>
                  </a:cubicBezTo>
                  <a:close/>
                  <a:moveTo>
                    <a:pt x="1271" y="0"/>
                  </a:moveTo>
                  <a:cubicBezTo>
                    <a:pt x="1156" y="0"/>
                    <a:pt x="1042" y="8"/>
                    <a:pt x="930" y="24"/>
                  </a:cubicBezTo>
                  <a:cubicBezTo>
                    <a:pt x="465" y="91"/>
                    <a:pt x="0" y="438"/>
                    <a:pt x="460" y="858"/>
                  </a:cubicBezTo>
                  <a:cubicBezTo>
                    <a:pt x="959" y="1313"/>
                    <a:pt x="1618" y="1616"/>
                    <a:pt x="2281" y="1616"/>
                  </a:cubicBezTo>
                  <a:cubicBezTo>
                    <a:pt x="2525" y="1616"/>
                    <a:pt x="2769" y="1575"/>
                    <a:pt x="3006" y="1486"/>
                  </a:cubicBezTo>
                  <a:cubicBezTo>
                    <a:pt x="3042" y="1473"/>
                    <a:pt x="3062" y="1445"/>
                    <a:pt x="3068" y="1415"/>
                  </a:cubicBezTo>
                  <a:lnTo>
                    <a:pt x="3068" y="1415"/>
                  </a:lnTo>
                  <a:cubicBezTo>
                    <a:pt x="3512" y="1176"/>
                    <a:pt x="3279" y="804"/>
                    <a:pt x="2922" y="543"/>
                  </a:cubicBezTo>
                  <a:cubicBezTo>
                    <a:pt x="2460" y="203"/>
                    <a:pt x="1855" y="0"/>
                    <a:pt x="1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399463" y="1235738"/>
              <a:ext cx="18000" cy="79500"/>
            </a:xfrm>
            <a:custGeom>
              <a:rect b="b" l="l" r="r" t="t"/>
              <a:pathLst>
                <a:path extrusionOk="0" h="3180" w="720">
                  <a:moveTo>
                    <a:pt x="630" y="1"/>
                  </a:moveTo>
                  <a:cubicBezTo>
                    <a:pt x="600" y="1"/>
                    <a:pt x="569" y="16"/>
                    <a:pt x="556" y="51"/>
                  </a:cubicBezTo>
                  <a:cubicBezTo>
                    <a:pt x="169" y="1028"/>
                    <a:pt x="0" y="2039"/>
                    <a:pt x="102" y="3089"/>
                  </a:cubicBezTo>
                  <a:cubicBezTo>
                    <a:pt x="108" y="3149"/>
                    <a:pt x="158" y="3180"/>
                    <a:pt x="206" y="3180"/>
                  </a:cubicBezTo>
                  <a:cubicBezTo>
                    <a:pt x="253" y="3180"/>
                    <a:pt x="297" y="3150"/>
                    <a:pt x="292" y="3089"/>
                  </a:cubicBezTo>
                  <a:cubicBezTo>
                    <a:pt x="221" y="2057"/>
                    <a:pt x="337" y="1063"/>
                    <a:pt x="700" y="91"/>
                  </a:cubicBezTo>
                  <a:cubicBezTo>
                    <a:pt x="720" y="36"/>
                    <a:pt x="67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444463" y="1270963"/>
              <a:ext cx="63425" cy="66425"/>
            </a:xfrm>
            <a:custGeom>
              <a:rect b="b" l="l" r="r" t="t"/>
              <a:pathLst>
                <a:path extrusionOk="0" h="2657" w="2537">
                  <a:moveTo>
                    <a:pt x="2450" y="0"/>
                  </a:moveTo>
                  <a:cubicBezTo>
                    <a:pt x="2429" y="0"/>
                    <a:pt x="2408" y="11"/>
                    <a:pt x="2395" y="37"/>
                  </a:cubicBezTo>
                  <a:cubicBezTo>
                    <a:pt x="1859" y="1133"/>
                    <a:pt x="1254" y="2201"/>
                    <a:pt x="1" y="2599"/>
                  </a:cubicBezTo>
                  <a:lnTo>
                    <a:pt x="17" y="2657"/>
                  </a:lnTo>
                  <a:cubicBezTo>
                    <a:pt x="1216" y="2383"/>
                    <a:pt x="2279" y="1325"/>
                    <a:pt x="2527" y="92"/>
                  </a:cubicBezTo>
                  <a:cubicBezTo>
                    <a:pt x="2536" y="42"/>
                    <a:pt x="2492" y="0"/>
                    <a:pt x="2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503163" y="1265838"/>
              <a:ext cx="59750" cy="49675"/>
            </a:xfrm>
            <a:custGeom>
              <a:rect b="b" l="l" r="r" t="t"/>
              <a:pathLst>
                <a:path extrusionOk="0" h="1987" w="2390">
                  <a:moveTo>
                    <a:pt x="609" y="0"/>
                  </a:moveTo>
                  <a:cubicBezTo>
                    <a:pt x="398" y="0"/>
                    <a:pt x="204" y="70"/>
                    <a:pt x="50" y="235"/>
                  </a:cubicBezTo>
                  <a:cubicBezTo>
                    <a:pt x="0" y="288"/>
                    <a:pt x="45" y="359"/>
                    <a:pt x="104" y="359"/>
                  </a:cubicBezTo>
                  <a:cubicBezTo>
                    <a:pt x="115" y="359"/>
                    <a:pt x="127" y="357"/>
                    <a:pt x="139" y="351"/>
                  </a:cubicBezTo>
                  <a:cubicBezTo>
                    <a:pt x="284" y="280"/>
                    <a:pt x="438" y="249"/>
                    <a:pt x="593" y="249"/>
                  </a:cubicBezTo>
                  <a:cubicBezTo>
                    <a:pt x="1183" y="249"/>
                    <a:pt x="1799" y="704"/>
                    <a:pt x="2070" y="1212"/>
                  </a:cubicBezTo>
                  <a:cubicBezTo>
                    <a:pt x="2107" y="1282"/>
                    <a:pt x="2156" y="1376"/>
                    <a:pt x="2165" y="1457"/>
                  </a:cubicBezTo>
                  <a:lnTo>
                    <a:pt x="2179" y="1600"/>
                  </a:lnTo>
                  <a:cubicBezTo>
                    <a:pt x="2015" y="1641"/>
                    <a:pt x="1851" y="1682"/>
                    <a:pt x="1687" y="1723"/>
                  </a:cubicBezTo>
                  <a:cubicBezTo>
                    <a:pt x="1513" y="1681"/>
                    <a:pt x="1305" y="1449"/>
                    <a:pt x="1171" y="1338"/>
                  </a:cubicBezTo>
                  <a:cubicBezTo>
                    <a:pt x="851" y="1069"/>
                    <a:pt x="575" y="765"/>
                    <a:pt x="298" y="453"/>
                  </a:cubicBezTo>
                  <a:cubicBezTo>
                    <a:pt x="284" y="437"/>
                    <a:pt x="266" y="430"/>
                    <a:pt x="248" y="430"/>
                  </a:cubicBezTo>
                  <a:cubicBezTo>
                    <a:pt x="193" y="430"/>
                    <a:pt x="136" y="494"/>
                    <a:pt x="177" y="548"/>
                  </a:cubicBezTo>
                  <a:cubicBezTo>
                    <a:pt x="549" y="1048"/>
                    <a:pt x="1116" y="1693"/>
                    <a:pt x="1709" y="1937"/>
                  </a:cubicBezTo>
                  <a:cubicBezTo>
                    <a:pt x="1790" y="1971"/>
                    <a:pt x="1870" y="1987"/>
                    <a:pt x="1944" y="1987"/>
                  </a:cubicBezTo>
                  <a:cubicBezTo>
                    <a:pt x="2197" y="1987"/>
                    <a:pt x="2389" y="1803"/>
                    <a:pt x="2358" y="1494"/>
                  </a:cubicBezTo>
                  <a:cubicBezTo>
                    <a:pt x="2295" y="870"/>
                    <a:pt x="13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4509113" y="1308013"/>
              <a:ext cx="55725" cy="83300"/>
            </a:xfrm>
            <a:custGeom>
              <a:rect b="b" l="l" r="r" t="t"/>
              <a:pathLst>
                <a:path extrusionOk="0" h="3332" w="2229">
                  <a:moveTo>
                    <a:pt x="2223" y="0"/>
                  </a:moveTo>
                  <a:cubicBezTo>
                    <a:pt x="1542" y="199"/>
                    <a:pt x="1074" y="475"/>
                    <a:pt x="653" y="1075"/>
                  </a:cubicBezTo>
                  <a:cubicBezTo>
                    <a:pt x="211" y="1703"/>
                    <a:pt x="0" y="2458"/>
                    <a:pt x="17" y="3223"/>
                  </a:cubicBezTo>
                  <a:cubicBezTo>
                    <a:pt x="18" y="3296"/>
                    <a:pt x="74" y="3332"/>
                    <a:pt x="130" y="3332"/>
                  </a:cubicBezTo>
                  <a:cubicBezTo>
                    <a:pt x="186" y="3332"/>
                    <a:pt x="242" y="3296"/>
                    <a:pt x="242" y="3223"/>
                  </a:cubicBezTo>
                  <a:cubicBezTo>
                    <a:pt x="236" y="1949"/>
                    <a:pt x="940" y="467"/>
                    <a:pt x="2228" y="17"/>
                  </a:cubicBezTo>
                  <a:lnTo>
                    <a:pt x="22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3670288" y="2077488"/>
              <a:ext cx="118850" cy="117425"/>
            </a:xfrm>
            <a:custGeom>
              <a:rect b="b" l="l" r="r" t="t"/>
              <a:pathLst>
                <a:path extrusionOk="0" h="4697" w="4754">
                  <a:moveTo>
                    <a:pt x="4732" y="0"/>
                  </a:moveTo>
                  <a:cubicBezTo>
                    <a:pt x="2723" y="711"/>
                    <a:pt x="722" y="2647"/>
                    <a:pt x="1" y="4661"/>
                  </a:cubicBezTo>
                  <a:lnTo>
                    <a:pt x="89" y="4697"/>
                  </a:lnTo>
                  <a:cubicBezTo>
                    <a:pt x="663" y="3719"/>
                    <a:pt x="1205" y="2779"/>
                    <a:pt x="2015" y="1968"/>
                  </a:cubicBezTo>
                  <a:cubicBezTo>
                    <a:pt x="2827" y="1155"/>
                    <a:pt x="3765" y="610"/>
                    <a:pt x="4754" y="51"/>
                  </a:cubicBezTo>
                  <a:lnTo>
                    <a:pt x="47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3695888" y="1994213"/>
              <a:ext cx="68550" cy="57225"/>
            </a:xfrm>
            <a:custGeom>
              <a:rect b="b" l="l" r="r" t="t"/>
              <a:pathLst>
                <a:path extrusionOk="0" h="2289" w="2742">
                  <a:moveTo>
                    <a:pt x="2722" y="1"/>
                  </a:moveTo>
                  <a:cubicBezTo>
                    <a:pt x="1592" y="367"/>
                    <a:pt x="610" y="1148"/>
                    <a:pt x="29" y="2190"/>
                  </a:cubicBezTo>
                  <a:cubicBezTo>
                    <a:pt x="0" y="2243"/>
                    <a:pt x="44" y="2289"/>
                    <a:pt x="90" y="2289"/>
                  </a:cubicBezTo>
                  <a:cubicBezTo>
                    <a:pt x="110" y="2289"/>
                    <a:pt x="130" y="2280"/>
                    <a:pt x="145" y="2258"/>
                  </a:cubicBezTo>
                  <a:cubicBezTo>
                    <a:pt x="791" y="1267"/>
                    <a:pt x="1645" y="531"/>
                    <a:pt x="2741" y="74"/>
                  </a:cubicBezTo>
                  <a:lnTo>
                    <a:pt x="27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3721138" y="1832238"/>
              <a:ext cx="183450" cy="119775"/>
            </a:xfrm>
            <a:custGeom>
              <a:rect b="b" l="l" r="r" t="t"/>
              <a:pathLst>
                <a:path extrusionOk="0" h="4791" w="7338">
                  <a:moveTo>
                    <a:pt x="7318" y="0"/>
                  </a:moveTo>
                  <a:cubicBezTo>
                    <a:pt x="4858" y="1459"/>
                    <a:pt x="2396" y="3009"/>
                    <a:pt x="60" y="4659"/>
                  </a:cubicBezTo>
                  <a:cubicBezTo>
                    <a:pt x="0" y="4702"/>
                    <a:pt x="36" y="4790"/>
                    <a:pt x="94" y="4790"/>
                  </a:cubicBezTo>
                  <a:cubicBezTo>
                    <a:pt x="106" y="4790"/>
                    <a:pt x="118" y="4787"/>
                    <a:pt x="131" y="4779"/>
                  </a:cubicBezTo>
                  <a:cubicBezTo>
                    <a:pt x="2588" y="3313"/>
                    <a:pt x="5004" y="1691"/>
                    <a:pt x="7337" y="32"/>
                  </a:cubicBezTo>
                  <a:lnTo>
                    <a:pt x="7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490063" y="1589863"/>
              <a:ext cx="33050" cy="84925"/>
            </a:xfrm>
            <a:custGeom>
              <a:rect b="b" l="l" r="r" t="t"/>
              <a:pathLst>
                <a:path extrusionOk="0" h="3397" w="1322">
                  <a:moveTo>
                    <a:pt x="1236" y="0"/>
                  </a:moveTo>
                  <a:cubicBezTo>
                    <a:pt x="1194" y="0"/>
                    <a:pt x="1151" y="28"/>
                    <a:pt x="1151" y="83"/>
                  </a:cubicBezTo>
                  <a:cubicBezTo>
                    <a:pt x="1153" y="1342"/>
                    <a:pt x="704" y="2340"/>
                    <a:pt x="0" y="3357"/>
                  </a:cubicBezTo>
                  <a:lnTo>
                    <a:pt x="51" y="3397"/>
                  </a:lnTo>
                  <a:cubicBezTo>
                    <a:pt x="927" y="2544"/>
                    <a:pt x="1316" y="1281"/>
                    <a:pt x="1322" y="83"/>
                  </a:cubicBezTo>
                  <a:cubicBezTo>
                    <a:pt x="1322" y="28"/>
                    <a:pt x="1279" y="0"/>
                    <a:pt x="1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4174513" y="1190663"/>
              <a:ext cx="166225" cy="189275"/>
            </a:xfrm>
            <a:custGeom>
              <a:rect b="b" l="l" r="r" t="t"/>
              <a:pathLst>
                <a:path extrusionOk="0" h="7571" w="6649">
                  <a:moveTo>
                    <a:pt x="699" y="1"/>
                  </a:moveTo>
                  <a:cubicBezTo>
                    <a:pt x="670" y="1"/>
                    <a:pt x="639" y="30"/>
                    <a:pt x="645" y="64"/>
                  </a:cubicBezTo>
                  <a:cubicBezTo>
                    <a:pt x="933" y="1649"/>
                    <a:pt x="1038" y="2975"/>
                    <a:pt x="573" y="4523"/>
                  </a:cubicBezTo>
                  <a:cubicBezTo>
                    <a:pt x="367" y="5208"/>
                    <a:pt x="1" y="6140"/>
                    <a:pt x="290" y="6855"/>
                  </a:cubicBezTo>
                  <a:cubicBezTo>
                    <a:pt x="520" y="7425"/>
                    <a:pt x="1119" y="7571"/>
                    <a:pt x="1686" y="7571"/>
                  </a:cubicBezTo>
                  <a:cubicBezTo>
                    <a:pt x="1796" y="7571"/>
                    <a:pt x="1905" y="7565"/>
                    <a:pt x="2010" y="7556"/>
                  </a:cubicBezTo>
                  <a:cubicBezTo>
                    <a:pt x="2669" y="7500"/>
                    <a:pt x="3298" y="7277"/>
                    <a:pt x="3891" y="6992"/>
                  </a:cubicBezTo>
                  <a:cubicBezTo>
                    <a:pt x="4740" y="6584"/>
                    <a:pt x="5692" y="5709"/>
                    <a:pt x="6649" y="5642"/>
                  </a:cubicBezTo>
                  <a:lnTo>
                    <a:pt x="6649" y="5598"/>
                  </a:lnTo>
                  <a:cubicBezTo>
                    <a:pt x="6623" y="5597"/>
                    <a:pt x="6597" y="5596"/>
                    <a:pt x="6572" y="5596"/>
                  </a:cubicBezTo>
                  <a:cubicBezTo>
                    <a:pt x="5994" y="5596"/>
                    <a:pt x="5551" y="5936"/>
                    <a:pt x="5052" y="6219"/>
                  </a:cubicBezTo>
                  <a:cubicBezTo>
                    <a:pt x="4416" y="6581"/>
                    <a:pt x="3773" y="6953"/>
                    <a:pt x="3071" y="7180"/>
                  </a:cubicBezTo>
                  <a:cubicBezTo>
                    <a:pt x="2665" y="7311"/>
                    <a:pt x="2213" y="7399"/>
                    <a:pt x="1797" y="7399"/>
                  </a:cubicBezTo>
                  <a:cubicBezTo>
                    <a:pt x="949" y="7399"/>
                    <a:pt x="251" y="7031"/>
                    <a:pt x="404" y="5902"/>
                  </a:cubicBezTo>
                  <a:cubicBezTo>
                    <a:pt x="514" y="5090"/>
                    <a:pt x="871" y="4337"/>
                    <a:pt x="1030" y="3537"/>
                  </a:cubicBezTo>
                  <a:cubicBezTo>
                    <a:pt x="1254" y="2411"/>
                    <a:pt x="1197" y="1086"/>
                    <a:pt x="734" y="26"/>
                  </a:cubicBezTo>
                  <a:cubicBezTo>
                    <a:pt x="727" y="8"/>
                    <a:pt x="713" y="1"/>
                    <a:pt x="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4325713" y="1306888"/>
              <a:ext cx="84125" cy="27150"/>
            </a:xfrm>
            <a:custGeom>
              <a:rect b="b" l="l" r="r" t="t"/>
              <a:pathLst>
                <a:path extrusionOk="0" h="1086" w="3365">
                  <a:moveTo>
                    <a:pt x="3229" y="1"/>
                  </a:moveTo>
                  <a:cubicBezTo>
                    <a:pt x="3209" y="1"/>
                    <a:pt x="3189" y="6"/>
                    <a:pt x="3169" y="17"/>
                  </a:cubicBezTo>
                  <a:cubicBezTo>
                    <a:pt x="2737" y="268"/>
                    <a:pt x="2452" y="600"/>
                    <a:pt x="1932" y="706"/>
                  </a:cubicBezTo>
                  <a:cubicBezTo>
                    <a:pt x="1688" y="756"/>
                    <a:pt x="1425" y="774"/>
                    <a:pt x="1159" y="774"/>
                  </a:cubicBezTo>
                  <a:cubicBezTo>
                    <a:pt x="800" y="774"/>
                    <a:pt x="435" y="740"/>
                    <a:pt x="104" y="704"/>
                  </a:cubicBezTo>
                  <a:cubicBezTo>
                    <a:pt x="101" y="703"/>
                    <a:pt x="98" y="703"/>
                    <a:pt x="96" y="703"/>
                  </a:cubicBezTo>
                  <a:cubicBezTo>
                    <a:pt x="17" y="703"/>
                    <a:pt x="1" y="841"/>
                    <a:pt x="85" y="856"/>
                  </a:cubicBezTo>
                  <a:cubicBezTo>
                    <a:pt x="607" y="946"/>
                    <a:pt x="1105" y="1085"/>
                    <a:pt x="1621" y="1085"/>
                  </a:cubicBezTo>
                  <a:cubicBezTo>
                    <a:pt x="1815" y="1085"/>
                    <a:pt x="2012" y="1065"/>
                    <a:pt x="2214" y="1016"/>
                  </a:cubicBezTo>
                  <a:cubicBezTo>
                    <a:pt x="2666" y="905"/>
                    <a:pt x="3240" y="643"/>
                    <a:pt x="3347" y="154"/>
                  </a:cubicBezTo>
                  <a:cubicBezTo>
                    <a:pt x="3365" y="74"/>
                    <a:pt x="3302" y="1"/>
                    <a:pt x="3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4215338" y="1442813"/>
              <a:ext cx="205875" cy="227275"/>
            </a:xfrm>
            <a:custGeom>
              <a:rect b="b" l="l" r="r" t="t"/>
              <a:pathLst>
                <a:path extrusionOk="0" h="9091" w="8235">
                  <a:moveTo>
                    <a:pt x="4896" y="1"/>
                  </a:moveTo>
                  <a:cubicBezTo>
                    <a:pt x="4741" y="1"/>
                    <a:pt x="4590" y="8"/>
                    <a:pt x="4445" y="22"/>
                  </a:cubicBezTo>
                  <a:cubicBezTo>
                    <a:pt x="3103" y="153"/>
                    <a:pt x="1877" y="902"/>
                    <a:pt x="1083" y="1981"/>
                  </a:cubicBezTo>
                  <a:cubicBezTo>
                    <a:pt x="205" y="3175"/>
                    <a:pt x="0" y="4687"/>
                    <a:pt x="178" y="6133"/>
                  </a:cubicBezTo>
                  <a:cubicBezTo>
                    <a:pt x="311" y="7215"/>
                    <a:pt x="745" y="8618"/>
                    <a:pt x="1844" y="9078"/>
                  </a:cubicBezTo>
                  <a:cubicBezTo>
                    <a:pt x="1865" y="9087"/>
                    <a:pt x="1886" y="9091"/>
                    <a:pt x="1905" y="9091"/>
                  </a:cubicBezTo>
                  <a:cubicBezTo>
                    <a:pt x="2042" y="9091"/>
                    <a:pt x="2111" y="8883"/>
                    <a:pt x="2017" y="8779"/>
                  </a:cubicBezTo>
                  <a:cubicBezTo>
                    <a:pt x="1169" y="7855"/>
                    <a:pt x="692" y="7049"/>
                    <a:pt x="588" y="5763"/>
                  </a:cubicBezTo>
                  <a:cubicBezTo>
                    <a:pt x="487" y="4510"/>
                    <a:pt x="674" y="3245"/>
                    <a:pt x="1420" y="2208"/>
                  </a:cubicBezTo>
                  <a:cubicBezTo>
                    <a:pt x="2187" y="1144"/>
                    <a:pt x="3400" y="451"/>
                    <a:pt x="4711" y="367"/>
                  </a:cubicBezTo>
                  <a:cubicBezTo>
                    <a:pt x="4804" y="361"/>
                    <a:pt x="4894" y="358"/>
                    <a:pt x="4983" y="358"/>
                  </a:cubicBezTo>
                  <a:cubicBezTo>
                    <a:pt x="6179" y="358"/>
                    <a:pt x="7067" y="885"/>
                    <a:pt x="8094" y="1478"/>
                  </a:cubicBezTo>
                  <a:cubicBezTo>
                    <a:pt x="8109" y="1487"/>
                    <a:pt x="8124" y="1491"/>
                    <a:pt x="8137" y="1491"/>
                  </a:cubicBezTo>
                  <a:cubicBezTo>
                    <a:pt x="8198" y="1491"/>
                    <a:pt x="8234" y="1409"/>
                    <a:pt x="8191" y="1354"/>
                  </a:cubicBezTo>
                  <a:cubicBezTo>
                    <a:pt x="7473" y="425"/>
                    <a:pt x="6084" y="1"/>
                    <a:pt x="48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236488" y="1479288"/>
              <a:ext cx="88175" cy="194800"/>
            </a:xfrm>
            <a:custGeom>
              <a:rect b="b" l="l" r="r" t="t"/>
              <a:pathLst>
                <a:path extrusionOk="0" h="7792" w="3527">
                  <a:moveTo>
                    <a:pt x="3259" y="1"/>
                  </a:moveTo>
                  <a:cubicBezTo>
                    <a:pt x="2004" y="1"/>
                    <a:pt x="953" y="1650"/>
                    <a:pt x="588" y="2662"/>
                  </a:cubicBezTo>
                  <a:cubicBezTo>
                    <a:pt x="1" y="4295"/>
                    <a:pt x="225" y="6186"/>
                    <a:pt x="1027" y="7706"/>
                  </a:cubicBezTo>
                  <a:cubicBezTo>
                    <a:pt x="1059" y="7766"/>
                    <a:pt x="1117" y="7792"/>
                    <a:pt x="1176" y="7792"/>
                  </a:cubicBezTo>
                  <a:cubicBezTo>
                    <a:pt x="1292" y="7792"/>
                    <a:pt x="1414" y="7693"/>
                    <a:pt x="1360" y="7566"/>
                  </a:cubicBezTo>
                  <a:cubicBezTo>
                    <a:pt x="760" y="6124"/>
                    <a:pt x="387" y="4642"/>
                    <a:pt x="825" y="3097"/>
                  </a:cubicBezTo>
                  <a:cubicBezTo>
                    <a:pt x="1008" y="2447"/>
                    <a:pt x="1318" y="1818"/>
                    <a:pt x="1766" y="1307"/>
                  </a:cubicBezTo>
                  <a:cubicBezTo>
                    <a:pt x="2263" y="740"/>
                    <a:pt x="2898" y="590"/>
                    <a:pt x="3463" y="159"/>
                  </a:cubicBezTo>
                  <a:cubicBezTo>
                    <a:pt x="3527" y="109"/>
                    <a:pt x="3504" y="19"/>
                    <a:pt x="3422" y="10"/>
                  </a:cubicBezTo>
                  <a:cubicBezTo>
                    <a:pt x="3367" y="4"/>
                    <a:pt x="3313" y="1"/>
                    <a:pt x="3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4083638" y="2688463"/>
              <a:ext cx="40675" cy="344225"/>
            </a:xfrm>
            <a:custGeom>
              <a:rect b="b" l="l" r="r" t="t"/>
              <a:pathLst>
                <a:path extrusionOk="0" h="13769" w="1627">
                  <a:moveTo>
                    <a:pt x="1101" y="0"/>
                  </a:moveTo>
                  <a:cubicBezTo>
                    <a:pt x="1053" y="0"/>
                    <a:pt x="1003" y="34"/>
                    <a:pt x="1003" y="91"/>
                  </a:cubicBezTo>
                  <a:cubicBezTo>
                    <a:pt x="997" y="2332"/>
                    <a:pt x="1212" y="4527"/>
                    <a:pt x="1034" y="6776"/>
                  </a:cubicBezTo>
                  <a:cubicBezTo>
                    <a:pt x="848" y="9118"/>
                    <a:pt x="319" y="11386"/>
                    <a:pt x="5" y="13706"/>
                  </a:cubicBezTo>
                  <a:cubicBezTo>
                    <a:pt x="1" y="13743"/>
                    <a:pt x="30" y="13768"/>
                    <a:pt x="58" y="13768"/>
                  </a:cubicBezTo>
                  <a:cubicBezTo>
                    <a:pt x="76" y="13768"/>
                    <a:pt x="94" y="13758"/>
                    <a:pt x="101" y="13733"/>
                  </a:cubicBezTo>
                  <a:cubicBezTo>
                    <a:pt x="767" y="11559"/>
                    <a:pt x="1054" y="9196"/>
                    <a:pt x="1255" y="6936"/>
                  </a:cubicBezTo>
                  <a:cubicBezTo>
                    <a:pt x="1452" y="4717"/>
                    <a:pt x="1627" y="2264"/>
                    <a:pt x="1183" y="67"/>
                  </a:cubicBezTo>
                  <a:cubicBezTo>
                    <a:pt x="1174" y="21"/>
                    <a:pt x="1138" y="0"/>
                    <a:pt x="1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090963" y="1839263"/>
              <a:ext cx="829600" cy="920325"/>
            </a:xfrm>
            <a:custGeom>
              <a:rect b="b" l="l" r="r" t="t"/>
              <a:pathLst>
                <a:path extrusionOk="0" h="36813" w="33184">
                  <a:moveTo>
                    <a:pt x="15323" y="0"/>
                  </a:moveTo>
                  <a:cubicBezTo>
                    <a:pt x="15034" y="0"/>
                    <a:pt x="14743" y="32"/>
                    <a:pt x="14456" y="98"/>
                  </a:cubicBezTo>
                  <a:cubicBezTo>
                    <a:pt x="14219" y="155"/>
                    <a:pt x="13973" y="241"/>
                    <a:pt x="13817" y="427"/>
                  </a:cubicBezTo>
                  <a:cubicBezTo>
                    <a:pt x="13621" y="662"/>
                    <a:pt x="13608" y="993"/>
                    <a:pt x="13606" y="1298"/>
                  </a:cubicBezTo>
                  <a:cubicBezTo>
                    <a:pt x="13586" y="2901"/>
                    <a:pt x="13568" y="4504"/>
                    <a:pt x="13550" y="6106"/>
                  </a:cubicBezTo>
                  <a:cubicBezTo>
                    <a:pt x="11794" y="3471"/>
                    <a:pt x="8374" y="2078"/>
                    <a:pt x="5194" y="2078"/>
                  </a:cubicBezTo>
                  <a:cubicBezTo>
                    <a:pt x="4673" y="2078"/>
                    <a:pt x="4158" y="2115"/>
                    <a:pt x="3658" y="2191"/>
                  </a:cubicBezTo>
                  <a:cubicBezTo>
                    <a:pt x="2725" y="2332"/>
                    <a:pt x="1741" y="2653"/>
                    <a:pt x="1203" y="3426"/>
                  </a:cubicBezTo>
                  <a:cubicBezTo>
                    <a:pt x="1" y="5158"/>
                    <a:pt x="883" y="8875"/>
                    <a:pt x="1720" y="10575"/>
                  </a:cubicBezTo>
                  <a:cubicBezTo>
                    <a:pt x="1967" y="11080"/>
                    <a:pt x="2275" y="11551"/>
                    <a:pt x="2579" y="12022"/>
                  </a:cubicBezTo>
                  <a:cubicBezTo>
                    <a:pt x="3550" y="13519"/>
                    <a:pt x="4595" y="14911"/>
                    <a:pt x="5654" y="16296"/>
                  </a:cubicBezTo>
                  <a:cubicBezTo>
                    <a:pt x="6642" y="17591"/>
                    <a:pt x="7644" y="18876"/>
                    <a:pt x="8608" y="20231"/>
                  </a:cubicBezTo>
                  <a:cubicBezTo>
                    <a:pt x="10739" y="23229"/>
                    <a:pt x="12586" y="26389"/>
                    <a:pt x="14621" y="29442"/>
                  </a:cubicBezTo>
                  <a:cubicBezTo>
                    <a:pt x="16755" y="32645"/>
                    <a:pt x="18922" y="35416"/>
                    <a:pt x="22751" y="36594"/>
                  </a:cubicBezTo>
                  <a:cubicBezTo>
                    <a:pt x="23136" y="36713"/>
                    <a:pt x="23535" y="36813"/>
                    <a:pt x="23936" y="36813"/>
                  </a:cubicBezTo>
                  <a:cubicBezTo>
                    <a:pt x="24011" y="36813"/>
                    <a:pt x="24086" y="36809"/>
                    <a:pt x="24160" y="36802"/>
                  </a:cubicBezTo>
                  <a:cubicBezTo>
                    <a:pt x="24917" y="36726"/>
                    <a:pt x="25569" y="36255"/>
                    <a:pt x="26178" y="35800"/>
                  </a:cubicBezTo>
                  <a:cubicBezTo>
                    <a:pt x="27659" y="34697"/>
                    <a:pt x="29312" y="33712"/>
                    <a:pt x="30464" y="32260"/>
                  </a:cubicBezTo>
                  <a:cubicBezTo>
                    <a:pt x="31396" y="31087"/>
                    <a:pt x="33044" y="28663"/>
                    <a:pt x="33044" y="27103"/>
                  </a:cubicBezTo>
                  <a:cubicBezTo>
                    <a:pt x="33115" y="26885"/>
                    <a:pt x="33184" y="26650"/>
                    <a:pt x="33124" y="26429"/>
                  </a:cubicBezTo>
                  <a:cubicBezTo>
                    <a:pt x="33037" y="26101"/>
                    <a:pt x="32705" y="25910"/>
                    <a:pt x="32496" y="25644"/>
                  </a:cubicBezTo>
                  <a:cubicBezTo>
                    <a:pt x="31911" y="24897"/>
                    <a:pt x="32385" y="23836"/>
                    <a:pt x="32582" y="22909"/>
                  </a:cubicBezTo>
                  <a:cubicBezTo>
                    <a:pt x="33076" y="20578"/>
                    <a:pt x="31608" y="18311"/>
                    <a:pt x="30062" y="16499"/>
                  </a:cubicBezTo>
                  <a:cubicBezTo>
                    <a:pt x="29496" y="15834"/>
                    <a:pt x="28903" y="15178"/>
                    <a:pt x="28509" y="14400"/>
                  </a:cubicBezTo>
                  <a:cubicBezTo>
                    <a:pt x="28376" y="14134"/>
                    <a:pt x="28264" y="13853"/>
                    <a:pt x="28084" y="13614"/>
                  </a:cubicBezTo>
                  <a:cubicBezTo>
                    <a:pt x="27866" y="13327"/>
                    <a:pt x="27563" y="13118"/>
                    <a:pt x="27271" y="12904"/>
                  </a:cubicBezTo>
                  <a:cubicBezTo>
                    <a:pt x="24847" y="11117"/>
                    <a:pt x="23623" y="8684"/>
                    <a:pt x="22141" y="6161"/>
                  </a:cubicBezTo>
                  <a:cubicBezTo>
                    <a:pt x="21252" y="4647"/>
                    <a:pt x="20444" y="3050"/>
                    <a:pt x="19205" y="1804"/>
                  </a:cubicBezTo>
                  <a:cubicBezTo>
                    <a:pt x="18174" y="767"/>
                    <a:pt x="16756" y="0"/>
                    <a:pt x="15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4161263" y="1942638"/>
              <a:ext cx="312275" cy="374400"/>
            </a:xfrm>
            <a:custGeom>
              <a:rect b="b" l="l" r="r" t="t"/>
              <a:pathLst>
                <a:path extrusionOk="0" h="14976" w="12491">
                  <a:moveTo>
                    <a:pt x="3414" y="1"/>
                  </a:moveTo>
                  <a:cubicBezTo>
                    <a:pt x="2652" y="1"/>
                    <a:pt x="2205" y="352"/>
                    <a:pt x="2712" y="1393"/>
                  </a:cubicBezTo>
                  <a:cubicBezTo>
                    <a:pt x="2953" y="1886"/>
                    <a:pt x="3194" y="2379"/>
                    <a:pt x="3433" y="2872"/>
                  </a:cubicBezTo>
                  <a:cubicBezTo>
                    <a:pt x="2914" y="2254"/>
                    <a:pt x="2354" y="1670"/>
                    <a:pt x="1760" y="1124"/>
                  </a:cubicBezTo>
                  <a:cubicBezTo>
                    <a:pt x="1646" y="1019"/>
                    <a:pt x="1525" y="911"/>
                    <a:pt x="1376" y="866"/>
                  </a:cubicBezTo>
                  <a:cubicBezTo>
                    <a:pt x="1289" y="839"/>
                    <a:pt x="1208" y="827"/>
                    <a:pt x="1130" y="827"/>
                  </a:cubicBezTo>
                  <a:cubicBezTo>
                    <a:pt x="89" y="827"/>
                    <a:pt x="0" y="3158"/>
                    <a:pt x="29" y="3761"/>
                  </a:cubicBezTo>
                  <a:cubicBezTo>
                    <a:pt x="62" y="4494"/>
                    <a:pt x="105" y="5257"/>
                    <a:pt x="475" y="5888"/>
                  </a:cubicBezTo>
                  <a:cubicBezTo>
                    <a:pt x="765" y="6384"/>
                    <a:pt x="1324" y="6762"/>
                    <a:pt x="1876" y="6762"/>
                  </a:cubicBezTo>
                  <a:cubicBezTo>
                    <a:pt x="2029" y="6762"/>
                    <a:pt x="2180" y="6733"/>
                    <a:pt x="2324" y="6669"/>
                  </a:cubicBezTo>
                  <a:lnTo>
                    <a:pt x="2324" y="6669"/>
                  </a:lnTo>
                  <a:cubicBezTo>
                    <a:pt x="1969" y="6896"/>
                    <a:pt x="1651" y="7185"/>
                    <a:pt x="1392" y="7520"/>
                  </a:cubicBezTo>
                  <a:cubicBezTo>
                    <a:pt x="1568" y="7676"/>
                    <a:pt x="1688" y="7895"/>
                    <a:pt x="1725" y="8128"/>
                  </a:cubicBezTo>
                  <a:cubicBezTo>
                    <a:pt x="2426" y="8200"/>
                    <a:pt x="3126" y="8273"/>
                    <a:pt x="3826" y="8344"/>
                  </a:cubicBezTo>
                  <a:cubicBezTo>
                    <a:pt x="3436" y="8535"/>
                    <a:pt x="3298" y="9050"/>
                    <a:pt x="3399" y="9471"/>
                  </a:cubicBezTo>
                  <a:cubicBezTo>
                    <a:pt x="3501" y="9894"/>
                    <a:pt x="3786" y="10244"/>
                    <a:pt x="4061" y="10580"/>
                  </a:cubicBezTo>
                  <a:cubicBezTo>
                    <a:pt x="4738" y="11406"/>
                    <a:pt x="5417" y="12230"/>
                    <a:pt x="6094" y="13055"/>
                  </a:cubicBezTo>
                  <a:cubicBezTo>
                    <a:pt x="6300" y="13306"/>
                    <a:pt x="6510" y="13561"/>
                    <a:pt x="6787" y="13732"/>
                  </a:cubicBezTo>
                  <a:cubicBezTo>
                    <a:pt x="7057" y="13898"/>
                    <a:pt x="7349" y="13967"/>
                    <a:pt x="7651" y="13967"/>
                  </a:cubicBezTo>
                  <a:cubicBezTo>
                    <a:pt x="8367" y="13967"/>
                    <a:pt x="9135" y="13580"/>
                    <a:pt x="9783" y="13195"/>
                  </a:cubicBezTo>
                  <a:cubicBezTo>
                    <a:pt x="10403" y="13837"/>
                    <a:pt x="11073" y="14433"/>
                    <a:pt x="11783" y="14976"/>
                  </a:cubicBezTo>
                  <a:cubicBezTo>
                    <a:pt x="11222" y="14278"/>
                    <a:pt x="10808" y="13462"/>
                    <a:pt x="10573" y="12598"/>
                  </a:cubicBezTo>
                  <a:cubicBezTo>
                    <a:pt x="11280" y="12292"/>
                    <a:pt x="11873" y="11730"/>
                    <a:pt x="12219" y="11042"/>
                  </a:cubicBezTo>
                  <a:lnTo>
                    <a:pt x="12219" y="11042"/>
                  </a:lnTo>
                  <a:cubicBezTo>
                    <a:pt x="12069" y="11083"/>
                    <a:pt x="11919" y="11123"/>
                    <a:pt x="11769" y="11164"/>
                  </a:cubicBezTo>
                  <a:cubicBezTo>
                    <a:pt x="12490" y="9661"/>
                    <a:pt x="11407" y="7954"/>
                    <a:pt x="10377" y="6641"/>
                  </a:cubicBezTo>
                  <a:cubicBezTo>
                    <a:pt x="10251" y="6480"/>
                    <a:pt x="10111" y="6310"/>
                    <a:pt x="9915" y="6253"/>
                  </a:cubicBezTo>
                  <a:cubicBezTo>
                    <a:pt x="9865" y="6239"/>
                    <a:pt x="9814" y="6231"/>
                    <a:pt x="9764" y="6231"/>
                  </a:cubicBezTo>
                  <a:cubicBezTo>
                    <a:pt x="9599" y="6231"/>
                    <a:pt x="9432" y="6298"/>
                    <a:pt x="9280" y="6367"/>
                  </a:cubicBezTo>
                  <a:cubicBezTo>
                    <a:pt x="8706" y="6627"/>
                    <a:pt x="8161" y="6950"/>
                    <a:pt x="7656" y="7328"/>
                  </a:cubicBezTo>
                  <a:cubicBezTo>
                    <a:pt x="8325" y="6730"/>
                    <a:pt x="8872" y="5997"/>
                    <a:pt x="9256" y="5188"/>
                  </a:cubicBezTo>
                  <a:cubicBezTo>
                    <a:pt x="8941" y="5100"/>
                    <a:pt x="8628" y="5011"/>
                    <a:pt x="8315" y="4924"/>
                  </a:cubicBezTo>
                  <a:cubicBezTo>
                    <a:pt x="8379" y="3523"/>
                    <a:pt x="7786" y="2106"/>
                    <a:pt x="6743" y="1166"/>
                  </a:cubicBezTo>
                  <a:cubicBezTo>
                    <a:pt x="6259" y="729"/>
                    <a:pt x="4510" y="1"/>
                    <a:pt x="34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4425638" y="1835638"/>
              <a:ext cx="220875" cy="411200"/>
            </a:xfrm>
            <a:custGeom>
              <a:rect b="b" l="l" r="r" t="t"/>
              <a:pathLst>
                <a:path extrusionOk="0" h="16448" w="8835">
                  <a:moveTo>
                    <a:pt x="1759" y="1"/>
                  </a:moveTo>
                  <a:cubicBezTo>
                    <a:pt x="1293" y="1"/>
                    <a:pt x="869" y="150"/>
                    <a:pt x="606" y="538"/>
                  </a:cubicBezTo>
                  <a:cubicBezTo>
                    <a:pt x="411" y="827"/>
                    <a:pt x="362" y="1190"/>
                    <a:pt x="326" y="1537"/>
                  </a:cubicBezTo>
                  <a:cubicBezTo>
                    <a:pt x="1" y="4635"/>
                    <a:pt x="7" y="7646"/>
                    <a:pt x="1202" y="10563"/>
                  </a:cubicBezTo>
                  <a:cubicBezTo>
                    <a:pt x="1706" y="11791"/>
                    <a:pt x="2197" y="12290"/>
                    <a:pt x="3211" y="13157"/>
                  </a:cubicBezTo>
                  <a:cubicBezTo>
                    <a:pt x="4027" y="13856"/>
                    <a:pt x="5941" y="15344"/>
                    <a:pt x="6168" y="16448"/>
                  </a:cubicBezTo>
                  <a:cubicBezTo>
                    <a:pt x="5684" y="14083"/>
                    <a:pt x="7452" y="11894"/>
                    <a:pt x="7999" y="9543"/>
                  </a:cubicBezTo>
                  <a:cubicBezTo>
                    <a:pt x="8835" y="5956"/>
                    <a:pt x="6558" y="2124"/>
                    <a:pt x="3293" y="419"/>
                  </a:cubicBezTo>
                  <a:cubicBezTo>
                    <a:pt x="2836" y="181"/>
                    <a:pt x="2272" y="1"/>
                    <a:pt x="1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442413" y="1839538"/>
              <a:ext cx="194275" cy="395950"/>
            </a:xfrm>
            <a:custGeom>
              <a:rect b="b" l="l" r="r" t="t"/>
              <a:pathLst>
                <a:path extrusionOk="0" h="15838" w="7771">
                  <a:moveTo>
                    <a:pt x="840" y="1"/>
                  </a:moveTo>
                  <a:cubicBezTo>
                    <a:pt x="543" y="1"/>
                    <a:pt x="257" y="64"/>
                    <a:pt x="1" y="223"/>
                  </a:cubicBezTo>
                  <a:cubicBezTo>
                    <a:pt x="8" y="432"/>
                    <a:pt x="16" y="643"/>
                    <a:pt x="25" y="853"/>
                  </a:cubicBezTo>
                  <a:cubicBezTo>
                    <a:pt x="3383" y="1629"/>
                    <a:pt x="5945" y="4988"/>
                    <a:pt x="5809" y="8430"/>
                  </a:cubicBezTo>
                  <a:cubicBezTo>
                    <a:pt x="5722" y="10629"/>
                    <a:pt x="4668" y="12733"/>
                    <a:pt x="4765" y="14933"/>
                  </a:cubicBezTo>
                  <a:lnTo>
                    <a:pt x="4778" y="14721"/>
                  </a:lnTo>
                  <a:lnTo>
                    <a:pt x="4778" y="14721"/>
                  </a:lnTo>
                  <a:cubicBezTo>
                    <a:pt x="4843" y="15185"/>
                    <a:pt x="5128" y="15622"/>
                    <a:pt x="5548" y="15837"/>
                  </a:cubicBezTo>
                  <a:cubicBezTo>
                    <a:pt x="5264" y="13842"/>
                    <a:pt x="6641" y="12032"/>
                    <a:pt x="7207" y="10097"/>
                  </a:cubicBezTo>
                  <a:cubicBezTo>
                    <a:pt x="7771" y="8172"/>
                    <a:pt x="7500" y="6036"/>
                    <a:pt x="6556" y="4268"/>
                  </a:cubicBezTo>
                  <a:cubicBezTo>
                    <a:pt x="5611" y="2501"/>
                    <a:pt x="4016" y="1107"/>
                    <a:pt x="2171" y="322"/>
                  </a:cubicBezTo>
                  <a:cubicBezTo>
                    <a:pt x="1754" y="144"/>
                    <a:pt x="1286" y="1"/>
                    <a:pt x="84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423063" y="1842288"/>
              <a:ext cx="129500" cy="357525"/>
            </a:xfrm>
            <a:custGeom>
              <a:rect b="b" l="l" r="r" t="t"/>
              <a:pathLst>
                <a:path extrusionOk="0" h="14301" w="5180">
                  <a:moveTo>
                    <a:pt x="917" y="1"/>
                  </a:moveTo>
                  <a:cubicBezTo>
                    <a:pt x="856" y="1"/>
                    <a:pt x="796" y="9"/>
                    <a:pt x="739" y="32"/>
                  </a:cubicBezTo>
                  <a:cubicBezTo>
                    <a:pt x="493" y="134"/>
                    <a:pt x="430" y="447"/>
                    <a:pt x="402" y="711"/>
                  </a:cubicBezTo>
                  <a:cubicBezTo>
                    <a:pt x="201" y="2597"/>
                    <a:pt x="0" y="4496"/>
                    <a:pt x="147" y="6386"/>
                  </a:cubicBezTo>
                  <a:cubicBezTo>
                    <a:pt x="295" y="8277"/>
                    <a:pt x="812" y="10180"/>
                    <a:pt x="1926" y="11714"/>
                  </a:cubicBezTo>
                  <a:cubicBezTo>
                    <a:pt x="2749" y="12850"/>
                    <a:pt x="3888" y="13754"/>
                    <a:pt x="5180" y="14301"/>
                  </a:cubicBezTo>
                  <a:cubicBezTo>
                    <a:pt x="3926" y="12557"/>
                    <a:pt x="2783" y="10713"/>
                    <a:pt x="2039" y="8697"/>
                  </a:cubicBezTo>
                  <a:cubicBezTo>
                    <a:pt x="1295" y="6683"/>
                    <a:pt x="964" y="4480"/>
                    <a:pt x="1361" y="2369"/>
                  </a:cubicBezTo>
                  <a:cubicBezTo>
                    <a:pt x="1454" y="1877"/>
                    <a:pt x="1719" y="1288"/>
                    <a:pt x="2186" y="1232"/>
                  </a:cubicBezTo>
                  <a:lnTo>
                    <a:pt x="2186" y="1232"/>
                  </a:lnTo>
                  <a:cubicBezTo>
                    <a:pt x="2215" y="1257"/>
                    <a:pt x="2245" y="1283"/>
                    <a:pt x="2274" y="1308"/>
                  </a:cubicBezTo>
                  <a:cubicBezTo>
                    <a:pt x="2506" y="1047"/>
                    <a:pt x="2388" y="606"/>
                    <a:pt x="2121" y="379"/>
                  </a:cubicBezTo>
                  <a:cubicBezTo>
                    <a:pt x="1854" y="154"/>
                    <a:pt x="1493" y="86"/>
                    <a:pt x="1149" y="27"/>
                  </a:cubicBezTo>
                  <a:cubicBezTo>
                    <a:pt x="1073" y="14"/>
                    <a:pt x="994" y="1"/>
                    <a:pt x="917"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4476763" y="2085863"/>
              <a:ext cx="5350" cy="32675"/>
            </a:xfrm>
            <a:custGeom>
              <a:rect b="b" l="l" r="r" t="t"/>
              <a:pathLst>
                <a:path extrusionOk="0" h="1307" w="214">
                  <a:moveTo>
                    <a:pt x="15" y="1"/>
                  </a:moveTo>
                  <a:cubicBezTo>
                    <a:pt x="1" y="326"/>
                    <a:pt x="15" y="652"/>
                    <a:pt x="63" y="976"/>
                  </a:cubicBezTo>
                  <a:lnTo>
                    <a:pt x="213" y="1307"/>
                  </a:lnTo>
                  <a:cubicBezTo>
                    <a:pt x="179" y="866"/>
                    <a:pt x="108" y="431"/>
                    <a:pt x="15" y="1"/>
                  </a:cubicBezTo>
                  <a:close/>
                </a:path>
              </a:pathLst>
            </a:custGeom>
            <a:solidFill>
              <a:srgbClr val="BB3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4447163" y="1873038"/>
              <a:ext cx="88375" cy="198200"/>
            </a:xfrm>
            <a:custGeom>
              <a:rect b="b" l="l" r="r" t="t"/>
              <a:pathLst>
                <a:path extrusionOk="0" h="7928" w="3535">
                  <a:moveTo>
                    <a:pt x="1221" y="1"/>
                  </a:moveTo>
                  <a:cubicBezTo>
                    <a:pt x="754" y="57"/>
                    <a:pt x="489" y="646"/>
                    <a:pt x="397" y="1139"/>
                  </a:cubicBezTo>
                  <a:cubicBezTo>
                    <a:pt x="0" y="3250"/>
                    <a:pt x="331" y="5453"/>
                    <a:pt x="1075" y="7467"/>
                  </a:cubicBezTo>
                  <a:cubicBezTo>
                    <a:pt x="1131" y="7622"/>
                    <a:pt x="1191" y="7776"/>
                    <a:pt x="1253" y="7927"/>
                  </a:cubicBezTo>
                  <a:cubicBezTo>
                    <a:pt x="1356" y="7175"/>
                    <a:pt x="1592" y="6434"/>
                    <a:pt x="1876" y="5727"/>
                  </a:cubicBezTo>
                  <a:cubicBezTo>
                    <a:pt x="2356" y="4534"/>
                    <a:pt x="2980" y="3399"/>
                    <a:pt x="3403" y="2184"/>
                  </a:cubicBezTo>
                  <a:cubicBezTo>
                    <a:pt x="3458" y="2028"/>
                    <a:pt x="3509" y="1868"/>
                    <a:pt x="3534" y="1705"/>
                  </a:cubicBezTo>
                  <a:cubicBezTo>
                    <a:pt x="2904" y="1027"/>
                    <a:pt x="2158" y="459"/>
                    <a:pt x="1332" y="51"/>
                  </a:cubicBezTo>
                  <a:cubicBezTo>
                    <a:pt x="1324" y="60"/>
                    <a:pt x="1318" y="69"/>
                    <a:pt x="1310" y="78"/>
                  </a:cubicBezTo>
                  <a:cubicBezTo>
                    <a:pt x="1281" y="52"/>
                    <a:pt x="1251" y="27"/>
                    <a:pt x="122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480438" y="1867313"/>
              <a:ext cx="56050" cy="48375"/>
            </a:xfrm>
            <a:custGeom>
              <a:rect b="b" l="l" r="r" t="t"/>
              <a:pathLst>
                <a:path extrusionOk="0" h="1935" w="2242">
                  <a:moveTo>
                    <a:pt x="102" y="1"/>
                  </a:moveTo>
                  <a:cubicBezTo>
                    <a:pt x="96" y="101"/>
                    <a:pt x="64" y="198"/>
                    <a:pt x="1" y="280"/>
                  </a:cubicBezTo>
                  <a:cubicBezTo>
                    <a:pt x="827" y="688"/>
                    <a:pt x="1573" y="1256"/>
                    <a:pt x="2203" y="1934"/>
                  </a:cubicBezTo>
                  <a:cubicBezTo>
                    <a:pt x="2212" y="1878"/>
                    <a:pt x="2219" y="1820"/>
                    <a:pt x="2220" y="1764"/>
                  </a:cubicBezTo>
                  <a:cubicBezTo>
                    <a:pt x="2242" y="1137"/>
                    <a:pt x="1774" y="576"/>
                    <a:pt x="1211" y="299"/>
                  </a:cubicBezTo>
                  <a:cubicBezTo>
                    <a:pt x="864" y="129"/>
                    <a:pt x="488" y="47"/>
                    <a:pt x="10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433013" y="1865888"/>
              <a:ext cx="50000" cy="220000"/>
            </a:xfrm>
            <a:custGeom>
              <a:rect b="b" l="l" r="r" t="t"/>
              <a:pathLst>
                <a:path extrusionOk="0" h="8800" w="2000">
                  <a:moveTo>
                    <a:pt x="1159" y="0"/>
                  </a:moveTo>
                  <a:cubicBezTo>
                    <a:pt x="1039" y="0"/>
                    <a:pt x="918" y="14"/>
                    <a:pt x="824" y="86"/>
                  </a:cubicBezTo>
                  <a:cubicBezTo>
                    <a:pt x="733" y="154"/>
                    <a:pt x="682" y="261"/>
                    <a:pt x="638" y="368"/>
                  </a:cubicBezTo>
                  <a:cubicBezTo>
                    <a:pt x="0" y="1908"/>
                    <a:pt x="263" y="3670"/>
                    <a:pt x="724" y="5272"/>
                  </a:cubicBezTo>
                  <a:cubicBezTo>
                    <a:pt x="1062" y="6449"/>
                    <a:pt x="1504" y="7609"/>
                    <a:pt x="1765" y="8800"/>
                  </a:cubicBezTo>
                  <a:cubicBezTo>
                    <a:pt x="1773" y="8605"/>
                    <a:pt x="1792" y="8408"/>
                    <a:pt x="1819" y="8213"/>
                  </a:cubicBezTo>
                  <a:cubicBezTo>
                    <a:pt x="1757" y="8062"/>
                    <a:pt x="1697" y="7908"/>
                    <a:pt x="1641" y="7753"/>
                  </a:cubicBezTo>
                  <a:cubicBezTo>
                    <a:pt x="897" y="5739"/>
                    <a:pt x="566" y="3536"/>
                    <a:pt x="963" y="1425"/>
                  </a:cubicBezTo>
                  <a:cubicBezTo>
                    <a:pt x="1055" y="932"/>
                    <a:pt x="1320" y="343"/>
                    <a:pt x="1787" y="287"/>
                  </a:cubicBezTo>
                  <a:cubicBezTo>
                    <a:pt x="1817" y="313"/>
                    <a:pt x="1847" y="338"/>
                    <a:pt x="1876" y="364"/>
                  </a:cubicBezTo>
                  <a:cubicBezTo>
                    <a:pt x="1884" y="355"/>
                    <a:pt x="1890" y="346"/>
                    <a:pt x="1898" y="337"/>
                  </a:cubicBezTo>
                  <a:cubicBezTo>
                    <a:pt x="1961" y="255"/>
                    <a:pt x="1993" y="158"/>
                    <a:pt x="1999" y="58"/>
                  </a:cubicBezTo>
                  <a:cubicBezTo>
                    <a:pt x="1758" y="30"/>
                    <a:pt x="1515" y="14"/>
                    <a:pt x="1274" y="3"/>
                  </a:cubicBezTo>
                  <a:cubicBezTo>
                    <a:pt x="1236" y="1"/>
                    <a:pt x="1199" y="0"/>
                    <a:pt x="115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4368788" y="2109363"/>
              <a:ext cx="540550" cy="589800"/>
            </a:xfrm>
            <a:custGeom>
              <a:rect b="b" l="l" r="r" t="t"/>
              <a:pathLst>
                <a:path extrusionOk="0" h="23592" w="21622">
                  <a:moveTo>
                    <a:pt x="3462" y="0"/>
                  </a:moveTo>
                  <a:cubicBezTo>
                    <a:pt x="3833" y="2061"/>
                    <a:pt x="4895" y="3849"/>
                    <a:pt x="5791" y="5714"/>
                  </a:cubicBezTo>
                  <a:cubicBezTo>
                    <a:pt x="6641" y="7486"/>
                    <a:pt x="6956" y="9457"/>
                    <a:pt x="8064" y="11166"/>
                  </a:cubicBezTo>
                  <a:cubicBezTo>
                    <a:pt x="9362" y="13167"/>
                    <a:pt x="7894" y="13986"/>
                    <a:pt x="6243" y="13986"/>
                  </a:cubicBezTo>
                  <a:cubicBezTo>
                    <a:pt x="5614" y="13986"/>
                    <a:pt x="4960" y="13867"/>
                    <a:pt x="4421" y="13649"/>
                  </a:cubicBezTo>
                  <a:cubicBezTo>
                    <a:pt x="2655" y="12936"/>
                    <a:pt x="1101" y="11706"/>
                    <a:pt x="1" y="10152"/>
                  </a:cubicBezTo>
                  <a:lnTo>
                    <a:pt x="1" y="10152"/>
                  </a:lnTo>
                  <a:cubicBezTo>
                    <a:pt x="94" y="10692"/>
                    <a:pt x="476" y="11134"/>
                    <a:pt x="859" y="11528"/>
                  </a:cubicBezTo>
                  <a:cubicBezTo>
                    <a:pt x="2600" y="13325"/>
                    <a:pt x="4686" y="14789"/>
                    <a:pt x="6969" y="15815"/>
                  </a:cubicBezTo>
                  <a:cubicBezTo>
                    <a:pt x="6380" y="16115"/>
                    <a:pt x="5808" y="16447"/>
                    <a:pt x="5254" y="16809"/>
                  </a:cubicBezTo>
                  <a:cubicBezTo>
                    <a:pt x="5778" y="16826"/>
                    <a:pt x="6302" y="16842"/>
                    <a:pt x="6827" y="16859"/>
                  </a:cubicBezTo>
                  <a:cubicBezTo>
                    <a:pt x="6153" y="18239"/>
                    <a:pt x="6395" y="20829"/>
                    <a:pt x="7657" y="21894"/>
                  </a:cubicBezTo>
                  <a:cubicBezTo>
                    <a:pt x="8905" y="22946"/>
                    <a:pt x="11245" y="23592"/>
                    <a:pt x="12876" y="23592"/>
                  </a:cubicBezTo>
                  <a:cubicBezTo>
                    <a:pt x="12919" y="23592"/>
                    <a:pt x="12962" y="23590"/>
                    <a:pt x="13004" y="23590"/>
                  </a:cubicBezTo>
                  <a:cubicBezTo>
                    <a:pt x="14141" y="23566"/>
                    <a:pt x="15369" y="23220"/>
                    <a:pt x="16021" y="22288"/>
                  </a:cubicBezTo>
                  <a:lnTo>
                    <a:pt x="16021" y="22288"/>
                  </a:lnTo>
                  <a:cubicBezTo>
                    <a:pt x="15290" y="22809"/>
                    <a:pt x="14415" y="23170"/>
                    <a:pt x="13521" y="23170"/>
                  </a:cubicBezTo>
                  <a:cubicBezTo>
                    <a:pt x="13443" y="23170"/>
                    <a:pt x="13366" y="23168"/>
                    <a:pt x="13288" y="23163"/>
                  </a:cubicBezTo>
                  <a:cubicBezTo>
                    <a:pt x="12315" y="23094"/>
                    <a:pt x="11350" y="22514"/>
                    <a:pt x="10986" y="21610"/>
                  </a:cubicBezTo>
                  <a:lnTo>
                    <a:pt x="10986" y="21610"/>
                  </a:lnTo>
                  <a:cubicBezTo>
                    <a:pt x="11553" y="22064"/>
                    <a:pt x="12282" y="22305"/>
                    <a:pt x="13008" y="22305"/>
                  </a:cubicBezTo>
                  <a:cubicBezTo>
                    <a:pt x="13415" y="22305"/>
                    <a:pt x="13822" y="22229"/>
                    <a:pt x="14199" y="22074"/>
                  </a:cubicBezTo>
                  <a:cubicBezTo>
                    <a:pt x="13004" y="21992"/>
                    <a:pt x="11773" y="21686"/>
                    <a:pt x="10871" y="20898"/>
                  </a:cubicBezTo>
                  <a:cubicBezTo>
                    <a:pt x="9018" y="19283"/>
                    <a:pt x="9766" y="16640"/>
                    <a:pt x="11816" y="15645"/>
                  </a:cubicBezTo>
                  <a:cubicBezTo>
                    <a:pt x="12421" y="15352"/>
                    <a:pt x="13099" y="15241"/>
                    <a:pt x="13767" y="15162"/>
                  </a:cubicBezTo>
                  <a:cubicBezTo>
                    <a:pt x="14350" y="15095"/>
                    <a:pt x="14940" y="15047"/>
                    <a:pt x="15529" y="15047"/>
                  </a:cubicBezTo>
                  <a:cubicBezTo>
                    <a:pt x="16333" y="15047"/>
                    <a:pt x="17133" y="15134"/>
                    <a:pt x="17902" y="15367"/>
                  </a:cubicBezTo>
                  <a:cubicBezTo>
                    <a:pt x="19231" y="15772"/>
                    <a:pt x="20464" y="16673"/>
                    <a:pt x="20994" y="17959"/>
                  </a:cubicBezTo>
                  <a:cubicBezTo>
                    <a:pt x="21141" y="17574"/>
                    <a:pt x="21288" y="17189"/>
                    <a:pt x="21434" y="16805"/>
                  </a:cubicBezTo>
                  <a:cubicBezTo>
                    <a:pt x="21528" y="16563"/>
                    <a:pt x="21621" y="16296"/>
                    <a:pt x="21536" y="16051"/>
                  </a:cubicBezTo>
                  <a:cubicBezTo>
                    <a:pt x="21459" y="15828"/>
                    <a:pt x="21253" y="15681"/>
                    <a:pt x="21104" y="15499"/>
                  </a:cubicBezTo>
                  <a:cubicBezTo>
                    <a:pt x="20735" y="15046"/>
                    <a:pt x="20733" y="14408"/>
                    <a:pt x="20748" y="13826"/>
                  </a:cubicBezTo>
                  <a:cubicBezTo>
                    <a:pt x="20779" y="12660"/>
                    <a:pt x="20808" y="11496"/>
                    <a:pt x="20840" y="10331"/>
                  </a:cubicBezTo>
                  <a:lnTo>
                    <a:pt x="20840" y="10331"/>
                  </a:lnTo>
                  <a:cubicBezTo>
                    <a:pt x="20543" y="10724"/>
                    <a:pt x="20059" y="10918"/>
                    <a:pt x="19600" y="11092"/>
                  </a:cubicBezTo>
                  <a:cubicBezTo>
                    <a:pt x="18720" y="11426"/>
                    <a:pt x="17786" y="11458"/>
                    <a:pt x="16957" y="11779"/>
                  </a:cubicBezTo>
                  <a:cubicBezTo>
                    <a:pt x="15849" y="12210"/>
                    <a:pt x="14645" y="12730"/>
                    <a:pt x="13499" y="12730"/>
                  </a:cubicBezTo>
                  <a:cubicBezTo>
                    <a:pt x="13047" y="12730"/>
                    <a:pt x="12604" y="12649"/>
                    <a:pt x="12179" y="12449"/>
                  </a:cubicBezTo>
                  <a:cubicBezTo>
                    <a:pt x="8742" y="10833"/>
                    <a:pt x="10540" y="3377"/>
                    <a:pt x="10872" y="519"/>
                  </a:cubicBezTo>
                  <a:lnTo>
                    <a:pt x="10872" y="519"/>
                  </a:lnTo>
                  <a:cubicBezTo>
                    <a:pt x="9859" y="3017"/>
                    <a:pt x="9451" y="5757"/>
                    <a:pt x="9691" y="8443"/>
                  </a:cubicBezTo>
                  <a:cubicBezTo>
                    <a:pt x="9525" y="8110"/>
                    <a:pt x="9360" y="7775"/>
                    <a:pt x="9193" y="7441"/>
                  </a:cubicBezTo>
                  <a:lnTo>
                    <a:pt x="9193" y="7441"/>
                  </a:lnTo>
                  <a:lnTo>
                    <a:pt x="9337" y="10114"/>
                  </a:lnTo>
                  <a:cubicBezTo>
                    <a:pt x="9052" y="9236"/>
                    <a:pt x="8768" y="8359"/>
                    <a:pt x="8484" y="7481"/>
                  </a:cubicBezTo>
                  <a:cubicBezTo>
                    <a:pt x="8453" y="8047"/>
                    <a:pt x="8424" y="8613"/>
                    <a:pt x="8393" y="9179"/>
                  </a:cubicBezTo>
                  <a:cubicBezTo>
                    <a:pt x="7479" y="7468"/>
                    <a:pt x="7639" y="5268"/>
                    <a:pt x="6570" y="3647"/>
                  </a:cubicBezTo>
                  <a:cubicBezTo>
                    <a:pt x="5708" y="2339"/>
                    <a:pt x="3906" y="1700"/>
                    <a:pt x="3477" y="31"/>
                  </a:cubicBezTo>
                  <a:cubicBezTo>
                    <a:pt x="3472" y="21"/>
                    <a:pt x="3467" y="11"/>
                    <a:pt x="3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4454238" y="2102838"/>
              <a:ext cx="1500" cy="7325"/>
            </a:xfrm>
            <a:custGeom>
              <a:rect b="b" l="l" r="r" t="t"/>
              <a:pathLst>
                <a:path extrusionOk="0" h="293" w="60">
                  <a:moveTo>
                    <a:pt x="0" y="0"/>
                  </a:moveTo>
                  <a:cubicBezTo>
                    <a:pt x="3" y="19"/>
                    <a:pt x="6" y="37"/>
                    <a:pt x="9" y="55"/>
                  </a:cubicBezTo>
                  <a:lnTo>
                    <a:pt x="9" y="55"/>
                  </a:lnTo>
                  <a:cubicBezTo>
                    <a:pt x="6" y="37"/>
                    <a:pt x="3" y="19"/>
                    <a:pt x="0" y="0"/>
                  </a:cubicBezTo>
                  <a:close/>
                  <a:moveTo>
                    <a:pt x="9" y="55"/>
                  </a:moveTo>
                  <a:lnTo>
                    <a:pt x="9" y="55"/>
                  </a:lnTo>
                  <a:cubicBezTo>
                    <a:pt x="20" y="125"/>
                    <a:pt x="32" y="194"/>
                    <a:pt x="44" y="261"/>
                  </a:cubicBezTo>
                  <a:cubicBezTo>
                    <a:pt x="49" y="272"/>
                    <a:pt x="54" y="282"/>
                    <a:pt x="59" y="292"/>
                  </a:cubicBezTo>
                  <a:cubicBezTo>
                    <a:pt x="39" y="216"/>
                    <a:pt x="23" y="137"/>
                    <a:pt x="9" y="55"/>
                  </a:cubicBezTo>
                  <a:close/>
                </a:path>
              </a:pathLst>
            </a:custGeom>
            <a:solidFill>
              <a:srgbClr val="C934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610638" y="2087663"/>
              <a:ext cx="299975" cy="335525"/>
            </a:xfrm>
            <a:custGeom>
              <a:rect b="b" l="l" r="r" t="t"/>
              <a:pathLst>
                <a:path extrusionOk="0" h="13421" w="11999">
                  <a:moveTo>
                    <a:pt x="2952" y="1"/>
                  </a:moveTo>
                  <a:cubicBezTo>
                    <a:pt x="2017" y="1"/>
                    <a:pt x="1389" y="1007"/>
                    <a:pt x="1078" y="1908"/>
                  </a:cubicBezTo>
                  <a:cubicBezTo>
                    <a:pt x="1" y="5018"/>
                    <a:pt x="335" y="8259"/>
                    <a:pt x="1168" y="11385"/>
                  </a:cubicBezTo>
                  <a:cubicBezTo>
                    <a:pt x="1586" y="12951"/>
                    <a:pt x="2478" y="13421"/>
                    <a:pt x="3581" y="13421"/>
                  </a:cubicBezTo>
                  <a:cubicBezTo>
                    <a:pt x="4498" y="13421"/>
                    <a:pt x="5560" y="13096"/>
                    <a:pt x="6618" y="12809"/>
                  </a:cubicBezTo>
                  <a:cubicBezTo>
                    <a:pt x="8011" y="12430"/>
                    <a:pt x="11999" y="12728"/>
                    <a:pt x="10839" y="10119"/>
                  </a:cubicBezTo>
                  <a:cubicBezTo>
                    <a:pt x="9733" y="7632"/>
                    <a:pt x="8211" y="5331"/>
                    <a:pt x="6356" y="3340"/>
                  </a:cubicBezTo>
                  <a:lnTo>
                    <a:pt x="6356" y="3340"/>
                  </a:lnTo>
                  <a:cubicBezTo>
                    <a:pt x="7078" y="4555"/>
                    <a:pt x="7742" y="5806"/>
                    <a:pt x="8342" y="7088"/>
                  </a:cubicBezTo>
                  <a:cubicBezTo>
                    <a:pt x="8794" y="8051"/>
                    <a:pt x="9216" y="9067"/>
                    <a:pt x="9205" y="10131"/>
                  </a:cubicBezTo>
                  <a:cubicBezTo>
                    <a:pt x="8817" y="9966"/>
                    <a:pt x="8466" y="9715"/>
                    <a:pt x="8184" y="9401"/>
                  </a:cubicBezTo>
                  <a:lnTo>
                    <a:pt x="8184" y="9401"/>
                  </a:lnTo>
                  <a:cubicBezTo>
                    <a:pt x="8102" y="9663"/>
                    <a:pt x="8301" y="9924"/>
                    <a:pt x="8324" y="10197"/>
                  </a:cubicBezTo>
                  <a:cubicBezTo>
                    <a:pt x="8360" y="10638"/>
                    <a:pt x="7899" y="10993"/>
                    <a:pt x="7456" y="11012"/>
                  </a:cubicBezTo>
                  <a:cubicBezTo>
                    <a:pt x="7437" y="11013"/>
                    <a:pt x="7418" y="11013"/>
                    <a:pt x="7400" y="11013"/>
                  </a:cubicBezTo>
                  <a:cubicBezTo>
                    <a:pt x="6978" y="11013"/>
                    <a:pt x="6580" y="10808"/>
                    <a:pt x="6206" y="10606"/>
                  </a:cubicBezTo>
                  <a:cubicBezTo>
                    <a:pt x="5478" y="10217"/>
                    <a:pt x="4752" y="9827"/>
                    <a:pt x="4025" y="9437"/>
                  </a:cubicBezTo>
                  <a:cubicBezTo>
                    <a:pt x="4017" y="9956"/>
                    <a:pt x="4010" y="10474"/>
                    <a:pt x="4001" y="10992"/>
                  </a:cubicBezTo>
                  <a:cubicBezTo>
                    <a:pt x="4000" y="11104"/>
                    <a:pt x="3983" y="11243"/>
                    <a:pt x="3879" y="11288"/>
                  </a:cubicBezTo>
                  <a:cubicBezTo>
                    <a:pt x="3859" y="11296"/>
                    <a:pt x="3838" y="11300"/>
                    <a:pt x="3817" y="11300"/>
                  </a:cubicBezTo>
                  <a:cubicBezTo>
                    <a:pt x="3743" y="11300"/>
                    <a:pt x="3668" y="11254"/>
                    <a:pt x="3605" y="11207"/>
                  </a:cubicBezTo>
                  <a:cubicBezTo>
                    <a:pt x="1622" y="9731"/>
                    <a:pt x="1581" y="7497"/>
                    <a:pt x="2192" y="5225"/>
                  </a:cubicBezTo>
                  <a:cubicBezTo>
                    <a:pt x="3012" y="5159"/>
                    <a:pt x="3836" y="5095"/>
                    <a:pt x="4658" y="5030"/>
                  </a:cubicBezTo>
                  <a:cubicBezTo>
                    <a:pt x="3928" y="4518"/>
                    <a:pt x="3198" y="4004"/>
                    <a:pt x="2469" y="3493"/>
                  </a:cubicBezTo>
                  <a:cubicBezTo>
                    <a:pt x="2717" y="3295"/>
                    <a:pt x="2996" y="3135"/>
                    <a:pt x="3290" y="3018"/>
                  </a:cubicBezTo>
                  <a:cubicBezTo>
                    <a:pt x="3245" y="2670"/>
                    <a:pt x="2610" y="2936"/>
                    <a:pt x="2373" y="2676"/>
                  </a:cubicBezTo>
                  <a:cubicBezTo>
                    <a:pt x="2304" y="2601"/>
                    <a:pt x="2285" y="2493"/>
                    <a:pt x="2273" y="2392"/>
                  </a:cubicBezTo>
                  <a:cubicBezTo>
                    <a:pt x="2181" y="1538"/>
                    <a:pt x="2460" y="649"/>
                    <a:pt x="3026" y="3"/>
                  </a:cubicBezTo>
                  <a:cubicBezTo>
                    <a:pt x="3001" y="1"/>
                    <a:pt x="2977" y="1"/>
                    <a:pt x="295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4115988" y="1900863"/>
              <a:ext cx="334800" cy="322675"/>
            </a:xfrm>
            <a:custGeom>
              <a:rect b="b" l="l" r="r" t="t"/>
              <a:pathLst>
                <a:path extrusionOk="0" h="12907" w="13392">
                  <a:moveTo>
                    <a:pt x="3859" y="2253"/>
                  </a:moveTo>
                  <a:cubicBezTo>
                    <a:pt x="3874" y="2314"/>
                    <a:pt x="3899" y="2372"/>
                    <a:pt x="3933" y="2427"/>
                  </a:cubicBezTo>
                  <a:cubicBezTo>
                    <a:pt x="3918" y="2363"/>
                    <a:pt x="3893" y="2305"/>
                    <a:pt x="3859" y="2253"/>
                  </a:cubicBezTo>
                  <a:close/>
                  <a:moveTo>
                    <a:pt x="4510" y="0"/>
                  </a:moveTo>
                  <a:cubicBezTo>
                    <a:pt x="3117" y="0"/>
                    <a:pt x="1752" y="403"/>
                    <a:pt x="671" y="1284"/>
                  </a:cubicBezTo>
                  <a:cubicBezTo>
                    <a:pt x="425" y="1483"/>
                    <a:pt x="189" y="1715"/>
                    <a:pt x="83" y="2012"/>
                  </a:cubicBezTo>
                  <a:cubicBezTo>
                    <a:pt x="1" y="2244"/>
                    <a:pt x="3" y="2498"/>
                    <a:pt x="11" y="2743"/>
                  </a:cubicBezTo>
                  <a:cubicBezTo>
                    <a:pt x="71" y="4754"/>
                    <a:pt x="362" y="6786"/>
                    <a:pt x="1184" y="8622"/>
                  </a:cubicBezTo>
                  <a:cubicBezTo>
                    <a:pt x="2006" y="10458"/>
                    <a:pt x="3403" y="12090"/>
                    <a:pt x="5242" y="12907"/>
                  </a:cubicBezTo>
                  <a:cubicBezTo>
                    <a:pt x="3552" y="11015"/>
                    <a:pt x="2184" y="8838"/>
                    <a:pt x="1212" y="6495"/>
                  </a:cubicBezTo>
                  <a:cubicBezTo>
                    <a:pt x="1122" y="6281"/>
                    <a:pt x="1168" y="5919"/>
                    <a:pt x="1352" y="5919"/>
                  </a:cubicBezTo>
                  <a:cubicBezTo>
                    <a:pt x="1373" y="5919"/>
                    <a:pt x="1395" y="5924"/>
                    <a:pt x="1418" y="5933"/>
                  </a:cubicBezTo>
                  <a:cubicBezTo>
                    <a:pt x="1354" y="4904"/>
                    <a:pt x="1564" y="3860"/>
                    <a:pt x="2021" y="2936"/>
                  </a:cubicBezTo>
                  <a:cubicBezTo>
                    <a:pt x="2214" y="2549"/>
                    <a:pt x="2473" y="2160"/>
                    <a:pt x="2874" y="1994"/>
                  </a:cubicBezTo>
                  <a:cubicBezTo>
                    <a:pt x="2975" y="1953"/>
                    <a:pt x="3086" y="1933"/>
                    <a:pt x="3196" y="1933"/>
                  </a:cubicBezTo>
                  <a:cubicBezTo>
                    <a:pt x="3461" y="1933"/>
                    <a:pt x="3725" y="2046"/>
                    <a:pt x="3859" y="2253"/>
                  </a:cubicBezTo>
                  <a:lnTo>
                    <a:pt x="3859" y="2253"/>
                  </a:lnTo>
                  <a:cubicBezTo>
                    <a:pt x="3785" y="1956"/>
                    <a:pt x="3930" y="1610"/>
                    <a:pt x="4178" y="1413"/>
                  </a:cubicBezTo>
                  <a:cubicBezTo>
                    <a:pt x="4476" y="1175"/>
                    <a:pt x="4876" y="1111"/>
                    <a:pt x="5257" y="1103"/>
                  </a:cubicBezTo>
                  <a:cubicBezTo>
                    <a:pt x="5286" y="1103"/>
                    <a:pt x="5315" y="1102"/>
                    <a:pt x="5344" y="1102"/>
                  </a:cubicBezTo>
                  <a:cubicBezTo>
                    <a:pt x="6784" y="1102"/>
                    <a:pt x="8162" y="1785"/>
                    <a:pt x="9260" y="2722"/>
                  </a:cubicBezTo>
                  <a:cubicBezTo>
                    <a:pt x="10379" y="3676"/>
                    <a:pt x="11250" y="4884"/>
                    <a:pt x="12108" y="6080"/>
                  </a:cubicBezTo>
                  <a:lnTo>
                    <a:pt x="11396" y="5704"/>
                  </a:lnTo>
                  <a:lnTo>
                    <a:pt x="11396" y="5704"/>
                  </a:lnTo>
                  <a:cubicBezTo>
                    <a:pt x="12164" y="6479"/>
                    <a:pt x="12836" y="7349"/>
                    <a:pt x="13392" y="8288"/>
                  </a:cubicBezTo>
                  <a:cubicBezTo>
                    <a:pt x="12599" y="5527"/>
                    <a:pt x="11119" y="2845"/>
                    <a:pt x="8721" y="1265"/>
                  </a:cubicBezTo>
                  <a:cubicBezTo>
                    <a:pt x="7488" y="451"/>
                    <a:pt x="5984" y="0"/>
                    <a:pt x="451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4433963" y="2093038"/>
              <a:ext cx="126500" cy="194250"/>
            </a:xfrm>
            <a:custGeom>
              <a:rect b="b" l="l" r="r" t="t"/>
              <a:pathLst>
                <a:path extrusionOk="0" h="7770" w="5060">
                  <a:moveTo>
                    <a:pt x="1" y="0"/>
                  </a:moveTo>
                  <a:cubicBezTo>
                    <a:pt x="129" y="656"/>
                    <a:pt x="439" y="1273"/>
                    <a:pt x="878" y="1778"/>
                  </a:cubicBezTo>
                  <a:lnTo>
                    <a:pt x="878" y="1778"/>
                  </a:lnTo>
                  <a:cubicBezTo>
                    <a:pt x="673" y="1401"/>
                    <a:pt x="519" y="1002"/>
                    <a:pt x="450" y="575"/>
                  </a:cubicBezTo>
                  <a:lnTo>
                    <a:pt x="1" y="0"/>
                  </a:lnTo>
                  <a:close/>
                  <a:moveTo>
                    <a:pt x="878" y="1778"/>
                  </a:moveTo>
                  <a:cubicBezTo>
                    <a:pt x="1207" y="2382"/>
                    <a:pt x="1669" y="2930"/>
                    <a:pt x="2131" y="3445"/>
                  </a:cubicBezTo>
                  <a:cubicBezTo>
                    <a:pt x="2416" y="3760"/>
                    <a:pt x="2706" y="4075"/>
                    <a:pt x="2914" y="4445"/>
                  </a:cubicBezTo>
                  <a:cubicBezTo>
                    <a:pt x="3425" y="5359"/>
                    <a:pt x="3368" y="6472"/>
                    <a:pt x="3295" y="7517"/>
                  </a:cubicBezTo>
                  <a:cubicBezTo>
                    <a:pt x="3490" y="7682"/>
                    <a:pt x="3745" y="7770"/>
                    <a:pt x="4000" y="7770"/>
                  </a:cubicBezTo>
                  <a:cubicBezTo>
                    <a:pt x="4131" y="7770"/>
                    <a:pt x="4263" y="7746"/>
                    <a:pt x="4385" y="7699"/>
                  </a:cubicBezTo>
                  <a:cubicBezTo>
                    <a:pt x="4745" y="7556"/>
                    <a:pt x="5015" y="7208"/>
                    <a:pt x="5060" y="6823"/>
                  </a:cubicBezTo>
                  <a:lnTo>
                    <a:pt x="5060" y="6823"/>
                  </a:lnTo>
                  <a:cubicBezTo>
                    <a:pt x="4956" y="6889"/>
                    <a:pt x="4852" y="6955"/>
                    <a:pt x="4747" y="7020"/>
                  </a:cubicBezTo>
                  <a:cubicBezTo>
                    <a:pt x="4461" y="6865"/>
                    <a:pt x="4541" y="6445"/>
                    <a:pt x="4605" y="6126"/>
                  </a:cubicBezTo>
                  <a:cubicBezTo>
                    <a:pt x="4810" y="5109"/>
                    <a:pt x="4357" y="3990"/>
                    <a:pt x="3503" y="3403"/>
                  </a:cubicBezTo>
                  <a:cubicBezTo>
                    <a:pt x="3015" y="3066"/>
                    <a:pt x="2430" y="2902"/>
                    <a:pt x="1910" y="2616"/>
                  </a:cubicBezTo>
                  <a:cubicBezTo>
                    <a:pt x="1520" y="2401"/>
                    <a:pt x="1170" y="2115"/>
                    <a:pt x="878" y="1778"/>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4341813" y="2376763"/>
              <a:ext cx="496875" cy="375875"/>
            </a:xfrm>
            <a:custGeom>
              <a:rect b="b" l="l" r="r" t="t"/>
              <a:pathLst>
                <a:path extrusionOk="0" h="15035" w="19875">
                  <a:moveTo>
                    <a:pt x="0" y="0"/>
                  </a:moveTo>
                  <a:lnTo>
                    <a:pt x="0" y="0"/>
                  </a:lnTo>
                  <a:cubicBezTo>
                    <a:pt x="446" y="826"/>
                    <a:pt x="890" y="1652"/>
                    <a:pt x="1374" y="2457"/>
                  </a:cubicBezTo>
                  <a:cubicBezTo>
                    <a:pt x="2140" y="3731"/>
                    <a:pt x="3002" y="4947"/>
                    <a:pt x="3862" y="6160"/>
                  </a:cubicBezTo>
                  <a:cubicBezTo>
                    <a:pt x="4450" y="6988"/>
                    <a:pt x="5036" y="7816"/>
                    <a:pt x="5624" y="8645"/>
                  </a:cubicBezTo>
                  <a:cubicBezTo>
                    <a:pt x="5624" y="9335"/>
                    <a:pt x="7450" y="11313"/>
                    <a:pt x="7906" y="11892"/>
                  </a:cubicBezTo>
                  <a:cubicBezTo>
                    <a:pt x="8687" y="12883"/>
                    <a:pt x="9659" y="13627"/>
                    <a:pt x="10720" y="14335"/>
                  </a:cubicBezTo>
                  <a:cubicBezTo>
                    <a:pt x="11350" y="14756"/>
                    <a:pt x="12102" y="15035"/>
                    <a:pt x="12852" y="15035"/>
                  </a:cubicBezTo>
                  <a:cubicBezTo>
                    <a:pt x="13073" y="15035"/>
                    <a:pt x="13293" y="15010"/>
                    <a:pt x="13511" y="14959"/>
                  </a:cubicBezTo>
                  <a:cubicBezTo>
                    <a:pt x="14651" y="14685"/>
                    <a:pt x="15479" y="13729"/>
                    <a:pt x="16439" y="13056"/>
                  </a:cubicBezTo>
                  <a:cubicBezTo>
                    <a:pt x="16881" y="12746"/>
                    <a:pt x="17366" y="12486"/>
                    <a:pt x="17735" y="12092"/>
                  </a:cubicBezTo>
                  <a:cubicBezTo>
                    <a:pt x="18589" y="11177"/>
                    <a:pt x="18746" y="9620"/>
                    <a:pt x="19874" y="9076"/>
                  </a:cubicBezTo>
                  <a:lnTo>
                    <a:pt x="19874" y="9076"/>
                  </a:lnTo>
                  <a:cubicBezTo>
                    <a:pt x="19328" y="9266"/>
                    <a:pt x="18817" y="9555"/>
                    <a:pt x="18371" y="9924"/>
                  </a:cubicBezTo>
                  <a:cubicBezTo>
                    <a:pt x="17744" y="10442"/>
                    <a:pt x="17249" y="11116"/>
                    <a:pt x="16581" y="11581"/>
                  </a:cubicBezTo>
                  <a:cubicBezTo>
                    <a:pt x="15918" y="12043"/>
                    <a:pt x="15124" y="12272"/>
                    <a:pt x="14340" y="12466"/>
                  </a:cubicBezTo>
                  <a:cubicBezTo>
                    <a:pt x="13802" y="12598"/>
                    <a:pt x="13250" y="12718"/>
                    <a:pt x="12699" y="12718"/>
                  </a:cubicBezTo>
                  <a:cubicBezTo>
                    <a:pt x="12547" y="12718"/>
                    <a:pt x="12394" y="12709"/>
                    <a:pt x="12243" y="12688"/>
                  </a:cubicBezTo>
                  <a:cubicBezTo>
                    <a:pt x="9391" y="12304"/>
                    <a:pt x="6398" y="9857"/>
                    <a:pt x="8025" y="6765"/>
                  </a:cubicBezTo>
                  <a:lnTo>
                    <a:pt x="8025" y="6765"/>
                  </a:lnTo>
                  <a:cubicBezTo>
                    <a:pt x="7645" y="6901"/>
                    <a:pt x="7263" y="7038"/>
                    <a:pt x="6883" y="7173"/>
                  </a:cubicBezTo>
                  <a:cubicBezTo>
                    <a:pt x="7031" y="6799"/>
                    <a:pt x="7180" y="6427"/>
                    <a:pt x="7330" y="6052"/>
                  </a:cubicBezTo>
                  <a:lnTo>
                    <a:pt x="7330" y="6052"/>
                  </a:lnTo>
                  <a:cubicBezTo>
                    <a:pt x="7094" y="6135"/>
                    <a:pt x="6849" y="6173"/>
                    <a:pt x="6602" y="6173"/>
                  </a:cubicBezTo>
                  <a:cubicBezTo>
                    <a:pt x="6016" y="6173"/>
                    <a:pt x="5422" y="5959"/>
                    <a:pt x="4926" y="5634"/>
                  </a:cubicBezTo>
                  <a:cubicBezTo>
                    <a:pt x="4222" y="5173"/>
                    <a:pt x="3678" y="4509"/>
                    <a:pt x="3145" y="3857"/>
                  </a:cubicBezTo>
                  <a:cubicBezTo>
                    <a:pt x="2098" y="2571"/>
                    <a:pt x="1049" y="1284"/>
                    <a:pt x="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3707138" y="1943488"/>
              <a:ext cx="480250" cy="628000"/>
            </a:xfrm>
            <a:custGeom>
              <a:rect b="b" l="l" r="r" t="t"/>
              <a:pathLst>
                <a:path extrusionOk="0" h="25120" w="19210">
                  <a:moveTo>
                    <a:pt x="15679" y="0"/>
                  </a:moveTo>
                  <a:cubicBezTo>
                    <a:pt x="15346" y="0"/>
                    <a:pt x="15007" y="236"/>
                    <a:pt x="14733" y="462"/>
                  </a:cubicBezTo>
                  <a:cubicBezTo>
                    <a:pt x="13909" y="1138"/>
                    <a:pt x="13086" y="1816"/>
                    <a:pt x="12262" y="2493"/>
                  </a:cubicBezTo>
                  <a:cubicBezTo>
                    <a:pt x="9541" y="4729"/>
                    <a:pt x="6818" y="6970"/>
                    <a:pt x="4284" y="9414"/>
                  </a:cubicBezTo>
                  <a:cubicBezTo>
                    <a:pt x="3245" y="10415"/>
                    <a:pt x="2226" y="11469"/>
                    <a:pt x="1530" y="12733"/>
                  </a:cubicBezTo>
                  <a:cubicBezTo>
                    <a:pt x="1" y="15504"/>
                    <a:pt x="298" y="19176"/>
                    <a:pt x="2252" y="21666"/>
                  </a:cubicBezTo>
                  <a:cubicBezTo>
                    <a:pt x="3037" y="22667"/>
                    <a:pt x="4050" y="23471"/>
                    <a:pt x="5134" y="24138"/>
                  </a:cubicBezTo>
                  <a:cubicBezTo>
                    <a:pt x="5987" y="24663"/>
                    <a:pt x="6936" y="25119"/>
                    <a:pt x="7934" y="25119"/>
                  </a:cubicBezTo>
                  <a:cubicBezTo>
                    <a:pt x="7970" y="25119"/>
                    <a:pt x="8006" y="25119"/>
                    <a:pt x="8042" y="25118"/>
                  </a:cubicBezTo>
                  <a:cubicBezTo>
                    <a:pt x="9534" y="25068"/>
                    <a:pt x="10772" y="24014"/>
                    <a:pt x="11935" y="23077"/>
                  </a:cubicBezTo>
                  <a:cubicBezTo>
                    <a:pt x="12951" y="22258"/>
                    <a:pt x="14156" y="21453"/>
                    <a:pt x="15422" y="21453"/>
                  </a:cubicBezTo>
                  <a:cubicBezTo>
                    <a:pt x="15604" y="21453"/>
                    <a:pt x="15788" y="21470"/>
                    <a:pt x="15972" y="21505"/>
                  </a:cubicBezTo>
                  <a:cubicBezTo>
                    <a:pt x="16130" y="21168"/>
                    <a:pt x="16085" y="20757"/>
                    <a:pt x="15893" y="20442"/>
                  </a:cubicBezTo>
                  <a:lnTo>
                    <a:pt x="15893" y="20442"/>
                  </a:lnTo>
                  <a:cubicBezTo>
                    <a:pt x="15859" y="18401"/>
                    <a:pt x="16419" y="16352"/>
                    <a:pt x="17491" y="14614"/>
                  </a:cubicBezTo>
                  <a:cubicBezTo>
                    <a:pt x="18127" y="13582"/>
                    <a:pt x="18963" y="12590"/>
                    <a:pt x="19067" y="11382"/>
                  </a:cubicBezTo>
                  <a:cubicBezTo>
                    <a:pt x="19209" y="9725"/>
                    <a:pt x="17948" y="8329"/>
                    <a:pt x="17190" y="6849"/>
                  </a:cubicBezTo>
                  <a:cubicBezTo>
                    <a:pt x="16131" y="4783"/>
                    <a:pt x="16028" y="2377"/>
                    <a:pt x="15945" y="56"/>
                  </a:cubicBezTo>
                  <a:cubicBezTo>
                    <a:pt x="15858" y="17"/>
                    <a:pt x="15769" y="0"/>
                    <a:pt x="15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3718338" y="1945163"/>
              <a:ext cx="480825" cy="619025"/>
            </a:xfrm>
            <a:custGeom>
              <a:rect b="b" l="l" r="r" t="t"/>
              <a:pathLst>
                <a:path extrusionOk="0" h="24761" w="19233">
                  <a:moveTo>
                    <a:pt x="15254" y="1"/>
                  </a:moveTo>
                  <a:cubicBezTo>
                    <a:pt x="13229" y="1459"/>
                    <a:pt x="11260" y="2993"/>
                    <a:pt x="9350" y="4598"/>
                  </a:cubicBezTo>
                  <a:cubicBezTo>
                    <a:pt x="7959" y="5764"/>
                    <a:pt x="6599" y="6969"/>
                    <a:pt x="5241" y="8174"/>
                  </a:cubicBezTo>
                  <a:cubicBezTo>
                    <a:pt x="3709" y="9530"/>
                    <a:pt x="2143" y="10931"/>
                    <a:pt x="1206" y="12751"/>
                  </a:cubicBezTo>
                  <a:cubicBezTo>
                    <a:pt x="52" y="14994"/>
                    <a:pt x="1" y="17774"/>
                    <a:pt x="1073" y="20058"/>
                  </a:cubicBezTo>
                  <a:cubicBezTo>
                    <a:pt x="2143" y="22342"/>
                    <a:pt x="4314" y="24080"/>
                    <a:pt x="6776" y="24628"/>
                  </a:cubicBezTo>
                  <a:cubicBezTo>
                    <a:pt x="7127" y="24706"/>
                    <a:pt x="7488" y="24760"/>
                    <a:pt x="7846" y="24760"/>
                  </a:cubicBezTo>
                  <a:cubicBezTo>
                    <a:pt x="8036" y="24760"/>
                    <a:pt x="8225" y="24745"/>
                    <a:pt x="8412" y="24710"/>
                  </a:cubicBezTo>
                  <a:cubicBezTo>
                    <a:pt x="9082" y="24583"/>
                    <a:pt x="9679" y="24209"/>
                    <a:pt x="10223" y="23800"/>
                  </a:cubicBezTo>
                  <a:cubicBezTo>
                    <a:pt x="10960" y="23244"/>
                    <a:pt x="11639" y="22608"/>
                    <a:pt x="12240" y="21906"/>
                  </a:cubicBezTo>
                  <a:lnTo>
                    <a:pt x="12240" y="21906"/>
                  </a:lnTo>
                  <a:cubicBezTo>
                    <a:pt x="11754" y="21968"/>
                    <a:pt x="11268" y="22031"/>
                    <a:pt x="10781" y="22094"/>
                  </a:cubicBezTo>
                  <a:lnTo>
                    <a:pt x="10781" y="22094"/>
                  </a:lnTo>
                  <a:cubicBezTo>
                    <a:pt x="10849" y="22053"/>
                    <a:pt x="10915" y="22009"/>
                    <a:pt x="10980" y="21960"/>
                  </a:cubicBezTo>
                  <a:lnTo>
                    <a:pt x="10980" y="21960"/>
                  </a:lnTo>
                  <a:lnTo>
                    <a:pt x="10240" y="22163"/>
                  </a:lnTo>
                  <a:cubicBezTo>
                    <a:pt x="10420" y="22140"/>
                    <a:pt x="10601" y="22117"/>
                    <a:pt x="10781" y="22094"/>
                  </a:cubicBezTo>
                  <a:lnTo>
                    <a:pt x="10781" y="22094"/>
                  </a:lnTo>
                  <a:cubicBezTo>
                    <a:pt x="10446" y="22291"/>
                    <a:pt x="10066" y="22381"/>
                    <a:pt x="9678" y="22381"/>
                  </a:cubicBezTo>
                  <a:cubicBezTo>
                    <a:pt x="8824" y="22381"/>
                    <a:pt x="7927" y="21946"/>
                    <a:pt x="7367" y="21273"/>
                  </a:cubicBezTo>
                  <a:cubicBezTo>
                    <a:pt x="6499" y="20231"/>
                    <a:pt x="6266" y="18807"/>
                    <a:pt x="6206" y="17454"/>
                  </a:cubicBezTo>
                  <a:cubicBezTo>
                    <a:pt x="6138" y="15931"/>
                    <a:pt x="6259" y="14370"/>
                    <a:pt x="6849" y="12966"/>
                  </a:cubicBezTo>
                  <a:cubicBezTo>
                    <a:pt x="7725" y="10881"/>
                    <a:pt x="9528" y="9356"/>
                    <a:pt x="11266" y="7914"/>
                  </a:cubicBezTo>
                  <a:cubicBezTo>
                    <a:pt x="11530" y="7695"/>
                    <a:pt x="11802" y="7471"/>
                    <a:pt x="12128" y="7367"/>
                  </a:cubicBezTo>
                  <a:cubicBezTo>
                    <a:pt x="12296" y="7313"/>
                    <a:pt x="12470" y="7293"/>
                    <a:pt x="12646" y="7293"/>
                  </a:cubicBezTo>
                  <a:cubicBezTo>
                    <a:pt x="12889" y="7293"/>
                    <a:pt x="13136" y="7331"/>
                    <a:pt x="13378" y="7370"/>
                  </a:cubicBezTo>
                  <a:cubicBezTo>
                    <a:pt x="14628" y="7568"/>
                    <a:pt x="15999" y="7837"/>
                    <a:pt x="16776" y="8835"/>
                  </a:cubicBezTo>
                  <a:cubicBezTo>
                    <a:pt x="17529" y="9800"/>
                    <a:pt x="17483" y="11182"/>
                    <a:pt x="17100" y="12345"/>
                  </a:cubicBezTo>
                  <a:cubicBezTo>
                    <a:pt x="16716" y="13507"/>
                    <a:pt x="16044" y="14555"/>
                    <a:pt x="15617" y="15702"/>
                  </a:cubicBezTo>
                  <a:cubicBezTo>
                    <a:pt x="15176" y="16889"/>
                    <a:pt x="15005" y="18176"/>
                    <a:pt x="15123" y="19436"/>
                  </a:cubicBezTo>
                  <a:cubicBezTo>
                    <a:pt x="15706" y="17415"/>
                    <a:pt x="16597" y="15484"/>
                    <a:pt x="17758" y="13730"/>
                  </a:cubicBezTo>
                  <a:cubicBezTo>
                    <a:pt x="18180" y="13094"/>
                    <a:pt x="18645" y="12460"/>
                    <a:pt x="18824" y="11718"/>
                  </a:cubicBezTo>
                  <a:cubicBezTo>
                    <a:pt x="19232" y="10027"/>
                    <a:pt x="18073" y="8414"/>
                    <a:pt x="17219" y="6896"/>
                  </a:cubicBezTo>
                  <a:cubicBezTo>
                    <a:pt x="16036" y="4795"/>
                    <a:pt x="15356" y="2411"/>
                    <a:pt x="1525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3721463" y="1940188"/>
              <a:ext cx="441325" cy="580125"/>
            </a:xfrm>
            <a:custGeom>
              <a:rect b="b" l="l" r="r" t="t"/>
              <a:pathLst>
                <a:path extrusionOk="0" h="23205" w="17653">
                  <a:moveTo>
                    <a:pt x="15271" y="0"/>
                  </a:moveTo>
                  <a:cubicBezTo>
                    <a:pt x="11021" y="2772"/>
                    <a:pt x="6851" y="5775"/>
                    <a:pt x="3528" y="9610"/>
                  </a:cubicBezTo>
                  <a:cubicBezTo>
                    <a:pt x="2375" y="10940"/>
                    <a:pt x="1318" y="12389"/>
                    <a:pt x="715" y="14042"/>
                  </a:cubicBezTo>
                  <a:cubicBezTo>
                    <a:pt x="111" y="15695"/>
                    <a:pt x="0" y="17582"/>
                    <a:pt x="713" y="19191"/>
                  </a:cubicBezTo>
                  <a:cubicBezTo>
                    <a:pt x="1374" y="20678"/>
                    <a:pt x="2644" y="21771"/>
                    <a:pt x="3952" y="22764"/>
                  </a:cubicBezTo>
                  <a:lnTo>
                    <a:pt x="3952" y="22764"/>
                  </a:lnTo>
                  <a:cubicBezTo>
                    <a:pt x="3551" y="22391"/>
                    <a:pt x="3236" y="21925"/>
                    <a:pt x="3046" y="21411"/>
                  </a:cubicBezTo>
                  <a:lnTo>
                    <a:pt x="3046" y="21411"/>
                  </a:lnTo>
                  <a:lnTo>
                    <a:pt x="3547" y="22156"/>
                  </a:lnTo>
                  <a:cubicBezTo>
                    <a:pt x="2533" y="20370"/>
                    <a:pt x="2445" y="18160"/>
                    <a:pt x="2978" y="16176"/>
                  </a:cubicBezTo>
                  <a:cubicBezTo>
                    <a:pt x="3512" y="14193"/>
                    <a:pt x="4621" y="12408"/>
                    <a:pt x="5892" y="10793"/>
                  </a:cubicBezTo>
                  <a:cubicBezTo>
                    <a:pt x="6481" y="10044"/>
                    <a:pt x="7114" y="9318"/>
                    <a:pt x="7892" y="8766"/>
                  </a:cubicBezTo>
                  <a:cubicBezTo>
                    <a:pt x="9014" y="7971"/>
                    <a:pt x="10331" y="7624"/>
                    <a:pt x="11685" y="7624"/>
                  </a:cubicBezTo>
                  <a:cubicBezTo>
                    <a:pt x="13777" y="7624"/>
                    <a:pt x="15959" y="8452"/>
                    <a:pt x="17653" y="9736"/>
                  </a:cubicBezTo>
                  <a:cubicBezTo>
                    <a:pt x="15691" y="6935"/>
                    <a:pt x="14824" y="3390"/>
                    <a:pt x="15271" y="0"/>
                  </a:cubicBezTo>
                  <a:close/>
                  <a:moveTo>
                    <a:pt x="3952" y="22764"/>
                  </a:moveTo>
                  <a:cubicBezTo>
                    <a:pt x="4132" y="22931"/>
                    <a:pt x="4330" y="23079"/>
                    <a:pt x="4542" y="23205"/>
                  </a:cubicBezTo>
                  <a:cubicBezTo>
                    <a:pt x="4346" y="23059"/>
                    <a:pt x="4148" y="22913"/>
                    <a:pt x="3952" y="227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3873788" y="1935888"/>
              <a:ext cx="249525" cy="192950"/>
            </a:xfrm>
            <a:custGeom>
              <a:rect b="b" l="l" r="r" t="t"/>
              <a:pathLst>
                <a:path extrusionOk="0" h="7718" w="9981">
                  <a:moveTo>
                    <a:pt x="8925" y="1"/>
                  </a:moveTo>
                  <a:cubicBezTo>
                    <a:pt x="8750" y="1"/>
                    <a:pt x="8592" y="128"/>
                    <a:pt x="8456" y="246"/>
                  </a:cubicBezTo>
                  <a:cubicBezTo>
                    <a:pt x="6158" y="2277"/>
                    <a:pt x="3860" y="4307"/>
                    <a:pt x="1563" y="6338"/>
                  </a:cubicBezTo>
                  <a:lnTo>
                    <a:pt x="1563" y="6338"/>
                  </a:lnTo>
                  <a:cubicBezTo>
                    <a:pt x="2141" y="5985"/>
                    <a:pt x="2780" y="5732"/>
                    <a:pt x="3444" y="5597"/>
                  </a:cubicBezTo>
                  <a:cubicBezTo>
                    <a:pt x="3982" y="5487"/>
                    <a:pt x="4532" y="5455"/>
                    <a:pt x="5080" y="5422"/>
                  </a:cubicBezTo>
                  <a:cubicBezTo>
                    <a:pt x="5652" y="5388"/>
                    <a:pt x="6232" y="5356"/>
                    <a:pt x="6809" y="5356"/>
                  </a:cubicBezTo>
                  <a:cubicBezTo>
                    <a:pt x="7905" y="5356"/>
                    <a:pt x="8989" y="5473"/>
                    <a:pt x="9981" y="5919"/>
                  </a:cubicBezTo>
                  <a:cubicBezTo>
                    <a:pt x="9451" y="4291"/>
                    <a:pt x="9234" y="2564"/>
                    <a:pt x="9346" y="856"/>
                  </a:cubicBezTo>
                  <a:cubicBezTo>
                    <a:pt x="9367" y="517"/>
                    <a:pt x="9319" y="61"/>
                    <a:pt x="8983" y="6"/>
                  </a:cubicBezTo>
                  <a:cubicBezTo>
                    <a:pt x="8964" y="2"/>
                    <a:pt x="8944" y="1"/>
                    <a:pt x="8925" y="1"/>
                  </a:cubicBezTo>
                  <a:close/>
                  <a:moveTo>
                    <a:pt x="1563" y="6338"/>
                  </a:moveTo>
                  <a:cubicBezTo>
                    <a:pt x="1230" y="6541"/>
                    <a:pt x="917" y="6777"/>
                    <a:pt x="631" y="7042"/>
                  </a:cubicBezTo>
                  <a:lnTo>
                    <a:pt x="1" y="7718"/>
                  </a:lnTo>
                  <a:cubicBezTo>
                    <a:pt x="521" y="7258"/>
                    <a:pt x="1042" y="6798"/>
                    <a:pt x="1563" y="6338"/>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4023888" y="1939138"/>
              <a:ext cx="198400" cy="285125"/>
            </a:xfrm>
            <a:custGeom>
              <a:rect b="b" l="l" r="r" t="t"/>
              <a:pathLst>
                <a:path extrusionOk="0" h="11405" w="7936">
                  <a:moveTo>
                    <a:pt x="3189" y="1"/>
                  </a:moveTo>
                  <a:cubicBezTo>
                    <a:pt x="2981" y="1"/>
                    <a:pt x="2727" y="160"/>
                    <a:pt x="2562" y="324"/>
                  </a:cubicBezTo>
                  <a:cubicBezTo>
                    <a:pt x="1708" y="1169"/>
                    <a:pt x="854" y="2014"/>
                    <a:pt x="1" y="2858"/>
                  </a:cubicBezTo>
                  <a:lnTo>
                    <a:pt x="1004" y="2289"/>
                  </a:lnTo>
                  <a:cubicBezTo>
                    <a:pt x="1744" y="2565"/>
                    <a:pt x="2030" y="3435"/>
                    <a:pt x="2262" y="4190"/>
                  </a:cubicBezTo>
                  <a:cubicBezTo>
                    <a:pt x="3196" y="7217"/>
                    <a:pt x="4985" y="10256"/>
                    <a:pt x="7936" y="11405"/>
                  </a:cubicBezTo>
                  <a:cubicBezTo>
                    <a:pt x="6307" y="10180"/>
                    <a:pt x="5114" y="8425"/>
                    <a:pt x="4402" y="6516"/>
                  </a:cubicBezTo>
                  <a:cubicBezTo>
                    <a:pt x="3691" y="4606"/>
                    <a:pt x="3447" y="2542"/>
                    <a:pt x="3512" y="504"/>
                  </a:cubicBezTo>
                  <a:cubicBezTo>
                    <a:pt x="3516" y="375"/>
                    <a:pt x="3518" y="235"/>
                    <a:pt x="3444" y="130"/>
                  </a:cubicBezTo>
                  <a:cubicBezTo>
                    <a:pt x="3380" y="38"/>
                    <a:pt x="3290" y="1"/>
                    <a:pt x="318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3720288" y="2144963"/>
              <a:ext cx="136125" cy="413300"/>
            </a:xfrm>
            <a:custGeom>
              <a:rect b="b" l="l" r="r" t="t"/>
              <a:pathLst>
                <a:path extrusionOk="0" h="16532" w="5445">
                  <a:moveTo>
                    <a:pt x="5118" y="0"/>
                  </a:moveTo>
                  <a:lnTo>
                    <a:pt x="5118" y="0"/>
                  </a:lnTo>
                  <a:cubicBezTo>
                    <a:pt x="3022" y="1688"/>
                    <a:pt x="956" y="3724"/>
                    <a:pt x="415" y="6362"/>
                  </a:cubicBezTo>
                  <a:cubicBezTo>
                    <a:pt x="1" y="8375"/>
                    <a:pt x="554" y="10494"/>
                    <a:pt x="1557" y="12289"/>
                  </a:cubicBezTo>
                  <a:cubicBezTo>
                    <a:pt x="2502" y="13978"/>
                    <a:pt x="3844" y="15443"/>
                    <a:pt x="5444" y="16531"/>
                  </a:cubicBezTo>
                  <a:lnTo>
                    <a:pt x="5102" y="15959"/>
                  </a:lnTo>
                  <a:cubicBezTo>
                    <a:pt x="3177" y="13854"/>
                    <a:pt x="2330" y="10898"/>
                    <a:pt x="2467" y="8048"/>
                  </a:cubicBezTo>
                  <a:cubicBezTo>
                    <a:pt x="2603" y="5198"/>
                    <a:pt x="3654" y="2450"/>
                    <a:pt x="5118"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3873838" y="2204413"/>
              <a:ext cx="242500" cy="246925"/>
            </a:xfrm>
            <a:custGeom>
              <a:rect b="b" l="l" r="r" t="t"/>
              <a:pathLst>
                <a:path extrusionOk="0" h="9877" w="9700">
                  <a:moveTo>
                    <a:pt x="8971" y="0"/>
                  </a:moveTo>
                  <a:cubicBezTo>
                    <a:pt x="8727" y="0"/>
                    <a:pt x="8486" y="228"/>
                    <a:pt x="8337" y="451"/>
                  </a:cubicBezTo>
                  <a:cubicBezTo>
                    <a:pt x="7582" y="1588"/>
                    <a:pt x="7376" y="3075"/>
                    <a:pt x="6411" y="4041"/>
                  </a:cubicBezTo>
                  <a:cubicBezTo>
                    <a:pt x="5729" y="4725"/>
                    <a:pt x="4433" y="5788"/>
                    <a:pt x="3556" y="6157"/>
                  </a:cubicBezTo>
                  <a:cubicBezTo>
                    <a:pt x="2716" y="6509"/>
                    <a:pt x="1771" y="6522"/>
                    <a:pt x="907" y="6807"/>
                  </a:cubicBezTo>
                  <a:cubicBezTo>
                    <a:pt x="672" y="6885"/>
                    <a:pt x="443" y="6983"/>
                    <a:pt x="250" y="7134"/>
                  </a:cubicBezTo>
                  <a:cubicBezTo>
                    <a:pt x="158" y="7205"/>
                    <a:pt x="74" y="7274"/>
                    <a:pt x="0" y="7345"/>
                  </a:cubicBezTo>
                  <a:cubicBezTo>
                    <a:pt x="42" y="8045"/>
                    <a:pt x="141" y="8757"/>
                    <a:pt x="354" y="9418"/>
                  </a:cubicBezTo>
                  <a:cubicBezTo>
                    <a:pt x="580" y="9490"/>
                    <a:pt x="835" y="9528"/>
                    <a:pt x="1101" y="9528"/>
                  </a:cubicBezTo>
                  <a:cubicBezTo>
                    <a:pt x="1354" y="9528"/>
                    <a:pt x="1616" y="9494"/>
                    <a:pt x="1875" y="9418"/>
                  </a:cubicBezTo>
                  <a:cubicBezTo>
                    <a:pt x="2228" y="9314"/>
                    <a:pt x="2597" y="9263"/>
                    <a:pt x="2966" y="9263"/>
                  </a:cubicBezTo>
                  <a:cubicBezTo>
                    <a:pt x="3364" y="9263"/>
                    <a:pt x="3761" y="9323"/>
                    <a:pt x="4141" y="9442"/>
                  </a:cubicBezTo>
                  <a:cubicBezTo>
                    <a:pt x="4653" y="9605"/>
                    <a:pt x="5163" y="9876"/>
                    <a:pt x="5687" y="9876"/>
                  </a:cubicBezTo>
                  <a:cubicBezTo>
                    <a:pt x="5771" y="9876"/>
                    <a:pt x="5856" y="9869"/>
                    <a:pt x="5940" y="9853"/>
                  </a:cubicBezTo>
                  <a:cubicBezTo>
                    <a:pt x="6490" y="9753"/>
                    <a:pt x="6917" y="9301"/>
                    <a:pt x="7167" y="8802"/>
                  </a:cubicBezTo>
                  <a:cubicBezTo>
                    <a:pt x="7415" y="8303"/>
                    <a:pt x="7523" y="7746"/>
                    <a:pt x="7684" y="7210"/>
                  </a:cubicBezTo>
                  <a:cubicBezTo>
                    <a:pt x="8047" y="6006"/>
                    <a:pt x="8684" y="4902"/>
                    <a:pt x="9103" y="3715"/>
                  </a:cubicBezTo>
                  <a:cubicBezTo>
                    <a:pt x="9520" y="2528"/>
                    <a:pt x="9700" y="1169"/>
                    <a:pt x="9141" y="41"/>
                  </a:cubicBezTo>
                  <a:cubicBezTo>
                    <a:pt x="9085" y="13"/>
                    <a:pt x="9027" y="0"/>
                    <a:pt x="8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3848088" y="2388013"/>
              <a:ext cx="34600" cy="51850"/>
            </a:xfrm>
            <a:custGeom>
              <a:rect b="b" l="l" r="r" t="t"/>
              <a:pathLst>
                <a:path extrusionOk="0" h="2074" w="1384">
                  <a:moveTo>
                    <a:pt x="1030" y="1"/>
                  </a:moveTo>
                  <a:lnTo>
                    <a:pt x="1030" y="1"/>
                  </a:lnTo>
                  <a:cubicBezTo>
                    <a:pt x="1" y="957"/>
                    <a:pt x="469" y="1783"/>
                    <a:pt x="1384" y="2074"/>
                  </a:cubicBezTo>
                  <a:cubicBezTo>
                    <a:pt x="1171" y="1413"/>
                    <a:pt x="1072" y="701"/>
                    <a:pt x="1030" y="1"/>
                  </a:cubicBezTo>
                  <a:close/>
                </a:path>
              </a:pathLst>
            </a:custGeom>
            <a:solidFill>
              <a:srgbClr val="B945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3958863" y="2318888"/>
              <a:ext cx="544075" cy="474125"/>
            </a:xfrm>
            <a:custGeom>
              <a:rect b="b" l="l" r="r" t="t"/>
              <a:pathLst>
                <a:path extrusionOk="0" h="18965" w="21763">
                  <a:moveTo>
                    <a:pt x="7685" y="0"/>
                  </a:moveTo>
                  <a:lnTo>
                    <a:pt x="7685" y="0"/>
                  </a:lnTo>
                  <a:cubicBezTo>
                    <a:pt x="7628" y="763"/>
                    <a:pt x="6346" y="2212"/>
                    <a:pt x="6076" y="3090"/>
                  </a:cubicBezTo>
                  <a:cubicBezTo>
                    <a:pt x="5699" y="4317"/>
                    <a:pt x="5852" y="5461"/>
                    <a:pt x="5932" y="6729"/>
                  </a:cubicBezTo>
                  <a:cubicBezTo>
                    <a:pt x="5894" y="6729"/>
                    <a:pt x="5856" y="6729"/>
                    <a:pt x="5818" y="6729"/>
                  </a:cubicBezTo>
                  <a:cubicBezTo>
                    <a:pt x="4772" y="6729"/>
                    <a:pt x="3691" y="6753"/>
                    <a:pt x="2753" y="7210"/>
                  </a:cubicBezTo>
                  <a:cubicBezTo>
                    <a:pt x="1887" y="7633"/>
                    <a:pt x="286" y="8893"/>
                    <a:pt x="127" y="9906"/>
                  </a:cubicBezTo>
                  <a:cubicBezTo>
                    <a:pt x="0" y="10727"/>
                    <a:pt x="730" y="11468"/>
                    <a:pt x="1521" y="11716"/>
                  </a:cubicBezTo>
                  <a:cubicBezTo>
                    <a:pt x="2314" y="11966"/>
                    <a:pt x="3167" y="11873"/>
                    <a:pt x="3996" y="11914"/>
                  </a:cubicBezTo>
                  <a:cubicBezTo>
                    <a:pt x="5347" y="11979"/>
                    <a:pt x="6652" y="12401"/>
                    <a:pt x="7938" y="12820"/>
                  </a:cubicBezTo>
                  <a:cubicBezTo>
                    <a:pt x="10356" y="13608"/>
                    <a:pt x="12811" y="14413"/>
                    <a:pt x="14919" y="15838"/>
                  </a:cubicBezTo>
                  <a:cubicBezTo>
                    <a:pt x="16727" y="17060"/>
                    <a:pt x="18399" y="18778"/>
                    <a:pt x="20575" y="18955"/>
                  </a:cubicBezTo>
                  <a:cubicBezTo>
                    <a:pt x="20640" y="18960"/>
                    <a:pt x="20706" y="18964"/>
                    <a:pt x="20773" y="18964"/>
                  </a:cubicBezTo>
                  <a:cubicBezTo>
                    <a:pt x="20935" y="18964"/>
                    <a:pt x="21097" y="18942"/>
                    <a:pt x="21240" y="18869"/>
                  </a:cubicBezTo>
                  <a:cubicBezTo>
                    <a:pt x="21649" y="18660"/>
                    <a:pt x="21763" y="18099"/>
                    <a:pt x="21612" y="17667"/>
                  </a:cubicBezTo>
                  <a:cubicBezTo>
                    <a:pt x="21461" y="17234"/>
                    <a:pt x="21116" y="16902"/>
                    <a:pt x="20783" y="16589"/>
                  </a:cubicBezTo>
                  <a:cubicBezTo>
                    <a:pt x="19571" y="15444"/>
                    <a:pt x="18359" y="14300"/>
                    <a:pt x="17148" y="13156"/>
                  </a:cubicBezTo>
                  <a:cubicBezTo>
                    <a:pt x="17010" y="13388"/>
                    <a:pt x="16778" y="13475"/>
                    <a:pt x="16515" y="13475"/>
                  </a:cubicBezTo>
                  <a:cubicBezTo>
                    <a:pt x="16178" y="13475"/>
                    <a:pt x="15791" y="13332"/>
                    <a:pt x="15487" y="13166"/>
                  </a:cubicBezTo>
                  <a:cubicBezTo>
                    <a:pt x="12925" y="11764"/>
                    <a:pt x="10254" y="10318"/>
                    <a:pt x="8871" y="7621"/>
                  </a:cubicBezTo>
                  <a:cubicBezTo>
                    <a:pt x="7671" y="5282"/>
                    <a:pt x="7495" y="2527"/>
                    <a:pt x="76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3958263" y="2483163"/>
              <a:ext cx="203475" cy="156475"/>
            </a:xfrm>
            <a:custGeom>
              <a:rect b="b" l="l" r="r" t="t"/>
              <a:pathLst>
                <a:path extrusionOk="0" h="6259" w="8139">
                  <a:moveTo>
                    <a:pt x="4296" y="0"/>
                  </a:moveTo>
                  <a:cubicBezTo>
                    <a:pt x="3902" y="0"/>
                    <a:pt x="3503" y="82"/>
                    <a:pt x="3134" y="222"/>
                  </a:cubicBezTo>
                  <a:cubicBezTo>
                    <a:pt x="2453" y="481"/>
                    <a:pt x="1859" y="926"/>
                    <a:pt x="1319" y="1414"/>
                  </a:cubicBezTo>
                  <a:cubicBezTo>
                    <a:pt x="883" y="1810"/>
                    <a:pt x="468" y="2250"/>
                    <a:pt x="239" y="2792"/>
                  </a:cubicBezTo>
                  <a:cubicBezTo>
                    <a:pt x="11" y="3333"/>
                    <a:pt x="1" y="3998"/>
                    <a:pt x="342" y="4477"/>
                  </a:cubicBezTo>
                  <a:cubicBezTo>
                    <a:pt x="758" y="5062"/>
                    <a:pt x="1544" y="5220"/>
                    <a:pt x="2253" y="5332"/>
                  </a:cubicBezTo>
                  <a:cubicBezTo>
                    <a:pt x="4049" y="5615"/>
                    <a:pt x="5845" y="5897"/>
                    <a:pt x="7641" y="6180"/>
                  </a:cubicBezTo>
                  <a:lnTo>
                    <a:pt x="7641" y="6180"/>
                  </a:lnTo>
                  <a:cubicBezTo>
                    <a:pt x="7295" y="6084"/>
                    <a:pt x="6971" y="5905"/>
                    <a:pt x="6705" y="5664"/>
                  </a:cubicBezTo>
                  <a:lnTo>
                    <a:pt x="6705" y="5664"/>
                  </a:lnTo>
                  <a:cubicBezTo>
                    <a:pt x="6823" y="5693"/>
                    <a:pt x="6943" y="5716"/>
                    <a:pt x="7064" y="5732"/>
                  </a:cubicBezTo>
                  <a:lnTo>
                    <a:pt x="6324" y="5212"/>
                  </a:lnTo>
                  <a:lnTo>
                    <a:pt x="6324" y="5212"/>
                  </a:lnTo>
                  <a:cubicBezTo>
                    <a:pt x="6430" y="5379"/>
                    <a:pt x="6559" y="5531"/>
                    <a:pt x="6705" y="5664"/>
                  </a:cubicBezTo>
                  <a:lnTo>
                    <a:pt x="6705" y="5664"/>
                  </a:lnTo>
                  <a:cubicBezTo>
                    <a:pt x="5154" y="5282"/>
                    <a:pt x="3901" y="3835"/>
                    <a:pt x="3796" y="2234"/>
                  </a:cubicBezTo>
                  <a:cubicBezTo>
                    <a:pt x="3769" y="1826"/>
                    <a:pt x="3813" y="1403"/>
                    <a:pt x="4009" y="1045"/>
                  </a:cubicBezTo>
                  <a:cubicBezTo>
                    <a:pt x="4206" y="688"/>
                    <a:pt x="4575" y="408"/>
                    <a:pt x="4982" y="401"/>
                  </a:cubicBezTo>
                  <a:cubicBezTo>
                    <a:pt x="5134" y="399"/>
                    <a:pt x="5367" y="299"/>
                    <a:pt x="5266" y="186"/>
                  </a:cubicBezTo>
                  <a:cubicBezTo>
                    <a:pt x="4958" y="58"/>
                    <a:pt x="4629" y="0"/>
                    <a:pt x="4296" y="0"/>
                  </a:cubicBezTo>
                  <a:close/>
                  <a:moveTo>
                    <a:pt x="7641" y="6180"/>
                  </a:moveTo>
                  <a:lnTo>
                    <a:pt x="7641" y="6180"/>
                  </a:lnTo>
                  <a:cubicBezTo>
                    <a:pt x="7803" y="6225"/>
                    <a:pt x="7970" y="6252"/>
                    <a:pt x="8138" y="6258"/>
                  </a:cubicBezTo>
                  <a:cubicBezTo>
                    <a:pt x="7973" y="6232"/>
                    <a:pt x="7807" y="6206"/>
                    <a:pt x="7641" y="618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3958338" y="2482263"/>
              <a:ext cx="151525" cy="134475"/>
            </a:xfrm>
            <a:custGeom>
              <a:rect b="b" l="l" r="r" t="t"/>
              <a:pathLst>
                <a:path extrusionOk="0" h="5379" w="6061">
                  <a:moveTo>
                    <a:pt x="4424" y="1"/>
                  </a:moveTo>
                  <a:cubicBezTo>
                    <a:pt x="4221" y="1"/>
                    <a:pt x="4018" y="28"/>
                    <a:pt x="3827" y="84"/>
                  </a:cubicBezTo>
                  <a:cubicBezTo>
                    <a:pt x="2984" y="328"/>
                    <a:pt x="2322" y="963"/>
                    <a:pt x="1696" y="1577"/>
                  </a:cubicBezTo>
                  <a:cubicBezTo>
                    <a:pt x="1414" y="1853"/>
                    <a:pt x="1132" y="2130"/>
                    <a:pt x="850" y="2407"/>
                  </a:cubicBezTo>
                  <a:cubicBezTo>
                    <a:pt x="673" y="2578"/>
                    <a:pt x="494" y="2756"/>
                    <a:pt x="380" y="2975"/>
                  </a:cubicBezTo>
                  <a:cubicBezTo>
                    <a:pt x="1" y="3699"/>
                    <a:pt x="497" y="4632"/>
                    <a:pt x="1217" y="5019"/>
                  </a:cubicBezTo>
                  <a:cubicBezTo>
                    <a:pt x="1781" y="5322"/>
                    <a:pt x="2430" y="5379"/>
                    <a:pt x="3078" y="5379"/>
                  </a:cubicBezTo>
                  <a:cubicBezTo>
                    <a:pt x="3257" y="5379"/>
                    <a:pt x="3436" y="5374"/>
                    <a:pt x="3613" y="5370"/>
                  </a:cubicBezTo>
                  <a:lnTo>
                    <a:pt x="3070" y="5183"/>
                  </a:lnTo>
                  <a:cubicBezTo>
                    <a:pt x="2364" y="5146"/>
                    <a:pt x="1742" y="4514"/>
                    <a:pt x="1714" y="3809"/>
                  </a:cubicBezTo>
                  <a:cubicBezTo>
                    <a:pt x="1689" y="3199"/>
                    <a:pt x="2052" y="2643"/>
                    <a:pt x="2446" y="2176"/>
                  </a:cubicBezTo>
                  <a:cubicBezTo>
                    <a:pt x="2894" y="1647"/>
                    <a:pt x="3418" y="1158"/>
                    <a:pt x="4057" y="888"/>
                  </a:cubicBezTo>
                  <a:cubicBezTo>
                    <a:pt x="4367" y="756"/>
                    <a:pt x="4708" y="682"/>
                    <a:pt x="5045" y="682"/>
                  </a:cubicBezTo>
                  <a:cubicBezTo>
                    <a:pt x="5403" y="682"/>
                    <a:pt x="5755" y="765"/>
                    <a:pt x="6061" y="951"/>
                  </a:cubicBezTo>
                  <a:cubicBezTo>
                    <a:pt x="5812" y="321"/>
                    <a:pt x="5116" y="1"/>
                    <a:pt x="442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4345338" y="2708038"/>
              <a:ext cx="153125" cy="94500"/>
            </a:xfrm>
            <a:custGeom>
              <a:rect b="b" l="l" r="r" t="t"/>
              <a:pathLst>
                <a:path extrusionOk="0" h="3780" w="6125">
                  <a:moveTo>
                    <a:pt x="0" y="547"/>
                  </a:moveTo>
                  <a:lnTo>
                    <a:pt x="503" y="919"/>
                  </a:lnTo>
                  <a:lnTo>
                    <a:pt x="503" y="919"/>
                  </a:lnTo>
                  <a:cubicBezTo>
                    <a:pt x="341" y="788"/>
                    <a:pt x="174" y="662"/>
                    <a:pt x="0" y="547"/>
                  </a:cubicBezTo>
                  <a:close/>
                  <a:moveTo>
                    <a:pt x="503" y="919"/>
                  </a:moveTo>
                  <a:cubicBezTo>
                    <a:pt x="929" y="1260"/>
                    <a:pt x="1330" y="1635"/>
                    <a:pt x="1782" y="1935"/>
                  </a:cubicBezTo>
                  <a:lnTo>
                    <a:pt x="1782" y="1935"/>
                  </a:lnTo>
                  <a:cubicBezTo>
                    <a:pt x="1686" y="1857"/>
                    <a:pt x="1598" y="1771"/>
                    <a:pt x="1523" y="1670"/>
                  </a:cubicBezTo>
                  <a:lnTo>
                    <a:pt x="503" y="919"/>
                  </a:lnTo>
                  <a:close/>
                  <a:moveTo>
                    <a:pt x="3778" y="1"/>
                  </a:moveTo>
                  <a:lnTo>
                    <a:pt x="3778" y="1"/>
                  </a:lnTo>
                  <a:cubicBezTo>
                    <a:pt x="4206" y="597"/>
                    <a:pt x="4432" y="1336"/>
                    <a:pt x="4413" y="2070"/>
                  </a:cubicBezTo>
                  <a:cubicBezTo>
                    <a:pt x="4116" y="2339"/>
                    <a:pt x="3734" y="2452"/>
                    <a:pt x="3335" y="2452"/>
                  </a:cubicBezTo>
                  <a:cubicBezTo>
                    <a:pt x="2887" y="2452"/>
                    <a:pt x="2419" y="2309"/>
                    <a:pt x="2028" y="2087"/>
                  </a:cubicBezTo>
                  <a:cubicBezTo>
                    <a:pt x="1944" y="2039"/>
                    <a:pt x="1863" y="1988"/>
                    <a:pt x="1782" y="1935"/>
                  </a:cubicBezTo>
                  <a:lnTo>
                    <a:pt x="1782" y="1935"/>
                  </a:lnTo>
                  <a:cubicBezTo>
                    <a:pt x="2059" y="2158"/>
                    <a:pt x="2405" y="2306"/>
                    <a:pt x="2711" y="2496"/>
                  </a:cubicBezTo>
                  <a:cubicBezTo>
                    <a:pt x="3112" y="2745"/>
                    <a:pt x="3457" y="3075"/>
                    <a:pt x="3845" y="3341"/>
                  </a:cubicBezTo>
                  <a:cubicBezTo>
                    <a:pt x="4199" y="3585"/>
                    <a:pt x="4611" y="3779"/>
                    <a:pt x="5035" y="3779"/>
                  </a:cubicBezTo>
                  <a:cubicBezTo>
                    <a:pt x="5078" y="3779"/>
                    <a:pt x="5121" y="3777"/>
                    <a:pt x="5164" y="3773"/>
                  </a:cubicBezTo>
                  <a:cubicBezTo>
                    <a:pt x="5634" y="3728"/>
                    <a:pt x="6095" y="3361"/>
                    <a:pt x="6112" y="2888"/>
                  </a:cubicBezTo>
                  <a:cubicBezTo>
                    <a:pt x="6125" y="2522"/>
                    <a:pt x="5884" y="2199"/>
                    <a:pt x="5648" y="1918"/>
                  </a:cubicBezTo>
                  <a:cubicBezTo>
                    <a:pt x="5073" y="1234"/>
                    <a:pt x="4447" y="594"/>
                    <a:pt x="3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4105463" y="2276013"/>
              <a:ext cx="171875" cy="204850"/>
            </a:xfrm>
            <a:custGeom>
              <a:rect b="b" l="l" r="r" t="t"/>
              <a:pathLst>
                <a:path extrusionOk="0" h="8194" w="6875">
                  <a:moveTo>
                    <a:pt x="4201" y="1"/>
                  </a:moveTo>
                  <a:cubicBezTo>
                    <a:pt x="4034" y="1"/>
                    <a:pt x="3867" y="19"/>
                    <a:pt x="3700" y="57"/>
                  </a:cubicBezTo>
                  <a:cubicBezTo>
                    <a:pt x="2851" y="251"/>
                    <a:pt x="2197" y="928"/>
                    <a:pt x="1697" y="1641"/>
                  </a:cubicBezTo>
                  <a:cubicBezTo>
                    <a:pt x="623" y="3176"/>
                    <a:pt x="24" y="5039"/>
                    <a:pt x="3" y="6912"/>
                  </a:cubicBezTo>
                  <a:cubicBezTo>
                    <a:pt x="1" y="7116"/>
                    <a:pt x="6" y="7322"/>
                    <a:pt x="70" y="7514"/>
                  </a:cubicBezTo>
                  <a:cubicBezTo>
                    <a:pt x="207" y="7930"/>
                    <a:pt x="649" y="8194"/>
                    <a:pt x="1080" y="8194"/>
                  </a:cubicBezTo>
                  <a:cubicBezTo>
                    <a:pt x="1256" y="8194"/>
                    <a:pt x="1431" y="8150"/>
                    <a:pt x="1582" y="8053"/>
                  </a:cubicBezTo>
                  <a:lnTo>
                    <a:pt x="1003" y="8007"/>
                  </a:lnTo>
                  <a:cubicBezTo>
                    <a:pt x="629" y="6992"/>
                    <a:pt x="876" y="5837"/>
                    <a:pt x="1377" y="4877"/>
                  </a:cubicBezTo>
                  <a:cubicBezTo>
                    <a:pt x="2426" y="2869"/>
                    <a:pt x="4609" y="1504"/>
                    <a:pt x="6874" y="1442"/>
                  </a:cubicBezTo>
                  <a:cubicBezTo>
                    <a:pt x="6186" y="661"/>
                    <a:pt x="5211" y="1"/>
                    <a:pt x="420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4220713" y="2289913"/>
              <a:ext cx="170450" cy="341050"/>
            </a:xfrm>
            <a:custGeom>
              <a:rect b="b" l="l" r="r" t="t"/>
              <a:pathLst>
                <a:path extrusionOk="0" h="13642" w="6818">
                  <a:moveTo>
                    <a:pt x="0" y="0"/>
                  </a:moveTo>
                  <a:lnTo>
                    <a:pt x="665" y="441"/>
                  </a:lnTo>
                  <a:cubicBezTo>
                    <a:pt x="2624" y="1948"/>
                    <a:pt x="3365" y="4524"/>
                    <a:pt x="3922" y="6931"/>
                  </a:cubicBezTo>
                  <a:cubicBezTo>
                    <a:pt x="4478" y="9340"/>
                    <a:pt x="5045" y="11916"/>
                    <a:pt x="6817" y="13641"/>
                  </a:cubicBezTo>
                  <a:cubicBezTo>
                    <a:pt x="6103" y="12290"/>
                    <a:pt x="5601" y="10828"/>
                    <a:pt x="5335" y="9323"/>
                  </a:cubicBezTo>
                  <a:cubicBezTo>
                    <a:pt x="5112" y="8058"/>
                    <a:pt x="5054" y="6765"/>
                    <a:pt x="4748" y="5518"/>
                  </a:cubicBezTo>
                  <a:cubicBezTo>
                    <a:pt x="4145" y="3054"/>
                    <a:pt x="2420" y="762"/>
                    <a:pt x="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5"/>
            <p:cNvSpPr/>
            <p:nvPr/>
          </p:nvSpPr>
          <p:spPr>
            <a:xfrm>
              <a:off x="3864088" y="2281113"/>
              <a:ext cx="1100625" cy="593975"/>
            </a:xfrm>
            <a:custGeom>
              <a:rect b="b" l="l" r="r" t="t"/>
              <a:pathLst>
                <a:path extrusionOk="0" h="23759" w="44025">
                  <a:moveTo>
                    <a:pt x="40604" y="0"/>
                  </a:moveTo>
                  <a:lnTo>
                    <a:pt x="40604" y="0"/>
                  </a:lnTo>
                  <a:cubicBezTo>
                    <a:pt x="40739" y="365"/>
                    <a:pt x="40885" y="726"/>
                    <a:pt x="41039" y="1083"/>
                  </a:cubicBezTo>
                  <a:lnTo>
                    <a:pt x="41039" y="1083"/>
                  </a:lnTo>
                  <a:cubicBezTo>
                    <a:pt x="40925" y="713"/>
                    <a:pt x="40783" y="351"/>
                    <a:pt x="40604" y="0"/>
                  </a:cubicBezTo>
                  <a:close/>
                  <a:moveTo>
                    <a:pt x="41039" y="1083"/>
                  </a:moveTo>
                  <a:cubicBezTo>
                    <a:pt x="41768" y="3461"/>
                    <a:pt x="41329" y="6178"/>
                    <a:pt x="42028" y="8613"/>
                  </a:cubicBezTo>
                  <a:cubicBezTo>
                    <a:pt x="42145" y="9018"/>
                    <a:pt x="42293" y="9419"/>
                    <a:pt x="42357" y="9837"/>
                  </a:cubicBezTo>
                  <a:cubicBezTo>
                    <a:pt x="42551" y="11086"/>
                    <a:pt x="41932" y="12136"/>
                    <a:pt x="41032" y="12942"/>
                  </a:cubicBezTo>
                  <a:cubicBezTo>
                    <a:pt x="40156" y="13727"/>
                    <a:pt x="38872" y="13965"/>
                    <a:pt x="38065" y="14820"/>
                  </a:cubicBezTo>
                  <a:cubicBezTo>
                    <a:pt x="37343" y="15590"/>
                    <a:pt x="37108" y="16755"/>
                    <a:pt x="36282" y="17412"/>
                  </a:cubicBezTo>
                  <a:cubicBezTo>
                    <a:pt x="35900" y="17715"/>
                    <a:pt x="35425" y="17879"/>
                    <a:pt x="35018" y="18151"/>
                  </a:cubicBezTo>
                  <a:cubicBezTo>
                    <a:pt x="34145" y="18731"/>
                    <a:pt x="33942" y="19366"/>
                    <a:pt x="33028" y="19366"/>
                  </a:cubicBezTo>
                  <a:cubicBezTo>
                    <a:pt x="32876" y="19366"/>
                    <a:pt x="32704" y="19348"/>
                    <a:pt x="32506" y="19310"/>
                  </a:cubicBezTo>
                  <a:cubicBezTo>
                    <a:pt x="31507" y="19115"/>
                    <a:pt x="29841" y="19116"/>
                    <a:pt x="28982" y="18569"/>
                  </a:cubicBezTo>
                  <a:cubicBezTo>
                    <a:pt x="28254" y="18107"/>
                    <a:pt x="27609" y="16852"/>
                    <a:pt x="27119" y="16152"/>
                  </a:cubicBezTo>
                  <a:cubicBezTo>
                    <a:pt x="25855" y="14353"/>
                    <a:pt x="24775" y="12432"/>
                    <a:pt x="23528" y="10622"/>
                  </a:cubicBezTo>
                  <a:cubicBezTo>
                    <a:pt x="22513" y="9147"/>
                    <a:pt x="21179" y="7890"/>
                    <a:pt x="19645" y="6965"/>
                  </a:cubicBezTo>
                  <a:lnTo>
                    <a:pt x="19645" y="6965"/>
                  </a:lnTo>
                  <a:cubicBezTo>
                    <a:pt x="19161" y="9013"/>
                    <a:pt x="19638" y="11204"/>
                    <a:pt x="20605" y="13075"/>
                  </a:cubicBezTo>
                  <a:cubicBezTo>
                    <a:pt x="21574" y="14946"/>
                    <a:pt x="23002" y="16537"/>
                    <a:pt x="24499" y="18018"/>
                  </a:cubicBezTo>
                  <a:cubicBezTo>
                    <a:pt x="24969" y="18482"/>
                    <a:pt x="25474" y="18993"/>
                    <a:pt x="25545" y="19649"/>
                  </a:cubicBezTo>
                  <a:cubicBezTo>
                    <a:pt x="25637" y="20488"/>
                    <a:pt x="25283" y="20774"/>
                    <a:pt x="24757" y="20774"/>
                  </a:cubicBezTo>
                  <a:cubicBezTo>
                    <a:pt x="23795" y="20774"/>
                    <a:pt x="22255" y="19817"/>
                    <a:pt x="21807" y="19534"/>
                  </a:cubicBezTo>
                  <a:cubicBezTo>
                    <a:pt x="20317" y="18593"/>
                    <a:pt x="18945" y="17473"/>
                    <a:pt x="17374" y="16663"/>
                  </a:cubicBezTo>
                  <a:cubicBezTo>
                    <a:pt x="15332" y="15609"/>
                    <a:pt x="13329" y="14761"/>
                    <a:pt x="11060" y="14273"/>
                  </a:cubicBezTo>
                  <a:cubicBezTo>
                    <a:pt x="9562" y="13951"/>
                    <a:pt x="7987" y="14060"/>
                    <a:pt x="6503" y="13652"/>
                  </a:cubicBezTo>
                  <a:cubicBezTo>
                    <a:pt x="6194" y="13568"/>
                    <a:pt x="5841" y="13468"/>
                    <a:pt x="5507" y="13340"/>
                  </a:cubicBezTo>
                  <a:cubicBezTo>
                    <a:pt x="5266" y="13248"/>
                    <a:pt x="5034" y="13140"/>
                    <a:pt x="4837" y="13014"/>
                  </a:cubicBezTo>
                  <a:cubicBezTo>
                    <a:pt x="4252" y="12636"/>
                    <a:pt x="3997" y="11730"/>
                    <a:pt x="3321" y="11499"/>
                  </a:cubicBezTo>
                  <a:cubicBezTo>
                    <a:pt x="3112" y="11427"/>
                    <a:pt x="2775" y="11384"/>
                    <a:pt x="2402" y="11384"/>
                  </a:cubicBezTo>
                  <a:cubicBezTo>
                    <a:pt x="1578" y="11384"/>
                    <a:pt x="580" y="11594"/>
                    <a:pt x="400" y="12168"/>
                  </a:cubicBezTo>
                  <a:cubicBezTo>
                    <a:pt x="1" y="13448"/>
                    <a:pt x="5805" y="14574"/>
                    <a:pt x="6763" y="14859"/>
                  </a:cubicBezTo>
                  <a:cubicBezTo>
                    <a:pt x="9242" y="15595"/>
                    <a:pt x="11725" y="16357"/>
                    <a:pt x="14080" y="17436"/>
                  </a:cubicBezTo>
                  <a:cubicBezTo>
                    <a:pt x="17496" y="19002"/>
                    <a:pt x="20346" y="21591"/>
                    <a:pt x="23842" y="23024"/>
                  </a:cubicBezTo>
                  <a:cubicBezTo>
                    <a:pt x="25097" y="23538"/>
                    <a:pt x="26189" y="23758"/>
                    <a:pt x="27198" y="23758"/>
                  </a:cubicBezTo>
                  <a:cubicBezTo>
                    <a:pt x="29532" y="23758"/>
                    <a:pt x="31430" y="22582"/>
                    <a:pt x="33906" y="21137"/>
                  </a:cubicBezTo>
                  <a:cubicBezTo>
                    <a:pt x="34817" y="20604"/>
                    <a:pt x="35568" y="19842"/>
                    <a:pt x="36307" y="19089"/>
                  </a:cubicBezTo>
                  <a:cubicBezTo>
                    <a:pt x="38128" y="17233"/>
                    <a:pt x="40060" y="16115"/>
                    <a:pt x="41672" y="14079"/>
                  </a:cubicBezTo>
                  <a:cubicBezTo>
                    <a:pt x="41966" y="13708"/>
                    <a:pt x="42310" y="13380"/>
                    <a:pt x="42601" y="13006"/>
                  </a:cubicBezTo>
                  <a:cubicBezTo>
                    <a:pt x="44025" y="11186"/>
                    <a:pt x="43985" y="8588"/>
                    <a:pt x="43306" y="6379"/>
                  </a:cubicBezTo>
                  <a:cubicBezTo>
                    <a:pt x="42742" y="4542"/>
                    <a:pt x="41798" y="2849"/>
                    <a:pt x="41039" y="10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4355213" y="2464363"/>
              <a:ext cx="45600" cy="152150"/>
            </a:xfrm>
            <a:custGeom>
              <a:rect b="b" l="l" r="r" t="t"/>
              <a:pathLst>
                <a:path extrusionOk="0" h="6086" w="1824">
                  <a:moveTo>
                    <a:pt x="346" y="1"/>
                  </a:moveTo>
                  <a:cubicBezTo>
                    <a:pt x="224" y="1"/>
                    <a:pt x="96" y="88"/>
                    <a:pt x="89" y="235"/>
                  </a:cubicBezTo>
                  <a:cubicBezTo>
                    <a:pt x="1" y="2114"/>
                    <a:pt x="642" y="4489"/>
                    <a:pt x="1687" y="6052"/>
                  </a:cubicBezTo>
                  <a:cubicBezTo>
                    <a:pt x="1703" y="6075"/>
                    <a:pt x="1724" y="6085"/>
                    <a:pt x="1746" y="6085"/>
                  </a:cubicBezTo>
                  <a:cubicBezTo>
                    <a:pt x="1786" y="6085"/>
                    <a:pt x="1824" y="6050"/>
                    <a:pt x="1814" y="5999"/>
                  </a:cubicBezTo>
                  <a:cubicBezTo>
                    <a:pt x="1624" y="5024"/>
                    <a:pt x="1283" y="4083"/>
                    <a:pt x="1070" y="3111"/>
                  </a:cubicBezTo>
                  <a:cubicBezTo>
                    <a:pt x="856" y="2137"/>
                    <a:pt x="784" y="1139"/>
                    <a:pt x="559" y="172"/>
                  </a:cubicBezTo>
                  <a:cubicBezTo>
                    <a:pt x="532" y="54"/>
                    <a:pt x="441" y="1"/>
                    <a:pt x="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4362563" y="2065663"/>
              <a:ext cx="569050" cy="704500"/>
            </a:xfrm>
            <a:custGeom>
              <a:rect b="b" l="l" r="r" t="t"/>
              <a:pathLst>
                <a:path extrusionOk="0" h="28180" w="22762">
                  <a:moveTo>
                    <a:pt x="13535" y="1"/>
                  </a:moveTo>
                  <a:cubicBezTo>
                    <a:pt x="13332" y="1"/>
                    <a:pt x="13137" y="158"/>
                    <a:pt x="13217" y="415"/>
                  </a:cubicBezTo>
                  <a:cubicBezTo>
                    <a:pt x="13760" y="2168"/>
                    <a:pt x="15391" y="3031"/>
                    <a:pt x="16668" y="4212"/>
                  </a:cubicBezTo>
                  <a:cubicBezTo>
                    <a:pt x="18361" y="5777"/>
                    <a:pt x="19668" y="7763"/>
                    <a:pt x="20477" y="9919"/>
                  </a:cubicBezTo>
                  <a:cubicBezTo>
                    <a:pt x="20841" y="10887"/>
                    <a:pt x="21109" y="11896"/>
                    <a:pt x="21265" y="12918"/>
                  </a:cubicBezTo>
                  <a:cubicBezTo>
                    <a:pt x="21425" y="13969"/>
                    <a:pt x="21292" y="15055"/>
                    <a:pt x="21468" y="16093"/>
                  </a:cubicBezTo>
                  <a:cubicBezTo>
                    <a:pt x="21570" y="16679"/>
                    <a:pt x="21803" y="17114"/>
                    <a:pt x="21878" y="17721"/>
                  </a:cubicBezTo>
                  <a:cubicBezTo>
                    <a:pt x="21986" y="18572"/>
                    <a:pt x="21709" y="19164"/>
                    <a:pt x="21315" y="19907"/>
                  </a:cubicBezTo>
                  <a:cubicBezTo>
                    <a:pt x="20636" y="21181"/>
                    <a:pt x="19708" y="21493"/>
                    <a:pt x="18628" y="22292"/>
                  </a:cubicBezTo>
                  <a:cubicBezTo>
                    <a:pt x="17959" y="22788"/>
                    <a:pt x="17656" y="23397"/>
                    <a:pt x="17294" y="24135"/>
                  </a:cubicBezTo>
                  <a:cubicBezTo>
                    <a:pt x="16681" y="25385"/>
                    <a:pt x="15809" y="26127"/>
                    <a:pt x="14624" y="26852"/>
                  </a:cubicBezTo>
                  <a:cubicBezTo>
                    <a:pt x="13750" y="27387"/>
                    <a:pt x="12912" y="27619"/>
                    <a:pt x="12110" y="27619"/>
                  </a:cubicBezTo>
                  <a:cubicBezTo>
                    <a:pt x="10440" y="27619"/>
                    <a:pt x="8923" y="26613"/>
                    <a:pt x="7546" y="25249"/>
                  </a:cubicBezTo>
                  <a:cubicBezTo>
                    <a:pt x="5902" y="23619"/>
                    <a:pt x="4614" y="21674"/>
                    <a:pt x="3363" y="19736"/>
                  </a:cubicBezTo>
                  <a:cubicBezTo>
                    <a:pt x="2556" y="18489"/>
                    <a:pt x="1698" y="16560"/>
                    <a:pt x="114" y="16188"/>
                  </a:cubicBezTo>
                  <a:cubicBezTo>
                    <a:pt x="108" y="16187"/>
                    <a:pt x="103" y="16186"/>
                    <a:pt x="97" y="16186"/>
                  </a:cubicBezTo>
                  <a:cubicBezTo>
                    <a:pt x="38" y="16186"/>
                    <a:pt x="0" y="16258"/>
                    <a:pt x="46" y="16305"/>
                  </a:cubicBezTo>
                  <a:cubicBezTo>
                    <a:pt x="2729" y="19080"/>
                    <a:pt x="4261" y="22715"/>
                    <a:pt x="6981" y="25486"/>
                  </a:cubicBezTo>
                  <a:cubicBezTo>
                    <a:pt x="8540" y="27073"/>
                    <a:pt x="10255" y="28180"/>
                    <a:pt x="12123" y="28180"/>
                  </a:cubicBezTo>
                  <a:cubicBezTo>
                    <a:pt x="13076" y="28180"/>
                    <a:pt x="14068" y="27892"/>
                    <a:pt x="15101" y="27235"/>
                  </a:cubicBezTo>
                  <a:cubicBezTo>
                    <a:pt x="15755" y="26817"/>
                    <a:pt x="16451" y="26387"/>
                    <a:pt x="16971" y="25802"/>
                  </a:cubicBezTo>
                  <a:cubicBezTo>
                    <a:pt x="17535" y="25167"/>
                    <a:pt x="17746" y="24363"/>
                    <a:pt x="18179" y="23651"/>
                  </a:cubicBezTo>
                  <a:cubicBezTo>
                    <a:pt x="18776" y="22670"/>
                    <a:pt x="19838" y="22429"/>
                    <a:pt x="20663" y="21730"/>
                  </a:cubicBezTo>
                  <a:cubicBezTo>
                    <a:pt x="21267" y="21219"/>
                    <a:pt x="21671" y="20535"/>
                    <a:pt x="22013" y="19830"/>
                  </a:cubicBezTo>
                  <a:cubicBezTo>
                    <a:pt x="22264" y="19309"/>
                    <a:pt x="22619" y="18660"/>
                    <a:pt x="22673" y="18077"/>
                  </a:cubicBezTo>
                  <a:cubicBezTo>
                    <a:pt x="22762" y="17128"/>
                    <a:pt x="22123" y="16233"/>
                    <a:pt x="22056" y="15286"/>
                  </a:cubicBezTo>
                  <a:cubicBezTo>
                    <a:pt x="21932" y="13508"/>
                    <a:pt x="21851" y="11871"/>
                    <a:pt x="21283" y="10156"/>
                  </a:cubicBezTo>
                  <a:cubicBezTo>
                    <a:pt x="20681" y="8339"/>
                    <a:pt x="19749" y="6645"/>
                    <a:pt x="18536" y="5165"/>
                  </a:cubicBezTo>
                  <a:cubicBezTo>
                    <a:pt x="17151" y="3473"/>
                    <a:pt x="14691" y="2303"/>
                    <a:pt x="13876" y="234"/>
                  </a:cubicBezTo>
                  <a:cubicBezTo>
                    <a:pt x="13813" y="72"/>
                    <a:pt x="13672" y="1"/>
                    <a:pt x="135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4371488" y="2571488"/>
              <a:ext cx="157575" cy="250900"/>
            </a:xfrm>
            <a:custGeom>
              <a:rect b="b" l="l" r="r" t="t"/>
              <a:pathLst>
                <a:path extrusionOk="0" h="10036" w="6303">
                  <a:moveTo>
                    <a:pt x="362" y="1"/>
                  </a:moveTo>
                  <a:cubicBezTo>
                    <a:pt x="220" y="1"/>
                    <a:pt x="86" y="102"/>
                    <a:pt x="150" y="274"/>
                  </a:cubicBezTo>
                  <a:cubicBezTo>
                    <a:pt x="879" y="2205"/>
                    <a:pt x="2363" y="4018"/>
                    <a:pt x="3685" y="5582"/>
                  </a:cubicBezTo>
                  <a:cubicBezTo>
                    <a:pt x="4054" y="6017"/>
                    <a:pt x="4527" y="6426"/>
                    <a:pt x="4848" y="6893"/>
                  </a:cubicBezTo>
                  <a:cubicBezTo>
                    <a:pt x="5715" y="8150"/>
                    <a:pt x="5577" y="9487"/>
                    <a:pt x="4194" y="9487"/>
                  </a:cubicBezTo>
                  <a:cubicBezTo>
                    <a:pt x="3962" y="9487"/>
                    <a:pt x="3695" y="9450"/>
                    <a:pt x="3392" y="9368"/>
                  </a:cubicBezTo>
                  <a:cubicBezTo>
                    <a:pt x="2253" y="9061"/>
                    <a:pt x="1287" y="8180"/>
                    <a:pt x="281" y="7608"/>
                  </a:cubicBezTo>
                  <a:cubicBezTo>
                    <a:pt x="256" y="7593"/>
                    <a:pt x="231" y="7587"/>
                    <a:pt x="207" y="7587"/>
                  </a:cubicBezTo>
                  <a:cubicBezTo>
                    <a:pt x="89" y="7587"/>
                    <a:pt x="1" y="7740"/>
                    <a:pt x="99" y="7842"/>
                  </a:cubicBezTo>
                  <a:cubicBezTo>
                    <a:pt x="864" y="8632"/>
                    <a:pt x="2883" y="10036"/>
                    <a:pt x="4374" y="10036"/>
                  </a:cubicBezTo>
                  <a:cubicBezTo>
                    <a:pt x="5154" y="10036"/>
                    <a:pt x="5790" y="9650"/>
                    <a:pt x="6024" y="8590"/>
                  </a:cubicBezTo>
                  <a:cubicBezTo>
                    <a:pt x="6303" y="7326"/>
                    <a:pt x="5099" y="6450"/>
                    <a:pt x="4378" y="5595"/>
                  </a:cubicBezTo>
                  <a:cubicBezTo>
                    <a:pt x="2920" y="3866"/>
                    <a:pt x="1915" y="1884"/>
                    <a:pt x="569" y="98"/>
                  </a:cubicBezTo>
                  <a:cubicBezTo>
                    <a:pt x="519" y="31"/>
                    <a:pt x="439" y="1"/>
                    <a:pt x="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4083313" y="1912863"/>
              <a:ext cx="274150" cy="493375"/>
            </a:xfrm>
            <a:custGeom>
              <a:rect b="b" l="l" r="r" t="t"/>
              <a:pathLst>
                <a:path extrusionOk="0" h="19735" w="10966">
                  <a:moveTo>
                    <a:pt x="1665" y="0"/>
                  </a:moveTo>
                  <a:cubicBezTo>
                    <a:pt x="1641" y="0"/>
                    <a:pt x="1617" y="10"/>
                    <a:pt x="1597" y="34"/>
                  </a:cubicBezTo>
                  <a:cubicBezTo>
                    <a:pt x="1" y="1951"/>
                    <a:pt x="939" y="5949"/>
                    <a:pt x="1912" y="7992"/>
                  </a:cubicBezTo>
                  <a:cubicBezTo>
                    <a:pt x="2587" y="9407"/>
                    <a:pt x="3602" y="10652"/>
                    <a:pt x="4576" y="11871"/>
                  </a:cubicBezTo>
                  <a:cubicBezTo>
                    <a:pt x="5649" y="13213"/>
                    <a:pt x="6714" y="14462"/>
                    <a:pt x="7857" y="15747"/>
                  </a:cubicBezTo>
                  <a:cubicBezTo>
                    <a:pt x="8822" y="16829"/>
                    <a:pt x="10480" y="18351"/>
                    <a:pt x="10965" y="19734"/>
                  </a:cubicBezTo>
                  <a:cubicBezTo>
                    <a:pt x="9945" y="16825"/>
                    <a:pt x="7910" y="14975"/>
                    <a:pt x="5964" y="12706"/>
                  </a:cubicBezTo>
                  <a:cubicBezTo>
                    <a:pt x="4900" y="11466"/>
                    <a:pt x="3825" y="10191"/>
                    <a:pt x="2948" y="8809"/>
                  </a:cubicBezTo>
                  <a:cubicBezTo>
                    <a:pt x="1284" y="6184"/>
                    <a:pt x="1029" y="3084"/>
                    <a:pt x="1774" y="138"/>
                  </a:cubicBezTo>
                  <a:cubicBezTo>
                    <a:pt x="1792" y="68"/>
                    <a:pt x="1729" y="0"/>
                    <a:pt x="1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4088338" y="2268588"/>
              <a:ext cx="121475" cy="219200"/>
            </a:xfrm>
            <a:custGeom>
              <a:rect b="b" l="l" r="r" t="t"/>
              <a:pathLst>
                <a:path extrusionOk="0" h="8768" w="4859">
                  <a:moveTo>
                    <a:pt x="4201" y="1"/>
                  </a:moveTo>
                  <a:cubicBezTo>
                    <a:pt x="4128" y="1"/>
                    <a:pt x="4051" y="21"/>
                    <a:pt x="3973" y="68"/>
                  </a:cubicBezTo>
                  <a:cubicBezTo>
                    <a:pt x="2068" y="1214"/>
                    <a:pt x="766" y="3546"/>
                    <a:pt x="331" y="5706"/>
                  </a:cubicBezTo>
                  <a:cubicBezTo>
                    <a:pt x="1" y="7341"/>
                    <a:pt x="438" y="8745"/>
                    <a:pt x="2298" y="8768"/>
                  </a:cubicBezTo>
                  <a:cubicBezTo>
                    <a:pt x="2299" y="8768"/>
                    <a:pt x="2299" y="8768"/>
                    <a:pt x="2300" y="8768"/>
                  </a:cubicBezTo>
                  <a:cubicBezTo>
                    <a:pt x="2520" y="8768"/>
                    <a:pt x="2508" y="8451"/>
                    <a:pt x="2298" y="8428"/>
                  </a:cubicBezTo>
                  <a:cubicBezTo>
                    <a:pt x="254" y="8210"/>
                    <a:pt x="829" y="6170"/>
                    <a:pt x="1368" y="4848"/>
                  </a:cubicBezTo>
                  <a:cubicBezTo>
                    <a:pt x="2001" y="3299"/>
                    <a:pt x="2969" y="1715"/>
                    <a:pt x="4432" y="855"/>
                  </a:cubicBezTo>
                  <a:cubicBezTo>
                    <a:pt x="4858" y="604"/>
                    <a:pt x="4596" y="1"/>
                    <a:pt x="42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4504013" y="2636263"/>
              <a:ext cx="15600" cy="24175"/>
            </a:xfrm>
            <a:custGeom>
              <a:rect b="b" l="l" r="r" t="t"/>
              <a:pathLst>
                <a:path extrusionOk="0" h="967" w="624">
                  <a:moveTo>
                    <a:pt x="0" y="1"/>
                  </a:moveTo>
                  <a:lnTo>
                    <a:pt x="0" y="1"/>
                  </a:lnTo>
                  <a:cubicBezTo>
                    <a:pt x="195" y="327"/>
                    <a:pt x="400" y="657"/>
                    <a:pt x="624" y="966"/>
                  </a:cubicBezTo>
                  <a:cubicBezTo>
                    <a:pt x="490" y="774"/>
                    <a:pt x="367" y="586"/>
                    <a:pt x="255" y="411"/>
                  </a:cubicBezTo>
                  <a:cubicBezTo>
                    <a:pt x="169" y="275"/>
                    <a:pt x="86" y="138"/>
                    <a:pt x="0" y="1"/>
                  </a:cubicBezTo>
                  <a:close/>
                </a:path>
              </a:pathLst>
            </a:custGeom>
            <a:solidFill>
              <a:srgbClr val="CACB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4144263" y="2196213"/>
              <a:ext cx="339000" cy="540675"/>
            </a:xfrm>
            <a:custGeom>
              <a:rect b="b" l="l" r="r" t="t"/>
              <a:pathLst>
                <a:path extrusionOk="0" h="21627" w="13560">
                  <a:moveTo>
                    <a:pt x="1858" y="0"/>
                  </a:moveTo>
                  <a:cubicBezTo>
                    <a:pt x="1962" y="1347"/>
                    <a:pt x="1020" y="2531"/>
                    <a:pt x="418" y="3685"/>
                  </a:cubicBezTo>
                  <a:cubicBezTo>
                    <a:pt x="213" y="4081"/>
                    <a:pt x="1" y="4514"/>
                    <a:pt x="80" y="4952"/>
                  </a:cubicBezTo>
                  <a:cubicBezTo>
                    <a:pt x="1009" y="4309"/>
                    <a:pt x="1690" y="3685"/>
                    <a:pt x="2644" y="3685"/>
                  </a:cubicBezTo>
                  <a:cubicBezTo>
                    <a:pt x="2931" y="3685"/>
                    <a:pt x="3243" y="3742"/>
                    <a:pt x="3594" y="3871"/>
                  </a:cubicBezTo>
                  <a:cubicBezTo>
                    <a:pt x="4656" y="4263"/>
                    <a:pt x="5586" y="5184"/>
                    <a:pt x="6194" y="6117"/>
                  </a:cubicBezTo>
                  <a:cubicBezTo>
                    <a:pt x="6697" y="6891"/>
                    <a:pt x="7039" y="7756"/>
                    <a:pt x="7300" y="8637"/>
                  </a:cubicBezTo>
                  <a:cubicBezTo>
                    <a:pt x="7437" y="9097"/>
                    <a:pt x="7516" y="9560"/>
                    <a:pt x="7653" y="9999"/>
                  </a:cubicBezTo>
                  <a:cubicBezTo>
                    <a:pt x="8178" y="12110"/>
                    <a:pt x="8297" y="14246"/>
                    <a:pt x="9213" y="16280"/>
                  </a:cubicBezTo>
                  <a:cubicBezTo>
                    <a:pt x="10107" y="18265"/>
                    <a:pt x="11520" y="20379"/>
                    <a:pt x="13352" y="21608"/>
                  </a:cubicBezTo>
                  <a:cubicBezTo>
                    <a:pt x="13371" y="21621"/>
                    <a:pt x="13391" y="21627"/>
                    <a:pt x="13410" y="21627"/>
                  </a:cubicBezTo>
                  <a:cubicBezTo>
                    <a:pt x="13496" y="21627"/>
                    <a:pt x="13560" y="21505"/>
                    <a:pt x="13489" y="21430"/>
                  </a:cubicBezTo>
                  <a:cubicBezTo>
                    <a:pt x="11705" y="19535"/>
                    <a:pt x="10147" y="17789"/>
                    <a:pt x="9249" y="15292"/>
                  </a:cubicBezTo>
                  <a:cubicBezTo>
                    <a:pt x="8847" y="14175"/>
                    <a:pt x="8610" y="13033"/>
                    <a:pt x="8499" y="11854"/>
                  </a:cubicBezTo>
                  <a:cubicBezTo>
                    <a:pt x="8471" y="11562"/>
                    <a:pt x="8455" y="11272"/>
                    <a:pt x="8430" y="10987"/>
                  </a:cubicBezTo>
                  <a:cubicBezTo>
                    <a:pt x="8508" y="10960"/>
                    <a:pt x="8572" y="10898"/>
                    <a:pt x="8594" y="10797"/>
                  </a:cubicBezTo>
                  <a:cubicBezTo>
                    <a:pt x="8607" y="10738"/>
                    <a:pt x="8612" y="10676"/>
                    <a:pt x="8622" y="10615"/>
                  </a:cubicBezTo>
                  <a:cubicBezTo>
                    <a:pt x="9907" y="10806"/>
                    <a:pt x="11038" y="12663"/>
                    <a:pt x="11731" y="13549"/>
                  </a:cubicBezTo>
                  <a:cubicBezTo>
                    <a:pt x="12362" y="14359"/>
                    <a:pt x="12927" y="15203"/>
                    <a:pt x="13466" y="16070"/>
                  </a:cubicBezTo>
                  <a:cubicBezTo>
                    <a:pt x="12392" y="14226"/>
                    <a:pt x="11383" y="12341"/>
                    <a:pt x="10239" y="10539"/>
                  </a:cubicBezTo>
                  <a:lnTo>
                    <a:pt x="10173" y="10422"/>
                  </a:lnTo>
                  <a:cubicBezTo>
                    <a:pt x="9379" y="9439"/>
                    <a:pt x="8513" y="8506"/>
                    <a:pt x="7969" y="7385"/>
                  </a:cubicBezTo>
                  <a:cubicBezTo>
                    <a:pt x="6485" y="4323"/>
                    <a:pt x="3597" y="2875"/>
                    <a:pt x="1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3687788" y="1884438"/>
              <a:ext cx="878275" cy="718125"/>
            </a:xfrm>
            <a:custGeom>
              <a:rect b="b" l="l" r="r" t="t"/>
              <a:pathLst>
                <a:path extrusionOk="0" h="28725" w="35131">
                  <a:moveTo>
                    <a:pt x="21425" y="1"/>
                  </a:moveTo>
                  <a:cubicBezTo>
                    <a:pt x="20225" y="1"/>
                    <a:pt x="19027" y="218"/>
                    <a:pt x="17895" y="685"/>
                  </a:cubicBezTo>
                  <a:cubicBezTo>
                    <a:pt x="15910" y="1504"/>
                    <a:pt x="14433" y="3009"/>
                    <a:pt x="12832" y="4380"/>
                  </a:cubicBezTo>
                  <a:cubicBezTo>
                    <a:pt x="11075" y="5883"/>
                    <a:pt x="9199" y="7241"/>
                    <a:pt x="7429" y="8730"/>
                  </a:cubicBezTo>
                  <a:cubicBezTo>
                    <a:pt x="4319" y="11346"/>
                    <a:pt x="894" y="14621"/>
                    <a:pt x="446" y="18898"/>
                  </a:cubicBezTo>
                  <a:cubicBezTo>
                    <a:pt x="0" y="23167"/>
                    <a:pt x="3078" y="27239"/>
                    <a:pt x="6980" y="28694"/>
                  </a:cubicBezTo>
                  <a:cubicBezTo>
                    <a:pt x="7037" y="28715"/>
                    <a:pt x="7090" y="28725"/>
                    <a:pt x="7139" y="28725"/>
                  </a:cubicBezTo>
                  <a:cubicBezTo>
                    <a:pt x="7300" y="28725"/>
                    <a:pt x="7414" y="28619"/>
                    <a:pt x="7468" y="28480"/>
                  </a:cubicBezTo>
                  <a:cubicBezTo>
                    <a:pt x="7617" y="28495"/>
                    <a:pt x="7767" y="28502"/>
                    <a:pt x="7917" y="28502"/>
                  </a:cubicBezTo>
                  <a:cubicBezTo>
                    <a:pt x="8877" y="28502"/>
                    <a:pt x="9845" y="28192"/>
                    <a:pt x="10688" y="27550"/>
                  </a:cubicBezTo>
                  <a:cubicBezTo>
                    <a:pt x="11669" y="26802"/>
                    <a:pt x="12459" y="25836"/>
                    <a:pt x="13439" y="25088"/>
                  </a:cubicBezTo>
                  <a:cubicBezTo>
                    <a:pt x="13936" y="24708"/>
                    <a:pt x="14721" y="24200"/>
                    <a:pt x="15436" y="24200"/>
                  </a:cubicBezTo>
                  <a:cubicBezTo>
                    <a:pt x="15742" y="24200"/>
                    <a:pt x="16035" y="24293"/>
                    <a:pt x="16288" y="24528"/>
                  </a:cubicBezTo>
                  <a:cubicBezTo>
                    <a:pt x="16545" y="24768"/>
                    <a:pt x="16696" y="25161"/>
                    <a:pt x="17038" y="25235"/>
                  </a:cubicBezTo>
                  <a:cubicBezTo>
                    <a:pt x="17108" y="25250"/>
                    <a:pt x="17169" y="25257"/>
                    <a:pt x="17223" y="25257"/>
                  </a:cubicBezTo>
                  <a:cubicBezTo>
                    <a:pt x="18077" y="25257"/>
                    <a:pt x="17091" y="23516"/>
                    <a:pt x="16441" y="23364"/>
                  </a:cubicBezTo>
                  <a:cubicBezTo>
                    <a:pt x="16255" y="23321"/>
                    <a:pt x="16058" y="23301"/>
                    <a:pt x="15857" y="23301"/>
                  </a:cubicBezTo>
                  <a:cubicBezTo>
                    <a:pt x="14825" y="23301"/>
                    <a:pt x="13652" y="23825"/>
                    <a:pt x="12916" y="24407"/>
                  </a:cubicBezTo>
                  <a:cubicBezTo>
                    <a:pt x="11548" y="25489"/>
                    <a:pt x="11107" y="26789"/>
                    <a:pt x="9572" y="26789"/>
                  </a:cubicBezTo>
                  <a:cubicBezTo>
                    <a:pt x="9296" y="26789"/>
                    <a:pt x="8983" y="26747"/>
                    <a:pt x="8624" y="26654"/>
                  </a:cubicBezTo>
                  <a:cubicBezTo>
                    <a:pt x="7545" y="26373"/>
                    <a:pt x="6455" y="26016"/>
                    <a:pt x="5591" y="25313"/>
                  </a:cubicBezTo>
                  <a:cubicBezTo>
                    <a:pt x="4829" y="24691"/>
                    <a:pt x="4293" y="23841"/>
                    <a:pt x="3794" y="22994"/>
                  </a:cubicBezTo>
                  <a:cubicBezTo>
                    <a:pt x="2695" y="21130"/>
                    <a:pt x="1994" y="19153"/>
                    <a:pt x="2395" y="16949"/>
                  </a:cubicBezTo>
                  <a:cubicBezTo>
                    <a:pt x="3425" y="11274"/>
                    <a:pt x="10177" y="8129"/>
                    <a:pt x="14074" y="4623"/>
                  </a:cubicBezTo>
                  <a:cubicBezTo>
                    <a:pt x="16240" y="2673"/>
                    <a:pt x="18418" y="904"/>
                    <a:pt x="21497" y="897"/>
                  </a:cubicBezTo>
                  <a:cubicBezTo>
                    <a:pt x="21502" y="897"/>
                    <a:pt x="21507" y="897"/>
                    <a:pt x="21513" y="897"/>
                  </a:cubicBezTo>
                  <a:cubicBezTo>
                    <a:pt x="23751" y="897"/>
                    <a:pt x="25873" y="1970"/>
                    <a:pt x="27439" y="3529"/>
                  </a:cubicBezTo>
                  <a:cubicBezTo>
                    <a:pt x="29142" y="5223"/>
                    <a:pt x="29438" y="7129"/>
                    <a:pt x="30433" y="9178"/>
                  </a:cubicBezTo>
                  <a:cubicBezTo>
                    <a:pt x="30926" y="10193"/>
                    <a:pt x="31671" y="11201"/>
                    <a:pt x="32653" y="11776"/>
                  </a:cubicBezTo>
                  <a:cubicBezTo>
                    <a:pt x="33530" y="12289"/>
                    <a:pt x="34625" y="12882"/>
                    <a:pt x="34251" y="14127"/>
                  </a:cubicBezTo>
                  <a:cubicBezTo>
                    <a:pt x="34136" y="14509"/>
                    <a:pt x="33886" y="14946"/>
                    <a:pt x="34128" y="15261"/>
                  </a:cubicBezTo>
                  <a:cubicBezTo>
                    <a:pt x="34290" y="15472"/>
                    <a:pt x="34428" y="15557"/>
                    <a:pt x="34546" y="15557"/>
                  </a:cubicBezTo>
                  <a:cubicBezTo>
                    <a:pt x="34980" y="15557"/>
                    <a:pt x="35131" y="14403"/>
                    <a:pt x="35098" y="14085"/>
                  </a:cubicBezTo>
                  <a:cubicBezTo>
                    <a:pt x="35035" y="13465"/>
                    <a:pt x="34860" y="13001"/>
                    <a:pt x="34614" y="12624"/>
                  </a:cubicBezTo>
                  <a:cubicBezTo>
                    <a:pt x="33941" y="11592"/>
                    <a:pt x="32744" y="11206"/>
                    <a:pt x="31885" y="10079"/>
                  </a:cubicBezTo>
                  <a:cubicBezTo>
                    <a:pt x="31105" y="9056"/>
                    <a:pt x="30640" y="7816"/>
                    <a:pt x="30310" y="6584"/>
                  </a:cubicBezTo>
                  <a:cubicBezTo>
                    <a:pt x="29841" y="4833"/>
                    <a:pt x="29628" y="3452"/>
                    <a:pt x="28129" y="2313"/>
                  </a:cubicBezTo>
                  <a:cubicBezTo>
                    <a:pt x="26215" y="860"/>
                    <a:pt x="23815" y="1"/>
                    <a:pt x="214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4425138" y="1831563"/>
              <a:ext cx="303325" cy="426475"/>
            </a:xfrm>
            <a:custGeom>
              <a:rect b="b" l="l" r="r" t="t"/>
              <a:pathLst>
                <a:path extrusionOk="0" h="17059" w="12133">
                  <a:moveTo>
                    <a:pt x="446" y="0"/>
                  </a:moveTo>
                  <a:cubicBezTo>
                    <a:pt x="0" y="0"/>
                    <a:pt x="3" y="698"/>
                    <a:pt x="454" y="703"/>
                  </a:cubicBezTo>
                  <a:cubicBezTo>
                    <a:pt x="3922" y="742"/>
                    <a:pt x="7024" y="3054"/>
                    <a:pt x="7579" y="6583"/>
                  </a:cubicBezTo>
                  <a:cubicBezTo>
                    <a:pt x="7829" y="8176"/>
                    <a:pt x="7733" y="10385"/>
                    <a:pt x="6974" y="11835"/>
                  </a:cubicBezTo>
                  <a:cubicBezTo>
                    <a:pt x="6092" y="13518"/>
                    <a:pt x="5282" y="14758"/>
                    <a:pt x="6072" y="16665"/>
                  </a:cubicBezTo>
                  <a:cubicBezTo>
                    <a:pt x="6167" y="16891"/>
                    <a:pt x="6321" y="17031"/>
                    <a:pt x="6573" y="17046"/>
                  </a:cubicBezTo>
                  <a:cubicBezTo>
                    <a:pt x="6654" y="17050"/>
                    <a:pt x="6734" y="17055"/>
                    <a:pt x="6815" y="17059"/>
                  </a:cubicBezTo>
                  <a:lnTo>
                    <a:pt x="6884" y="17020"/>
                  </a:lnTo>
                  <a:cubicBezTo>
                    <a:pt x="7048" y="16741"/>
                    <a:pt x="7065" y="16630"/>
                    <a:pt x="7047" y="16328"/>
                  </a:cubicBezTo>
                  <a:cubicBezTo>
                    <a:pt x="7015" y="15775"/>
                    <a:pt x="6666" y="15591"/>
                    <a:pt x="6741" y="14981"/>
                  </a:cubicBezTo>
                  <a:cubicBezTo>
                    <a:pt x="6798" y="14518"/>
                    <a:pt x="6897" y="14406"/>
                    <a:pt x="7115" y="14042"/>
                  </a:cubicBezTo>
                  <a:cubicBezTo>
                    <a:pt x="7322" y="13694"/>
                    <a:pt x="7499" y="13339"/>
                    <a:pt x="7670" y="12983"/>
                  </a:cubicBezTo>
                  <a:cubicBezTo>
                    <a:pt x="7679" y="12783"/>
                    <a:pt x="7724" y="12580"/>
                    <a:pt x="7807" y="12385"/>
                  </a:cubicBezTo>
                  <a:cubicBezTo>
                    <a:pt x="8014" y="11906"/>
                    <a:pt x="8307" y="11466"/>
                    <a:pt x="8660" y="11089"/>
                  </a:cubicBezTo>
                  <a:cubicBezTo>
                    <a:pt x="8830" y="10863"/>
                    <a:pt x="9034" y="10666"/>
                    <a:pt x="9263" y="10555"/>
                  </a:cubicBezTo>
                  <a:cubicBezTo>
                    <a:pt x="9874" y="10108"/>
                    <a:pt x="10595" y="9838"/>
                    <a:pt x="11349" y="9838"/>
                  </a:cubicBezTo>
                  <a:cubicBezTo>
                    <a:pt x="11607" y="9838"/>
                    <a:pt x="11870" y="9870"/>
                    <a:pt x="12133" y="9937"/>
                  </a:cubicBezTo>
                  <a:cubicBezTo>
                    <a:pt x="9921" y="4658"/>
                    <a:pt x="6372" y="79"/>
                    <a:pt x="454" y="0"/>
                  </a:cubicBezTo>
                  <a:cubicBezTo>
                    <a:pt x="451" y="0"/>
                    <a:pt x="449" y="0"/>
                    <a:pt x="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3938938" y="2520638"/>
              <a:ext cx="573175" cy="284825"/>
            </a:xfrm>
            <a:custGeom>
              <a:rect b="b" l="l" r="r" t="t"/>
              <a:pathLst>
                <a:path extrusionOk="0" h="11393" w="22927">
                  <a:moveTo>
                    <a:pt x="2292" y="0"/>
                  </a:moveTo>
                  <a:cubicBezTo>
                    <a:pt x="2278" y="0"/>
                    <a:pt x="2262" y="3"/>
                    <a:pt x="2247" y="10"/>
                  </a:cubicBezTo>
                  <a:cubicBezTo>
                    <a:pt x="477" y="773"/>
                    <a:pt x="8" y="2626"/>
                    <a:pt x="1925" y="3602"/>
                  </a:cubicBezTo>
                  <a:cubicBezTo>
                    <a:pt x="2860" y="4077"/>
                    <a:pt x="3974" y="4074"/>
                    <a:pt x="4992" y="4164"/>
                  </a:cubicBezTo>
                  <a:cubicBezTo>
                    <a:pt x="6655" y="4310"/>
                    <a:pt x="8156" y="4891"/>
                    <a:pt x="9737" y="5392"/>
                  </a:cubicBezTo>
                  <a:cubicBezTo>
                    <a:pt x="11317" y="5891"/>
                    <a:pt x="12923" y="6375"/>
                    <a:pt x="14392" y="7160"/>
                  </a:cubicBezTo>
                  <a:cubicBezTo>
                    <a:pt x="15928" y="7981"/>
                    <a:pt x="17204" y="9218"/>
                    <a:pt x="18706" y="10109"/>
                  </a:cubicBezTo>
                  <a:cubicBezTo>
                    <a:pt x="19442" y="10546"/>
                    <a:pt x="20553" y="11393"/>
                    <a:pt x="21528" y="11393"/>
                  </a:cubicBezTo>
                  <a:cubicBezTo>
                    <a:pt x="21627" y="11393"/>
                    <a:pt x="21725" y="11384"/>
                    <a:pt x="21821" y="11365"/>
                  </a:cubicBezTo>
                  <a:cubicBezTo>
                    <a:pt x="22513" y="11228"/>
                    <a:pt x="22926" y="10649"/>
                    <a:pt x="22728" y="9983"/>
                  </a:cubicBezTo>
                  <a:cubicBezTo>
                    <a:pt x="22715" y="9941"/>
                    <a:pt x="22676" y="9921"/>
                    <a:pt x="22638" y="9921"/>
                  </a:cubicBezTo>
                  <a:cubicBezTo>
                    <a:pt x="22592" y="9921"/>
                    <a:pt x="22547" y="9950"/>
                    <a:pt x="22552" y="10008"/>
                  </a:cubicBezTo>
                  <a:cubicBezTo>
                    <a:pt x="22100" y="10678"/>
                    <a:pt x="21627" y="11012"/>
                    <a:pt x="21132" y="11012"/>
                  </a:cubicBezTo>
                  <a:cubicBezTo>
                    <a:pt x="20832" y="11012"/>
                    <a:pt x="20524" y="10889"/>
                    <a:pt x="20209" y="10644"/>
                  </a:cubicBezTo>
                  <a:cubicBezTo>
                    <a:pt x="19978" y="10521"/>
                    <a:pt x="19749" y="10396"/>
                    <a:pt x="19521" y="10269"/>
                  </a:cubicBezTo>
                  <a:cubicBezTo>
                    <a:pt x="19064" y="10014"/>
                    <a:pt x="18611" y="9754"/>
                    <a:pt x="18169" y="9475"/>
                  </a:cubicBezTo>
                  <a:cubicBezTo>
                    <a:pt x="17224" y="8878"/>
                    <a:pt x="16396" y="8127"/>
                    <a:pt x="15466" y="7511"/>
                  </a:cubicBezTo>
                  <a:cubicBezTo>
                    <a:pt x="14005" y="6543"/>
                    <a:pt x="12325" y="5973"/>
                    <a:pt x="10667" y="5447"/>
                  </a:cubicBezTo>
                  <a:cubicBezTo>
                    <a:pt x="9064" y="4938"/>
                    <a:pt x="7423" y="4226"/>
                    <a:pt x="5749" y="4018"/>
                  </a:cubicBezTo>
                  <a:cubicBezTo>
                    <a:pt x="4859" y="3908"/>
                    <a:pt x="3948" y="3936"/>
                    <a:pt x="3069" y="3746"/>
                  </a:cubicBezTo>
                  <a:cubicBezTo>
                    <a:pt x="2611" y="3648"/>
                    <a:pt x="2098" y="3532"/>
                    <a:pt x="1720" y="3240"/>
                  </a:cubicBezTo>
                  <a:cubicBezTo>
                    <a:pt x="1" y="1913"/>
                    <a:pt x="1074" y="745"/>
                    <a:pt x="2353" y="193"/>
                  </a:cubicBezTo>
                  <a:cubicBezTo>
                    <a:pt x="2463" y="146"/>
                    <a:pt x="2394" y="0"/>
                    <a:pt x="2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4458838" y="2712738"/>
              <a:ext cx="56475" cy="82525"/>
            </a:xfrm>
            <a:custGeom>
              <a:rect b="b" l="l" r="r" t="t"/>
              <a:pathLst>
                <a:path extrusionOk="0" h="3301" w="2259">
                  <a:moveTo>
                    <a:pt x="282" y="0"/>
                  </a:moveTo>
                  <a:cubicBezTo>
                    <a:pt x="237" y="0"/>
                    <a:pt x="194" y="24"/>
                    <a:pt x="186" y="78"/>
                  </a:cubicBezTo>
                  <a:cubicBezTo>
                    <a:pt x="1" y="1316"/>
                    <a:pt x="2258" y="1719"/>
                    <a:pt x="1688" y="3064"/>
                  </a:cubicBezTo>
                  <a:cubicBezTo>
                    <a:pt x="1636" y="3187"/>
                    <a:pt x="1735" y="3301"/>
                    <a:pt x="1835" y="3301"/>
                  </a:cubicBezTo>
                  <a:cubicBezTo>
                    <a:pt x="1880" y="3301"/>
                    <a:pt x="1926" y="3278"/>
                    <a:pt x="1959" y="3221"/>
                  </a:cubicBezTo>
                  <a:cubicBezTo>
                    <a:pt x="2249" y="2717"/>
                    <a:pt x="2076" y="2180"/>
                    <a:pt x="1750" y="1728"/>
                  </a:cubicBezTo>
                  <a:cubicBezTo>
                    <a:pt x="1558" y="1463"/>
                    <a:pt x="1305" y="1257"/>
                    <a:pt x="1076" y="1025"/>
                  </a:cubicBezTo>
                  <a:cubicBezTo>
                    <a:pt x="780" y="727"/>
                    <a:pt x="615" y="397"/>
                    <a:pt x="386" y="52"/>
                  </a:cubicBezTo>
                  <a:cubicBezTo>
                    <a:pt x="364" y="19"/>
                    <a:pt x="322"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3687513" y="1930163"/>
              <a:ext cx="857525" cy="954650"/>
            </a:xfrm>
            <a:custGeom>
              <a:rect b="b" l="l" r="r" t="t"/>
              <a:pathLst>
                <a:path extrusionOk="0" h="38186" w="34301">
                  <a:moveTo>
                    <a:pt x="15923" y="0"/>
                  </a:moveTo>
                  <a:cubicBezTo>
                    <a:pt x="13825" y="1399"/>
                    <a:pt x="12100" y="3129"/>
                    <a:pt x="10113" y="4652"/>
                  </a:cubicBezTo>
                  <a:cubicBezTo>
                    <a:pt x="8157" y="6153"/>
                    <a:pt x="6171" y="7636"/>
                    <a:pt x="4467" y="9427"/>
                  </a:cubicBezTo>
                  <a:cubicBezTo>
                    <a:pt x="2212" y="11796"/>
                    <a:pt x="204" y="14911"/>
                    <a:pt x="377" y="18314"/>
                  </a:cubicBezTo>
                  <a:cubicBezTo>
                    <a:pt x="749" y="25630"/>
                    <a:pt x="9041" y="28484"/>
                    <a:pt x="14918" y="30089"/>
                  </a:cubicBezTo>
                  <a:cubicBezTo>
                    <a:pt x="18801" y="31149"/>
                    <a:pt x="22502" y="32308"/>
                    <a:pt x="25898" y="34527"/>
                  </a:cubicBezTo>
                  <a:cubicBezTo>
                    <a:pt x="28444" y="36192"/>
                    <a:pt x="31161" y="38110"/>
                    <a:pt x="34301" y="38185"/>
                  </a:cubicBezTo>
                  <a:cubicBezTo>
                    <a:pt x="34262" y="38023"/>
                    <a:pt x="34252" y="37852"/>
                    <a:pt x="34274" y="37681"/>
                  </a:cubicBezTo>
                  <a:cubicBezTo>
                    <a:pt x="31869" y="37597"/>
                    <a:pt x="29526" y="36262"/>
                    <a:pt x="27546" y="34981"/>
                  </a:cubicBezTo>
                  <a:cubicBezTo>
                    <a:pt x="26131" y="34067"/>
                    <a:pt x="24752" y="33106"/>
                    <a:pt x="23235" y="32364"/>
                  </a:cubicBezTo>
                  <a:cubicBezTo>
                    <a:pt x="21720" y="31625"/>
                    <a:pt x="20128" y="31056"/>
                    <a:pt x="18519" y="30564"/>
                  </a:cubicBezTo>
                  <a:cubicBezTo>
                    <a:pt x="15159" y="29534"/>
                    <a:pt x="11670" y="28852"/>
                    <a:pt x="8465" y="27367"/>
                  </a:cubicBezTo>
                  <a:cubicBezTo>
                    <a:pt x="5433" y="25962"/>
                    <a:pt x="2444" y="23715"/>
                    <a:pt x="1321" y="20438"/>
                  </a:cubicBezTo>
                  <a:cubicBezTo>
                    <a:pt x="1" y="16585"/>
                    <a:pt x="2065" y="12785"/>
                    <a:pt x="4645" y="10002"/>
                  </a:cubicBezTo>
                  <a:cubicBezTo>
                    <a:pt x="7346" y="7090"/>
                    <a:pt x="10776" y="5010"/>
                    <a:pt x="13744" y="2400"/>
                  </a:cubicBezTo>
                  <a:cubicBezTo>
                    <a:pt x="13862" y="2296"/>
                    <a:pt x="13841" y="2163"/>
                    <a:pt x="13765" y="2071"/>
                  </a:cubicBezTo>
                  <a:cubicBezTo>
                    <a:pt x="14597" y="1511"/>
                    <a:pt x="15332" y="810"/>
                    <a:pt x="1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4030313" y="1874438"/>
              <a:ext cx="406475" cy="130850"/>
            </a:xfrm>
            <a:custGeom>
              <a:rect b="b" l="l" r="r" t="t"/>
              <a:pathLst>
                <a:path extrusionOk="0" h="5234" w="16259">
                  <a:moveTo>
                    <a:pt x="8218" y="0"/>
                  </a:moveTo>
                  <a:cubicBezTo>
                    <a:pt x="5078" y="0"/>
                    <a:pt x="2556" y="1739"/>
                    <a:pt x="136" y="3722"/>
                  </a:cubicBezTo>
                  <a:cubicBezTo>
                    <a:pt x="0" y="3833"/>
                    <a:pt x="124" y="4009"/>
                    <a:pt x="266" y="4009"/>
                  </a:cubicBezTo>
                  <a:cubicBezTo>
                    <a:pt x="304" y="4009"/>
                    <a:pt x="343" y="3997"/>
                    <a:pt x="379" y="3967"/>
                  </a:cubicBezTo>
                  <a:cubicBezTo>
                    <a:pt x="2597" y="2138"/>
                    <a:pt x="5063" y="651"/>
                    <a:pt x="7958" y="651"/>
                  </a:cubicBezTo>
                  <a:cubicBezTo>
                    <a:pt x="8243" y="651"/>
                    <a:pt x="8532" y="665"/>
                    <a:pt x="8826" y="695"/>
                  </a:cubicBezTo>
                  <a:cubicBezTo>
                    <a:pt x="11972" y="1017"/>
                    <a:pt x="13792" y="2829"/>
                    <a:pt x="15673" y="5144"/>
                  </a:cubicBezTo>
                  <a:cubicBezTo>
                    <a:pt x="15724" y="5207"/>
                    <a:pt x="15794" y="5233"/>
                    <a:pt x="15866" y="5233"/>
                  </a:cubicBezTo>
                  <a:cubicBezTo>
                    <a:pt x="16055" y="5233"/>
                    <a:pt x="16258" y="5050"/>
                    <a:pt x="16177" y="4850"/>
                  </a:cubicBezTo>
                  <a:cubicBezTo>
                    <a:pt x="15115" y="2222"/>
                    <a:pt x="12021" y="410"/>
                    <a:pt x="9309" y="69"/>
                  </a:cubicBezTo>
                  <a:cubicBezTo>
                    <a:pt x="8937" y="22"/>
                    <a:pt x="8574" y="0"/>
                    <a:pt x="8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4416163" y="1613938"/>
              <a:ext cx="71075" cy="391725"/>
            </a:xfrm>
            <a:custGeom>
              <a:rect b="b" l="l" r="r" t="t"/>
              <a:pathLst>
                <a:path extrusionOk="0" h="15669" w="2843">
                  <a:moveTo>
                    <a:pt x="2523" y="1"/>
                  </a:moveTo>
                  <a:cubicBezTo>
                    <a:pt x="2420" y="1"/>
                    <a:pt x="2320" y="57"/>
                    <a:pt x="2288" y="187"/>
                  </a:cubicBezTo>
                  <a:cubicBezTo>
                    <a:pt x="1056" y="5161"/>
                    <a:pt x="1" y="10266"/>
                    <a:pt x="413" y="15418"/>
                  </a:cubicBezTo>
                  <a:cubicBezTo>
                    <a:pt x="427" y="15584"/>
                    <a:pt x="565" y="15668"/>
                    <a:pt x="697" y="15668"/>
                  </a:cubicBezTo>
                  <a:cubicBezTo>
                    <a:pt x="828" y="15668"/>
                    <a:pt x="952" y="15585"/>
                    <a:pt x="938" y="15418"/>
                  </a:cubicBezTo>
                  <a:cubicBezTo>
                    <a:pt x="528" y="10310"/>
                    <a:pt x="1572" y="5258"/>
                    <a:pt x="2794" y="326"/>
                  </a:cubicBezTo>
                  <a:cubicBezTo>
                    <a:pt x="2842" y="129"/>
                    <a:pt x="2678" y="1"/>
                    <a:pt x="25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4309288" y="2108188"/>
              <a:ext cx="121325" cy="144025"/>
            </a:xfrm>
            <a:custGeom>
              <a:rect b="b" l="l" r="r" t="t"/>
              <a:pathLst>
                <a:path extrusionOk="0" h="5761" w="4853">
                  <a:moveTo>
                    <a:pt x="1454" y="0"/>
                  </a:moveTo>
                  <a:lnTo>
                    <a:pt x="0" y="723"/>
                  </a:lnTo>
                  <a:cubicBezTo>
                    <a:pt x="0" y="723"/>
                    <a:pt x="59" y="813"/>
                    <a:pt x="163" y="971"/>
                  </a:cubicBezTo>
                  <a:cubicBezTo>
                    <a:pt x="263" y="1122"/>
                    <a:pt x="431" y="1379"/>
                    <a:pt x="626" y="1644"/>
                  </a:cubicBezTo>
                  <a:cubicBezTo>
                    <a:pt x="1017" y="2191"/>
                    <a:pt x="1579" y="2882"/>
                    <a:pt x="2191" y="3517"/>
                  </a:cubicBezTo>
                  <a:cubicBezTo>
                    <a:pt x="2805" y="4153"/>
                    <a:pt x="3463" y="4728"/>
                    <a:pt x="3979" y="5124"/>
                  </a:cubicBezTo>
                  <a:cubicBezTo>
                    <a:pt x="4234" y="5325"/>
                    <a:pt x="4454" y="5483"/>
                    <a:pt x="4609" y="5591"/>
                  </a:cubicBezTo>
                  <a:cubicBezTo>
                    <a:pt x="4764" y="5699"/>
                    <a:pt x="4852" y="5761"/>
                    <a:pt x="4852" y="5761"/>
                  </a:cubicBezTo>
                  <a:cubicBezTo>
                    <a:pt x="4852" y="5761"/>
                    <a:pt x="4780" y="5680"/>
                    <a:pt x="4655" y="5539"/>
                  </a:cubicBezTo>
                  <a:cubicBezTo>
                    <a:pt x="4531" y="5398"/>
                    <a:pt x="4355" y="5195"/>
                    <a:pt x="4157" y="4944"/>
                  </a:cubicBezTo>
                  <a:cubicBezTo>
                    <a:pt x="3753" y="4446"/>
                    <a:pt x="3262" y="3751"/>
                    <a:pt x="2837" y="3026"/>
                  </a:cubicBezTo>
                  <a:cubicBezTo>
                    <a:pt x="2410" y="2300"/>
                    <a:pt x="2052" y="1547"/>
                    <a:pt x="1820" y="972"/>
                  </a:cubicBezTo>
                  <a:cubicBezTo>
                    <a:pt x="1698" y="680"/>
                    <a:pt x="1620" y="462"/>
                    <a:pt x="1554" y="279"/>
                  </a:cubicBezTo>
                  <a:cubicBezTo>
                    <a:pt x="1491" y="101"/>
                    <a:pt x="1454" y="0"/>
                    <a:pt x="14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4301413" y="2054038"/>
              <a:ext cx="77875" cy="108000"/>
            </a:xfrm>
            <a:custGeom>
              <a:rect b="b" l="l" r="r" t="t"/>
              <a:pathLst>
                <a:path extrusionOk="0" h="4320" w="3115">
                  <a:moveTo>
                    <a:pt x="69" y="1"/>
                  </a:moveTo>
                  <a:lnTo>
                    <a:pt x="0" y="4320"/>
                  </a:lnTo>
                  <a:lnTo>
                    <a:pt x="1291" y="3030"/>
                  </a:lnTo>
                  <a:lnTo>
                    <a:pt x="3114" y="3065"/>
                  </a:lnTo>
                  <a:lnTo>
                    <a:pt x="6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4604588" y="2476838"/>
              <a:ext cx="279950" cy="168000"/>
            </a:xfrm>
            <a:custGeom>
              <a:rect b="b" l="l" r="r" t="t"/>
              <a:pathLst>
                <a:path extrusionOk="0" h="6720" w="11198">
                  <a:moveTo>
                    <a:pt x="6881" y="0"/>
                  </a:moveTo>
                  <a:cubicBezTo>
                    <a:pt x="6691" y="0"/>
                    <a:pt x="6501" y="12"/>
                    <a:pt x="6312" y="34"/>
                  </a:cubicBezTo>
                  <a:cubicBezTo>
                    <a:pt x="5855" y="90"/>
                    <a:pt x="5407" y="207"/>
                    <a:pt x="4961" y="328"/>
                  </a:cubicBezTo>
                  <a:cubicBezTo>
                    <a:pt x="2591" y="964"/>
                    <a:pt x="1" y="2576"/>
                    <a:pt x="1227" y="5491"/>
                  </a:cubicBezTo>
                  <a:cubicBezTo>
                    <a:pt x="1559" y="6275"/>
                    <a:pt x="2635" y="6405"/>
                    <a:pt x="2795" y="6720"/>
                  </a:cubicBezTo>
                  <a:cubicBezTo>
                    <a:pt x="2138" y="5430"/>
                    <a:pt x="2568" y="3690"/>
                    <a:pt x="3750" y="2855"/>
                  </a:cubicBezTo>
                  <a:lnTo>
                    <a:pt x="3750" y="2855"/>
                  </a:lnTo>
                  <a:cubicBezTo>
                    <a:pt x="3142" y="3006"/>
                    <a:pt x="2567" y="3296"/>
                    <a:pt x="2081" y="3694"/>
                  </a:cubicBezTo>
                  <a:cubicBezTo>
                    <a:pt x="2507" y="2873"/>
                    <a:pt x="3318" y="2305"/>
                    <a:pt x="4186" y="1985"/>
                  </a:cubicBezTo>
                  <a:cubicBezTo>
                    <a:pt x="5053" y="1665"/>
                    <a:pt x="5984" y="1565"/>
                    <a:pt x="6904" y="1466"/>
                  </a:cubicBezTo>
                  <a:cubicBezTo>
                    <a:pt x="6700" y="1337"/>
                    <a:pt x="6522" y="1170"/>
                    <a:pt x="6381" y="974"/>
                  </a:cubicBezTo>
                  <a:cubicBezTo>
                    <a:pt x="6616" y="948"/>
                    <a:pt x="6853" y="935"/>
                    <a:pt x="7089" y="935"/>
                  </a:cubicBezTo>
                  <a:cubicBezTo>
                    <a:pt x="8564" y="935"/>
                    <a:pt x="10038" y="1437"/>
                    <a:pt x="11197" y="2352"/>
                  </a:cubicBezTo>
                  <a:cubicBezTo>
                    <a:pt x="10282" y="906"/>
                    <a:pt x="8587" y="0"/>
                    <a:pt x="688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4434238" y="1818838"/>
              <a:ext cx="570275" cy="1066300"/>
            </a:xfrm>
            <a:custGeom>
              <a:rect b="b" l="l" r="r" t="t"/>
              <a:pathLst>
                <a:path extrusionOk="0" h="42652" w="22811">
                  <a:moveTo>
                    <a:pt x="1131" y="1"/>
                  </a:moveTo>
                  <a:cubicBezTo>
                    <a:pt x="944" y="1"/>
                    <a:pt x="755" y="8"/>
                    <a:pt x="562" y="23"/>
                  </a:cubicBezTo>
                  <a:cubicBezTo>
                    <a:pt x="17" y="64"/>
                    <a:pt x="0" y="901"/>
                    <a:pt x="517" y="901"/>
                  </a:cubicBezTo>
                  <a:cubicBezTo>
                    <a:pt x="532" y="901"/>
                    <a:pt x="547" y="900"/>
                    <a:pt x="562" y="899"/>
                  </a:cubicBezTo>
                  <a:cubicBezTo>
                    <a:pt x="785" y="879"/>
                    <a:pt x="1002" y="870"/>
                    <a:pt x="1215" y="870"/>
                  </a:cubicBezTo>
                  <a:cubicBezTo>
                    <a:pt x="6258" y="870"/>
                    <a:pt x="8714" y="6216"/>
                    <a:pt x="11275" y="9806"/>
                  </a:cubicBezTo>
                  <a:cubicBezTo>
                    <a:pt x="14084" y="13743"/>
                    <a:pt x="18202" y="16691"/>
                    <a:pt x="20326" y="21119"/>
                  </a:cubicBezTo>
                  <a:cubicBezTo>
                    <a:pt x="21489" y="23546"/>
                    <a:pt x="21922" y="26265"/>
                    <a:pt x="20927" y="28824"/>
                  </a:cubicBezTo>
                  <a:cubicBezTo>
                    <a:pt x="20038" y="31109"/>
                    <a:pt x="18308" y="32928"/>
                    <a:pt x="16588" y="34617"/>
                  </a:cubicBezTo>
                  <a:cubicBezTo>
                    <a:pt x="12883" y="38259"/>
                    <a:pt x="9041" y="41904"/>
                    <a:pt x="3576" y="42253"/>
                  </a:cubicBezTo>
                  <a:cubicBezTo>
                    <a:pt x="3333" y="42268"/>
                    <a:pt x="3333" y="42615"/>
                    <a:pt x="3576" y="42631"/>
                  </a:cubicBezTo>
                  <a:cubicBezTo>
                    <a:pt x="3788" y="42645"/>
                    <a:pt x="3999" y="42652"/>
                    <a:pt x="4208" y="42652"/>
                  </a:cubicBezTo>
                  <a:cubicBezTo>
                    <a:pt x="8055" y="42652"/>
                    <a:pt x="11432" y="40300"/>
                    <a:pt x="14185" y="37784"/>
                  </a:cubicBezTo>
                  <a:cubicBezTo>
                    <a:pt x="16965" y="35245"/>
                    <a:pt x="20440" y="32270"/>
                    <a:pt x="21601" y="28552"/>
                  </a:cubicBezTo>
                  <a:cubicBezTo>
                    <a:pt x="22810" y="24680"/>
                    <a:pt x="21073" y="20668"/>
                    <a:pt x="18741" y="17600"/>
                  </a:cubicBezTo>
                  <a:cubicBezTo>
                    <a:pt x="17473" y="15930"/>
                    <a:pt x="16007" y="14427"/>
                    <a:pt x="14622" y="12858"/>
                  </a:cubicBezTo>
                  <a:cubicBezTo>
                    <a:pt x="12988" y="11011"/>
                    <a:pt x="11581" y="9080"/>
                    <a:pt x="10262" y="7000"/>
                  </a:cubicBezTo>
                  <a:cubicBezTo>
                    <a:pt x="8181" y="3720"/>
                    <a:pt x="5359" y="1"/>
                    <a:pt x="1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3" name="Google Shape;413;p25"/>
          <p:cNvCxnSpPr/>
          <p:nvPr/>
        </p:nvCxnSpPr>
        <p:spPr>
          <a:xfrm>
            <a:off x="718175" y="1093376"/>
            <a:ext cx="2544300" cy="0"/>
          </a:xfrm>
          <a:prstGeom prst="straightConnector1">
            <a:avLst/>
          </a:prstGeom>
          <a:noFill/>
          <a:ln cap="flat" cmpd="sng" w="9525">
            <a:solidFill>
              <a:schemeClr val="dk1"/>
            </a:solidFill>
            <a:prstDash val="solid"/>
            <a:round/>
            <a:headEnd len="med" w="med" type="none"/>
            <a:tailEnd len="med" w="med" type="none"/>
          </a:ln>
        </p:spPr>
      </p:cxnSp>
      <p:sp>
        <p:nvSpPr>
          <p:cNvPr id="414" name="Google Shape;414;p25"/>
          <p:cNvSpPr txBox="1"/>
          <p:nvPr>
            <p:ph idx="9" type="title"/>
          </p:nvPr>
        </p:nvSpPr>
        <p:spPr>
          <a:xfrm>
            <a:off x="3582625" y="4160896"/>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15" name="Google Shape;415;p25"/>
          <p:cNvSpPr txBox="1"/>
          <p:nvPr>
            <p:ph idx="13" type="title"/>
          </p:nvPr>
        </p:nvSpPr>
        <p:spPr>
          <a:xfrm>
            <a:off x="3582625" y="3598037"/>
            <a:ext cx="8400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16" name="Google Shape;416;p25"/>
          <p:cNvSpPr txBox="1"/>
          <p:nvPr>
            <p:ph idx="14" type="subTitle"/>
          </p:nvPr>
        </p:nvSpPr>
        <p:spPr>
          <a:xfrm>
            <a:off x="4422625" y="3598035"/>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417" name="Google Shape;417;p25"/>
          <p:cNvSpPr txBox="1"/>
          <p:nvPr>
            <p:ph idx="15" type="subTitle"/>
          </p:nvPr>
        </p:nvSpPr>
        <p:spPr>
          <a:xfrm>
            <a:off x="4422625" y="4160900"/>
            <a:ext cx="4001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3"/>
          <p:cNvSpPr txBox="1"/>
          <p:nvPr>
            <p:ph type="title"/>
          </p:nvPr>
        </p:nvSpPr>
        <p:spPr>
          <a:xfrm>
            <a:off x="579800" y="39150"/>
            <a:ext cx="844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Numerical Predictors - Correlation</a:t>
            </a:r>
            <a:endParaRPr sz="2800"/>
          </a:p>
        </p:txBody>
      </p:sp>
      <p:pic>
        <p:nvPicPr>
          <p:cNvPr id="1076" name="Google Shape;1076;p43"/>
          <p:cNvPicPr preferRelativeResize="0"/>
          <p:nvPr/>
        </p:nvPicPr>
        <p:blipFill>
          <a:blip r:embed="rId3">
            <a:alphaModFix/>
          </a:blip>
          <a:stretch>
            <a:fillRect/>
          </a:stretch>
        </p:blipFill>
        <p:spPr>
          <a:xfrm>
            <a:off x="1184725" y="870150"/>
            <a:ext cx="3163066" cy="3250199"/>
          </a:xfrm>
          <a:prstGeom prst="rect">
            <a:avLst/>
          </a:prstGeom>
          <a:noFill/>
          <a:ln>
            <a:noFill/>
          </a:ln>
        </p:spPr>
      </p:pic>
      <p:pic>
        <p:nvPicPr>
          <p:cNvPr id="1077" name="Google Shape;1077;p43"/>
          <p:cNvPicPr preferRelativeResize="0"/>
          <p:nvPr/>
        </p:nvPicPr>
        <p:blipFill>
          <a:blip r:embed="rId4">
            <a:alphaModFix/>
          </a:blip>
          <a:stretch>
            <a:fillRect/>
          </a:stretch>
        </p:blipFill>
        <p:spPr>
          <a:xfrm>
            <a:off x="4652958" y="870150"/>
            <a:ext cx="3726769" cy="3250200"/>
          </a:xfrm>
          <a:prstGeom prst="rect">
            <a:avLst/>
          </a:prstGeom>
          <a:noFill/>
          <a:ln>
            <a:noFill/>
          </a:ln>
        </p:spPr>
      </p:pic>
      <p:sp>
        <p:nvSpPr>
          <p:cNvPr id="1078" name="Google Shape;1078;p43"/>
          <p:cNvSpPr txBox="1"/>
          <p:nvPr/>
        </p:nvSpPr>
        <p:spPr>
          <a:xfrm>
            <a:off x="2132100" y="4316475"/>
            <a:ext cx="56526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There is bound to be a positive correlation between height | weight and systolic | diastolic blood pressure values as they go hand in hand.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4"/>
          <p:cNvSpPr txBox="1"/>
          <p:nvPr>
            <p:ph type="title"/>
          </p:nvPr>
        </p:nvSpPr>
        <p:spPr>
          <a:xfrm>
            <a:off x="129650" y="46525"/>
            <a:ext cx="860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Categorical Predictors -  Distribution (cont.)</a:t>
            </a:r>
            <a:endParaRPr/>
          </a:p>
          <a:p>
            <a:pPr indent="0" lvl="0" marL="0" rtl="0" algn="l">
              <a:spcBef>
                <a:spcPts val="0"/>
              </a:spcBef>
              <a:spcAft>
                <a:spcPts val="0"/>
              </a:spcAft>
              <a:buNone/>
            </a:pPr>
            <a:r>
              <a:t/>
            </a:r>
            <a:endParaRPr/>
          </a:p>
        </p:txBody>
      </p:sp>
      <p:pic>
        <p:nvPicPr>
          <p:cNvPr id="1084" name="Google Shape;1084;p44"/>
          <p:cNvPicPr preferRelativeResize="0"/>
          <p:nvPr/>
        </p:nvPicPr>
        <p:blipFill>
          <a:blip r:embed="rId3">
            <a:alphaModFix/>
          </a:blip>
          <a:stretch>
            <a:fillRect/>
          </a:stretch>
        </p:blipFill>
        <p:spPr>
          <a:xfrm>
            <a:off x="777100" y="1048025"/>
            <a:ext cx="3776625" cy="2441000"/>
          </a:xfrm>
          <a:prstGeom prst="rect">
            <a:avLst/>
          </a:prstGeom>
          <a:noFill/>
          <a:ln>
            <a:noFill/>
          </a:ln>
        </p:spPr>
      </p:pic>
      <p:pic>
        <p:nvPicPr>
          <p:cNvPr id="1085" name="Google Shape;1085;p44"/>
          <p:cNvPicPr preferRelativeResize="0"/>
          <p:nvPr/>
        </p:nvPicPr>
        <p:blipFill>
          <a:blip r:embed="rId4">
            <a:alphaModFix/>
          </a:blip>
          <a:stretch>
            <a:fillRect/>
          </a:stretch>
        </p:blipFill>
        <p:spPr>
          <a:xfrm>
            <a:off x="4873050" y="1048025"/>
            <a:ext cx="4118500" cy="244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5"/>
          <p:cNvSpPr txBox="1"/>
          <p:nvPr>
            <p:ph type="title"/>
          </p:nvPr>
        </p:nvSpPr>
        <p:spPr>
          <a:xfrm>
            <a:off x="440325"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 for all variables</a:t>
            </a:r>
            <a:endParaRPr/>
          </a:p>
        </p:txBody>
      </p:sp>
      <p:grpSp>
        <p:nvGrpSpPr>
          <p:cNvPr id="1091" name="Google Shape;1091;p45"/>
          <p:cNvGrpSpPr/>
          <p:nvPr/>
        </p:nvGrpSpPr>
        <p:grpSpPr>
          <a:xfrm rot="1708150">
            <a:off x="8687989" y="315130"/>
            <a:ext cx="103028" cy="320860"/>
            <a:chOff x="5861825" y="936538"/>
            <a:chExt cx="103025" cy="320850"/>
          </a:xfrm>
        </p:grpSpPr>
        <p:sp>
          <p:nvSpPr>
            <p:cNvPr id="1092" name="Google Shape;1092;p45"/>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45"/>
          <p:cNvGrpSpPr/>
          <p:nvPr/>
        </p:nvGrpSpPr>
        <p:grpSpPr>
          <a:xfrm rot="-1730455">
            <a:off x="8770188" y="788755"/>
            <a:ext cx="103029" cy="320864"/>
            <a:chOff x="5861825" y="936538"/>
            <a:chExt cx="103025" cy="320850"/>
          </a:xfrm>
        </p:grpSpPr>
        <p:sp>
          <p:nvSpPr>
            <p:cNvPr id="1101" name="Google Shape;1101;p45"/>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45"/>
          <p:cNvGrpSpPr/>
          <p:nvPr/>
        </p:nvGrpSpPr>
        <p:grpSpPr>
          <a:xfrm rot="1708150">
            <a:off x="309180" y="4290680"/>
            <a:ext cx="103028" cy="320860"/>
            <a:chOff x="5861825" y="936538"/>
            <a:chExt cx="103025" cy="320850"/>
          </a:xfrm>
        </p:grpSpPr>
        <p:sp>
          <p:nvSpPr>
            <p:cNvPr id="1110" name="Google Shape;1110;p45"/>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8" name="Google Shape;1118;p45"/>
          <p:cNvPicPr preferRelativeResize="0"/>
          <p:nvPr/>
        </p:nvPicPr>
        <p:blipFill>
          <a:blip r:embed="rId3">
            <a:alphaModFix/>
          </a:blip>
          <a:stretch>
            <a:fillRect/>
          </a:stretch>
        </p:blipFill>
        <p:spPr>
          <a:xfrm>
            <a:off x="1974063" y="572700"/>
            <a:ext cx="5152076" cy="4523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6"/>
          <p:cNvSpPr txBox="1"/>
          <p:nvPr>
            <p:ph type="title"/>
          </p:nvPr>
        </p:nvSpPr>
        <p:spPr>
          <a:xfrm>
            <a:off x="2803175" y="1881000"/>
            <a:ext cx="5914800" cy="13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Data Modeling</a:t>
            </a:r>
            <a:endParaRPr sz="6600"/>
          </a:p>
        </p:txBody>
      </p:sp>
      <p:sp>
        <p:nvSpPr>
          <p:cNvPr id="1124" name="Google Shape;1124;p46"/>
          <p:cNvSpPr txBox="1"/>
          <p:nvPr>
            <p:ph idx="2" type="title"/>
          </p:nvPr>
        </p:nvSpPr>
        <p:spPr>
          <a:xfrm>
            <a:off x="1438775" y="2150850"/>
            <a:ext cx="1364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125" name="Google Shape;1125;p46"/>
          <p:cNvGrpSpPr/>
          <p:nvPr/>
        </p:nvGrpSpPr>
        <p:grpSpPr>
          <a:xfrm>
            <a:off x="6821625" y="3242738"/>
            <a:ext cx="1364450" cy="1502825"/>
            <a:chOff x="5831975" y="1871463"/>
            <a:chExt cx="1364450" cy="1502825"/>
          </a:xfrm>
        </p:grpSpPr>
        <p:sp>
          <p:nvSpPr>
            <p:cNvPr id="1126" name="Google Shape;1126;p46"/>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6"/>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6"/>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6"/>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6"/>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6"/>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6"/>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6"/>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6"/>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6"/>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6"/>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6"/>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6"/>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6"/>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6"/>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6"/>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6"/>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6"/>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6"/>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46"/>
          <p:cNvGrpSpPr/>
          <p:nvPr/>
        </p:nvGrpSpPr>
        <p:grpSpPr>
          <a:xfrm rot="8470426">
            <a:off x="352156" y="1010256"/>
            <a:ext cx="1333134" cy="208638"/>
            <a:chOff x="5937675" y="1445388"/>
            <a:chExt cx="1333050" cy="208625"/>
          </a:xfrm>
        </p:grpSpPr>
        <p:sp>
          <p:nvSpPr>
            <p:cNvPr id="1162" name="Google Shape;1162;p46"/>
            <p:cNvSpPr/>
            <p:nvPr/>
          </p:nvSpPr>
          <p:spPr>
            <a:xfrm>
              <a:off x="7114000" y="1528663"/>
              <a:ext cx="156725" cy="43300"/>
            </a:xfrm>
            <a:custGeom>
              <a:rect b="b" l="l" r="r" t="t"/>
              <a:pathLst>
                <a:path extrusionOk="0" h="1732" w="6269">
                  <a:moveTo>
                    <a:pt x="704" y="1"/>
                  </a:moveTo>
                  <a:cubicBezTo>
                    <a:pt x="316" y="1"/>
                    <a:pt x="2" y="387"/>
                    <a:pt x="1" y="864"/>
                  </a:cubicBezTo>
                  <a:cubicBezTo>
                    <a:pt x="1" y="1341"/>
                    <a:pt x="314" y="1728"/>
                    <a:pt x="702" y="1729"/>
                  </a:cubicBezTo>
                  <a:lnTo>
                    <a:pt x="5567" y="1732"/>
                  </a:lnTo>
                  <a:cubicBezTo>
                    <a:pt x="5568" y="1732"/>
                    <a:pt x="5568" y="1732"/>
                    <a:pt x="5569" y="1732"/>
                  </a:cubicBezTo>
                  <a:cubicBezTo>
                    <a:pt x="5955" y="1732"/>
                    <a:pt x="6267" y="1345"/>
                    <a:pt x="6269" y="869"/>
                  </a:cubicBezTo>
                  <a:cubicBezTo>
                    <a:pt x="6269" y="391"/>
                    <a:pt x="5955" y="4"/>
                    <a:pt x="5568" y="4"/>
                  </a:cubicBezTo>
                  <a:lnTo>
                    <a:pt x="7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p:cNvSpPr/>
            <p:nvPr/>
          </p:nvSpPr>
          <p:spPr>
            <a:xfrm>
              <a:off x="7114000" y="1548613"/>
              <a:ext cx="156725" cy="19250"/>
            </a:xfrm>
            <a:custGeom>
              <a:rect b="b" l="l" r="r" t="t"/>
              <a:pathLst>
                <a:path extrusionOk="0" h="770" w="6269">
                  <a:moveTo>
                    <a:pt x="6" y="0"/>
                  </a:moveTo>
                  <a:lnTo>
                    <a:pt x="1" y="66"/>
                  </a:lnTo>
                  <a:cubicBezTo>
                    <a:pt x="1" y="355"/>
                    <a:pt x="117" y="608"/>
                    <a:pt x="294" y="766"/>
                  </a:cubicBezTo>
                  <a:lnTo>
                    <a:pt x="5975" y="770"/>
                  </a:lnTo>
                  <a:cubicBezTo>
                    <a:pt x="6152" y="614"/>
                    <a:pt x="6269" y="359"/>
                    <a:pt x="6269" y="71"/>
                  </a:cubicBezTo>
                  <a:lnTo>
                    <a:pt x="6263" y="5"/>
                  </a:lnTo>
                  <a:lnTo>
                    <a:pt x="6"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6"/>
            <p:cNvSpPr/>
            <p:nvPr/>
          </p:nvSpPr>
          <p:spPr>
            <a:xfrm>
              <a:off x="5937675" y="1445388"/>
              <a:ext cx="1230450" cy="208625"/>
            </a:xfrm>
            <a:custGeom>
              <a:rect b="b" l="l" r="r" t="t"/>
              <a:pathLst>
                <a:path extrusionOk="0" h="8345" w="49218">
                  <a:moveTo>
                    <a:pt x="1294" y="1"/>
                  </a:moveTo>
                  <a:cubicBezTo>
                    <a:pt x="582" y="1"/>
                    <a:pt x="5" y="577"/>
                    <a:pt x="5" y="1288"/>
                  </a:cubicBezTo>
                  <a:lnTo>
                    <a:pt x="2" y="7035"/>
                  </a:lnTo>
                  <a:cubicBezTo>
                    <a:pt x="0" y="7745"/>
                    <a:pt x="577" y="8324"/>
                    <a:pt x="1290" y="8324"/>
                  </a:cubicBezTo>
                  <a:lnTo>
                    <a:pt x="29162" y="8345"/>
                  </a:lnTo>
                  <a:cubicBezTo>
                    <a:pt x="29162" y="8345"/>
                    <a:pt x="29162" y="8345"/>
                    <a:pt x="29162" y="8345"/>
                  </a:cubicBezTo>
                  <a:cubicBezTo>
                    <a:pt x="29882" y="8345"/>
                    <a:pt x="49216" y="5265"/>
                    <a:pt x="49216" y="5052"/>
                  </a:cubicBezTo>
                  <a:lnTo>
                    <a:pt x="49218" y="3343"/>
                  </a:lnTo>
                  <a:cubicBezTo>
                    <a:pt x="49218" y="3132"/>
                    <a:pt x="29880" y="21"/>
                    <a:pt x="29168" y="21"/>
                  </a:cubicBezTo>
                  <a:lnTo>
                    <a:pt x="1296" y="1"/>
                  </a:lnTo>
                  <a:cubicBezTo>
                    <a:pt x="1295" y="1"/>
                    <a:pt x="1295"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6"/>
            <p:cNvSpPr/>
            <p:nvPr/>
          </p:nvSpPr>
          <p:spPr>
            <a:xfrm>
              <a:off x="6069750" y="1477563"/>
              <a:ext cx="590325" cy="140875"/>
            </a:xfrm>
            <a:custGeom>
              <a:rect b="b" l="l" r="r" t="t"/>
              <a:pathLst>
                <a:path extrusionOk="0" h="5635" w="23613">
                  <a:moveTo>
                    <a:pt x="1291" y="1"/>
                  </a:moveTo>
                  <a:cubicBezTo>
                    <a:pt x="581" y="1"/>
                    <a:pt x="4" y="578"/>
                    <a:pt x="3" y="1288"/>
                  </a:cubicBezTo>
                  <a:lnTo>
                    <a:pt x="2" y="4329"/>
                  </a:lnTo>
                  <a:cubicBezTo>
                    <a:pt x="1" y="5041"/>
                    <a:pt x="578" y="5618"/>
                    <a:pt x="1289" y="5620"/>
                  </a:cubicBezTo>
                  <a:lnTo>
                    <a:pt x="22319" y="5635"/>
                  </a:lnTo>
                  <a:cubicBezTo>
                    <a:pt x="23031" y="5635"/>
                    <a:pt x="23609" y="5059"/>
                    <a:pt x="23610" y="4347"/>
                  </a:cubicBezTo>
                  <a:lnTo>
                    <a:pt x="23611" y="1307"/>
                  </a:lnTo>
                  <a:cubicBezTo>
                    <a:pt x="23612" y="594"/>
                    <a:pt x="23035" y="18"/>
                    <a:pt x="22323" y="16"/>
                  </a:cubicBezTo>
                  <a:lnTo>
                    <a:pt x="1294" y="1"/>
                  </a:lnTo>
                  <a:cubicBezTo>
                    <a:pt x="1293" y="1"/>
                    <a:pt x="1292" y="1"/>
                    <a:pt x="1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6"/>
            <p:cNvSpPr/>
            <p:nvPr/>
          </p:nvSpPr>
          <p:spPr>
            <a:xfrm>
              <a:off x="6109250" y="1505338"/>
              <a:ext cx="86775" cy="86725"/>
            </a:xfrm>
            <a:custGeom>
              <a:rect b="b" l="l" r="r" t="t"/>
              <a:pathLst>
                <a:path extrusionOk="0" h="3469" w="3471">
                  <a:moveTo>
                    <a:pt x="1737" y="0"/>
                  </a:moveTo>
                  <a:cubicBezTo>
                    <a:pt x="779" y="0"/>
                    <a:pt x="3" y="776"/>
                    <a:pt x="2" y="1734"/>
                  </a:cubicBezTo>
                  <a:cubicBezTo>
                    <a:pt x="1" y="2692"/>
                    <a:pt x="778" y="3469"/>
                    <a:pt x="1736" y="3469"/>
                  </a:cubicBezTo>
                  <a:cubicBezTo>
                    <a:pt x="1736" y="3469"/>
                    <a:pt x="1737" y="3469"/>
                    <a:pt x="1738" y="3469"/>
                  </a:cubicBezTo>
                  <a:cubicBezTo>
                    <a:pt x="2695" y="3469"/>
                    <a:pt x="3469" y="2693"/>
                    <a:pt x="3471" y="1736"/>
                  </a:cubicBezTo>
                  <a:cubicBezTo>
                    <a:pt x="3471" y="779"/>
                    <a:pt x="2695" y="1"/>
                    <a:pt x="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6"/>
            <p:cNvSpPr/>
            <p:nvPr/>
          </p:nvSpPr>
          <p:spPr>
            <a:xfrm>
              <a:off x="6236850" y="1505413"/>
              <a:ext cx="359050" cy="83500"/>
            </a:xfrm>
            <a:custGeom>
              <a:rect b="b" l="l" r="r" t="t"/>
              <a:pathLst>
                <a:path extrusionOk="0" h="3340" w="14362">
                  <a:moveTo>
                    <a:pt x="1293" y="1"/>
                  </a:moveTo>
                  <a:cubicBezTo>
                    <a:pt x="579" y="1"/>
                    <a:pt x="3" y="577"/>
                    <a:pt x="2" y="1289"/>
                  </a:cubicBezTo>
                  <a:lnTo>
                    <a:pt x="2" y="2041"/>
                  </a:lnTo>
                  <a:cubicBezTo>
                    <a:pt x="1" y="2753"/>
                    <a:pt x="577" y="3330"/>
                    <a:pt x="1289" y="3331"/>
                  </a:cubicBezTo>
                  <a:lnTo>
                    <a:pt x="13070" y="3339"/>
                  </a:lnTo>
                  <a:cubicBezTo>
                    <a:pt x="13071" y="3339"/>
                    <a:pt x="13072" y="3339"/>
                    <a:pt x="13073" y="3339"/>
                  </a:cubicBezTo>
                  <a:cubicBezTo>
                    <a:pt x="13782" y="3339"/>
                    <a:pt x="14358" y="2763"/>
                    <a:pt x="14360" y="2051"/>
                  </a:cubicBezTo>
                  <a:lnTo>
                    <a:pt x="14360" y="1301"/>
                  </a:lnTo>
                  <a:cubicBezTo>
                    <a:pt x="14361" y="589"/>
                    <a:pt x="13785" y="11"/>
                    <a:pt x="13072" y="10"/>
                  </a:cubicBezTo>
                  <a:lnTo>
                    <a:pt x="1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6"/>
            <p:cNvSpPr/>
            <p:nvPr/>
          </p:nvSpPr>
          <p:spPr>
            <a:xfrm>
              <a:off x="6237275" y="1522538"/>
              <a:ext cx="358575" cy="66375"/>
            </a:xfrm>
            <a:custGeom>
              <a:rect b="b" l="l" r="r" t="t"/>
              <a:pathLst>
                <a:path extrusionOk="0" h="2655" w="14343">
                  <a:moveTo>
                    <a:pt x="14188" y="1"/>
                  </a:moveTo>
                  <a:lnTo>
                    <a:pt x="14188" y="1"/>
                  </a:lnTo>
                  <a:cubicBezTo>
                    <a:pt x="14198" y="65"/>
                    <a:pt x="14204" y="130"/>
                    <a:pt x="14204" y="199"/>
                  </a:cubicBezTo>
                  <a:lnTo>
                    <a:pt x="14204" y="950"/>
                  </a:lnTo>
                  <a:cubicBezTo>
                    <a:pt x="14203" y="1662"/>
                    <a:pt x="13626" y="2239"/>
                    <a:pt x="12914" y="2239"/>
                  </a:cubicBezTo>
                  <a:lnTo>
                    <a:pt x="1135" y="2229"/>
                  </a:lnTo>
                  <a:cubicBezTo>
                    <a:pt x="644" y="2229"/>
                    <a:pt x="219" y="1956"/>
                    <a:pt x="0" y="1554"/>
                  </a:cubicBezTo>
                  <a:lnTo>
                    <a:pt x="0" y="1554"/>
                  </a:lnTo>
                  <a:cubicBezTo>
                    <a:pt x="96" y="2171"/>
                    <a:pt x="628" y="2645"/>
                    <a:pt x="1272" y="2645"/>
                  </a:cubicBezTo>
                  <a:lnTo>
                    <a:pt x="13052" y="2654"/>
                  </a:lnTo>
                  <a:cubicBezTo>
                    <a:pt x="13053" y="2654"/>
                    <a:pt x="13054" y="2654"/>
                    <a:pt x="13054" y="2654"/>
                  </a:cubicBezTo>
                  <a:cubicBezTo>
                    <a:pt x="13765" y="2654"/>
                    <a:pt x="14341" y="2077"/>
                    <a:pt x="14343" y="1366"/>
                  </a:cubicBezTo>
                  <a:lnTo>
                    <a:pt x="14343" y="616"/>
                  </a:lnTo>
                  <a:cubicBezTo>
                    <a:pt x="14343" y="393"/>
                    <a:pt x="14286" y="183"/>
                    <a:pt x="14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6"/>
            <p:cNvSpPr/>
            <p:nvPr/>
          </p:nvSpPr>
          <p:spPr>
            <a:xfrm>
              <a:off x="5944900" y="1461238"/>
              <a:ext cx="1215975" cy="188200"/>
            </a:xfrm>
            <a:custGeom>
              <a:rect b="b" l="l" r="r" t="t"/>
              <a:pathLst>
                <a:path extrusionOk="0" h="7528" w="48639">
                  <a:moveTo>
                    <a:pt x="134" y="1"/>
                  </a:moveTo>
                  <a:cubicBezTo>
                    <a:pt x="53" y="169"/>
                    <a:pt x="6" y="354"/>
                    <a:pt x="6" y="554"/>
                  </a:cubicBezTo>
                  <a:lnTo>
                    <a:pt x="1" y="6232"/>
                  </a:lnTo>
                  <a:cubicBezTo>
                    <a:pt x="1" y="6936"/>
                    <a:pt x="571" y="7506"/>
                    <a:pt x="1275" y="7507"/>
                  </a:cubicBezTo>
                  <a:lnTo>
                    <a:pt x="28819" y="7527"/>
                  </a:lnTo>
                  <a:cubicBezTo>
                    <a:pt x="29523" y="7527"/>
                    <a:pt x="48638" y="4453"/>
                    <a:pt x="48638" y="4243"/>
                  </a:cubicBezTo>
                  <a:lnTo>
                    <a:pt x="48638" y="4138"/>
                  </a:lnTo>
                  <a:cubicBezTo>
                    <a:pt x="44452" y="4958"/>
                    <a:pt x="30379" y="6568"/>
                    <a:pt x="29779" y="6568"/>
                  </a:cubicBezTo>
                  <a:lnTo>
                    <a:pt x="2235" y="6548"/>
                  </a:lnTo>
                  <a:cubicBezTo>
                    <a:pt x="1531" y="6548"/>
                    <a:pt x="889" y="5977"/>
                    <a:pt x="800" y="5273"/>
                  </a:cubicBezTo>
                  <a:lnTo>
                    <a:pt x="134"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6"/>
            <p:cNvSpPr/>
            <p:nvPr/>
          </p:nvSpPr>
          <p:spPr>
            <a:xfrm>
              <a:off x="5967825" y="1450513"/>
              <a:ext cx="1193075" cy="86175"/>
            </a:xfrm>
            <a:custGeom>
              <a:rect b="b" l="l" r="r" t="t"/>
              <a:pathLst>
                <a:path extrusionOk="0" h="3447" w="47723">
                  <a:moveTo>
                    <a:pt x="1" y="1"/>
                  </a:moveTo>
                  <a:lnTo>
                    <a:pt x="28867" y="982"/>
                  </a:lnTo>
                  <a:cubicBezTo>
                    <a:pt x="29465" y="982"/>
                    <a:pt x="43538" y="2619"/>
                    <a:pt x="47722" y="3447"/>
                  </a:cubicBezTo>
                  <a:lnTo>
                    <a:pt x="47722" y="3340"/>
                  </a:lnTo>
                  <a:cubicBezTo>
                    <a:pt x="47722" y="3132"/>
                    <a:pt x="28611" y="21"/>
                    <a:pt x="27908" y="21"/>
                  </a:cubicBezTo>
                  <a:lnTo>
                    <a:pt x="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6"/>
            <p:cNvSpPr/>
            <p:nvPr/>
          </p:nvSpPr>
          <p:spPr>
            <a:xfrm>
              <a:off x="6117350" y="1513413"/>
              <a:ext cx="70575" cy="70550"/>
            </a:xfrm>
            <a:custGeom>
              <a:rect b="b" l="l" r="r" t="t"/>
              <a:pathLst>
                <a:path extrusionOk="0" h="2822" w="2823">
                  <a:moveTo>
                    <a:pt x="1413" y="1"/>
                  </a:moveTo>
                  <a:cubicBezTo>
                    <a:pt x="634" y="1"/>
                    <a:pt x="2" y="632"/>
                    <a:pt x="2" y="1411"/>
                  </a:cubicBezTo>
                  <a:cubicBezTo>
                    <a:pt x="1" y="2189"/>
                    <a:pt x="632" y="2822"/>
                    <a:pt x="1412" y="2822"/>
                  </a:cubicBezTo>
                  <a:cubicBezTo>
                    <a:pt x="1412" y="2822"/>
                    <a:pt x="1413" y="2822"/>
                    <a:pt x="1414" y="2822"/>
                  </a:cubicBezTo>
                  <a:cubicBezTo>
                    <a:pt x="2191" y="2822"/>
                    <a:pt x="2823" y="2191"/>
                    <a:pt x="2823" y="1413"/>
                  </a:cubicBezTo>
                  <a:cubicBezTo>
                    <a:pt x="2823" y="634"/>
                    <a:pt x="2191" y="2"/>
                    <a:pt x="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6262100" y="1520338"/>
              <a:ext cx="35400" cy="49650"/>
            </a:xfrm>
            <a:custGeom>
              <a:rect b="b" l="l" r="r" t="t"/>
              <a:pathLst>
                <a:path extrusionOk="0" h="1986" w="1416">
                  <a:moveTo>
                    <a:pt x="1053" y="148"/>
                  </a:moveTo>
                  <a:cubicBezTo>
                    <a:pt x="1160" y="148"/>
                    <a:pt x="1247" y="245"/>
                    <a:pt x="1247" y="366"/>
                  </a:cubicBezTo>
                  <a:lnTo>
                    <a:pt x="1245" y="1622"/>
                  </a:lnTo>
                  <a:cubicBezTo>
                    <a:pt x="1245" y="1741"/>
                    <a:pt x="1158" y="1837"/>
                    <a:pt x="1052" y="1837"/>
                  </a:cubicBezTo>
                  <a:lnTo>
                    <a:pt x="362" y="1837"/>
                  </a:lnTo>
                  <a:cubicBezTo>
                    <a:pt x="256" y="1837"/>
                    <a:pt x="169" y="1739"/>
                    <a:pt x="169" y="1620"/>
                  </a:cubicBezTo>
                  <a:lnTo>
                    <a:pt x="170" y="364"/>
                  </a:lnTo>
                  <a:cubicBezTo>
                    <a:pt x="170" y="244"/>
                    <a:pt x="257" y="148"/>
                    <a:pt x="363" y="148"/>
                  </a:cubicBezTo>
                  <a:close/>
                  <a:moveTo>
                    <a:pt x="256" y="1"/>
                  </a:moveTo>
                  <a:cubicBezTo>
                    <a:pt x="115" y="1"/>
                    <a:pt x="1" y="113"/>
                    <a:pt x="1" y="254"/>
                  </a:cubicBezTo>
                  <a:lnTo>
                    <a:pt x="1" y="1730"/>
                  </a:lnTo>
                  <a:cubicBezTo>
                    <a:pt x="1" y="1870"/>
                    <a:pt x="114" y="1984"/>
                    <a:pt x="254" y="1984"/>
                  </a:cubicBezTo>
                  <a:lnTo>
                    <a:pt x="1161" y="1985"/>
                  </a:lnTo>
                  <a:cubicBezTo>
                    <a:pt x="1301" y="1985"/>
                    <a:pt x="1415" y="1871"/>
                    <a:pt x="1415" y="1732"/>
                  </a:cubicBezTo>
                  <a:lnTo>
                    <a:pt x="1416" y="255"/>
                  </a:lnTo>
                  <a:cubicBezTo>
                    <a:pt x="1416" y="115"/>
                    <a:pt x="1302" y="1"/>
                    <a:pt x="1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6"/>
            <p:cNvSpPr/>
            <p:nvPr/>
          </p:nvSpPr>
          <p:spPr>
            <a:xfrm>
              <a:off x="6627800" y="1586313"/>
              <a:ext cx="32200" cy="32125"/>
            </a:xfrm>
            <a:custGeom>
              <a:rect b="b" l="l" r="r" t="t"/>
              <a:pathLst>
                <a:path extrusionOk="0" h="1285" w="1288">
                  <a:moveTo>
                    <a:pt x="1288" y="0"/>
                  </a:moveTo>
                  <a:cubicBezTo>
                    <a:pt x="1285" y="709"/>
                    <a:pt x="709" y="1284"/>
                    <a:pt x="1" y="1285"/>
                  </a:cubicBezTo>
                  <a:cubicBezTo>
                    <a:pt x="710" y="1284"/>
                    <a:pt x="1285" y="709"/>
                    <a:pt x="1288"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6"/>
            <p:cNvSpPr/>
            <p:nvPr/>
          </p:nvSpPr>
          <p:spPr>
            <a:xfrm>
              <a:off x="6069750" y="1552713"/>
              <a:ext cx="590250" cy="65725"/>
            </a:xfrm>
            <a:custGeom>
              <a:rect b="b" l="l" r="r" t="t"/>
              <a:pathLst>
                <a:path extrusionOk="0" h="2629" w="23610">
                  <a:moveTo>
                    <a:pt x="2" y="0"/>
                  </a:moveTo>
                  <a:lnTo>
                    <a:pt x="2" y="1323"/>
                  </a:lnTo>
                  <a:cubicBezTo>
                    <a:pt x="1" y="2035"/>
                    <a:pt x="578" y="2612"/>
                    <a:pt x="1289" y="2614"/>
                  </a:cubicBezTo>
                  <a:lnTo>
                    <a:pt x="22319" y="2629"/>
                  </a:lnTo>
                  <a:lnTo>
                    <a:pt x="22323" y="2629"/>
                  </a:lnTo>
                  <a:cubicBezTo>
                    <a:pt x="23032" y="2628"/>
                    <a:pt x="23609" y="2051"/>
                    <a:pt x="23610" y="1341"/>
                  </a:cubicBezTo>
                  <a:lnTo>
                    <a:pt x="23610" y="18"/>
                  </a:lnTo>
                  <a:lnTo>
                    <a:pt x="21044" y="17"/>
                  </a:lnTo>
                  <a:lnTo>
                    <a:pt x="21044" y="159"/>
                  </a:lnTo>
                  <a:cubicBezTo>
                    <a:pt x="21042" y="871"/>
                    <a:pt x="20468" y="1446"/>
                    <a:pt x="19757" y="1447"/>
                  </a:cubicBezTo>
                  <a:lnTo>
                    <a:pt x="19754" y="1447"/>
                  </a:lnTo>
                  <a:lnTo>
                    <a:pt x="7973" y="1438"/>
                  </a:lnTo>
                  <a:lnTo>
                    <a:pt x="7920" y="1438"/>
                  </a:lnTo>
                  <a:cubicBezTo>
                    <a:pt x="7233" y="1410"/>
                    <a:pt x="6685" y="843"/>
                    <a:pt x="6686" y="149"/>
                  </a:cubicBezTo>
                  <a:lnTo>
                    <a:pt x="6686" y="5"/>
                  </a:lnTo>
                  <a:lnTo>
                    <a:pt x="5043" y="4"/>
                  </a:lnTo>
                  <a:cubicBezTo>
                    <a:pt x="4960" y="885"/>
                    <a:pt x="4218" y="1574"/>
                    <a:pt x="3316" y="1574"/>
                  </a:cubicBezTo>
                  <a:cubicBezTo>
                    <a:pt x="2413" y="1574"/>
                    <a:pt x="1670" y="882"/>
                    <a:pt x="1590" y="1"/>
                  </a:cubicBez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6"/>
            <p:cNvSpPr/>
            <p:nvPr/>
          </p:nvSpPr>
          <p:spPr>
            <a:xfrm>
              <a:off x="6109475" y="1552738"/>
              <a:ext cx="86375" cy="39325"/>
            </a:xfrm>
            <a:custGeom>
              <a:rect b="b" l="l" r="r" t="t"/>
              <a:pathLst>
                <a:path extrusionOk="0" h="1573" w="3455">
                  <a:moveTo>
                    <a:pt x="1" y="0"/>
                  </a:moveTo>
                  <a:cubicBezTo>
                    <a:pt x="81" y="881"/>
                    <a:pt x="824" y="1573"/>
                    <a:pt x="1727" y="1573"/>
                  </a:cubicBezTo>
                  <a:cubicBezTo>
                    <a:pt x="2629" y="1573"/>
                    <a:pt x="3371" y="884"/>
                    <a:pt x="3454" y="3"/>
                  </a:cubicBezTo>
                  <a:lnTo>
                    <a:pt x="3129" y="3"/>
                  </a:lnTo>
                  <a:cubicBezTo>
                    <a:pt x="3047" y="705"/>
                    <a:pt x="2450" y="1249"/>
                    <a:pt x="1727" y="1249"/>
                  </a:cubicBezTo>
                  <a:cubicBezTo>
                    <a:pt x="1002" y="1249"/>
                    <a:pt x="407" y="703"/>
                    <a:pt x="326" y="2"/>
                  </a:cubicBezTo>
                  <a:lnTo>
                    <a:pt x="1"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6236850" y="1552838"/>
              <a:ext cx="354825" cy="35850"/>
            </a:xfrm>
            <a:custGeom>
              <a:rect b="b" l="l" r="r" t="t"/>
              <a:pathLst>
                <a:path extrusionOk="0" h="1434" w="14193">
                  <a:moveTo>
                    <a:pt x="2" y="0"/>
                  </a:moveTo>
                  <a:lnTo>
                    <a:pt x="2" y="144"/>
                  </a:lnTo>
                  <a:cubicBezTo>
                    <a:pt x="1" y="838"/>
                    <a:pt x="549" y="1405"/>
                    <a:pt x="1236" y="1433"/>
                  </a:cubicBezTo>
                  <a:cubicBezTo>
                    <a:pt x="615" y="1407"/>
                    <a:pt x="111" y="943"/>
                    <a:pt x="17" y="342"/>
                  </a:cubicBezTo>
                  <a:lnTo>
                    <a:pt x="17" y="342"/>
                  </a:lnTo>
                  <a:cubicBezTo>
                    <a:pt x="236" y="744"/>
                    <a:pt x="661" y="1017"/>
                    <a:pt x="1152" y="1017"/>
                  </a:cubicBezTo>
                  <a:lnTo>
                    <a:pt x="12931" y="1027"/>
                  </a:lnTo>
                  <a:cubicBezTo>
                    <a:pt x="13549" y="1027"/>
                    <a:pt x="14067" y="592"/>
                    <a:pt x="14192" y="12"/>
                  </a:cubicBezTo>
                  <a:lnTo>
                    <a:pt x="2425" y="3"/>
                  </a:lnTo>
                  <a:lnTo>
                    <a:pt x="2425" y="432"/>
                  </a:lnTo>
                  <a:cubicBezTo>
                    <a:pt x="2425" y="571"/>
                    <a:pt x="2311" y="685"/>
                    <a:pt x="2171" y="685"/>
                  </a:cubicBezTo>
                  <a:lnTo>
                    <a:pt x="1264" y="684"/>
                  </a:lnTo>
                  <a:cubicBezTo>
                    <a:pt x="1124" y="684"/>
                    <a:pt x="1011" y="570"/>
                    <a:pt x="1011" y="430"/>
                  </a:cubicBezTo>
                  <a:lnTo>
                    <a:pt x="1011" y="2"/>
                  </a:ln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6237275" y="1553113"/>
              <a:ext cx="358575" cy="35800"/>
            </a:xfrm>
            <a:custGeom>
              <a:rect b="b" l="l" r="r" t="t"/>
              <a:pathLst>
                <a:path extrusionOk="0" h="1432" w="14343">
                  <a:moveTo>
                    <a:pt x="14175" y="1"/>
                  </a:moveTo>
                  <a:cubicBezTo>
                    <a:pt x="14050" y="581"/>
                    <a:pt x="13532" y="1016"/>
                    <a:pt x="12914" y="1016"/>
                  </a:cubicBezTo>
                  <a:lnTo>
                    <a:pt x="1135" y="1006"/>
                  </a:lnTo>
                  <a:cubicBezTo>
                    <a:pt x="644" y="1006"/>
                    <a:pt x="219" y="733"/>
                    <a:pt x="0" y="331"/>
                  </a:cubicBezTo>
                  <a:lnTo>
                    <a:pt x="0" y="331"/>
                  </a:lnTo>
                  <a:cubicBezTo>
                    <a:pt x="94" y="932"/>
                    <a:pt x="598" y="1396"/>
                    <a:pt x="1219" y="1422"/>
                  </a:cubicBezTo>
                  <a:lnTo>
                    <a:pt x="1272" y="1422"/>
                  </a:lnTo>
                  <a:lnTo>
                    <a:pt x="13053" y="1431"/>
                  </a:lnTo>
                  <a:lnTo>
                    <a:pt x="13056" y="1431"/>
                  </a:lnTo>
                  <a:cubicBezTo>
                    <a:pt x="13767" y="1430"/>
                    <a:pt x="14341" y="855"/>
                    <a:pt x="14343" y="143"/>
                  </a:cubicBezTo>
                  <a:lnTo>
                    <a:pt x="143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6"/>
            <p:cNvSpPr/>
            <p:nvPr/>
          </p:nvSpPr>
          <p:spPr>
            <a:xfrm>
              <a:off x="6266300" y="1552863"/>
              <a:ext cx="26950" cy="13400"/>
            </a:xfrm>
            <a:custGeom>
              <a:rect b="b" l="l" r="r" t="t"/>
              <a:pathLst>
                <a:path extrusionOk="0" h="536" w="1078">
                  <a:moveTo>
                    <a:pt x="2" y="1"/>
                  </a:moveTo>
                  <a:lnTo>
                    <a:pt x="1" y="319"/>
                  </a:lnTo>
                  <a:cubicBezTo>
                    <a:pt x="1" y="438"/>
                    <a:pt x="88" y="536"/>
                    <a:pt x="194" y="536"/>
                  </a:cubicBezTo>
                  <a:lnTo>
                    <a:pt x="884" y="536"/>
                  </a:lnTo>
                  <a:cubicBezTo>
                    <a:pt x="990" y="536"/>
                    <a:pt x="1077" y="440"/>
                    <a:pt x="1077" y="321"/>
                  </a:cubicBezTo>
                  <a:lnTo>
                    <a:pt x="1077" y="2"/>
                  </a:lnTo>
                  <a:lnTo>
                    <a:pt x="2"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6"/>
            <p:cNvSpPr/>
            <p:nvPr/>
          </p:nvSpPr>
          <p:spPr>
            <a:xfrm>
              <a:off x="6262100" y="1552863"/>
              <a:ext cx="35375" cy="17125"/>
            </a:xfrm>
            <a:custGeom>
              <a:rect b="b" l="l" r="r" t="t"/>
              <a:pathLst>
                <a:path extrusionOk="0" h="685" w="1415">
                  <a:moveTo>
                    <a:pt x="1" y="1"/>
                  </a:moveTo>
                  <a:lnTo>
                    <a:pt x="1" y="429"/>
                  </a:lnTo>
                  <a:cubicBezTo>
                    <a:pt x="1" y="569"/>
                    <a:pt x="114" y="683"/>
                    <a:pt x="254" y="683"/>
                  </a:cubicBezTo>
                  <a:lnTo>
                    <a:pt x="1161" y="684"/>
                  </a:lnTo>
                  <a:cubicBezTo>
                    <a:pt x="1301" y="684"/>
                    <a:pt x="1415" y="570"/>
                    <a:pt x="1415" y="431"/>
                  </a:cubicBezTo>
                  <a:lnTo>
                    <a:pt x="1415" y="2"/>
                  </a:lnTo>
                  <a:lnTo>
                    <a:pt x="1245" y="2"/>
                  </a:lnTo>
                  <a:lnTo>
                    <a:pt x="1245" y="321"/>
                  </a:lnTo>
                  <a:cubicBezTo>
                    <a:pt x="1245" y="440"/>
                    <a:pt x="1158" y="536"/>
                    <a:pt x="1052" y="536"/>
                  </a:cubicBezTo>
                  <a:lnTo>
                    <a:pt x="362" y="536"/>
                  </a:lnTo>
                  <a:cubicBezTo>
                    <a:pt x="256" y="536"/>
                    <a:pt x="169" y="438"/>
                    <a:pt x="169" y="319"/>
                  </a:cubicBezTo>
                  <a:lnTo>
                    <a:pt x="170"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6"/>
            <p:cNvSpPr/>
            <p:nvPr/>
          </p:nvSpPr>
          <p:spPr>
            <a:xfrm>
              <a:off x="6117600" y="1552763"/>
              <a:ext cx="70100" cy="31200"/>
            </a:xfrm>
            <a:custGeom>
              <a:rect b="b" l="l" r="r" t="t"/>
              <a:pathLst>
                <a:path extrusionOk="0" h="1248" w="2804">
                  <a:moveTo>
                    <a:pt x="1" y="1"/>
                  </a:moveTo>
                  <a:lnTo>
                    <a:pt x="1" y="1"/>
                  </a:lnTo>
                  <a:cubicBezTo>
                    <a:pt x="82" y="702"/>
                    <a:pt x="677" y="1248"/>
                    <a:pt x="1402" y="1248"/>
                  </a:cubicBezTo>
                  <a:cubicBezTo>
                    <a:pt x="2125" y="1248"/>
                    <a:pt x="2722" y="704"/>
                    <a:pt x="2804" y="2"/>
                  </a:cubicBezTo>
                  <a:lnTo>
                    <a:pt x="1"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47"/>
          <p:cNvSpPr/>
          <p:nvPr/>
        </p:nvSpPr>
        <p:spPr>
          <a:xfrm>
            <a:off x="1168925" y="1744825"/>
            <a:ext cx="7262700" cy="1540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Roboto"/>
              <a:ea typeface="Roboto"/>
              <a:cs typeface="Roboto"/>
              <a:sym typeface="Roboto"/>
            </a:endParaRPr>
          </a:p>
        </p:txBody>
      </p:sp>
      <p:sp>
        <p:nvSpPr>
          <p:cNvPr id="1186" name="Google Shape;1186;p47"/>
          <p:cNvSpPr txBox="1"/>
          <p:nvPr/>
        </p:nvSpPr>
        <p:spPr>
          <a:xfrm>
            <a:off x="858950" y="1915200"/>
            <a:ext cx="7666200" cy="1169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rgbClr val="333333"/>
                </a:solidFill>
              </a:rPr>
              <a:t>set.seed(1997) # Set the seed for reproducibility</a:t>
            </a:r>
            <a:endParaRPr sz="1600">
              <a:solidFill>
                <a:srgbClr val="333333"/>
              </a:solidFill>
            </a:endParaRPr>
          </a:p>
          <a:p>
            <a:pPr indent="0" lvl="0" marL="457200" rtl="0" algn="l">
              <a:spcBef>
                <a:spcPts val="0"/>
              </a:spcBef>
              <a:spcAft>
                <a:spcPts val="0"/>
              </a:spcAft>
              <a:buNone/>
            </a:pPr>
            <a:r>
              <a:rPr lang="en" sz="1600">
                <a:solidFill>
                  <a:srgbClr val="333333"/>
                </a:solidFill>
              </a:rPr>
              <a:t>train_index &lt;- createDataPartition(cardio_clean$cardio, p = 0.7, list = FALSE)</a:t>
            </a:r>
            <a:endParaRPr sz="1600">
              <a:solidFill>
                <a:srgbClr val="333333"/>
              </a:solidFill>
            </a:endParaRPr>
          </a:p>
          <a:p>
            <a:pPr indent="0" lvl="0" marL="457200" rtl="0" algn="l">
              <a:spcBef>
                <a:spcPts val="0"/>
              </a:spcBef>
              <a:spcAft>
                <a:spcPts val="0"/>
              </a:spcAft>
              <a:buNone/>
            </a:pPr>
            <a:r>
              <a:rPr lang="en" sz="1600">
                <a:solidFill>
                  <a:srgbClr val="333333"/>
                </a:solidFill>
              </a:rPr>
              <a:t>train_data &lt;- cardio_clean[train_index, ]</a:t>
            </a:r>
            <a:endParaRPr sz="1600">
              <a:solidFill>
                <a:srgbClr val="333333"/>
              </a:solidFill>
            </a:endParaRPr>
          </a:p>
          <a:p>
            <a:pPr indent="368300" lvl="0" marL="88900" marR="88900" rtl="0" algn="l">
              <a:lnSpc>
                <a:spcPct val="142857"/>
              </a:lnSpc>
              <a:spcBef>
                <a:spcPts val="0"/>
              </a:spcBef>
              <a:spcAft>
                <a:spcPts val="800"/>
              </a:spcAft>
              <a:buNone/>
            </a:pPr>
            <a:r>
              <a:rPr lang="en" sz="1600">
                <a:solidFill>
                  <a:srgbClr val="333333"/>
                </a:solidFill>
              </a:rPr>
              <a:t>test_data &lt;- cardio_clean[-train_index, ]</a:t>
            </a:r>
            <a:endParaRPr b="1" sz="4700">
              <a:solidFill>
                <a:schemeClr val="dk1"/>
              </a:solidFill>
              <a:latin typeface="Sora"/>
              <a:ea typeface="Sora"/>
              <a:cs typeface="Sora"/>
              <a:sym typeface="S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grpSp>
        <p:nvGrpSpPr>
          <p:cNvPr id="1191" name="Google Shape;1191;p48"/>
          <p:cNvGrpSpPr/>
          <p:nvPr/>
        </p:nvGrpSpPr>
        <p:grpSpPr>
          <a:xfrm>
            <a:off x="680293" y="585300"/>
            <a:ext cx="6985554" cy="681161"/>
            <a:chOff x="1961425" y="2473842"/>
            <a:chExt cx="6036600" cy="670500"/>
          </a:xfrm>
        </p:grpSpPr>
        <p:sp>
          <p:nvSpPr>
            <p:cNvPr id="1192" name="Google Shape;1192;p48"/>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txBox="1"/>
            <p:nvPr/>
          </p:nvSpPr>
          <p:spPr>
            <a:xfrm>
              <a:off x="4197875" y="2473845"/>
              <a:ext cx="3687600" cy="657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FFFFFF"/>
                  </a:solidFill>
                </a:rPr>
                <a:t>cardio ~ poly(ap_hi,2) + age_years + cholesterol + BMI + active  + gluc + weight + smoke + alco + gender</a:t>
              </a:r>
              <a:endParaRPr sz="1200">
                <a:latin typeface="Roboto"/>
                <a:ea typeface="Roboto"/>
                <a:cs typeface="Roboto"/>
                <a:sym typeface="Roboto"/>
              </a:endParaRPr>
            </a:p>
          </p:txBody>
        </p:sp>
        <p:sp>
          <p:nvSpPr>
            <p:cNvPr id="1194" name="Google Shape;1194;p48"/>
            <p:cNvSpPr txBox="1"/>
            <p:nvPr/>
          </p:nvSpPr>
          <p:spPr>
            <a:xfrm>
              <a:off x="2281100" y="2577644"/>
              <a:ext cx="1726500" cy="46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Logistic Regression +  Backward</a:t>
              </a:r>
              <a:endParaRPr sz="1200">
                <a:solidFill>
                  <a:srgbClr val="FFFFFF"/>
                </a:solidFill>
                <a:latin typeface="Roboto"/>
                <a:ea typeface="Roboto"/>
                <a:cs typeface="Roboto"/>
                <a:sym typeface="Roboto"/>
              </a:endParaRPr>
            </a:p>
          </p:txBody>
        </p:sp>
        <p:cxnSp>
          <p:nvCxnSpPr>
            <p:cNvPr id="1195" name="Google Shape;1195;p48"/>
            <p:cNvCxnSpPr/>
            <p:nvPr/>
          </p:nvCxnSpPr>
          <p:spPr>
            <a:xfrm>
              <a:off x="4197866" y="2586793"/>
              <a:ext cx="0" cy="444600"/>
            </a:xfrm>
            <a:prstGeom prst="straightConnector1">
              <a:avLst/>
            </a:prstGeom>
            <a:noFill/>
            <a:ln cap="flat" cmpd="sng" w="9525">
              <a:solidFill>
                <a:srgbClr val="FFFFFF"/>
              </a:solidFill>
              <a:prstDash val="dot"/>
              <a:round/>
              <a:headEnd len="sm" w="sm" type="none"/>
              <a:tailEnd len="sm" w="sm" type="none"/>
            </a:ln>
          </p:spPr>
        </p:cxnSp>
      </p:grpSp>
      <p:sp>
        <p:nvSpPr>
          <p:cNvPr id="1196" name="Google Shape;1196;p48"/>
          <p:cNvSpPr/>
          <p:nvPr/>
        </p:nvSpPr>
        <p:spPr>
          <a:xfrm>
            <a:off x="6577725" y="1751175"/>
            <a:ext cx="1803000" cy="1573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solidFill>
                  <a:srgbClr val="E69138"/>
                </a:solidFill>
                <a:highlight>
                  <a:srgbClr val="FFFFFF"/>
                </a:highlight>
              </a:rPr>
              <a:t>Accuracy : 70.87%</a:t>
            </a:r>
            <a:endParaRPr b="1" sz="1200">
              <a:solidFill>
                <a:srgbClr val="E69138"/>
              </a:solidFill>
              <a:highlight>
                <a:srgbClr val="FFFFFF"/>
              </a:highlight>
            </a:endParaRPr>
          </a:p>
          <a:p>
            <a:pPr indent="0" lvl="0" marL="0" marR="0" rtl="0" algn="ctr">
              <a:lnSpc>
                <a:spcPct val="100000"/>
              </a:lnSpc>
              <a:spcBef>
                <a:spcPts val="0"/>
              </a:spcBef>
              <a:spcAft>
                <a:spcPts val="0"/>
              </a:spcAft>
              <a:buNone/>
            </a:pPr>
            <a:r>
              <a:rPr b="1" lang="en" sz="1200">
                <a:solidFill>
                  <a:srgbClr val="E69138"/>
                </a:solidFill>
                <a:highlight>
                  <a:srgbClr val="FFFFFF"/>
                </a:highlight>
              </a:rPr>
              <a:t>AIC: 42667.64</a:t>
            </a:r>
            <a:endParaRPr b="1" sz="1200">
              <a:solidFill>
                <a:srgbClr val="E69138"/>
              </a:solidFill>
              <a:highlight>
                <a:srgbClr val="FFFFFF"/>
              </a:highlight>
            </a:endParaRPr>
          </a:p>
        </p:txBody>
      </p:sp>
      <p:pic>
        <p:nvPicPr>
          <p:cNvPr id="1197" name="Google Shape;1197;p48"/>
          <p:cNvPicPr preferRelativeResize="0"/>
          <p:nvPr/>
        </p:nvPicPr>
        <p:blipFill>
          <a:blip r:embed="rId3">
            <a:alphaModFix/>
          </a:blip>
          <a:stretch>
            <a:fillRect/>
          </a:stretch>
        </p:blipFill>
        <p:spPr>
          <a:xfrm>
            <a:off x="1785275" y="1346700"/>
            <a:ext cx="4460800" cy="3655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49"/>
          <p:cNvPicPr preferRelativeResize="0"/>
          <p:nvPr/>
        </p:nvPicPr>
        <p:blipFill>
          <a:blip r:embed="rId3">
            <a:alphaModFix/>
          </a:blip>
          <a:stretch>
            <a:fillRect/>
          </a:stretch>
        </p:blipFill>
        <p:spPr>
          <a:xfrm>
            <a:off x="794725" y="1136500"/>
            <a:ext cx="5502398" cy="3769549"/>
          </a:xfrm>
          <a:prstGeom prst="rect">
            <a:avLst/>
          </a:prstGeom>
          <a:noFill/>
          <a:ln>
            <a:noFill/>
          </a:ln>
        </p:spPr>
      </p:pic>
      <p:grpSp>
        <p:nvGrpSpPr>
          <p:cNvPr id="1203" name="Google Shape;1203;p49"/>
          <p:cNvGrpSpPr/>
          <p:nvPr/>
        </p:nvGrpSpPr>
        <p:grpSpPr>
          <a:xfrm>
            <a:off x="655889" y="245873"/>
            <a:ext cx="6219509" cy="697456"/>
            <a:chOff x="1961425" y="2473839"/>
            <a:chExt cx="6036600" cy="670502"/>
          </a:xfrm>
        </p:grpSpPr>
        <p:sp>
          <p:nvSpPr>
            <p:cNvPr id="1204" name="Google Shape;1204;p49"/>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txBox="1"/>
            <p:nvPr/>
          </p:nvSpPr>
          <p:spPr>
            <a:xfrm>
              <a:off x="3289278" y="2627129"/>
              <a:ext cx="4609800" cy="503700"/>
            </a:xfrm>
            <a:prstGeom prst="rect">
              <a:avLst/>
            </a:prstGeom>
            <a:noFill/>
            <a:ln>
              <a:noFill/>
            </a:ln>
          </p:spPr>
          <p:txBody>
            <a:bodyPr anchorCtr="0" anchor="ctr" bIns="91425" lIns="91425" spcFirstLastPara="1" rIns="91425" wrap="square" tIns="91425">
              <a:noAutofit/>
            </a:bodyPr>
            <a:lstStyle/>
            <a:p>
              <a:pPr indent="0" lvl="0" marL="0" marR="88900" rtl="0" algn="l">
                <a:lnSpc>
                  <a:spcPct val="142857"/>
                </a:lnSpc>
                <a:spcBef>
                  <a:spcPts val="0"/>
                </a:spcBef>
                <a:spcAft>
                  <a:spcPts val="800"/>
                </a:spcAft>
                <a:buNone/>
              </a:pPr>
              <a:r>
                <a:rPr lang="en" sz="1200">
                  <a:solidFill>
                    <a:srgbClr val="FFFFFF"/>
                  </a:solidFill>
                </a:rPr>
                <a:t>rpart(formula = cardio ~ ., data = cardio_clean, subset = train)</a:t>
              </a:r>
              <a:endParaRPr sz="1200">
                <a:solidFill>
                  <a:srgbClr val="FFFFFF"/>
                </a:solidFill>
                <a:latin typeface="Roboto"/>
                <a:ea typeface="Roboto"/>
                <a:cs typeface="Roboto"/>
                <a:sym typeface="Roboto"/>
              </a:endParaRPr>
            </a:p>
          </p:txBody>
        </p:sp>
        <p:sp>
          <p:nvSpPr>
            <p:cNvPr id="1206" name="Google Shape;1206;p49"/>
            <p:cNvSpPr txBox="1"/>
            <p:nvPr/>
          </p:nvSpPr>
          <p:spPr>
            <a:xfrm>
              <a:off x="2179794" y="2473839"/>
              <a:ext cx="13227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Decision Tree</a:t>
              </a:r>
              <a:endParaRPr b="1" sz="1200">
                <a:solidFill>
                  <a:srgbClr val="FFFFFF"/>
                </a:solidFill>
                <a:latin typeface="Roboto"/>
                <a:ea typeface="Roboto"/>
                <a:cs typeface="Roboto"/>
                <a:sym typeface="Roboto"/>
              </a:endParaRPr>
            </a:p>
          </p:txBody>
        </p:sp>
        <p:cxnSp>
          <p:nvCxnSpPr>
            <p:cNvPr id="1207" name="Google Shape;1207;p49"/>
            <p:cNvCxnSpPr/>
            <p:nvPr/>
          </p:nvCxnSpPr>
          <p:spPr>
            <a:xfrm>
              <a:off x="3231040" y="2580040"/>
              <a:ext cx="0" cy="444600"/>
            </a:xfrm>
            <a:prstGeom prst="straightConnector1">
              <a:avLst/>
            </a:prstGeom>
            <a:noFill/>
            <a:ln cap="flat" cmpd="sng" w="9525">
              <a:solidFill>
                <a:srgbClr val="FFFFFF"/>
              </a:solidFill>
              <a:prstDash val="dot"/>
              <a:round/>
              <a:headEnd len="sm" w="sm" type="none"/>
              <a:tailEnd len="sm" w="sm" type="none"/>
            </a:ln>
          </p:spPr>
        </p:cxnSp>
      </p:grpSp>
      <p:sp>
        <p:nvSpPr>
          <p:cNvPr id="1208" name="Google Shape;1208;p49"/>
          <p:cNvSpPr/>
          <p:nvPr/>
        </p:nvSpPr>
        <p:spPr>
          <a:xfrm>
            <a:off x="6577725" y="1717150"/>
            <a:ext cx="2007000" cy="1683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E69138"/>
                </a:solidFill>
                <a:highlight>
                  <a:srgbClr val="FFFFFF"/>
                </a:highlight>
              </a:rPr>
              <a:t>Node number 7: </a:t>
            </a:r>
            <a:endParaRPr b="1" sz="1200">
              <a:solidFill>
                <a:srgbClr val="E69138"/>
              </a:solidFill>
              <a:highlight>
                <a:srgbClr val="FFFFFF"/>
              </a:highlight>
            </a:endParaRPr>
          </a:p>
          <a:p>
            <a:pPr indent="0" lvl="0" marL="0" rtl="0" algn="ctr">
              <a:spcBef>
                <a:spcPts val="0"/>
              </a:spcBef>
              <a:spcAft>
                <a:spcPts val="0"/>
              </a:spcAft>
              <a:buNone/>
            </a:pPr>
            <a:r>
              <a:rPr b="1" lang="en" sz="1200">
                <a:solidFill>
                  <a:srgbClr val="E69138"/>
                </a:solidFill>
                <a:highlight>
                  <a:srgbClr val="FFFFFF"/>
                </a:highlight>
              </a:rPr>
              <a:t>n = 6184 obs</a:t>
            </a:r>
            <a:endParaRPr b="1" sz="1200">
              <a:solidFill>
                <a:srgbClr val="E69138"/>
              </a:solidFill>
              <a:highlight>
                <a:srgbClr val="FFFFFF"/>
              </a:highlight>
            </a:endParaRPr>
          </a:p>
          <a:p>
            <a:pPr indent="0" lvl="0" marL="0" rtl="0" algn="ctr">
              <a:spcBef>
                <a:spcPts val="0"/>
              </a:spcBef>
              <a:spcAft>
                <a:spcPts val="0"/>
              </a:spcAft>
              <a:buNone/>
            </a:pPr>
            <a:r>
              <a:rPr b="1" lang="en" sz="1200">
                <a:solidFill>
                  <a:srgbClr val="E69138"/>
                </a:solidFill>
                <a:highlight>
                  <a:srgbClr val="FFFFFF"/>
                </a:highlight>
              </a:rPr>
              <a:t>mean=0.8256792MSE=0.1439331</a:t>
            </a:r>
            <a:endParaRPr b="1" sz="1200">
              <a:solidFill>
                <a:srgbClr val="E69138"/>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pic>
        <p:nvPicPr>
          <p:cNvPr id="1213" name="Google Shape;1213;p50"/>
          <p:cNvPicPr preferRelativeResize="0"/>
          <p:nvPr/>
        </p:nvPicPr>
        <p:blipFill>
          <a:blip r:embed="rId3">
            <a:alphaModFix/>
          </a:blip>
          <a:stretch>
            <a:fillRect/>
          </a:stretch>
        </p:blipFill>
        <p:spPr>
          <a:xfrm>
            <a:off x="479300" y="1426752"/>
            <a:ext cx="7591126" cy="1595825"/>
          </a:xfrm>
          <a:prstGeom prst="rect">
            <a:avLst/>
          </a:prstGeom>
          <a:noFill/>
          <a:ln>
            <a:noFill/>
          </a:ln>
        </p:spPr>
      </p:pic>
      <p:pic>
        <p:nvPicPr>
          <p:cNvPr id="1214" name="Google Shape;1214;p50"/>
          <p:cNvPicPr preferRelativeResize="0"/>
          <p:nvPr/>
        </p:nvPicPr>
        <p:blipFill>
          <a:blip r:embed="rId4">
            <a:alphaModFix/>
          </a:blip>
          <a:stretch>
            <a:fillRect/>
          </a:stretch>
        </p:blipFill>
        <p:spPr>
          <a:xfrm>
            <a:off x="1806725" y="3310400"/>
            <a:ext cx="4868226" cy="1454225"/>
          </a:xfrm>
          <a:prstGeom prst="rect">
            <a:avLst/>
          </a:prstGeom>
          <a:noFill/>
          <a:ln>
            <a:noFill/>
          </a:ln>
        </p:spPr>
      </p:pic>
      <p:grpSp>
        <p:nvGrpSpPr>
          <p:cNvPr id="1215" name="Google Shape;1215;p50"/>
          <p:cNvGrpSpPr/>
          <p:nvPr/>
        </p:nvGrpSpPr>
        <p:grpSpPr>
          <a:xfrm>
            <a:off x="185225" y="544941"/>
            <a:ext cx="6036600" cy="670500"/>
            <a:chOff x="1961425" y="2473842"/>
            <a:chExt cx="6036600" cy="670500"/>
          </a:xfrm>
        </p:grpSpPr>
        <p:sp>
          <p:nvSpPr>
            <p:cNvPr id="1216" name="Google Shape;1216;p50"/>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txBox="1"/>
            <p:nvPr/>
          </p:nvSpPr>
          <p:spPr>
            <a:xfrm>
              <a:off x="4065973" y="2480600"/>
              <a:ext cx="3131400" cy="657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FFFFFF"/>
                  </a:solidFill>
                  <a:latin typeface="Roboto"/>
                  <a:ea typeface="Roboto"/>
                  <a:cs typeface="Roboto"/>
                  <a:sym typeface="Roboto"/>
                </a:rPr>
                <a:t>Cardio with all variables</a:t>
              </a:r>
              <a:endParaRPr sz="13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rPr lang="en" sz="1300">
                  <a:solidFill>
                    <a:srgbClr val="FFFFFF"/>
                  </a:solidFill>
                  <a:latin typeface="Roboto"/>
                  <a:ea typeface="Roboto"/>
                  <a:cs typeface="Roboto"/>
                  <a:sym typeface="Roboto"/>
                </a:rPr>
                <a:t>p = 0.7</a:t>
              </a:r>
              <a:endParaRPr sz="13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rPr lang="en" sz="1300">
                  <a:solidFill>
                    <a:srgbClr val="FFFFFF"/>
                  </a:solidFill>
                  <a:latin typeface="Roboto"/>
                  <a:ea typeface="Roboto"/>
                  <a:cs typeface="Roboto"/>
                  <a:sym typeface="Roboto"/>
                </a:rPr>
                <a:t>K-folds = 5</a:t>
              </a:r>
              <a:endParaRPr sz="1300">
                <a:solidFill>
                  <a:srgbClr val="FFFFFF"/>
                </a:solidFill>
                <a:latin typeface="Roboto"/>
                <a:ea typeface="Roboto"/>
                <a:cs typeface="Roboto"/>
                <a:sym typeface="Roboto"/>
              </a:endParaRPr>
            </a:p>
          </p:txBody>
        </p:sp>
        <p:sp>
          <p:nvSpPr>
            <p:cNvPr id="1218" name="Google Shape;1218;p50"/>
            <p:cNvSpPr txBox="1"/>
            <p:nvPr/>
          </p:nvSpPr>
          <p:spPr>
            <a:xfrm>
              <a:off x="2234403" y="2473850"/>
              <a:ext cx="10338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KNN</a:t>
              </a:r>
              <a:endParaRPr b="1" sz="1200">
                <a:solidFill>
                  <a:srgbClr val="FFFFFF"/>
                </a:solidFill>
                <a:latin typeface="Roboto"/>
                <a:ea typeface="Roboto"/>
                <a:cs typeface="Roboto"/>
                <a:sym typeface="Roboto"/>
              </a:endParaRPr>
            </a:p>
          </p:txBody>
        </p:sp>
        <p:cxnSp>
          <p:nvCxnSpPr>
            <p:cNvPr id="1219" name="Google Shape;1219;p50"/>
            <p:cNvCxnSpPr/>
            <p:nvPr/>
          </p:nvCxnSpPr>
          <p:spPr>
            <a:xfrm>
              <a:off x="2939191" y="2526234"/>
              <a:ext cx="0" cy="444600"/>
            </a:xfrm>
            <a:prstGeom prst="straightConnector1">
              <a:avLst/>
            </a:prstGeom>
            <a:noFill/>
            <a:ln cap="flat" cmpd="sng" w="9525">
              <a:solidFill>
                <a:srgbClr val="FFFFFF"/>
              </a:solidFill>
              <a:prstDash val="dot"/>
              <a:round/>
              <a:headEnd len="sm" w="sm" type="none"/>
              <a:tailEnd len="sm" w="sm" type="none"/>
            </a:ln>
          </p:spPr>
        </p:cxnSp>
      </p:grpSp>
      <p:sp>
        <p:nvSpPr>
          <p:cNvPr id="1220" name="Google Shape;1220;p50"/>
          <p:cNvSpPr/>
          <p:nvPr/>
        </p:nvSpPr>
        <p:spPr>
          <a:xfrm>
            <a:off x="6450150" y="118300"/>
            <a:ext cx="1403400" cy="1173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6B26B"/>
                </a:solidFill>
                <a:latin typeface="Roboto"/>
                <a:ea typeface="Roboto"/>
                <a:cs typeface="Roboto"/>
                <a:sym typeface="Roboto"/>
              </a:rPr>
              <a:t>Accuracy : 81.1%</a:t>
            </a:r>
            <a:endParaRPr b="1" sz="1200">
              <a:solidFill>
                <a:srgbClr val="F6B26B"/>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1"/>
          <p:cNvSpPr txBox="1"/>
          <p:nvPr>
            <p:ph type="title"/>
          </p:nvPr>
        </p:nvSpPr>
        <p:spPr>
          <a:xfrm>
            <a:off x="2803175" y="1881000"/>
            <a:ext cx="5914800" cy="13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Conclusion</a:t>
            </a:r>
            <a:endParaRPr sz="6600"/>
          </a:p>
        </p:txBody>
      </p:sp>
      <p:sp>
        <p:nvSpPr>
          <p:cNvPr id="1226" name="Google Shape;1226;p51"/>
          <p:cNvSpPr txBox="1"/>
          <p:nvPr>
            <p:ph idx="2" type="title"/>
          </p:nvPr>
        </p:nvSpPr>
        <p:spPr>
          <a:xfrm>
            <a:off x="1438775" y="2150850"/>
            <a:ext cx="1364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227" name="Google Shape;1227;p51"/>
          <p:cNvGrpSpPr/>
          <p:nvPr/>
        </p:nvGrpSpPr>
        <p:grpSpPr>
          <a:xfrm>
            <a:off x="6821625" y="3242738"/>
            <a:ext cx="1364450" cy="1502825"/>
            <a:chOff x="5831975" y="1871463"/>
            <a:chExt cx="1364450" cy="1502825"/>
          </a:xfrm>
        </p:grpSpPr>
        <p:sp>
          <p:nvSpPr>
            <p:cNvPr id="1228" name="Google Shape;1228;p51"/>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1"/>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1"/>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1"/>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1"/>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1"/>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1"/>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1"/>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1"/>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1"/>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1"/>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1"/>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1"/>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1"/>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1"/>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1"/>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1"/>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1"/>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1"/>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51"/>
          <p:cNvGrpSpPr/>
          <p:nvPr/>
        </p:nvGrpSpPr>
        <p:grpSpPr>
          <a:xfrm rot="8470426">
            <a:off x="352156" y="1010256"/>
            <a:ext cx="1333134" cy="208638"/>
            <a:chOff x="5937675" y="1445388"/>
            <a:chExt cx="1333050" cy="208625"/>
          </a:xfrm>
        </p:grpSpPr>
        <p:sp>
          <p:nvSpPr>
            <p:cNvPr id="1264" name="Google Shape;1264;p51"/>
            <p:cNvSpPr/>
            <p:nvPr/>
          </p:nvSpPr>
          <p:spPr>
            <a:xfrm>
              <a:off x="7114000" y="1528663"/>
              <a:ext cx="156725" cy="43300"/>
            </a:xfrm>
            <a:custGeom>
              <a:rect b="b" l="l" r="r" t="t"/>
              <a:pathLst>
                <a:path extrusionOk="0" h="1732" w="6269">
                  <a:moveTo>
                    <a:pt x="704" y="1"/>
                  </a:moveTo>
                  <a:cubicBezTo>
                    <a:pt x="316" y="1"/>
                    <a:pt x="2" y="387"/>
                    <a:pt x="1" y="864"/>
                  </a:cubicBezTo>
                  <a:cubicBezTo>
                    <a:pt x="1" y="1341"/>
                    <a:pt x="314" y="1728"/>
                    <a:pt x="702" y="1729"/>
                  </a:cubicBezTo>
                  <a:lnTo>
                    <a:pt x="5567" y="1732"/>
                  </a:lnTo>
                  <a:cubicBezTo>
                    <a:pt x="5568" y="1732"/>
                    <a:pt x="5568" y="1732"/>
                    <a:pt x="5569" y="1732"/>
                  </a:cubicBezTo>
                  <a:cubicBezTo>
                    <a:pt x="5955" y="1732"/>
                    <a:pt x="6267" y="1345"/>
                    <a:pt x="6269" y="869"/>
                  </a:cubicBezTo>
                  <a:cubicBezTo>
                    <a:pt x="6269" y="391"/>
                    <a:pt x="5955" y="4"/>
                    <a:pt x="5568" y="4"/>
                  </a:cubicBezTo>
                  <a:lnTo>
                    <a:pt x="7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1"/>
            <p:cNvSpPr/>
            <p:nvPr/>
          </p:nvSpPr>
          <p:spPr>
            <a:xfrm>
              <a:off x="7114000" y="1548613"/>
              <a:ext cx="156725" cy="19250"/>
            </a:xfrm>
            <a:custGeom>
              <a:rect b="b" l="l" r="r" t="t"/>
              <a:pathLst>
                <a:path extrusionOk="0" h="770" w="6269">
                  <a:moveTo>
                    <a:pt x="6" y="0"/>
                  </a:moveTo>
                  <a:lnTo>
                    <a:pt x="1" y="66"/>
                  </a:lnTo>
                  <a:cubicBezTo>
                    <a:pt x="1" y="355"/>
                    <a:pt x="117" y="608"/>
                    <a:pt x="294" y="766"/>
                  </a:cubicBezTo>
                  <a:lnTo>
                    <a:pt x="5975" y="770"/>
                  </a:lnTo>
                  <a:cubicBezTo>
                    <a:pt x="6152" y="614"/>
                    <a:pt x="6269" y="359"/>
                    <a:pt x="6269" y="71"/>
                  </a:cubicBezTo>
                  <a:lnTo>
                    <a:pt x="6263" y="5"/>
                  </a:lnTo>
                  <a:lnTo>
                    <a:pt x="6"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1"/>
            <p:cNvSpPr/>
            <p:nvPr/>
          </p:nvSpPr>
          <p:spPr>
            <a:xfrm>
              <a:off x="5937675" y="1445388"/>
              <a:ext cx="1230450" cy="208625"/>
            </a:xfrm>
            <a:custGeom>
              <a:rect b="b" l="l" r="r" t="t"/>
              <a:pathLst>
                <a:path extrusionOk="0" h="8345" w="49218">
                  <a:moveTo>
                    <a:pt x="1294" y="1"/>
                  </a:moveTo>
                  <a:cubicBezTo>
                    <a:pt x="582" y="1"/>
                    <a:pt x="5" y="577"/>
                    <a:pt x="5" y="1288"/>
                  </a:cubicBezTo>
                  <a:lnTo>
                    <a:pt x="2" y="7035"/>
                  </a:lnTo>
                  <a:cubicBezTo>
                    <a:pt x="0" y="7745"/>
                    <a:pt x="577" y="8324"/>
                    <a:pt x="1290" y="8324"/>
                  </a:cubicBezTo>
                  <a:lnTo>
                    <a:pt x="29162" y="8345"/>
                  </a:lnTo>
                  <a:cubicBezTo>
                    <a:pt x="29162" y="8345"/>
                    <a:pt x="29162" y="8345"/>
                    <a:pt x="29162" y="8345"/>
                  </a:cubicBezTo>
                  <a:cubicBezTo>
                    <a:pt x="29882" y="8345"/>
                    <a:pt x="49216" y="5265"/>
                    <a:pt x="49216" y="5052"/>
                  </a:cubicBezTo>
                  <a:lnTo>
                    <a:pt x="49218" y="3343"/>
                  </a:lnTo>
                  <a:cubicBezTo>
                    <a:pt x="49218" y="3132"/>
                    <a:pt x="29880" y="21"/>
                    <a:pt x="29168" y="21"/>
                  </a:cubicBezTo>
                  <a:lnTo>
                    <a:pt x="1296" y="1"/>
                  </a:lnTo>
                  <a:cubicBezTo>
                    <a:pt x="1295" y="1"/>
                    <a:pt x="1295"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1"/>
            <p:cNvSpPr/>
            <p:nvPr/>
          </p:nvSpPr>
          <p:spPr>
            <a:xfrm>
              <a:off x="6069750" y="1477563"/>
              <a:ext cx="590325" cy="140875"/>
            </a:xfrm>
            <a:custGeom>
              <a:rect b="b" l="l" r="r" t="t"/>
              <a:pathLst>
                <a:path extrusionOk="0" h="5635" w="23613">
                  <a:moveTo>
                    <a:pt x="1291" y="1"/>
                  </a:moveTo>
                  <a:cubicBezTo>
                    <a:pt x="581" y="1"/>
                    <a:pt x="4" y="578"/>
                    <a:pt x="3" y="1288"/>
                  </a:cubicBezTo>
                  <a:lnTo>
                    <a:pt x="2" y="4329"/>
                  </a:lnTo>
                  <a:cubicBezTo>
                    <a:pt x="1" y="5041"/>
                    <a:pt x="578" y="5618"/>
                    <a:pt x="1289" y="5620"/>
                  </a:cubicBezTo>
                  <a:lnTo>
                    <a:pt x="22319" y="5635"/>
                  </a:lnTo>
                  <a:cubicBezTo>
                    <a:pt x="23031" y="5635"/>
                    <a:pt x="23609" y="5059"/>
                    <a:pt x="23610" y="4347"/>
                  </a:cubicBezTo>
                  <a:lnTo>
                    <a:pt x="23611" y="1307"/>
                  </a:lnTo>
                  <a:cubicBezTo>
                    <a:pt x="23612" y="594"/>
                    <a:pt x="23035" y="18"/>
                    <a:pt x="22323" y="16"/>
                  </a:cubicBezTo>
                  <a:lnTo>
                    <a:pt x="1294" y="1"/>
                  </a:lnTo>
                  <a:cubicBezTo>
                    <a:pt x="1293" y="1"/>
                    <a:pt x="1292" y="1"/>
                    <a:pt x="1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1"/>
            <p:cNvSpPr/>
            <p:nvPr/>
          </p:nvSpPr>
          <p:spPr>
            <a:xfrm>
              <a:off x="6109250" y="1505338"/>
              <a:ext cx="86775" cy="86725"/>
            </a:xfrm>
            <a:custGeom>
              <a:rect b="b" l="l" r="r" t="t"/>
              <a:pathLst>
                <a:path extrusionOk="0" h="3469" w="3471">
                  <a:moveTo>
                    <a:pt x="1737" y="0"/>
                  </a:moveTo>
                  <a:cubicBezTo>
                    <a:pt x="779" y="0"/>
                    <a:pt x="3" y="776"/>
                    <a:pt x="2" y="1734"/>
                  </a:cubicBezTo>
                  <a:cubicBezTo>
                    <a:pt x="1" y="2692"/>
                    <a:pt x="778" y="3469"/>
                    <a:pt x="1736" y="3469"/>
                  </a:cubicBezTo>
                  <a:cubicBezTo>
                    <a:pt x="1736" y="3469"/>
                    <a:pt x="1737" y="3469"/>
                    <a:pt x="1738" y="3469"/>
                  </a:cubicBezTo>
                  <a:cubicBezTo>
                    <a:pt x="2695" y="3469"/>
                    <a:pt x="3469" y="2693"/>
                    <a:pt x="3471" y="1736"/>
                  </a:cubicBezTo>
                  <a:cubicBezTo>
                    <a:pt x="3471" y="779"/>
                    <a:pt x="2695" y="1"/>
                    <a:pt x="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1"/>
            <p:cNvSpPr/>
            <p:nvPr/>
          </p:nvSpPr>
          <p:spPr>
            <a:xfrm>
              <a:off x="6236850" y="1505413"/>
              <a:ext cx="359050" cy="83500"/>
            </a:xfrm>
            <a:custGeom>
              <a:rect b="b" l="l" r="r" t="t"/>
              <a:pathLst>
                <a:path extrusionOk="0" h="3340" w="14362">
                  <a:moveTo>
                    <a:pt x="1293" y="1"/>
                  </a:moveTo>
                  <a:cubicBezTo>
                    <a:pt x="579" y="1"/>
                    <a:pt x="3" y="577"/>
                    <a:pt x="2" y="1289"/>
                  </a:cubicBezTo>
                  <a:lnTo>
                    <a:pt x="2" y="2041"/>
                  </a:lnTo>
                  <a:cubicBezTo>
                    <a:pt x="1" y="2753"/>
                    <a:pt x="577" y="3330"/>
                    <a:pt x="1289" y="3331"/>
                  </a:cubicBezTo>
                  <a:lnTo>
                    <a:pt x="13070" y="3339"/>
                  </a:lnTo>
                  <a:cubicBezTo>
                    <a:pt x="13071" y="3339"/>
                    <a:pt x="13072" y="3339"/>
                    <a:pt x="13073" y="3339"/>
                  </a:cubicBezTo>
                  <a:cubicBezTo>
                    <a:pt x="13782" y="3339"/>
                    <a:pt x="14358" y="2763"/>
                    <a:pt x="14360" y="2051"/>
                  </a:cubicBezTo>
                  <a:lnTo>
                    <a:pt x="14360" y="1301"/>
                  </a:lnTo>
                  <a:cubicBezTo>
                    <a:pt x="14361" y="589"/>
                    <a:pt x="13785" y="11"/>
                    <a:pt x="13072" y="10"/>
                  </a:cubicBezTo>
                  <a:lnTo>
                    <a:pt x="1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1"/>
            <p:cNvSpPr/>
            <p:nvPr/>
          </p:nvSpPr>
          <p:spPr>
            <a:xfrm>
              <a:off x="6237275" y="1522538"/>
              <a:ext cx="358575" cy="66375"/>
            </a:xfrm>
            <a:custGeom>
              <a:rect b="b" l="l" r="r" t="t"/>
              <a:pathLst>
                <a:path extrusionOk="0" h="2655" w="14343">
                  <a:moveTo>
                    <a:pt x="14188" y="1"/>
                  </a:moveTo>
                  <a:lnTo>
                    <a:pt x="14188" y="1"/>
                  </a:lnTo>
                  <a:cubicBezTo>
                    <a:pt x="14198" y="65"/>
                    <a:pt x="14204" y="130"/>
                    <a:pt x="14204" y="199"/>
                  </a:cubicBezTo>
                  <a:lnTo>
                    <a:pt x="14204" y="950"/>
                  </a:lnTo>
                  <a:cubicBezTo>
                    <a:pt x="14203" y="1662"/>
                    <a:pt x="13626" y="2239"/>
                    <a:pt x="12914" y="2239"/>
                  </a:cubicBezTo>
                  <a:lnTo>
                    <a:pt x="1135" y="2229"/>
                  </a:lnTo>
                  <a:cubicBezTo>
                    <a:pt x="644" y="2229"/>
                    <a:pt x="219" y="1956"/>
                    <a:pt x="0" y="1554"/>
                  </a:cubicBezTo>
                  <a:lnTo>
                    <a:pt x="0" y="1554"/>
                  </a:lnTo>
                  <a:cubicBezTo>
                    <a:pt x="96" y="2171"/>
                    <a:pt x="628" y="2645"/>
                    <a:pt x="1272" y="2645"/>
                  </a:cubicBezTo>
                  <a:lnTo>
                    <a:pt x="13052" y="2654"/>
                  </a:lnTo>
                  <a:cubicBezTo>
                    <a:pt x="13053" y="2654"/>
                    <a:pt x="13054" y="2654"/>
                    <a:pt x="13054" y="2654"/>
                  </a:cubicBezTo>
                  <a:cubicBezTo>
                    <a:pt x="13765" y="2654"/>
                    <a:pt x="14341" y="2077"/>
                    <a:pt x="14343" y="1366"/>
                  </a:cubicBezTo>
                  <a:lnTo>
                    <a:pt x="14343" y="616"/>
                  </a:lnTo>
                  <a:cubicBezTo>
                    <a:pt x="14343" y="393"/>
                    <a:pt x="14286" y="183"/>
                    <a:pt x="14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1"/>
            <p:cNvSpPr/>
            <p:nvPr/>
          </p:nvSpPr>
          <p:spPr>
            <a:xfrm>
              <a:off x="5944900" y="1461238"/>
              <a:ext cx="1215975" cy="188200"/>
            </a:xfrm>
            <a:custGeom>
              <a:rect b="b" l="l" r="r" t="t"/>
              <a:pathLst>
                <a:path extrusionOk="0" h="7528" w="48639">
                  <a:moveTo>
                    <a:pt x="134" y="1"/>
                  </a:moveTo>
                  <a:cubicBezTo>
                    <a:pt x="53" y="169"/>
                    <a:pt x="6" y="354"/>
                    <a:pt x="6" y="554"/>
                  </a:cubicBezTo>
                  <a:lnTo>
                    <a:pt x="1" y="6232"/>
                  </a:lnTo>
                  <a:cubicBezTo>
                    <a:pt x="1" y="6936"/>
                    <a:pt x="571" y="7506"/>
                    <a:pt x="1275" y="7507"/>
                  </a:cubicBezTo>
                  <a:lnTo>
                    <a:pt x="28819" y="7527"/>
                  </a:lnTo>
                  <a:cubicBezTo>
                    <a:pt x="29523" y="7527"/>
                    <a:pt x="48638" y="4453"/>
                    <a:pt x="48638" y="4243"/>
                  </a:cubicBezTo>
                  <a:lnTo>
                    <a:pt x="48638" y="4138"/>
                  </a:lnTo>
                  <a:cubicBezTo>
                    <a:pt x="44452" y="4958"/>
                    <a:pt x="30379" y="6568"/>
                    <a:pt x="29779" y="6568"/>
                  </a:cubicBezTo>
                  <a:lnTo>
                    <a:pt x="2235" y="6548"/>
                  </a:lnTo>
                  <a:cubicBezTo>
                    <a:pt x="1531" y="6548"/>
                    <a:pt x="889" y="5977"/>
                    <a:pt x="800" y="5273"/>
                  </a:cubicBezTo>
                  <a:lnTo>
                    <a:pt x="134"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1"/>
            <p:cNvSpPr/>
            <p:nvPr/>
          </p:nvSpPr>
          <p:spPr>
            <a:xfrm>
              <a:off x="5967825" y="1450513"/>
              <a:ext cx="1193075" cy="86175"/>
            </a:xfrm>
            <a:custGeom>
              <a:rect b="b" l="l" r="r" t="t"/>
              <a:pathLst>
                <a:path extrusionOk="0" h="3447" w="47723">
                  <a:moveTo>
                    <a:pt x="1" y="1"/>
                  </a:moveTo>
                  <a:lnTo>
                    <a:pt x="28867" y="982"/>
                  </a:lnTo>
                  <a:cubicBezTo>
                    <a:pt x="29465" y="982"/>
                    <a:pt x="43538" y="2619"/>
                    <a:pt x="47722" y="3447"/>
                  </a:cubicBezTo>
                  <a:lnTo>
                    <a:pt x="47722" y="3340"/>
                  </a:lnTo>
                  <a:cubicBezTo>
                    <a:pt x="47722" y="3132"/>
                    <a:pt x="28611" y="21"/>
                    <a:pt x="27908" y="21"/>
                  </a:cubicBezTo>
                  <a:lnTo>
                    <a:pt x="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1"/>
            <p:cNvSpPr/>
            <p:nvPr/>
          </p:nvSpPr>
          <p:spPr>
            <a:xfrm>
              <a:off x="6117350" y="1513413"/>
              <a:ext cx="70575" cy="70550"/>
            </a:xfrm>
            <a:custGeom>
              <a:rect b="b" l="l" r="r" t="t"/>
              <a:pathLst>
                <a:path extrusionOk="0" h="2822" w="2823">
                  <a:moveTo>
                    <a:pt x="1413" y="1"/>
                  </a:moveTo>
                  <a:cubicBezTo>
                    <a:pt x="634" y="1"/>
                    <a:pt x="2" y="632"/>
                    <a:pt x="2" y="1411"/>
                  </a:cubicBezTo>
                  <a:cubicBezTo>
                    <a:pt x="1" y="2189"/>
                    <a:pt x="632" y="2822"/>
                    <a:pt x="1412" y="2822"/>
                  </a:cubicBezTo>
                  <a:cubicBezTo>
                    <a:pt x="1412" y="2822"/>
                    <a:pt x="1413" y="2822"/>
                    <a:pt x="1414" y="2822"/>
                  </a:cubicBezTo>
                  <a:cubicBezTo>
                    <a:pt x="2191" y="2822"/>
                    <a:pt x="2823" y="2191"/>
                    <a:pt x="2823" y="1413"/>
                  </a:cubicBezTo>
                  <a:cubicBezTo>
                    <a:pt x="2823" y="634"/>
                    <a:pt x="2191" y="2"/>
                    <a:pt x="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1"/>
            <p:cNvSpPr/>
            <p:nvPr/>
          </p:nvSpPr>
          <p:spPr>
            <a:xfrm>
              <a:off x="6262100" y="1520338"/>
              <a:ext cx="35400" cy="49650"/>
            </a:xfrm>
            <a:custGeom>
              <a:rect b="b" l="l" r="r" t="t"/>
              <a:pathLst>
                <a:path extrusionOk="0" h="1986" w="1416">
                  <a:moveTo>
                    <a:pt x="1053" y="148"/>
                  </a:moveTo>
                  <a:cubicBezTo>
                    <a:pt x="1160" y="148"/>
                    <a:pt x="1247" y="245"/>
                    <a:pt x="1247" y="366"/>
                  </a:cubicBezTo>
                  <a:lnTo>
                    <a:pt x="1245" y="1622"/>
                  </a:lnTo>
                  <a:cubicBezTo>
                    <a:pt x="1245" y="1741"/>
                    <a:pt x="1158" y="1837"/>
                    <a:pt x="1052" y="1837"/>
                  </a:cubicBezTo>
                  <a:lnTo>
                    <a:pt x="362" y="1837"/>
                  </a:lnTo>
                  <a:cubicBezTo>
                    <a:pt x="256" y="1837"/>
                    <a:pt x="169" y="1739"/>
                    <a:pt x="169" y="1620"/>
                  </a:cubicBezTo>
                  <a:lnTo>
                    <a:pt x="170" y="364"/>
                  </a:lnTo>
                  <a:cubicBezTo>
                    <a:pt x="170" y="244"/>
                    <a:pt x="257" y="148"/>
                    <a:pt x="363" y="148"/>
                  </a:cubicBezTo>
                  <a:close/>
                  <a:moveTo>
                    <a:pt x="256" y="1"/>
                  </a:moveTo>
                  <a:cubicBezTo>
                    <a:pt x="115" y="1"/>
                    <a:pt x="1" y="113"/>
                    <a:pt x="1" y="254"/>
                  </a:cubicBezTo>
                  <a:lnTo>
                    <a:pt x="1" y="1730"/>
                  </a:lnTo>
                  <a:cubicBezTo>
                    <a:pt x="1" y="1870"/>
                    <a:pt x="114" y="1984"/>
                    <a:pt x="254" y="1984"/>
                  </a:cubicBezTo>
                  <a:lnTo>
                    <a:pt x="1161" y="1985"/>
                  </a:lnTo>
                  <a:cubicBezTo>
                    <a:pt x="1301" y="1985"/>
                    <a:pt x="1415" y="1871"/>
                    <a:pt x="1415" y="1732"/>
                  </a:cubicBezTo>
                  <a:lnTo>
                    <a:pt x="1416" y="255"/>
                  </a:lnTo>
                  <a:cubicBezTo>
                    <a:pt x="1416" y="115"/>
                    <a:pt x="1302" y="1"/>
                    <a:pt x="1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1"/>
            <p:cNvSpPr/>
            <p:nvPr/>
          </p:nvSpPr>
          <p:spPr>
            <a:xfrm>
              <a:off x="6627800" y="1586313"/>
              <a:ext cx="32200" cy="32125"/>
            </a:xfrm>
            <a:custGeom>
              <a:rect b="b" l="l" r="r" t="t"/>
              <a:pathLst>
                <a:path extrusionOk="0" h="1285" w="1288">
                  <a:moveTo>
                    <a:pt x="1288" y="0"/>
                  </a:moveTo>
                  <a:cubicBezTo>
                    <a:pt x="1285" y="709"/>
                    <a:pt x="709" y="1284"/>
                    <a:pt x="1" y="1285"/>
                  </a:cubicBezTo>
                  <a:cubicBezTo>
                    <a:pt x="710" y="1284"/>
                    <a:pt x="1285" y="709"/>
                    <a:pt x="1288"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1"/>
            <p:cNvSpPr/>
            <p:nvPr/>
          </p:nvSpPr>
          <p:spPr>
            <a:xfrm>
              <a:off x="6069750" y="1552713"/>
              <a:ext cx="590250" cy="65725"/>
            </a:xfrm>
            <a:custGeom>
              <a:rect b="b" l="l" r="r" t="t"/>
              <a:pathLst>
                <a:path extrusionOk="0" h="2629" w="23610">
                  <a:moveTo>
                    <a:pt x="2" y="0"/>
                  </a:moveTo>
                  <a:lnTo>
                    <a:pt x="2" y="1323"/>
                  </a:lnTo>
                  <a:cubicBezTo>
                    <a:pt x="1" y="2035"/>
                    <a:pt x="578" y="2612"/>
                    <a:pt x="1289" y="2614"/>
                  </a:cubicBezTo>
                  <a:lnTo>
                    <a:pt x="22319" y="2629"/>
                  </a:lnTo>
                  <a:lnTo>
                    <a:pt x="22323" y="2629"/>
                  </a:lnTo>
                  <a:cubicBezTo>
                    <a:pt x="23032" y="2628"/>
                    <a:pt x="23609" y="2051"/>
                    <a:pt x="23610" y="1341"/>
                  </a:cubicBezTo>
                  <a:lnTo>
                    <a:pt x="23610" y="18"/>
                  </a:lnTo>
                  <a:lnTo>
                    <a:pt x="21044" y="17"/>
                  </a:lnTo>
                  <a:lnTo>
                    <a:pt x="21044" y="159"/>
                  </a:lnTo>
                  <a:cubicBezTo>
                    <a:pt x="21042" y="871"/>
                    <a:pt x="20468" y="1446"/>
                    <a:pt x="19757" y="1447"/>
                  </a:cubicBezTo>
                  <a:lnTo>
                    <a:pt x="19754" y="1447"/>
                  </a:lnTo>
                  <a:lnTo>
                    <a:pt x="7973" y="1438"/>
                  </a:lnTo>
                  <a:lnTo>
                    <a:pt x="7920" y="1438"/>
                  </a:lnTo>
                  <a:cubicBezTo>
                    <a:pt x="7233" y="1410"/>
                    <a:pt x="6685" y="843"/>
                    <a:pt x="6686" y="149"/>
                  </a:cubicBezTo>
                  <a:lnTo>
                    <a:pt x="6686" y="5"/>
                  </a:lnTo>
                  <a:lnTo>
                    <a:pt x="5043" y="4"/>
                  </a:lnTo>
                  <a:cubicBezTo>
                    <a:pt x="4960" y="885"/>
                    <a:pt x="4218" y="1574"/>
                    <a:pt x="3316" y="1574"/>
                  </a:cubicBezTo>
                  <a:cubicBezTo>
                    <a:pt x="2413" y="1574"/>
                    <a:pt x="1670" y="882"/>
                    <a:pt x="1590" y="1"/>
                  </a:cubicBez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1"/>
            <p:cNvSpPr/>
            <p:nvPr/>
          </p:nvSpPr>
          <p:spPr>
            <a:xfrm>
              <a:off x="6109475" y="1552738"/>
              <a:ext cx="86375" cy="39325"/>
            </a:xfrm>
            <a:custGeom>
              <a:rect b="b" l="l" r="r" t="t"/>
              <a:pathLst>
                <a:path extrusionOk="0" h="1573" w="3455">
                  <a:moveTo>
                    <a:pt x="1" y="0"/>
                  </a:moveTo>
                  <a:cubicBezTo>
                    <a:pt x="81" y="881"/>
                    <a:pt x="824" y="1573"/>
                    <a:pt x="1727" y="1573"/>
                  </a:cubicBezTo>
                  <a:cubicBezTo>
                    <a:pt x="2629" y="1573"/>
                    <a:pt x="3371" y="884"/>
                    <a:pt x="3454" y="3"/>
                  </a:cubicBezTo>
                  <a:lnTo>
                    <a:pt x="3129" y="3"/>
                  </a:lnTo>
                  <a:cubicBezTo>
                    <a:pt x="3047" y="705"/>
                    <a:pt x="2450" y="1249"/>
                    <a:pt x="1727" y="1249"/>
                  </a:cubicBezTo>
                  <a:cubicBezTo>
                    <a:pt x="1002" y="1249"/>
                    <a:pt x="407" y="703"/>
                    <a:pt x="326" y="2"/>
                  </a:cubicBezTo>
                  <a:lnTo>
                    <a:pt x="1"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1"/>
            <p:cNvSpPr/>
            <p:nvPr/>
          </p:nvSpPr>
          <p:spPr>
            <a:xfrm>
              <a:off x="6236850" y="1552838"/>
              <a:ext cx="354825" cy="35850"/>
            </a:xfrm>
            <a:custGeom>
              <a:rect b="b" l="l" r="r" t="t"/>
              <a:pathLst>
                <a:path extrusionOk="0" h="1434" w="14193">
                  <a:moveTo>
                    <a:pt x="2" y="0"/>
                  </a:moveTo>
                  <a:lnTo>
                    <a:pt x="2" y="144"/>
                  </a:lnTo>
                  <a:cubicBezTo>
                    <a:pt x="1" y="838"/>
                    <a:pt x="549" y="1405"/>
                    <a:pt x="1236" y="1433"/>
                  </a:cubicBezTo>
                  <a:cubicBezTo>
                    <a:pt x="615" y="1407"/>
                    <a:pt x="111" y="943"/>
                    <a:pt x="17" y="342"/>
                  </a:cubicBezTo>
                  <a:lnTo>
                    <a:pt x="17" y="342"/>
                  </a:lnTo>
                  <a:cubicBezTo>
                    <a:pt x="236" y="744"/>
                    <a:pt x="661" y="1017"/>
                    <a:pt x="1152" y="1017"/>
                  </a:cubicBezTo>
                  <a:lnTo>
                    <a:pt x="12931" y="1027"/>
                  </a:lnTo>
                  <a:cubicBezTo>
                    <a:pt x="13549" y="1027"/>
                    <a:pt x="14067" y="592"/>
                    <a:pt x="14192" y="12"/>
                  </a:cubicBezTo>
                  <a:lnTo>
                    <a:pt x="2425" y="3"/>
                  </a:lnTo>
                  <a:lnTo>
                    <a:pt x="2425" y="432"/>
                  </a:lnTo>
                  <a:cubicBezTo>
                    <a:pt x="2425" y="571"/>
                    <a:pt x="2311" y="685"/>
                    <a:pt x="2171" y="685"/>
                  </a:cubicBezTo>
                  <a:lnTo>
                    <a:pt x="1264" y="684"/>
                  </a:lnTo>
                  <a:cubicBezTo>
                    <a:pt x="1124" y="684"/>
                    <a:pt x="1011" y="570"/>
                    <a:pt x="1011" y="430"/>
                  </a:cubicBezTo>
                  <a:lnTo>
                    <a:pt x="1011" y="2"/>
                  </a:ln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1"/>
            <p:cNvSpPr/>
            <p:nvPr/>
          </p:nvSpPr>
          <p:spPr>
            <a:xfrm>
              <a:off x="6237275" y="1553113"/>
              <a:ext cx="358575" cy="35800"/>
            </a:xfrm>
            <a:custGeom>
              <a:rect b="b" l="l" r="r" t="t"/>
              <a:pathLst>
                <a:path extrusionOk="0" h="1432" w="14343">
                  <a:moveTo>
                    <a:pt x="14175" y="1"/>
                  </a:moveTo>
                  <a:cubicBezTo>
                    <a:pt x="14050" y="581"/>
                    <a:pt x="13532" y="1016"/>
                    <a:pt x="12914" y="1016"/>
                  </a:cubicBezTo>
                  <a:lnTo>
                    <a:pt x="1135" y="1006"/>
                  </a:lnTo>
                  <a:cubicBezTo>
                    <a:pt x="644" y="1006"/>
                    <a:pt x="219" y="733"/>
                    <a:pt x="0" y="331"/>
                  </a:cubicBezTo>
                  <a:lnTo>
                    <a:pt x="0" y="331"/>
                  </a:lnTo>
                  <a:cubicBezTo>
                    <a:pt x="94" y="932"/>
                    <a:pt x="598" y="1396"/>
                    <a:pt x="1219" y="1422"/>
                  </a:cubicBezTo>
                  <a:lnTo>
                    <a:pt x="1272" y="1422"/>
                  </a:lnTo>
                  <a:lnTo>
                    <a:pt x="13053" y="1431"/>
                  </a:lnTo>
                  <a:lnTo>
                    <a:pt x="13056" y="1431"/>
                  </a:lnTo>
                  <a:cubicBezTo>
                    <a:pt x="13767" y="1430"/>
                    <a:pt x="14341" y="855"/>
                    <a:pt x="14343" y="143"/>
                  </a:cubicBezTo>
                  <a:lnTo>
                    <a:pt x="143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1"/>
            <p:cNvSpPr/>
            <p:nvPr/>
          </p:nvSpPr>
          <p:spPr>
            <a:xfrm>
              <a:off x="6266300" y="1552863"/>
              <a:ext cx="26950" cy="13400"/>
            </a:xfrm>
            <a:custGeom>
              <a:rect b="b" l="l" r="r" t="t"/>
              <a:pathLst>
                <a:path extrusionOk="0" h="536" w="1078">
                  <a:moveTo>
                    <a:pt x="2" y="1"/>
                  </a:moveTo>
                  <a:lnTo>
                    <a:pt x="1" y="319"/>
                  </a:lnTo>
                  <a:cubicBezTo>
                    <a:pt x="1" y="438"/>
                    <a:pt x="88" y="536"/>
                    <a:pt x="194" y="536"/>
                  </a:cubicBezTo>
                  <a:lnTo>
                    <a:pt x="884" y="536"/>
                  </a:lnTo>
                  <a:cubicBezTo>
                    <a:pt x="990" y="536"/>
                    <a:pt x="1077" y="440"/>
                    <a:pt x="1077" y="321"/>
                  </a:cubicBezTo>
                  <a:lnTo>
                    <a:pt x="1077" y="2"/>
                  </a:lnTo>
                  <a:lnTo>
                    <a:pt x="2"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1"/>
            <p:cNvSpPr/>
            <p:nvPr/>
          </p:nvSpPr>
          <p:spPr>
            <a:xfrm>
              <a:off x="6262100" y="1552863"/>
              <a:ext cx="35375" cy="17125"/>
            </a:xfrm>
            <a:custGeom>
              <a:rect b="b" l="l" r="r" t="t"/>
              <a:pathLst>
                <a:path extrusionOk="0" h="685" w="1415">
                  <a:moveTo>
                    <a:pt x="1" y="1"/>
                  </a:moveTo>
                  <a:lnTo>
                    <a:pt x="1" y="429"/>
                  </a:lnTo>
                  <a:cubicBezTo>
                    <a:pt x="1" y="569"/>
                    <a:pt x="114" y="683"/>
                    <a:pt x="254" y="683"/>
                  </a:cubicBezTo>
                  <a:lnTo>
                    <a:pt x="1161" y="684"/>
                  </a:lnTo>
                  <a:cubicBezTo>
                    <a:pt x="1301" y="684"/>
                    <a:pt x="1415" y="570"/>
                    <a:pt x="1415" y="431"/>
                  </a:cubicBezTo>
                  <a:lnTo>
                    <a:pt x="1415" y="2"/>
                  </a:lnTo>
                  <a:lnTo>
                    <a:pt x="1245" y="2"/>
                  </a:lnTo>
                  <a:lnTo>
                    <a:pt x="1245" y="321"/>
                  </a:lnTo>
                  <a:cubicBezTo>
                    <a:pt x="1245" y="440"/>
                    <a:pt x="1158" y="536"/>
                    <a:pt x="1052" y="536"/>
                  </a:cubicBezTo>
                  <a:lnTo>
                    <a:pt x="362" y="536"/>
                  </a:lnTo>
                  <a:cubicBezTo>
                    <a:pt x="256" y="536"/>
                    <a:pt x="169" y="438"/>
                    <a:pt x="169" y="319"/>
                  </a:cubicBezTo>
                  <a:lnTo>
                    <a:pt x="170"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1"/>
            <p:cNvSpPr/>
            <p:nvPr/>
          </p:nvSpPr>
          <p:spPr>
            <a:xfrm>
              <a:off x="6117600" y="1552763"/>
              <a:ext cx="70100" cy="31200"/>
            </a:xfrm>
            <a:custGeom>
              <a:rect b="b" l="l" r="r" t="t"/>
              <a:pathLst>
                <a:path extrusionOk="0" h="1248" w="2804">
                  <a:moveTo>
                    <a:pt x="1" y="1"/>
                  </a:moveTo>
                  <a:lnTo>
                    <a:pt x="1" y="1"/>
                  </a:lnTo>
                  <a:cubicBezTo>
                    <a:pt x="82" y="702"/>
                    <a:pt x="677" y="1248"/>
                    <a:pt x="1402" y="1248"/>
                  </a:cubicBezTo>
                  <a:cubicBezTo>
                    <a:pt x="2125" y="1248"/>
                    <a:pt x="2722" y="704"/>
                    <a:pt x="2804" y="2"/>
                  </a:cubicBezTo>
                  <a:lnTo>
                    <a:pt x="1"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52"/>
          <p:cNvSpPr txBox="1"/>
          <p:nvPr>
            <p:ph idx="2" type="title"/>
          </p:nvPr>
        </p:nvSpPr>
        <p:spPr>
          <a:xfrm>
            <a:off x="1521050" y="536675"/>
            <a:ext cx="6859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1288" name="Google Shape;1288;p52"/>
          <p:cNvSpPr txBox="1"/>
          <p:nvPr/>
        </p:nvSpPr>
        <p:spPr>
          <a:xfrm>
            <a:off x="1210025" y="1833900"/>
            <a:ext cx="7794000" cy="311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a:ea typeface="Roboto"/>
                <a:cs typeface="Roboto"/>
                <a:sym typeface="Roboto"/>
              </a:rPr>
              <a:t>More to classification</a:t>
            </a:r>
            <a:r>
              <a:rPr lang="en" sz="1800">
                <a:solidFill>
                  <a:schemeClr val="dk1"/>
                </a:solidFill>
                <a:latin typeface="Roboto"/>
                <a:ea typeface="Roboto"/>
                <a:cs typeface="Roboto"/>
                <a:sym typeface="Roboto"/>
              </a:rPr>
              <a:t> : </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AutoNum type="alphaLcPeriod"/>
            </a:pPr>
            <a:r>
              <a:rPr lang="en" sz="1800">
                <a:solidFill>
                  <a:schemeClr val="dk1"/>
                </a:solidFill>
                <a:latin typeface="Roboto"/>
                <a:ea typeface="Roboto"/>
                <a:cs typeface="Roboto"/>
                <a:sym typeface="Roboto"/>
              </a:rPr>
              <a:t>SVMs</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AutoNum type="alphaLcPeriod"/>
            </a:pPr>
            <a:r>
              <a:rPr lang="en" sz="1800">
                <a:solidFill>
                  <a:schemeClr val="dk1"/>
                </a:solidFill>
                <a:latin typeface="Roboto"/>
                <a:ea typeface="Roboto"/>
                <a:cs typeface="Roboto"/>
                <a:sym typeface="Roboto"/>
              </a:rPr>
              <a:t>SVC</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AutoNum type="alphaLcPeriod"/>
            </a:pPr>
            <a:r>
              <a:rPr lang="en" sz="1800">
                <a:solidFill>
                  <a:schemeClr val="dk1"/>
                </a:solidFill>
                <a:latin typeface="Roboto"/>
                <a:ea typeface="Roboto"/>
                <a:cs typeface="Roboto"/>
                <a:sym typeface="Roboto"/>
              </a:rPr>
              <a:t>Implementation of Neural Networks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a:ea typeface="Roboto"/>
                <a:cs typeface="Roboto"/>
                <a:sym typeface="Roboto"/>
              </a:rPr>
              <a:t>Multi-Class Classification</a:t>
            </a:r>
            <a:r>
              <a:rPr lang="en" sz="1800">
                <a:solidFill>
                  <a:schemeClr val="dk1"/>
                </a:solidFill>
                <a:latin typeface="Roboto"/>
                <a:ea typeface="Roboto"/>
                <a:cs typeface="Roboto"/>
                <a:sym typeface="Roboto"/>
              </a:rPr>
              <a:t> : Gathering more information on the data, for e.g. type of cardiovascular diseases etc.</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a:ea typeface="Roboto"/>
                <a:cs typeface="Roboto"/>
                <a:sym typeface="Roboto"/>
              </a:rPr>
              <a:t>Integrating with physical Devices : </a:t>
            </a:r>
            <a:r>
              <a:rPr lang="en" sz="1800">
                <a:solidFill>
                  <a:schemeClr val="dk1"/>
                </a:solidFill>
                <a:latin typeface="Roboto"/>
                <a:ea typeface="Roboto"/>
                <a:cs typeface="Roboto"/>
                <a:sym typeface="Roboto"/>
              </a:rPr>
              <a:t>Using more data and models from physical devices as well as people / customer, we can use this as an aid to nurses / doctors.</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2623200" y="1880925"/>
            <a:ext cx="5082000" cy="13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Statement</a:t>
            </a:r>
            <a:endParaRPr sz="6600"/>
          </a:p>
        </p:txBody>
      </p:sp>
      <p:sp>
        <p:nvSpPr>
          <p:cNvPr id="423" name="Google Shape;423;p26"/>
          <p:cNvSpPr txBox="1"/>
          <p:nvPr>
            <p:ph idx="2" type="title"/>
          </p:nvPr>
        </p:nvSpPr>
        <p:spPr>
          <a:xfrm>
            <a:off x="1438775" y="2150850"/>
            <a:ext cx="1117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424" name="Google Shape;424;p26"/>
          <p:cNvGrpSpPr/>
          <p:nvPr/>
        </p:nvGrpSpPr>
        <p:grpSpPr>
          <a:xfrm>
            <a:off x="6821625" y="3242738"/>
            <a:ext cx="1364450" cy="1502825"/>
            <a:chOff x="5831975" y="1871463"/>
            <a:chExt cx="1364450" cy="1502825"/>
          </a:xfrm>
        </p:grpSpPr>
        <p:sp>
          <p:nvSpPr>
            <p:cNvPr id="425" name="Google Shape;425;p26"/>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26"/>
          <p:cNvGrpSpPr/>
          <p:nvPr/>
        </p:nvGrpSpPr>
        <p:grpSpPr>
          <a:xfrm rot="8470426">
            <a:off x="352156" y="1010256"/>
            <a:ext cx="1333134" cy="208638"/>
            <a:chOff x="5937675" y="1445388"/>
            <a:chExt cx="1333050" cy="208625"/>
          </a:xfrm>
        </p:grpSpPr>
        <p:sp>
          <p:nvSpPr>
            <p:cNvPr id="461" name="Google Shape;461;p26"/>
            <p:cNvSpPr/>
            <p:nvPr/>
          </p:nvSpPr>
          <p:spPr>
            <a:xfrm>
              <a:off x="7114000" y="1528663"/>
              <a:ext cx="156725" cy="43300"/>
            </a:xfrm>
            <a:custGeom>
              <a:rect b="b" l="l" r="r" t="t"/>
              <a:pathLst>
                <a:path extrusionOk="0" h="1732" w="6269">
                  <a:moveTo>
                    <a:pt x="704" y="1"/>
                  </a:moveTo>
                  <a:cubicBezTo>
                    <a:pt x="316" y="1"/>
                    <a:pt x="2" y="387"/>
                    <a:pt x="1" y="864"/>
                  </a:cubicBezTo>
                  <a:cubicBezTo>
                    <a:pt x="1" y="1341"/>
                    <a:pt x="314" y="1728"/>
                    <a:pt x="702" y="1729"/>
                  </a:cubicBezTo>
                  <a:lnTo>
                    <a:pt x="5567" y="1732"/>
                  </a:lnTo>
                  <a:cubicBezTo>
                    <a:pt x="5568" y="1732"/>
                    <a:pt x="5568" y="1732"/>
                    <a:pt x="5569" y="1732"/>
                  </a:cubicBezTo>
                  <a:cubicBezTo>
                    <a:pt x="5955" y="1732"/>
                    <a:pt x="6267" y="1345"/>
                    <a:pt x="6269" y="869"/>
                  </a:cubicBezTo>
                  <a:cubicBezTo>
                    <a:pt x="6269" y="391"/>
                    <a:pt x="5955" y="4"/>
                    <a:pt x="5568" y="4"/>
                  </a:cubicBezTo>
                  <a:lnTo>
                    <a:pt x="7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7114000" y="1548613"/>
              <a:ext cx="156725" cy="19250"/>
            </a:xfrm>
            <a:custGeom>
              <a:rect b="b" l="l" r="r" t="t"/>
              <a:pathLst>
                <a:path extrusionOk="0" h="770" w="6269">
                  <a:moveTo>
                    <a:pt x="6" y="0"/>
                  </a:moveTo>
                  <a:lnTo>
                    <a:pt x="1" y="66"/>
                  </a:lnTo>
                  <a:cubicBezTo>
                    <a:pt x="1" y="355"/>
                    <a:pt x="117" y="608"/>
                    <a:pt x="294" y="766"/>
                  </a:cubicBezTo>
                  <a:lnTo>
                    <a:pt x="5975" y="770"/>
                  </a:lnTo>
                  <a:cubicBezTo>
                    <a:pt x="6152" y="614"/>
                    <a:pt x="6269" y="359"/>
                    <a:pt x="6269" y="71"/>
                  </a:cubicBezTo>
                  <a:lnTo>
                    <a:pt x="6263" y="5"/>
                  </a:lnTo>
                  <a:lnTo>
                    <a:pt x="6"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5937675" y="1445388"/>
              <a:ext cx="1230450" cy="208625"/>
            </a:xfrm>
            <a:custGeom>
              <a:rect b="b" l="l" r="r" t="t"/>
              <a:pathLst>
                <a:path extrusionOk="0" h="8345" w="49218">
                  <a:moveTo>
                    <a:pt x="1294" y="1"/>
                  </a:moveTo>
                  <a:cubicBezTo>
                    <a:pt x="582" y="1"/>
                    <a:pt x="5" y="577"/>
                    <a:pt x="5" y="1288"/>
                  </a:cubicBezTo>
                  <a:lnTo>
                    <a:pt x="2" y="7035"/>
                  </a:lnTo>
                  <a:cubicBezTo>
                    <a:pt x="0" y="7745"/>
                    <a:pt x="577" y="8324"/>
                    <a:pt x="1290" y="8324"/>
                  </a:cubicBezTo>
                  <a:lnTo>
                    <a:pt x="29162" y="8345"/>
                  </a:lnTo>
                  <a:cubicBezTo>
                    <a:pt x="29162" y="8345"/>
                    <a:pt x="29162" y="8345"/>
                    <a:pt x="29162" y="8345"/>
                  </a:cubicBezTo>
                  <a:cubicBezTo>
                    <a:pt x="29882" y="8345"/>
                    <a:pt x="49216" y="5265"/>
                    <a:pt x="49216" y="5052"/>
                  </a:cubicBezTo>
                  <a:lnTo>
                    <a:pt x="49218" y="3343"/>
                  </a:lnTo>
                  <a:cubicBezTo>
                    <a:pt x="49218" y="3132"/>
                    <a:pt x="29880" y="21"/>
                    <a:pt x="29168" y="21"/>
                  </a:cubicBezTo>
                  <a:lnTo>
                    <a:pt x="1296" y="1"/>
                  </a:lnTo>
                  <a:cubicBezTo>
                    <a:pt x="1295" y="1"/>
                    <a:pt x="1295"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069750" y="1477563"/>
              <a:ext cx="590325" cy="140875"/>
            </a:xfrm>
            <a:custGeom>
              <a:rect b="b" l="l" r="r" t="t"/>
              <a:pathLst>
                <a:path extrusionOk="0" h="5635" w="23613">
                  <a:moveTo>
                    <a:pt x="1291" y="1"/>
                  </a:moveTo>
                  <a:cubicBezTo>
                    <a:pt x="581" y="1"/>
                    <a:pt x="4" y="578"/>
                    <a:pt x="3" y="1288"/>
                  </a:cubicBezTo>
                  <a:lnTo>
                    <a:pt x="2" y="4329"/>
                  </a:lnTo>
                  <a:cubicBezTo>
                    <a:pt x="1" y="5041"/>
                    <a:pt x="578" y="5618"/>
                    <a:pt x="1289" y="5620"/>
                  </a:cubicBezTo>
                  <a:lnTo>
                    <a:pt x="22319" y="5635"/>
                  </a:lnTo>
                  <a:cubicBezTo>
                    <a:pt x="23031" y="5635"/>
                    <a:pt x="23609" y="5059"/>
                    <a:pt x="23610" y="4347"/>
                  </a:cubicBezTo>
                  <a:lnTo>
                    <a:pt x="23611" y="1307"/>
                  </a:lnTo>
                  <a:cubicBezTo>
                    <a:pt x="23612" y="594"/>
                    <a:pt x="23035" y="18"/>
                    <a:pt x="22323" y="16"/>
                  </a:cubicBezTo>
                  <a:lnTo>
                    <a:pt x="1294" y="1"/>
                  </a:lnTo>
                  <a:cubicBezTo>
                    <a:pt x="1293" y="1"/>
                    <a:pt x="1292" y="1"/>
                    <a:pt x="1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109250" y="1505338"/>
              <a:ext cx="86775" cy="86725"/>
            </a:xfrm>
            <a:custGeom>
              <a:rect b="b" l="l" r="r" t="t"/>
              <a:pathLst>
                <a:path extrusionOk="0" h="3469" w="3471">
                  <a:moveTo>
                    <a:pt x="1737" y="0"/>
                  </a:moveTo>
                  <a:cubicBezTo>
                    <a:pt x="779" y="0"/>
                    <a:pt x="3" y="776"/>
                    <a:pt x="2" y="1734"/>
                  </a:cubicBezTo>
                  <a:cubicBezTo>
                    <a:pt x="1" y="2692"/>
                    <a:pt x="778" y="3469"/>
                    <a:pt x="1736" y="3469"/>
                  </a:cubicBezTo>
                  <a:cubicBezTo>
                    <a:pt x="1736" y="3469"/>
                    <a:pt x="1737" y="3469"/>
                    <a:pt x="1738" y="3469"/>
                  </a:cubicBezTo>
                  <a:cubicBezTo>
                    <a:pt x="2695" y="3469"/>
                    <a:pt x="3469" y="2693"/>
                    <a:pt x="3471" y="1736"/>
                  </a:cubicBezTo>
                  <a:cubicBezTo>
                    <a:pt x="3471" y="779"/>
                    <a:pt x="2695" y="1"/>
                    <a:pt x="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236850" y="1505413"/>
              <a:ext cx="359050" cy="83500"/>
            </a:xfrm>
            <a:custGeom>
              <a:rect b="b" l="l" r="r" t="t"/>
              <a:pathLst>
                <a:path extrusionOk="0" h="3340" w="14362">
                  <a:moveTo>
                    <a:pt x="1293" y="1"/>
                  </a:moveTo>
                  <a:cubicBezTo>
                    <a:pt x="579" y="1"/>
                    <a:pt x="3" y="577"/>
                    <a:pt x="2" y="1289"/>
                  </a:cubicBezTo>
                  <a:lnTo>
                    <a:pt x="2" y="2041"/>
                  </a:lnTo>
                  <a:cubicBezTo>
                    <a:pt x="1" y="2753"/>
                    <a:pt x="577" y="3330"/>
                    <a:pt x="1289" y="3331"/>
                  </a:cubicBezTo>
                  <a:lnTo>
                    <a:pt x="13070" y="3339"/>
                  </a:lnTo>
                  <a:cubicBezTo>
                    <a:pt x="13071" y="3339"/>
                    <a:pt x="13072" y="3339"/>
                    <a:pt x="13073" y="3339"/>
                  </a:cubicBezTo>
                  <a:cubicBezTo>
                    <a:pt x="13782" y="3339"/>
                    <a:pt x="14358" y="2763"/>
                    <a:pt x="14360" y="2051"/>
                  </a:cubicBezTo>
                  <a:lnTo>
                    <a:pt x="14360" y="1301"/>
                  </a:lnTo>
                  <a:cubicBezTo>
                    <a:pt x="14361" y="589"/>
                    <a:pt x="13785" y="11"/>
                    <a:pt x="13072" y="10"/>
                  </a:cubicBezTo>
                  <a:lnTo>
                    <a:pt x="1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237275" y="1522538"/>
              <a:ext cx="358575" cy="66375"/>
            </a:xfrm>
            <a:custGeom>
              <a:rect b="b" l="l" r="r" t="t"/>
              <a:pathLst>
                <a:path extrusionOk="0" h="2655" w="14343">
                  <a:moveTo>
                    <a:pt x="14188" y="1"/>
                  </a:moveTo>
                  <a:lnTo>
                    <a:pt x="14188" y="1"/>
                  </a:lnTo>
                  <a:cubicBezTo>
                    <a:pt x="14198" y="65"/>
                    <a:pt x="14204" y="130"/>
                    <a:pt x="14204" y="199"/>
                  </a:cubicBezTo>
                  <a:lnTo>
                    <a:pt x="14204" y="950"/>
                  </a:lnTo>
                  <a:cubicBezTo>
                    <a:pt x="14203" y="1662"/>
                    <a:pt x="13626" y="2239"/>
                    <a:pt x="12914" y="2239"/>
                  </a:cubicBezTo>
                  <a:lnTo>
                    <a:pt x="1135" y="2229"/>
                  </a:lnTo>
                  <a:cubicBezTo>
                    <a:pt x="644" y="2229"/>
                    <a:pt x="219" y="1956"/>
                    <a:pt x="0" y="1554"/>
                  </a:cubicBezTo>
                  <a:lnTo>
                    <a:pt x="0" y="1554"/>
                  </a:lnTo>
                  <a:cubicBezTo>
                    <a:pt x="96" y="2171"/>
                    <a:pt x="628" y="2645"/>
                    <a:pt x="1272" y="2645"/>
                  </a:cubicBezTo>
                  <a:lnTo>
                    <a:pt x="13052" y="2654"/>
                  </a:lnTo>
                  <a:cubicBezTo>
                    <a:pt x="13053" y="2654"/>
                    <a:pt x="13054" y="2654"/>
                    <a:pt x="13054" y="2654"/>
                  </a:cubicBezTo>
                  <a:cubicBezTo>
                    <a:pt x="13765" y="2654"/>
                    <a:pt x="14341" y="2077"/>
                    <a:pt x="14343" y="1366"/>
                  </a:cubicBezTo>
                  <a:lnTo>
                    <a:pt x="14343" y="616"/>
                  </a:lnTo>
                  <a:cubicBezTo>
                    <a:pt x="14343" y="393"/>
                    <a:pt x="14286" y="183"/>
                    <a:pt x="14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5944900" y="1461238"/>
              <a:ext cx="1215975" cy="188200"/>
            </a:xfrm>
            <a:custGeom>
              <a:rect b="b" l="l" r="r" t="t"/>
              <a:pathLst>
                <a:path extrusionOk="0" h="7528" w="48639">
                  <a:moveTo>
                    <a:pt x="134" y="1"/>
                  </a:moveTo>
                  <a:cubicBezTo>
                    <a:pt x="53" y="169"/>
                    <a:pt x="6" y="354"/>
                    <a:pt x="6" y="554"/>
                  </a:cubicBezTo>
                  <a:lnTo>
                    <a:pt x="1" y="6232"/>
                  </a:lnTo>
                  <a:cubicBezTo>
                    <a:pt x="1" y="6936"/>
                    <a:pt x="571" y="7506"/>
                    <a:pt x="1275" y="7507"/>
                  </a:cubicBezTo>
                  <a:lnTo>
                    <a:pt x="28819" y="7527"/>
                  </a:lnTo>
                  <a:cubicBezTo>
                    <a:pt x="29523" y="7527"/>
                    <a:pt x="48638" y="4453"/>
                    <a:pt x="48638" y="4243"/>
                  </a:cubicBezTo>
                  <a:lnTo>
                    <a:pt x="48638" y="4138"/>
                  </a:lnTo>
                  <a:cubicBezTo>
                    <a:pt x="44452" y="4958"/>
                    <a:pt x="30379" y="6568"/>
                    <a:pt x="29779" y="6568"/>
                  </a:cubicBezTo>
                  <a:lnTo>
                    <a:pt x="2235" y="6548"/>
                  </a:lnTo>
                  <a:cubicBezTo>
                    <a:pt x="1531" y="6548"/>
                    <a:pt x="889" y="5977"/>
                    <a:pt x="800" y="5273"/>
                  </a:cubicBezTo>
                  <a:lnTo>
                    <a:pt x="134"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5967825" y="1450513"/>
              <a:ext cx="1193075" cy="86175"/>
            </a:xfrm>
            <a:custGeom>
              <a:rect b="b" l="l" r="r" t="t"/>
              <a:pathLst>
                <a:path extrusionOk="0" h="3447" w="47723">
                  <a:moveTo>
                    <a:pt x="1" y="1"/>
                  </a:moveTo>
                  <a:lnTo>
                    <a:pt x="28867" y="982"/>
                  </a:lnTo>
                  <a:cubicBezTo>
                    <a:pt x="29465" y="982"/>
                    <a:pt x="43538" y="2619"/>
                    <a:pt x="47722" y="3447"/>
                  </a:cubicBezTo>
                  <a:lnTo>
                    <a:pt x="47722" y="3340"/>
                  </a:lnTo>
                  <a:cubicBezTo>
                    <a:pt x="47722" y="3132"/>
                    <a:pt x="28611" y="21"/>
                    <a:pt x="27908" y="21"/>
                  </a:cubicBezTo>
                  <a:lnTo>
                    <a:pt x="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6117350" y="1513413"/>
              <a:ext cx="70575" cy="70550"/>
            </a:xfrm>
            <a:custGeom>
              <a:rect b="b" l="l" r="r" t="t"/>
              <a:pathLst>
                <a:path extrusionOk="0" h="2822" w="2823">
                  <a:moveTo>
                    <a:pt x="1413" y="1"/>
                  </a:moveTo>
                  <a:cubicBezTo>
                    <a:pt x="634" y="1"/>
                    <a:pt x="2" y="632"/>
                    <a:pt x="2" y="1411"/>
                  </a:cubicBezTo>
                  <a:cubicBezTo>
                    <a:pt x="1" y="2189"/>
                    <a:pt x="632" y="2822"/>
                    <a:pt x="1412" y="2822"/>
                  </a:cubicBezTo>
                  <a:cubicBezTo>
                    <a:pt x="1412" y="2822"/>
                    <a:pt x="1413" y="2822"/>
                    <a:pt x="1414" y="2822"/>
                  </a:cubicBezTo>
                  <a:cubicBezTo>
                    <a:pt x="2191" y="2822"/>
                    <a:pt x="2823" y="2191"/>
                    <a:pt x="2823" y="1413"/>
                  </a:cubicBezTo>
                  <a:cubicBezTo>
                    <a:pt x="2823" y="634"/>
                    <a:pt x="2191" y="2"/>
                    <a:pt x="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6262100" y="1520338"/>
              <a:ext cx="35400" cy="49650"/>
            </a:xfrm>
            <a:custGeom>
              <a:rect b="b" l="l" r="r" t="t"/>
              <a:pathLst>
                <a:path extrusionOk="0" h="1986" w="1416">
                  <a:moveTo>
                    <a:pt x="1053" y="148"/>
                  </a:moveTo>
                  <a:cubicBezTo>
                    <a:pt x="1160" y="148"/>
                    <a:pt x="1247" y="245"/>
                    <a:pt x="1247" y="366"/>
                  </a:cubicBezTo>
                  <a:lnTo>
                    <a:pt x="1245" y="1622"/>
                  </a:lnTo>
                  <a:cubicBezTo>
                    <a:pt x="1245" y="1741"/>
                    <a:pt x="1158" y="1837"/>
                    <a:pt x="1052" y="1837"/>
                  </a:cubicBezTo>
                  <a:lnTo>
                    <a:pt x="362" y="1837"/>
                  </a:lnTo>
                  <a:cubicBezTo>
                    <a:pt x="256" y="1837"/>
                    <a:pt x="169" y="1739"/>
                    <a:pt x="169" y="1620"/>
                  </a:cubicBezTo>
                  <a:lnTo>
                    <a:pt x="170" y="364"/>
                  </a:lnTo>
                  <a:cubicBezTo>
                    <a:pt x="170" y="244"/>
                    <a:pt x="257" y="148"/>
                    <a:pt x="363" y="148"/>
                  </a:cubicBezTo>
                  <a:close/>
                  <a:moveTo>
                    <a:pt x="256" y="1"/>
                  </a:moveTo>
                  <a:cubicBezTo>
                    <a:pt x="115" y="1"/>
                    <a:pt x="1" y="113"/>
                    <a:pt x="1" y="254"/>
                  </a:cubicBezTo>
                  <a:lnTo>
                    <a:pt x="1" y="1730"/>
                  </a:lnTo>
                  <a:cubicBezTo>
                    <a:pt x="1" y="1870"/>
                    <a:pt x="114" y="1984"/>
                    <a:pt x="254" y="1984"/>
                  </a:cubicBezTo>
                  <a:lnTo>
                    <a:pt x="1161" y="1985"/>
                  </a:lnTo>
                  <a:cubicBezTo>
                    <a:pt x="1301" y="1985"/>
                    <a:pt x="1415" y="1871"/>
                    <a:pt x="1415" y="1732"/>
                  </a:cubicBezTo>
                  <a:lnTo>
                    <a:pt x="1416" y="255"/>
                  </a:lnTo>
                  <a:cubicBezTo>
                    <a:pt x="1416" y="115"/>
                    <a:pt x="1302" y="1"/>
                    <a:pt x="1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6627800" y="1586313"/>
              <a:ext cx="32200" cy="32125"/>
            </a:xfrm>
            <a:custGeom>
              <a:rect b="b" l="l" r="r" t="t"/>
              <a:pathLst>
                <a:path extrusionOk="0" h="1285" w="1288">
                  <a:moveTo>
                    <a:pt x="1288" y="0"/>
                  </a:moveTo>
                  <a:cubicBezTo>
                    <a:pt x="1285" y="709"/>
                    <a:pt x="709" y="1284"/>
                    <a:pt x="1" y="1285"/>
                  </a:cubicBezTo>
                  <a:cubicBezTo>
                    <a:pt x="710" y="1284"/>
                    <a:pt x="1285" y="709"/>
                    <a:pt x="1288"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069750" y="1552713"/>
              <a:ext cx="590250" cy="65725"/>
            </a:xfrm>
            <a:custGeom>
              <a:rect b="b" l="l" r="r" t="t"/>
              <a:pathLst>
                <a:path extrusionOk="0" h="2629" w="23610">
                  <a:moveTo>
                    <a:pt x="2" y="0"/>
                  </a:moveTo>
                  <a:lnTo>
                    <a:pt x="2" y="1323"/>
                  </a:lnTo>
                  <a:cubicBezTo>
                    <a:pt x="1" y="2035"/>
                    <a:pt x="578" y="2612"/>
                    <a:pt x="1289" y="2614"/>
                  </a:cubicBezTo>
                  <a:lnTo>
                    <a:pt x="22319" y="2629"/>
                  </a:lnTo>
                  <a:lnTo>
                    <a:pt x="22323" y="2629"/>
                  </a:lnTo>
                  <a:cubicBezTo>
                    <a:pt x="23032" y="2628"/>
                    <a:pt x="23609" y="2051"/>
                    <a:pt x="23610" y="1341"/>
                  </a:cubicBezTo>
                  <a:lnTo>
                    <a:pt x="23610" y="18"/>
                  </a:lnTo>
                  <a:lnTo>
                    <a:pt x="21044" y="17"/>
                  </a:lnTo>
                  <a:lnTo>
                    <a:pt x="21044" y="159"/>
                  </a:lnTo>
                  <a:cubicBezTo>
                    <a:pt x="21042" y="871"/>
                    <a:pt x="20468" y="1446"/>
                    <a:pt x="19757" y="1447"/>
                  </a:cubicBezTo>
                  <a:lnTo>
                    <a:pt x="19754" y="1447"/>
                  </a:lnTo>
                  <a:lnTo>
                    <a:pt x="7973" y="1438"/>
                  </a:lnTo>
                  <a:lnTo>
                    <a:pt x="7920" y="1438"/>
                  </a:lnTo>
                  <a:cubicBezTo>
                    <a:pt x="7233" y="1410"/>
                    <a:pt x="6685" y="843"/>
                    <a:pt x="6686" y="149"/>
                  </a:cubicBezTo>
                  <a:lnTo>
                    <a:pt x="6686" y="5"/>
                  </a:lnTo>
                  <a:lnTo>
                    <a:pt x="5043" y="4"/>
                  </a:lnTo>
                  <a:cubicBezTo>
                    <a:pt x="4960" y="885"/>
                    <a:pt x="4218" y="1574"/>
                    <a:pt x="3316" y="1574"/>
                  </a:cubicBezTo>
                  <a:cubicBezTo>
                    <a:pt x="2413" y="1574"/>
                    <a:pt x="1670" y="882"/>
                    <a:pt x="1590" y="1"/>
                  </a:cubicBez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109475" y="1552738"/>
              <a:ext cx="86375" cy="39325"/>
            </a:xfrm>
            <a:custGeom>
              <a:rect b="b" l="l" r="r" t="t"/>
              <a:pathLst>
                <a:path extrusionOk="0" h="1573" w="3455">
                  <a:moveTo>
                    <a:pt x="1" y="0"/>
                  </a:moveTo>
                  <a:cubicBezTo>
                    <a:pt x="81" y="881"/>
                    <a:pt x="824" y="1573"/>
                    <a:pt x="1727" y="1573"/>
                  </a:cubicBezTo>
                  <a:cubicBezTo>
                    <a:pt x="2629" y="1573"/>
                    <a:pt x="3371" y="884"/>
                    <a:pt x="3454" y="3"/>
                  </a:cubicBezTo>
                  <a:lnTo>
                    <a:pt x="3129" y="3"/>
                  </a:lnTo>
                  <a:cubicBezTo>
                    <a:pt x="3047" y="705"/>
                    <a:pt x="2450" y="1249"/>
                    <a:pt x="1727" y="1249"/>
                  </a:cubicBezTo>
                  <a:cubicBezTo>
                    <a:pt x="1002" y="1249"/>
                    <a:pt x="407" y="703"/>
                    <a:pt x="326" y="2"/>
                  </a:cubicBezTo>
                  <a:lnTo>
                    <a:pt x="1"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236850" y="1552838"/>
              <a:ext cx="354825" cy="35850"/>
            </a:xfrm>
            <a:custGeom>
              <a:rect b="b" l="l" r="r" t="t"/>
              <a:pathLst>
                <a:path extrusionOk="0" h="1434" w="14193">
                  <a:moveTo>
                    <a:pt x="2" y="0"/>
                  </a:moveTo>
                  <a:lnTo>
                    <a:pt x="2" y="144"/>
                  </a:lnTo>
                  <a:cubicBezTo>
                    <a:pt x="1" y="838"/>
                    <a:pt x="549" y="1405"/>
                    <a:pt x="1236" y="1433"/>
                  </a:cubicBezTo>
                  <a:cubicBezTo>
                    <a:pt x="615" y="1407"/>
                    <a:pt x="111" y="943"/>
                    <a:pt x="17" y="342"/>
                  </a:cubicBezTo>
                  <a:lnTo>
                    <a:pt x="17" y="342"/>
                  </a:lnTo>
                  <a:cubicBezTo>
                    <a:pt x="236" y="744"/>
                    <a:pt x="661" y="1017"/>
                    <a:pt x="1152" y="1017"/>
                  </a:cubicBezTo>
                  <a:lnTo>
                    <a:pt x="12931" y="1027"/>
                  </a:lnTo>
                  <a:cubicBezTo>
                    <a:pt x="13549" y="1027"/>
                    <a:pt x="14067" y="592"/>
                    <a:pt x="14192" y="12"/>
                  </a:cubicBezTo>
                  <a:lnTo>
                    <a:pt x="2425" y="3"/>
                  </a:lnTo>
                  <a:lnTo>
                    <a:pt x="2425" y="432"/>
                  </a:lnTo>
                  <a:cubicBezTo>
                    <a:pt x="2425" y="571"/>
                    <a:pt x="2311" y="685"/>
                    <a:pt x="2171" y="685"/>
                  </a:cubicBezTo>
                  <a:lnTo>
                    <a:pt x="1264" y="684"/>
                  </a:lnTo>
                  <a:cubicBezTo>
                    <a:pt x="1124" y="684"/>
                    <a:pt x="1011" y="570"/>
                    <a:pt x="1011" y="430"/>
                  </a:cubicBezTo>
                  <a:lnTo>
                    <a:pt x="1011" y="2"/>
                  </a:ln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6237275" y="1553113"/>
              <a:ext cx="358575" cy="35800"/>
            </a:xfrm>
            <a:custGeom>
              <a:rect b="b" l="l" r="r" t="t"/>
              <a:pathLst>
                <a:path extrusionOk="0" h="1432" w="14343">
                  <a:moveTo>
                    <a:pt x="14175" y="1"/>
                  </a:moveTo>
                  <a:cubicBezTo>
                    <a:pt x="14050" y="581"/>
                    <a:pt x="13532" y="1016"/>
                    <a:pt x="12914" y="1016"/>
                  </a:cubicBezTo>
                  <a:lnTo>
                    <a:pt x="1135" y="1006"/>
                  </a:lnTo>
                  <a:cubicBezTo>
                    <a:pt x="644" y="1006"/>
                    <a:pt x="219" y="733"/>
                    <a:pt x="0" y="331"/>
                  </a:cubicBezTo>
                  <a:lnTo>
                    <a:pt x="0" y="331"/>
                  </a:lnTo>
                  <a:cubicBezTo>
                    <a:pt x="94" y="932"/>
                    <a:pt x="598" y="1396"/>
                    <a:pt x="1219" y="1422"/>
                  </a:cubicBezTo>
                  <a:lnTo>
                    <a:pt x="1272" y="1422"/>
                  </a:lnTo>
                  <a:lnTo>
                    <a:pt x="13053" y="1431"/>
                  </a:lnTo>
                  <a:lnTo>
                    <a:pt x="13056" y="1431"/>
                  </a:lnTo>
                  <a:cubicBezTo>
                    <a:pt x="13767" y="1430"/>
                    <a:pt x="14341" y="855"/>
                    <a:pt x="14343" y="143"/>
                  </a:cubicBezTo>
                  <a:lnTo>
                    <a:pt x="143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6266300" y="1552863"/>
              <a:ext cx="26950" cy="13400"/>
            </a:xfrm>
            <a:custGeom>
              <a:rect b="b" l="l" r="r" t="t"/>
              <a:pathLst>
                <a:path extrusionOk="0" h="536" w="1078">
                  <a:moveTo>
                    <a:pt x="2" y="1"/>
                  </a:moveTo>
                  <a:lnTo>
                    <a:pt x="1" y="319"/>
                  </a:lnTo>
                  <a:cubicBezTo>
                    <a:pt x="1" y="438"/>
                    <a:pt x="88" y="536"/>
                    <a:pt x="194" y="536"/>
                  </a:cubicBezTo>
                  <a:lnTo>
                    <a:pt x="884" y="536"/>
                  </a:lnTo>
                  <a:cubicBezTo>
                    <a:pt x="990" y="536"/>
                    <a:pt x="1077" y="440"/>
                    <a:pt x="1077" y="321"/>
                  </a:cubicBezTo>
                  <a:lnTo>
                    <a:pt x="1077" y="2"/>
                  </a:lnTo>
                  <a:lnTo>
                    <a:pt x="2"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6262100" y="1552863"/>
              <a:ext cx="35375" cy="17125"/>
            </a:xfrm>
            <a:custGeom>
              <a:rect b="b" l="l" r="r" t="t"/>
              <a:pathLst>
                <a:path extrusionOk="0" h="685" w="1415">
                  <a:moveTo>
                    <a:pt x="1" y="1"/>
                  </a:moveTo>
                  <a:lnTo>
                    <a:pt x="1" y="429"/>
                  </a:lnTo>
                  <a:cubicBezTo>
                    <a:pt x="1" y="569"/>
                    <a:pt x="114" y="683"/>
                    <a:pt x="254" y="683"/>
                  </a:cubicBezTo>
                  <a:lnTo>
                    <a:pt x="1161" y="684"/>
                  </a:lnTo>
                  <a:cubicBezTo>
                    <a:pt x="1301" y="684"/>
                    <a:pt x="1415" y="570"/>
                    <a:pt x="1415" y="431"/>
                  </a:cubicBezTo>
                  <a:lnTo>
                    <a:pt x="1415" y="2"/>
                  </a:lnTo>
                  <a:lnTo>
                    <a:pt x="1245" y="2"/>
                  </a:lnTo>
                  <a:lnTo>
                    <a:pt x="1245" y="321"/>
                  </a:lnTo>
                  <a:cubicBezTo>
                    <a:pt x="1245" y="440"/>
                    <a:pt x="1158" y="536"/>
                    <a:pt x="1052" y="536"/>
                  </a:cubicBezTo>
                  <a:lnTo>
                    <a:pt x="362" y="536"/>
                  </a:lnTo>
                  <a:cubicBezTo>
                    <a:pt x="256" y="536"/>
                    <a:pt x="169" y="438"/>
                    <a:pt x="169" y="319"/>
                  </a:cubicBezTo>
                  <a:lnTo>
                    <a:pt x="170"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117600" y="1552763"/>
              <a:ext cx="70100" cy="31200"/>
            </a:xfrm>
            <a:custGeom>
              <a:rect b="b" l="l" r="r" t="t"/>
              <a:pathLst>
                <a:path extrusionOk="0" h="1248" w="2804">
                  <a:moveTo>
                    <a:pt x="1" y="1"/>
                  </a:moveTo>
                  <a:lnTo>
                    <a:pt x="1" y="1"/>
                  </a:lnTo>
                  <a:cubicBezTo>
                    <a:pt x="82" y="702"/>
                    <a:pt x="677" y="1248"/>
                    <a:pt x="1402" y="1248"/>
                  </a:cubicBezTo>
                  <a:cubicBezTo>
                    <a:pt x="2125" y="1248"/>
                    <a:pt x="2722" y="704"/>
                    <a:pt x="2804" y="2"/>
                  </a:cubicBezTo>
                  <a:lnTo>
                    <a:pt x="1"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53"/>
          <p:cNvSpPr txBox="1"/>
          <p:nvPr>
            <p:ph type="ctrTitle"/>
          </p:nvPr>
        </p:nvSpPr>
        <p:spPr>
          <a:xfrm>
            <a:off x="386550" y="153600"/>
            <a:ext cx="8641500" cy="15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grpSp>
        <p:nvGrpSpPr>
          <p:cNvPr id="1294" name="Google Shape;1294;p53"/>
          <p:cNvGrpSpPr/>
          <p:nvPr/>
        </p:nvGrpSpPr>
        <p:grpSpPr>
          <a:xfrm rot="-129513">
            <a:off x="3700118" y="2111802"/>
            <a:ext cx="1424530" cy="2076659"/>
            <a:chOff x="1874800" y="1325663"/>
            <a:chExt cx="1446225" cy="1988300"/>
          </a:xfrm>
        </p:grpSpPr>
        <p:sp>
          <p:nvSpPr>
            <p:cNvPr id="1295" name="Google Shape;1295;p53"/>
            <p:cNvSpPr/>
            <p:nvPr/>
          </p:nvSpPr>
          <p:spPr>
            <a:xfrm>
              <a:off x="2280225" y="1329963"/>
              <a:ext cx="331425" cy="628950"/>
            </a:xfrm>
            <a:custGeom>
              <a:rect b="b" l="l" r="r" t="t"/>
              <a:pathLst>
                <a:path extrusionOk="0" h="25158" w="13257">
                  <a:moveTo>
                    <a:pt x="7225" y="1"/>
                  </a:moveTo>
                  <a:cubicBezTo>
                    <a:pt x="5235" y="1"/>
                    <a:pt x="2687" y="1037"/>
                    <a:pt x="1834" y="1889"/>
                  </a:cubicBezTo>
                  <a:cubicBezTo>
                    <a:pt x="777" y="2946"/>
                    <a:pt x="1340" y="4287"/>
                    <a:pt x="1340" y="4287"/>
                  </a:cubicBezTo>
                  <a:cubicBezTo>
                    <a:pt x="1340" y="4287"/>
                    <a:pt x="2540" y="7742"/>
                    <a:pt x="3103" y="10209"/>
                  </a:cubicBezTo>
                  <a:cubicBezTo>
                    <a:pt x="3668" y="12677"/>
                    <a:pt x="3385" y="15779"/>
                    <a:pt x="3385" y="15779"/>
                  </a:cubicBezTo>
                  <a:cubicBezTo>
                    <a:pt x="3385" y="15779"/>
                    <a:pt x="3103" y="18389"/>
                    <a:pt x="2681" y="19799"/>
                  </a:cubicBezTo>
                  <a:cubicBezTo>
                    <a:pt x="2257" y="21208"/>
                    <a:pt x="1" y="25157"/>
                    <a:pt x="1" y="25157"/>
                  </a:cubicBezTo>
                  <a:lnTo>
                    <a:pt x="1" y="25157"/>
                  </a:lnTo>
                  <a:lnTo>
                    <a:pt x="7264" y="23113"/>
                  </a:lnTo>
                  <a:lnTo>
                    <a:pt x="13256" y="10844"/>
                  </a:lnTo>
                  <a:lnTo>
                    <a:pt x="12058" y="9081"/>
                  </a:lnTo>
                  <a:lnTo>
                    <a:pt x="11142" y="7177"/>
                  </a:lnTo>
                  <a:cubicBezTo>
                    <a:pt x="11142" y="7177"/>
                    <a:pt x="10789" y="4921"/>
                    <a:pt x="10296" y="3229"/>
                  </a:cubicBezTo>
                  <a:cubicBezTo>
                    <a:pt x="9801" y="1537"/>
                    <a:pt x="8532" y="197"/>
                    <a:pt x="8532" y="197"/>
                  </a:cubicBezTo>
                  <a:cubicBezTo>
                    <a:pt x="8150" y="61"/>
                    <a:pt x="7704" y="1"/>
                    <a:pt x="72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3"/>
            <p:cNvSpPr/>
            <p:nvPr/>
          </p:nvSpPr>
          <p:spPr>
            <a:xfrm>
              <a:off x="2137450" y="1860163"/>
              <a:ext cx="373750" cy="666350"/>
            </a:xfrm>
            <a:custGeom>
              <a:rect b="b" l="l" r="r" t="t"/>
              <a:pathLst>
                <a:path extrusionOk="0" h="26654" w="14950">
                  <a:moveTo>
                    <a:pt x="12480" y="0"/>
                  </a:moveTo>
                  <a:cubicBezTo>
                    <a:pt x="12480" y="0"/>
                    <a:pt x="9590" y="1129"/>
                    <a:pt x="8038" y="1905"/>
                  </a:cubicBezTo>
                  <a:cubicBezTo>
                    <a:pt x="6488" y="2681"/>
                    <a:pt x="4937" y="4937"/>
                    <a:pt x="4937" y="4937"/>
                  </a:cubicBezTo>
                  <a:lnTo>
                    <a:pt x="4372" y="6700"/>
                  </a:lnTo>
                  <a:cubicBezTo>
                    <a:pt x="4372" y="6700"/>
                    <a:pt x="4091" y="7897"/>
                    <a:pt x="3667" y="8391"/>
                  </a:cubicBezTo>
                  <a:cubicBezTo>
                    <a:pt x="3244" y="8884"/>
                    <a:pt x="2468" y="9801"/>
                    <a:pt x="2468" y="9801"/>
                  </a:cubicBezTo>
                  <a:cubicBezTo>
                    <a:pt x="2468" y="9801"/>
                    <a:pt x="2116" y="10224"/>
                    <a:pt x="2187" y="10648"/>
                  </a:cubicBezTo>
                  <a:cubicBezTo>
                    <a:pt x="2257" y="11071"/>
                    <a:pt x="2539" y="11494"/>
                    <a:pt x="2539" y="11494"/>
                  </a:cubicBezTo>
                  <a:cubicBezTo>
                    <a:pt x="2539" y="11494"/>
                    <a:pt x="1481" y="12411"/>
                    <a:pt x="1340" y="13045"/>
                  </a:cubicBezTo>
                  <a:cubicBezTo>
                    <a:pt x="1199" y="13680"/>
                    <a:pt x="1199" y="14314"/>
                    <a:pt x="1199" y="14314"/>
                  </a:cubicBezTo>
                  <a:lnTo>
                    <a:pt x="1551" y="15301"/>
                  </a:lnTo>
                  <a:cubicBezTo>
                    <a:pt x="1551" y="15301"/>
                    <a:pt x="566" y="16499"/>
                    <a:pt x="423" y="17487"/>
                  </a:cubicBezTo>
                  <a:cubicBezTo>
                    <a:pt x="283" y="18474"/>
                    <a:pt x="566" y="19109"/>
                    <a:pt x="566" y="19109"/>
                  </a:cubicBezTo>
                  <a:lnTo>
                    <a:pt x="918" y="20167"/>
                  </a:lnTo>
                  <a:cubicBezTo>
                    <a:pt x="918" y="20167"/>
                    <a:pt x="1" y="21789"/>
                    <a:pt x="212" y="23269"/>
                  </a:cubicBezTo>
                  <a:cubicBezTo>
                    <a:pt x="423" y="24749"/>
                    <a:pt x="1129" y="25807"/>
                    <a:pt x="1129" y="25807"/>
                  </a:cubicBezTo>
                  <a:lnTo>
                    <a:pt x="1764" y="26653"/>
                  </a:lnTo>
                  <a:cubicBezTo>
                    <a:pt x="1764" y="26653"/>
                    <a:pt x="2257" y="24116"/>
                    <a:pt x="5007" y="21013"/>
                  </a:cubicBezTo>
                  <a:cubicBezTo>
                    <a:pt x="7757" y="17910"/>
                    <a:pt x="11635" y="15442"/>
                    <a:pt x="11635" y="15442"/>
                  </a:cubicBezTo>
                  <a:cubicBezTo>
                    <a:pt x="11635" y="15442"/>
                    <a:pt x="13608" y="12269"/>
                    <a:pt x="14032" y="10648"/>
                  </a:cubicBezTo>
                  <a:cubicBezTo>
                    <a:pt x="14455" y="9027"/>
                    <a:pt x="14879" y="7545"/>
                    <a:pt x="14879" y="7545"/>
                  </a:cubicBezTo>
                  <a:cubicBezTo>
                    <a:pt x="14879" y="7545"/>
                    <a:pt x="14949" y="3455"/>
                    <a:pt x="14314" y="2681"/>
                  </a:cubicBezTo>
                  <a:cubicBezTo>
                    <a:pt x="13680" y="1905"/>
                    <a:pt x="12904" y="1340"/>
                    <a:pt x="12904" y="1340"/>
                  </a:cubicBezTo>
                  <a:lnTo>
                    <a:pt x="124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3"/>
            <p:cNvSpPr/>
            <p:nvPr/>
          </p:nvSpPr>
          <p:spPr>
            <a:xfrm>
              <a:off x="2903625" y="1847838"/>
              <a:ext cx="416650" cy="278600"/>
            </a:xfrm>
            <a:custGeom>
              <a:rect b="b" l="l" r="r" t="t"/>
              <a:pathLst>
                <a:path extrusionOk="0" h="11144" w="16666">
                  <a:moveTo>
                    <a:pt x="3339" y="1"/>
                  </a:moveTo>
                  <a:cubicBezTo>
                    <a:pt x="3339" y="1"/>
                    <a:pt x="2916" y="493"/>
                    <a:pt x="2494" y="988"/>
                  </a:cubicBezTo>
                  <a:cubicBezTo>
                    <a:pt x="2319" y="1191"/>
                    <a:pt x="2145" y="1250"/>
                    <a:pt x="2000" y="1250"/>
                  </a:cubicBezTo>
                  <a:cubicBezTo>
                    <a:pt x="1793" y="1250"/>
                    <a:pt x="1647" y="1129"/>
                    <a:pt x="1647" y="1129"/>
                  </a:cubicBezTo>
                  <a:cubicBezTo>
                    <a:pt x="1141" y="2519"/>
                    <a:pt x="745" y="4117"/>
                    <a:pt x="640" y="5596"/>
                  </a:cubicBezTo>
                  <a:cubicBezTo>
                    <a:pt x="574" y="6518"/>
                    <a:pt x="784" y="8235"/>
                    <a:pt x="1" y="8929"/>
                  </a:cubicBezTo>
                  <a:cubicBezTo>
                    <a:pt x="552" y="8441"/>
                    <a:pt x="1311" y="8270"/>
                    <a:pt x="2054" y="8270"/>
                  </a:cubicBezTo>
                  <a:cubicBezTo>
                    <a:pt x="2166" y="8270"/>
                    <a:pt x="2277" y="8274"/>
                    <a:pt x="2387" y="8281"/>
                  </a:cubicBezTo>
                  <a:cubicBezTo>
                    <a:pt x="4426" y="8414"/>
                    <a:pt x="6074" y="9557"/>
                    <a:pt x="7270" y="11143"/>
                  </a:cubicBezTo>
                  <a:cubicBezTo>
                    <a:pt x="7861" y="10610"/>
                    <a:pt x="9222" y="8809"/>
                    <a:pt x="10037" y="8673"/>
                  </a:cubicBezTo>
                  <a:cubicBezTo>
                    <a:pt x="10461" y="8603"/>
                    <a:pt x="11800" y="8532"/>
                    <a:pt x="11800" y="8532"/>
                  </a:cubicBezTo>
                  <a:lnTo>
                    <a:pt x="14480" y="9801"/>
                  </a:lnTo>
                  <a:lnTo>
                    <a:pt x="14832" y="10153"/>
                  </a:lnTo>
                  <a:cubicBezTo>
                    <a:pt x="14832" y="10153"/>
                    <a:pt x="15184" y="10435"/>
                    <a:pt x="15679" y="10435"/>
                  </a:cubicBezTo>
                  <a:cubicBezTo>
                    <a:pt x="16172" y="10435"/>
                    <a:pt x="16312" y="9942"/>
                    <a:pt x="16312" y="9942"/>
                  </a:cubicBezTo>
                  <a:cubicBezTo>
                    <a:pt x="16312" y="9942"/>
                    <a:pt x="16666" y="9590"/>
                    <a:pt x="16595" y="8251"/>
                  </a:cubicBezTo>
                  <a:cubicBezTo>
                    <a:pt x="16524" y="6910"/>
                    <a:pt x="15538" y="6558"/>
                    <a:pt x="15538" y="6558"/>
                  </a:cubicBezTo>
                  <a:lnTo>
                    <a:pt x="11448" y="5782"/>
                  </a:lnTo>
                  <a:lnTo>
                    <a:pt x="8627" y="5430"/>
                  </a:lnTo>
                  <a:lnTo>
                    <a:pt x="9966" y="4795"/>
                  </a:lnTo>
                  <a:lnTo>
                    <a:pt x="11448" y="4302"/>
                  </a:lnTo>
                  <a:lnTo>
                    <a:pt x="13845" y="4020"/>
                  </a:lnTo>
                  <a:cubicBezTo>
                    <a:pt x="13845" y="4020"/>
                    <a:pt x="13874" y="4026"/>
                    <a:pt x="13921" y="4026"/>
                  </a:cubicBezTo>
                  <a:cubicBezTo>
                    <a:pt x="14040" y="4026"/>
                    <a:pt x="14278" y="3990"/>
                    <a:pt x="14480" y="3737"/>
                  </a:cubicBezTo>
                  <a:cubicBezTo>
                    <a:pt x="14762" y="3385"/>
                    <a:pt x="14832" y="2679"/>
                    <a:pt x="14832" y="2679"/>
                  </a:cubicBezTo>
                  <a:cubicBezTo>
                    <a:pt x="14832" y="2679"/>
                    <a:pt x="14832" y="1622"/>
                    <a:pt x="14268" y="1199"/>
                  </a:cubicBezTo>
                  <a:cubicBezTo>
                    <a:pt x="14056" y="1041"/>
                    <a:pt x="13835" y="991"/>
                    <a:pt x="13641" y="991"/>
                  </a:cubicBezTo>
                  <a:cubicBezTo>
                    <a:pt x="13317" y="991"/>
                    <a:pt x="13069" y="1129"/>
                    <a:pt x="13069" y="1129"/>
                  </a:cubicBezTo>
                  <a:cubicBezTo>
                    <a:pt x="13069" y="1129"/>
                    <a:pt x="12011" y="1622"/>
                    <a:pt x="10320" y="2045"/>
                  </a:cubicBezTo>
                  <a:cubicBezTo>
                    <a:pt x="9812" y="2172"/>
                    <a:pt x="9342" y="2217"/>
                    <a:pt x="8934" y="2217"/>
                  </a:cubicBezTo>
                  <a:cubicBezTo>
                    <a:pt x="7980" y="2217"/>
                    <a:pt x="7358" y="1975"/>
                    <a:pt x="7358" y="1975"/>
                  </a:cubicBezTo>
                  <a:cubicBezTo>
                    <a:pt x="7358" y="1975"/>
                    <a:pt x="7006" y="1481"/>
                    <a:pt x="6441" y="1269"/>
                  </a:cubicBezTo>
                  <a:cubicBezTo>
                    <a:pt x="6288" y="1212"/>
                    <a:pt x="6118" y="1191"/>
                    <a:pt x="5953" y="1191"/>
                  </a:cubicBezTo>
                  <a:cubicBezTo>
                    <a:pt x="5512" y="1191"/>
                    <a:pt x="5102" y="1340"/>
                    <a:pt x="5102" y="1340"/>
                  </a:cubicBezTo>
                  <a:cubicBezTo>
                    <a:pt x="5102" y="1340"/>
                    <a:pt x="4891" y="847"/>
                    <a:pt x="4326" y="564"/>
                  </a:cubicBezTo>
                  <a:cubicBezTo>
                    <a:pt x="3763" y="282"/>
                    <a:pt x="333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2444175" y="1370688"/>
              <a:ext cx="763275" cy="829725"/>
            </a:xfrm>
            <a:custGeom>
              <a:rect b="b" l="l" r="r" t="t"/>
              <a:pathLst>
                <a:path extrusionOk="0" h="33189" w="30531">
                  <a:moveTo>
                    <a:pt x="10407" y="0"/>
                  </a:moveTo>
                  <a:cubicBezTo>
                    <a:pt x="10202" y="0"/>
                    <a:pt x="10012" y="13"/>
                    <a:pt x="9871" y="49"/>
                  </a:cubicBezTo>
                  <a:cubicBezTo>
                    <a:pt x="9308" y="189"/>
                    <a:pt x="8956" y="543"/>
                    <a:pt x="8956" y="543"/>
                  </a:cubicBezTo>
                  <a:cubicBezTo>
                    <a:pt x="8956" y="543"/>
                    <a:pt x="8956" y="1741"/>
                    <a:pt x="9026" y="1953"/>
                  </a:cubicBezTo>
                  <a:cubicBezTo>
                    <a:pt x="9096" y="2164"/>
                    <a:pt x="9167" y="4068"/>
                    <a:pt x="9167" y="4068"/>
                  </a:cubicBezTo>
                  <a:lnTo>
                    <a:pt x="8532" y="6747"/>
                  </a:lnTo>
                  <a:lnTo>
                    <a:pt x="5994" y="8439"/>
                  </a:lnTo>
                  <a:cubicBezTo>
                    <a:pt x="5994" y="8439"/>
                    <a:pt x="3738" y="10414"/>
                    <a:pt x="2750" y="11683"/>
                  </a:cubicBezTo>
                  <a:cubicBezTo>
                    <a:pt x="1763" y="12952"/>
                    <a:pt x="635" y="15843"/>
                    <a:pt x="635" y="15843"/>
                  </a:cubicBezTo>
                  <a:cubicBezTo>
                    <a:pt x="635" y="15843"/>
                    <a:pt x="0" y="18029"/>
                    <a:pt x="211" y="19579"/>
                  </a:cubicBezTo>
                  <a:cubicBezTo>
                    <a:pt x="424" y="21131"/>
                    <a:pt x="1339" y="21413"/>
                    <a:pt x="2045" y="22260"/>
                  </a:cubicBezTo>
                  <a:cubicBezTo>
                    <a:pt x="2750" y="23105"/>
                    <a:pt x="2610" y="27124"/>
                    <a:pt x="2610" y="27124"/>
                  </a:cubicBezTo>
                  <a:cubicBezTo>
                    <a:pt x="2610" y="27124"/>
                    <a:pt x="2610" y="27476"/>
                    <a:pt x="2891" y="27970"/>
                  </a:cubicBezTo>
                  <a:cubicBezTo>
                    <a:pt x="3068" y="28280"/>
                    <a:pt x="3524" y="28479"/>
                    <a:pt x="4083" y="28479"/>
                  </a:cubicBezTo>
                  <a:cubicBezTo>
                    <a:pt x="4414" y="28479"/>
                    <a:pt x="4781" y="28410"/>
                    <a:pt x="5147" y="28252"/>
                  </a:cubicBezTo>
                  <a:cubicBezTo>
                    <a:pt x="6135" y="27830"/>
                    <a:pt x="7192" y="26983"/>
                    <a:pt x="7192" y="26983"/>
                  </a:cubicBezTo>
                  <a:lnTo>
                    <a:pt x="7192" y="26983"/>
                  </a:lnTo>
                  <a:lnTo>
                    <a:pt x="4512" y="30508"/>
                  </a:lnTo>
                  <a:cubicBezTo>
                    <a:pt x="4870" y="30405"/>
                    <a:pt x="5361" y="30361"/>
                    <a:pt x="5933" y="30361"/>
                  </a:cubicBezTo>
                  <a:cubicBezTo>
                    <a:pt x="8858" y="30361"/>
                    <a:pt x="13891" y="31496"/>
                    <a:pt x="13891" y="31496"/>
                  </a:cubicBezTo>
                  <a:lnTo>
                    <a:pt x="18544" y="33188"/>
                  </a:lnTo>
                  <a:lnTo>
                    <a:pt x="18473" y="31779"/>
                  </a:lnTo>
                  <a:cubicBezTo>
                    <a:pt x="18473" y="31779"/>
                    <a:pt x="18473" y="28324"/>
                    <a:pt x="18827" y="25644"/>
                  </a:cubicBezTo>
                  <a:cubicBezTo>
                    <a:pt x="19179" y="22964"/>
                    <a:pt x="20025" y="20215"/>
                    <a:pt x="20025" y="20215"/>
                  </a:cubicBezTo>
                  <a:cubicBezTo>
                    <a:pt x="20025" y="20215"/>
                    <a:pt x="20589" y="20355"/>
                    <a:pt x="20800" y="20355"/>
                  </a:cubicBezTo>
                  <a:cubicBezTo>
                    <a:pt x="21012" y="20355"/>
                    <a:pt x="21505" y="18946"/>
                    <a:pt x="21717" y="18451"/>
                  </a:cubicBezTo>
                  <a:cubicBezTo>
                    <a:pt x="21928" y="17958"/>
                    <a:pt x="22000" y="17112"/>
                    <a:pt x="22000" y="17112"/>
                  </a:cubicBezTo>
                  <a:lnTo>
                    <a:pt x="24114" y="15632"/>
                  </a:lnTo>
                  <a:lnTo>
                    <a:pt x="28344" y="13587"/>
                  </a:lnTo>
                  <a:lnTo>
                    <a:pt x="29402" y="13728"/>
                  </a:lnTo>
                  <a:lnTo>
                    <a:pt x="30108" y="13022"/>
                  </a:lnTo>
                  <a:cubicBezTo>
                    <a:pt x="30108" y="13022"/>
                    <a:pt x="30530" y="11401"/>
                    <a:pt x="30530" y="10836"/>
                  </a:cubicBezTo>
                  <a:cubicBezTo>
                    <a:pt x="30530" y="10273"/>
                    <a:pt x="30249" y="9497"/>
                    <a:pt x="29685" y="9004"/>
                  </a:cubicBezTo>
                  <a:cubicBezTo>
                    <a:pt x="29565" y="8899"/>
                    <a:pt x="29426" y="8858"/>
                    <a:pt x="29282" y="8858"/>
                  </a:cubicBezTo>
                  <a:cubicBezTo>
                    <a:pt x="28746" y="8858"/>
                    <a:pt x="28133" y="9427"/>
                    <a:pt x="28133" y="9427"/>
                  </a:cubicBezTo>
                  <a:lnTo>
                    <a:pt x="22704" y="11612"/>
                  </a:lnTo>
                  <a:lnTo>
                    <a:pt x="22352" y="10414"/>
                  </a:lnTo>
                  <a:lnTo>
                    <a:pt x="21646" y="9356"/>
                  </a:lnTo>
                  <a:cubicBezTo>
                    <a:pt x="21646" y="9356"/>
                    <a:pt x="21787" y="8087"/>
                    <a:pt x="21928" y="7382"/>
                  </a:cubicBezTo>
                  <a:cubicBezTo>
                    <a:pt x="22070" y="6676"/>
                    <a:pt x="22986" y="5761"/>
                    <a:pt x="22986" y="5761"/>
                  </a:cubicBezTo>
                  <a:lnTo>
                    <a:pt x="23480" y="5619"/>
                  </a:lnTo>
                  <a:lnTo>
                    <a:pt x="23550" y="5266"/>
                  </a:lnTo>
                  <a:cubicBezTo>
                    <a:pt x="23550" y="5266"/>
                    <a:pt x="23621" y="4914"/>
                    <a:pt x="22915" y="4350"/>
                  </a:cubicBezTo>
                  <a:cubicBezTo>
                    <a:pt x="22563" y="4068"/>
                    <a:pt x="22211" y="3997"/>
                    <a:pt x="21946" y="3997"/>
                  </a:cubicBezTo>
                  <a:cubicBezTo>
                    <a:pt x="21682" y="3997"/>
                    <a:pt x="21505" y="4068"/>
                    <a:pt x="21505" y="4068"/>
                  </a:cubicBezTo>
                  <a:cubicBezTo>
                    <a:pt x="21505" y="4068"/>
                    <a:pt x="21505" y="4490"/>
                    <a:pt x="20872" y="5266"/>
                  </a:cubicBezTo>
                  <a:cubicBezTo>
                    <a:pt x="20237" y="6042"/>
                    <a:pt x="18897" y="6535"/>
                    <a:pt x="18897" y="6535"/>
                  </a:cubicBezTo>
                  <a:lnTo>
                    <a:pt x="17416" y="5831"/>
                  </a:lnTo>
                  <a:lnTo>
                    <a:pt x="17275" y="4490"/>
                  </a:lnTo>
                  <a:lnTo>
                    <a:pt x="17769" y="2799"/>
                  </a:lnTo>
                  <a:lnTo>
                    <a:pt x="17699" y="2305"/>
                  </a:lnTo>
                  <a:cubicBezTo>
                    <a:pt x="17699" y="2305"/>
                    <a:pt x="17204" y="1671"/>
                    <a:pt x="16571" y="1530"/>
                  </a:cubicBezTo>
                  <a:cubicBezTo>
                    <a:pt x="16464" y="1506"/>
                    <a:pt x="16348" y="1496"/>
                    <a:pt x="16228" y="1496"/>
                  </a:cubicBezTo>
                  <a:cubicBezTo>
                    <a:pt x="15633" y="1496"/>
                    <a:pt x="14948" y="1741"/>
                    <a:pt x="14948" y="1741"/>
                  </a:cubicBezTo>
                  <a:lnTo>
                    <a:pt x="14737" y="2869"/>
                  </a:lnTo>
                  <a:lnTo>
                    <a:pt x="13679" y="4703"/>
                  </a:lnTo>
                  <a:lnTo>
                    <a:pt x="12974" y="3292"/>
                  </a:lnTo>
                  <a:cubicBezTo>
                    <a:pt x="12974" y="3292"/>
                    <a:pt x="12410" y="1106"/>
                    <a:pt x="12269" y="613"/>
                  </a:cubicBezTo>
                  <a:cubicBezTo>
                    <a:pt x="12127" y="119"/>
                    <a:pt x="11775" y="119"/>
                    <a:pt x="11775" y="119"/>
                  </a:cubicBezTo>
                  <a:cubicBezTo>
                    <a:pt x="11775" y="119"/>
                    <a:pt x="11022" y="0"/>
                    <a:pt x="10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3"/>
            <p:cNvSpPr/>
            <p:nvPr/>
          </p:nvSpPr>
          <p:spPr>
            <a:xfrm>
              <a:off x="2433600" y="2032938"/>
              <a:ext cx="193925" cy="206225"/>
            </a:xfrm>
            <a:custGeom>
              <a:rect b="b" l="l" r="r" t="t"/>
              <a:pathLst>
                <a:path extrusionOk="0" h="8249" w="7757">
                  <a:moveTo>
                    <a:pt x="7756" y="0"/>
                  </a:moveTo>
                  <a:lnTo>
                    <a:pt x="7756" y="0"/>
                  </a:lnTo>
                  <a:cubicBezTo>
                    <a:pt x="7756" y="0"/>
                    <a:pt x="5570" y="1762"/>
                    <a:pt x="4513" y="1903"/>
                  </a:cubicBezTo>
                  <a:cubicBezTo>
                    <a:pt x="4462" y="1910"/>
                    <a:pt x="4413" y="1913"/>
                    <a:pt x="4365" y="1913"/>
                  </a:cubicBezTo>
                  <a:cubicBezTo>
                    <a:pt x="3416" y="1913"/>
                    <a:pt x="3033" y="634"/>
                    <a:pt x="3033" y="634"/>
                  </a:cubicBezTo>
                  <a:cubicBezTo>
                    <a:pt x="3033" y="634"/>
                    <a:pt x="2397" y="3031"/>
                    <a:pt x="2045" y="4089"/>
                  </a:cubicBezTo>
                  <a:cubicBezTo>
                    <a:pt x="1692" y="5146"/>
                    <a:pt x="0" y="8249"/>
                    <a:pt x="0" y="8249"/>
                  </a:cubicBezTo>
                  <a:cubicBezTo>
                    <a:pt x="2499" y="6145"/>
                    <a:pt x="4805" y="3970"/>
                    <a:pt x="6839" y="1410"/>
                  </a:cubicBezTo>
                  <a:lnTo>
                    <a:pt x="7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3"/>
            <p:cNvSpPr/>
            <p:nvPr/>
          </p:nvSpPr>
          <p:spPr>
            <a:xfrm>
              <a:off x="1874800" y="2045238"/>
              <a:ext cx="1103475" cy="1034025"/>
            </a:xfrm>
            <a:custGeom>
              <a:rect b="b" l="l" r="r" t="t"/>
              <a:pathLst>
                <a:path extrusionOk="0" h="41361" w="44139">
                  <a:moveTo>
                    <a:pt x="30625" y="1"/>
                  </a:moveTo>
                  <a:cubicBezTo>
                    <a:pt x="30469" y="1"/>
                    <a:pt x="30314" y="7"/>
                    <a:pt x="30158" y="20"/>
                  </a:cubicBezTo>
                  <a:cubicBezTo>
                    <a:pt x="29958" y="37"/>
                    <a:pt x="29750" y="70"/>
                    <a:pt x="29591" y="195"/>
                  </a:cubicBezTo>
                  <a:cubicBezTo>
                    <a:pt x="29321" y="407"/>
                    <a:pt x="29298" y="800"/>
                    <a:pt x="29298" y="1145"/>
                  </a:cubicBezTo>
                  <a:cubicBezTo>
                    <a:pt x="29295" y="2615"/>
                    <a:pt x="29524" y="4333"/>
                    <a:pt x="29220" y="5757"/>
                  </a:cubicBezTo>
                  <a:cubicBezTo>
                    <a:pt x="28723" y="5439"/>
                    <a:pt x="28381" y="4985"/>
                    <a:pt x="27998" y="4543"/>
                  </a:cubicBezTo>
                  <a:cubicBezTo>
                    <a:pt x="26355" y="2646"/>
                    <a:pt x="23844" y="1565"/>
                    <a:pt x="21342" y="1565"/>
                  </a:cubicBezTo>
                  <a:cubicBezTo>
                    <a:pt x="20596" y="1565"/>
                    <a:pt x="19851" y="1661"/>
                    <a:pt x="19130" y="1860"/>
                  </a:cubicBezTo>
                  <a:cubicBezTo>
                    <a:pt x="17726" y="2247"/>
                    <a:pt x="15962" y="2965"/>
                    <a:pt x="14754" y="3781"/>
                  </a:cubicBezTo>
                  <a:cubicBezTo>
                    <a:pt x="13668" y="4514"/>
                    <a:pt x="12981" y="5703"/>
                    <a:pt x="11918" y="6468"/>
                  </a:cubicBezTo>
                  <a:cubicBezTo>
                    <a:pt x="10750" y="7308"/>
                    <a:pt x="9655" y="8268"/>
                    <a:pt x="8532" y="9168"/>
                  </a:cubicBezTo>
                  <a:lnTo>
                    <a:pt x="4936" y="12199"/>
                  </a:lnTo>
                  <a:cubicBezTo>
                    <a:pt x="4936" y="12199"/>
                    <a:pt x="2820" y="14103"/>
                    <a:pt x="1903" y="16007"/>
                  </a:cubicBezTo>
                  <a:cubicBezTo>
                    <a:pt x="988" y="17910"/>
                    <a:pt x="353" y="19603"/>
                    <a:pt x="353" y="19603"/>
                  </a:cubicBezTo>
                  <a:cubicBezTo>
                    <a:pt x="353" y="19603"/>
                    <a:pt x="1" y="21930"/>
                    <a:pt x="212" y="22916"/>
                  </a:cubicBezTo>
                  <a:cubicBezTo>
                    <a:pt x="423" y="23904"/>
                    <a:pt x="1551" y="26160"/>
                    <a:pt x="1551" y="26160"/>
                  </a:cubicBezTo>
                  <a:lnTo>
                    <a:pt x="3948" y="28627"/>
                  </a:lnTo>
                  <a:cubicBezTo>
                    <a:pt x="3948" y="28627"/>
                    <a:pt x="6840" y="30814"/>
                    <a:pt x="8462" y="31378"/>
                  </a:cubicBezTo>
                  <a:cubicBezTo>
                    <a:pt x="10083" y="31941"/>
                    <a:pt x="14666" y="33211"/>
                    <a:pt x="14666" y="33211"/>
                  </a:cubicBezTo>
                  <a:lnTo>
                    <a:pt x="19391" y="34762"/>
                  </a:lnTo>
                  <a:cubicBezTo>
                    <a:pt x="19391" y="34762"/>
                    <a:pt x="23127" y="35820"/>
                    <a:pt x="25454" y="37512"/>
                  </a:cubicBezTo>
                  <a:cubicBezTo>
                    <a:pt x="27780" y="39204"/>
                    <a:pt x="29755" y="40332"/>
                    <a:pt x="29755" y="40332"/>
                  </a:cubicBezTo>
                  <a:cubicBezTo>
                    <a:pt x="29755" y="40332"/>
                    <a:pt x="31354" y="41360"/>
                    <a:pt x="33783" y="41360"/>
                  </a:cubicBezTo>
                  <a:cubicBezTo>
                    <a:pt x="34052" y="41360"/>
                    <a:pt x="34332" y="41347"/>
                    <a:pt x="34621" y="41319"/>
                  </a:cubicBezTo>
                  <a:cubicBezTo>
                    <a:pt x="37511" y="41038"/>
                    <a:pt x="39485" y="38570"/>
                    <a:pt x="39485" y="38570"/>
                  </a:cubicBezTo>
                  <a:cubicBezTo>
                    <a:pt x="39485" y="38570"/>
                    <a:pt x="41671" y="35538"/>
                    <a:pt x="42729" y="31378"/>
                  </a:cubicBezTo>
                  <a:cubicBezTo>
                    <a:pt x="43786" y="27218"/>
                    <a:pt x="43857" y="23552"/>
                    <a:pt x="43857" y="23552"/>
                  </a:cubicBezTo>
                  <a:cubicBezTo>
                    <a:pt x="43857" y="23552"/>
                    <a:pt x="44138" y="19743"/>
                    <a:pt x="43151" y="15866"/>
                  </a:cubicBezTo>
                  <a:cubicBezTo>
                    <a:pt x="42165" y="11988"/>
                    <a:pt x="41389" y="10085"/>
                    <a:pt x="41389" y="10084"/>
                  </a:cubicBezTo>
                  <a:cubicBezTo>
                    <a:pt x="39969" y="6601"/>
                    <a:pt x="37874" y="3420"/>
                    <a:pt x="34680" y="1337"/>
                  </a:cubicBezTo>
                  <a:cubicBezTo>
                    <a:pt x="33471" y="550"/>
                    <a:pt x="32060" y="1"/>
                    <a:pt x="30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3"/>
            <p:cNvSpPr/>
            <p:nvPr/>
          </p:nvSpPr>
          <p:spPr>
            <a:xfrm>
              <a:off x="2354275" y="2813788"/>
              <a:ext cx="238000" cy="326375"/>
            </a:xfrm>
            <a:custGeom>
              <a:rect b="b" l="l" r="r" t="t"/>
              <a:pathLst>
                <a:path extrusionOk="0" h="13055" w="9520">
                  <a:moveTo>
                    <a:pt x="0" y="1"/>
                  </a:moveTo>
                  <a:cubicBezTo>
                    <a:pt x="1" y="1"/>
                    <a:pt x="1269" y="3457"/>
                    <a:pt x="1905" y="5430"/>
                  </a:cubicBezTo>
                  <a:cubicBezTo>
                    <a:pt x="2538" y="7404"/>
                    <a:pt x="1834" y="10648"/>
                    <a:pt x="1834" y="10648"/>
                  </a:cubicBezTo>
                  <a:cubicBezTo>
                    <a:pt x="1551" y="11917"/>
                    <a:pt x="1975" y="12270"/>
                    <a:pt x="4090" y="12763"/>
                  </a:cubicBezTo>
                  <a:cubicBezTo>
                    <a:pt x="5077" y="12993"/>
                    <a:pt x="6203" y="13054"/>
                    <a:pt x="7122" y="13054"/>
                  </a:cubicBezTo>
                  <a:cubicBezTo>
                    <a:pt x="8173" y="13054"/>
                    <a:pt x="8955" y="12974"/>
                    <a:pt x="8955" y="12974"/>
                  </a:cubicBezTo>
                  <a:lnTo>
                    <a:pt x="9236" y="11212"/>
                  </a:lnTo>
                  <a:lnTo>
                    <a:pt x="9519" y="8039"/>
                  </a:lnTo>
                  <a:lnTo>
                    <a:pt x="9308" y="2962"/>
                  </a:lnTo>
                  <a:lnTo>
                    <a:pt x="2821" y="113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2548550" y="2887463"/>
              <a:ext cx="245325" cy="425675"/>
            </a:xfrm>
            <a:custGeom>
              <a:rect b="b" l="l" r="r" t="t"/>
              <a:pathLst>
                <a:path extrusionOk="0" h="17027" w="9813">
                  <a:moveTo>
                    <a:pt x="1298" y="0"/>
                  </a:moveTo>
                  <a:cubicBezTo>
                    <a:pt x="1298" y="0"/>
                    <a:pt x="1973" y="3812"/>
                    <a:pt x="1748" y="5092"/>
                  </a:cubicBezTo>
                  <a:cubicBezTo>
                    <a:pt x="1523" y="6372"/>
                    <a:pt x="1354" y="8910"/>
                    <a:pt x="1354" y="8910"/>
                  </a:cubicBezTo>
                  <a:lnTo>
                    <a:pt x="396" y="13871"/>
                  </a:lnTo>
                  <a:cubicBezTo>
                    <a:pt x="396" y="13871"/>
                    <a:pt x="1" y="14604"/>
                    <a:pt x="1354" y="15337"/>
                  </a:cubicBezTo>
                  <a:cubicBezTo>
                    <a:pt x="2708" y="16071"/>
                    <a:pt x="4795" y="16635"/>
                    <a:pt x="4795" y="16635"/>
                  </a:cubicBezTo>
                  <a:cubicBezTo>
                    <a:pt x="4795" y="16635"/>
                    <a:pt x="6515" y="17026"/>
                    <a:pt x="7775" y="17026"/>
                  </a:cubicBezTo>
                  <a:cubicBezTo>
                    <a:pt x="8027" y="17026"/>
                    <a:pt x="8261" y="17011"/>
                    <a:pt x="8459" y="16973"/>
                  </a:cubicBezTo>
                  <a:cubicBezTo>
                    <a:pt x="9644" y="16747"/>
                    <a:pt x="9813" y="15789"/>
                    <a:pt x="9813" y="15789"/>
                  </a:cubicBezTo>
                  <a:lnTo>
                    <a:pt x="9023" y="9698"/>
                  </a:lnTo>
                  <a:lnTo>
                    <a:pt x="8572" y="3948"/>
                  </a:lnTo>
                  <a:lnTo>
                    <a:pt x="8572" y="2876"/>
                  </a:lnTo>
                  <a:lnTo>
                    <a:pt x="12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
            <p:cNvSpPr/>
            <p:nvPr/>
          </p:nvSpPr>
          <p:spPr>
            <a:xfrm>
              <a:off x="2188775" y="1868838"/>
              <a:ext cx="340025" cy="538850"/>
            </a:xfrm>
            <a:custGeom>
              <a:rect b="b" l="l" r="r" t="t"/>
              <a:pathLst>
                <a:path extrusionOk="0" h="21554" w="13601">
                  <a:moveTo>
                    <a:pt x="9983" y="0"/>
                  </a:moveTo>
                  <a:cubicBezTo>
                    <a:pt x="9936" y="0"/>
                    <a:pt x="9888" y="3"/>
                    <a:pt x="9842" y="7"/>
                  </a:cubicBezTo>
                  <a:cubicBezTo>
                    <a:pt x="8804" y="89"/>
                    <a:pt x="7802" y="554"/>
                    <a:pt x="7062" y="1287"/>
                  </a:cubicBezTo>
                  <a:lnTo>
                    <a:pt x="7062" y="1287"/>
                  </a:lnTo>
                  <a:lnTo>
                    <a:pt x="7633" y="675"/>
                  </a:lnTo>
                  <a:lnTo>
                    <a:pt x="7633" y="675"/>
                  </a:lnTo>
                  <a:cubicBezTo>
                    <a:pt x="6889" y="1086"/>
                    <a:pt x="4253" y="2933"/>
                    <a:pt x="5688" y="3903"/>
                  </a:cubicBezTo>
                  <a:cubicBezTo>
                    <a:pt x="5981" y="4101"/>
                    <a:pt x="6328" y="4160"/>
                    <a:pt x="6685" y="4160"/>
                  </a:cubicBezTo>
                  <a:cubicBezTo>
                    <a:pt x="6931" y="4160"/>
                    <a:pt x="7181" y="4132"/>
                    <a:pt x="7422" y="4102"/>
                  </a:cubicBezTo>
                  <a:lnTo>
                    <a:pt x="7422" y="4102"/>
                  </a:lnTo>
                  <a:cubicBezTo>
                    <a:pt x="6097" y="4802"/>
                    <a:pt x="4928" y="5797"/>
                    <a:pt x="4026" y="6996"/>
                  </a:cubicBezTo>
                  <a:cubicBezTo>
                    <a:pt x="3955" y="7090"/>
                    <a:pt x="3882" y="7203"/>
                    <a:pt x="3910" y="7318"/>
                  </a:cubicBezTo>
                  <a:cubicBezTo>
                    <a:pt x="3949" y="7487"/>
                    <a:pt x="4163" y="7533"/>
                    <a:pt x="4335" y="7544"/>
                  </a:cubicBezTo>
                  <a:cubicBezTo>
                    <a:pt x="4578" y="7558"/>
                    <a:pt x="4821" y="7566"/>
                    <a:pt x="5065" y="7566"/>
                  </a:cubicBezTo>
                  <a:cubicBezTo>
                    <a:pt x="5527" y="7566"/>
                    <a:pt x="5989" y="7539"/>
                    <a:pt x="6449" y="7487"/>
                  </a:cubicBezTo>
                  <a:lnTo>
                    <a:pt x="6449" y="7487"/>
                  </a:lnTo>
                  <a:cubicBezTo>
                    <a:pt x="4879" y="8023"/>
                    <a:pt x="3682" y="9281"/>
                    <a:pt x="2552" y="10495"/>
                  </a:cubicBezTo>
                  <a:cubicBezTo>
                    <a:pt x="1898" y="11198"/>
                    <a:pt x="1207" y="11987"/>
                    <a:pt x="1163" y="12946"/>
                  </a:cubicBezTo>
                  <a:cubicBezTo>
                    <a:pt x="1322" y="12968"/>
                    <a:pt x="1482" y="12978"/>
                    <a:pt x="1643" y="12978"/>
                  </a:cubicBezTo>
                  <a:cubicBezTo>
                    <a:pt x="2170" y="12978"/>
                    <a:pt x="2698" y="12863"/>
                    <a:pt x="3176" y="12639"/>
                  </a:cubicBezTo>
                  <a:lnTo>
                    <a:pt x="3176" y="12639"/>
                  </a:lnTo>
                  <a:cubicBezTo>
                    <a:pt x="1599" y="13378"/>
                    <a:pt x="302" y="15657"/>
                    <a:pt x="1223" y="17305"/>
                  </a:cubicBezTo>
                  <a:cubicBezTo>
                    <a:pt x="668" y="17946"/>
                    <a:pt x="166" y="18693"/>
                    <a:pt x="84" y="19539"/>
                  </a:cubicBezTo>
                  <a:cubicBezTo>
                    <a:pt x="0" y="20384"/>
                    <a:pt x="460" y="21332"/>
                    <a:pt x="1281" y="21553"/>
                  </a:cubicBezTo>
                  <a:cubicBezTo>
                    <a:pt x="3318" y="17009"/>
                    <a:pt x="9306" y="15416"/>
                    <a:pt x="11669" y="11032"/>
                  </a:cubicBezTo>
                  <a:cubicBezTo>
                    <a:pt x="13600" y="7452"/>
                    <a:pt x="12691" y="3572"/>
                    <a:pt x="10571" y="371"/>
                  </a:cubicBezTo>
                  <a:cubicBezTo>
                    <a:pt x="10494" y="254"/>
                    <a:pt x="10412" y="132"/>
                    <a:pt x="10290" y="66"/>
                  </a:cubicBezTo>
                  <a:cubicBezTo>
                    <a:pt x="10197" y="15"/>
                    <a:pt x="10090" y="0"/>
                    <a:pt x="9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3"/>
            <p:cNvSpPr/>
            <p:nvPr/>
          </p:nvSpPr>
          <p:spPr>
            <a:xfrm>
              <a:off x="2405500" y="1754963"/>
              <a:ext cx="119175" cy="487950"/>
            </a:xfrm>
            <a:custGeom>
              <a:rect b="b" l="l" r="r" t="t"/>
              <a:pathLst>
                <a:path extrusionOk="0" h="19518" w="4767">
                  <a:moveTo>
                    <a:pt x="2034" y="1"/>
                  </a:moveTo>
                  <a:lnTo>
                    <a:pt x="2034" y="1"/>
                  </a:lnTo>
                  <a:cubicBezTo>
                    <a:pt x="1972" y="331"/>
                    <a:pt x="1913" y="667"/>
                    <a:pt x="1865" y="1006"/>
                  </a:cubicBezTo>
                  <a:lnTo>
                    <a:pt x="1865" y="1006"/>
                  </a:lnTo>
                  <a:cubicBezTo>
                    <a:pt x="1973" y="873"/>
                    <a:pt x="2081" y="741"/>
                    <a:pt x="2190" y="610"/>
                  </a:cubicBezTo>
                  <a:lnTo>
                    <a:pt x="2034" y="1"/>
                  </a:lnTo>
                  <a:close/>
                  <a:moveTo>
                    <a:pt x="1865" y="1006"/>
                  </a:moveTo>
                  <a:lnTo>
                    <a:pt x="1865" y="1006"/>
                  </a:lnTo>
                  <a:cubicBezTo>
                    <a:pt x="1271" y="1736"/>
                    <a:pt x="706" y="2499"/>
                    <a:pt x="382" y="3379"/>
                  </a:cubicBezTo>
                  <a:cubicBezTo>
                    <a:pt x="0" y="4417"/>
                    <a:pt x="12" y="5671"/>
                    <a:pt x="694" y="6543"/>
                  </a:cubicBezTo>
                  <a:cubicBezTo>
                    <a:pt x="1096" y="7056"/>
                    <a:pt x="1698" y="7407"/>
                    <a:pt x="2008" y="7979"/>
                  </a:cubicBezTo>
                  <a:cubicBezTo>
                    <a:pt x="2265" y="8456"/>
                    <a:pt x="2285" y="9020"/>
                    <a:pt x="2285" y="9561"/>
                  </a:cubicBezTo>
                  <a:cubicBezTo>
                    <a:pt x="2287" y="12930"/>
                    <a:pt x="1779" y="16299"/>
                    <a:pt x="783" y="19518"/>
                  </a:cubicBezTo>
                  <a:cubicBezTo>
                    <a:pt x="1877" y="17863"/>
                    <a:pt x="2770" y="16077"/>
                    <a:pt x="3436" y="14209"/>
                  </a:cubicBezTo>
                  <a:cubicBezTo>
                    <a:pt x="4341" y="11669"/>
                    <a:pt x="4766" y="8656"/>
                    <a:pt x="3260" y="6417"/>
                  </a:cubicBezTo>
                  <a:cubicBezTo>
                    <a:pt x="2979" y="5999"/>
                    <a:pt x="2638" y="5621"/>
                    <a:pt x="2378" y="5187"/>
                  </a:cubicBezTo>
                  <a:cubicBezTo>
                    <a:pt x="1640" y="3953"/>
                    <a:pt x="1658" y="2457"/>
                    <a:pt x="1865" y="100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3"/>
            <p:cNvSpPr/>
            <p:nvPr/>
          </p:nvSpPr>
          <p:spPr>
            <a:xfrm>
              <a:off x="2415725" y="1370613"/>
              <a:ext cx="162025" cy="419150"/>
            </a:xfrm>
            <a:custGeom>
              <a:rect b="b" l="l" r="r" t="t"/>
              <a:pathLst>
                <a:path extrusionOk="0" h="16766" w="6481">
                  <a:moveTo>
                    <a:pt x="3119" y="0"/>
                  </a:moveTo>
                  <a:cubicBezTo>
                    <a:pt x="2494" y="1251"/>
                    <a:pt x="1338" y="2224"/>
                    <a:pt x="1" y="2628"/>
                  </a:cubicBezTo>
                  <a:lnTo>
                    <a:pt x="233" y="2632"/>
                  </a:lnTo>
                  <a:cubicBezTo>
                    <a:pt x="1394" y="7237"/>
                    <a:pt x="1809" y="12030"/>
                    <a:pt x="1456" y="16765"/>
                  </a:cubicBezTo>
                  <a:cubicBezTo>
                    <a:pt x="2260" y="13722"/>
                    <a:pt x="4403" y="11240"/>
                    <a:pt x="6480" y="8875"/>
                  </a:cubicBezTo>
                  <a:cubicBezTo>
                    <a:pt x="4175" y="6637"/>
                    <a:pt x="5197" y="2451"/>
                    <a:pt x="311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3"/>
            <p:cNvSpPr/>
            <p:nvPr/>
          </p:nvSpPr>
          <p:spPr>
            <a:xfrm>
              <a:off x="2326300" y="1347788"/>
              <a:ext cx="226500" cy="537950"/>
            </a:xfrm>
            <a:custGeom>
              <a:rect b="b" l="l" r="r" t="t"/>
              <a:pathLst>
                <a:path extrusionOk="0" h="21518" w="9060">
                  <a:moveTo>
                    <a:pt x="7136" y="0"/>
                  </a:moveTo>
                  <a:cubicBezTo>
                    <a:pt x="7136" y="0"/>
                    <a:pt x="7137" y="1"/>
                    <a:pt x="7137" y="1"/>
                  </a:cubicBezTo>
                  <a:lnTo>
                    <a:pt x="7137" y="1"/>
                  </a:lnTo>
                  <a:cubicBezTo>
                    <a:pt x="7137" y="1"/>
                    <a:pt x="7136" y="0"/>
                    <a:pt x="7136" y="0"/>
                  </a:cubicBezTo>
                  <a:close/>
                  <a:moveTo>
                    <a:pt x="358" y="3992"/>
                  </a:moveTo>
                  <a:lnTo>
                    <a:pt x="203" y="4036"/>
                  </a:lnTo>
                  <a:cubicBezTo>
                    <a:pt x="263" y="4043"/>
                    <a:pt x="323" y="4049"/>
                    <a:pt x="382" y="4054"/>
                  </a:cubicBezTo>
                  <a:lnTo>
                    <a:pt x="382" y="4054"/>
                  </a:lnTo>
                  <a:cubicBezTo>
                    <a:pt x="374" y="4034"/>
                    <a:pt x="366" y="4013"/>
                    <a:pt x="358" y="3992"/>
                  </a:cubicBezTo>
                  <a:close/>
                  <a:moveTo>
                    <a:pt x="7137" y="1"/>
                  </a:moveTo>
                  <a:lnTo>
                    <a:pt x="7137" y="1"/>
                  </a:lnTo>
                  <a:cubicBezTo>
                    <a:pt x="7375" y="333"/>
                    <a:pt x="6244" y="1716"/>
                    <a:pt x="6031" y="1943"/>
                  </a:cubicBezTo>
                  <a:cubicBezTo>
                    <a:pt x="5499" y="2509"/>
                    <a:pt x="4819" y="2866"/>
                    <a:pt x="4180" y="3285"/>
                  </a:cubicBezTo>
                  <a:cubicBezTo>
                    <a:pt x="3233" y="3906"/>
                    <a:pt x="2364" y="4107"/>
                    <a:pt x="1367" y="4107"/>
                  </a:cubicBezTo>
                  <a:cubicBezTo>
                    <a:pt x="1053" y="4107"/>
                    <a:pt x="727" y="4088"/>
                    <a:pt x="382" y="4054"/>
                  </a:cubicBezTo>
                  <a:lnTo>
                    <a:pt x="382" y="4054"/>
                  </a:lnTo>
                  <a:cubicBezTo>
                    <a:pt x="1485" y="6904"/>
                    <a:pt x="1881" y="9560"/>
                    <a:pt x="1716" y="12614"/>
                  </a:cubicBezTo>
                  <a:cubicBezTo>
                    <a:pt x="1632" y="14185"/>
                    <a:pt x="1434" y="15751"/>
                    <a:pt x="1130" y="17296"/>
                  </a:cubicBezTo>
                  <a:cubicBezTo>
                    <a:pt x="879" y="18559"/>
                    <a:pt x="684" y="20408"/>
                    <a:pt x="0" y="21517"/>
                  </a:cubicBezTo>
                  <a:cubicBezTo>
                    <a:pt x="1667" y="18814"/>
                    <a:pt x="1943" y="15573"/>
                    <a:pt x="2328" y="12496"/>
                  </a:cubicBezTo>
                  <a:cubicBezTo>
                    <a:pt x="2452" y="11512"/>
                    <a:pt x="2752" y="10460"/>
                    <a:pt x="2775" y="9473"/>
                  </a:cubicBezTo>
                  <a:cubicBezTo>
                    <a:pt x="2782" y="9220"/>
                    <a:pt x="2515" y="8862"/>
                    <a:pt x="2756" y="8663"/>
                  </a:cubicBezTo>
                  <a:cubicBezTo>
                    <a:pt x="2839" y="8593"/>
                    <a:pt x="2922" y="8565"/>
                    <a:pt x="3001" y="8565"/>
                  </a:cubicBezTo>
                  <a:cubicBezTo>
                    <a:pt x="3260" y="8565"/>
                    <a:pt x="3488" y="8870"/>
                    <a:pt x="3610" y="9087"/>
                  </a:cubicBezTo>
                  <a:cubicBezTo>
                    <a:pt x="4573" y="10786"/>
                    <a:pt x="5072" y="12745"/>
                    <a:pt x="5040" y="14698"/>
                  </a:cubicBezTo>
                  <a:cubicBezTo>
                    <a:pt x="5371" y="12783"/>
                    <a:pt x="4951" y="10832"/>
                    <a:pt x="4654" y="8911"/>
                  </a:cubicBezTo>
                  <a:cubicBezTo>
                    <a:pt x="4249" y="6295"/>
                    <a:pt x="4143" y="4158"/>
                    <a:pt x="6307" y="2399"/>
                  </a:cubicBezTo>
                  <a:cubicBezTo>
                    <a:pt x="6454" y="2278"/>
                    <a:pt x="6610" y="2155"/>
                    <a:pt x="6797" y="2123"/>
                  </a:cubicBezTo>
                  <a:cubicBezTo>
                    <a:pt x="6829" y="2118"/>
                    <a:pt x="6860" y="2115"/>
                    <a:pt x="6892" y="2115"/>
                  </a:cubicBezTo>
                  <a:cubicBezTo>
                    <a:pt x="7133" y="2115"/>
                    <a:pt x="7363" y="2268"/>
                    <a:pt x="7512" y="2465"/>
                  </a:cubicBezTo>
                  <a:cubicBezTo>
                    <a:pt x="7678" y="2687"/>
                    <a:pt x="7764" y="2958"/>
                    <a:pt x="7861" y="3218"/>
                  </a:cubicBezTo>
                  <a:cubicBezTo>
                    <a:pt x="8140" y="3963"/>
                    <a:pt x="8547" y="4660"/>
                    <a:pt x="9060" y="5268"/>
                  </a:cubicBezTo>
                  <a:cubicBezTo>
                    <a:pt x="8916" y="3381"/>
                    <a:pt x="8243" y="1537"/>
                    <a:pt x="713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3"/>
            <p:cNvSpPr/>
            <p:nvPr/>
          </p:nvSpPr>
          <p:spPr>
            <a:xfrm>
              <a:off x="2338725" y="1341513"/>
              <a:ext cx="138425" cy="91925"/>
            </a:xfrm>
            <a:custGeom>
              <a:rect b="b" l="l" r="r" t="t"/>
              <a:pathLst>
                <a:path extrusionOk="0" h="3677" w="5537">
                  <a:moveTo>
                    <a:pt x="967" y="1006"/>
                  </a:moveTo>
                  <a:lnTo>
                    <a:pt x="967" y="1006"/>
                  </a:lnTo>
                  <a:cubicBezTo>
                    <a:pt x="1012" y="1025"/>
                    <a:pt x="1059" y="1033"/>
                    <a:pt x="1106" y="1033"/>
                  </a:cubicBezTo>
                  <a:cubicBezTo>
                    <a:pt x="1129" y="1033"/>
                    <a:pt x="1152" y="1031"/>
                    <a:pt x="1175" y="1027"/>
                  </a:cubicBezTo>
                  <a:lnTo>
                    <a:pt x="1175" y="1027"/>
                  </a:lnTo>
                  <a:lnTo>
                    <a:pt x="967" y="1006"/>
                  </a:lnTo>
                  <a:close/>
                  <a:moveTo>
                    <a:pt x="4248" y="1"/>
                  </a:moveTo>
                  <a:cubicBezTo>
                    <a:pt x="3877" y="1"/>
                    <a:pt x="3509" y="112"/>
                    <a:pt x="3150" y="222"/>
                  </a:cubicBezTo>
                  <a:cubicBezTo>
                    <a:pt x="2614" y="387"/>
                    <a:pt x="2072" y="553"/>
                    <a:pt x="1590" y="840"/>
                  </a:cubicBezTo>
                  <a:cubicBezTo>
                    <a:pt x="1462" y="918"/>
                    <a:pt x="1318" y="1005"/>
                    <a:pt x="1175" y="1027"/>
                  </a:cubicBezTo>
                  <a:lnTo>
                    <a:pt x="1175" y="1027"/>
                  </a:lnTo>
                  <a:lnTo>
                    <a:pt x="1443" y="1055"/>
                  </a:lnTo>
                  <a:cubicBezTo>
                    <a:pt x="1431" y="1055"/>
                    <a:pt x="1419" y="1055"/>
                    <a:pt x="1407" y="1055"/>
                  </a:cubicBezTo>
                  <a:cubicBezTo>
                    <a:pt x="815" y="1055"/>
                    <a:pt x="251" y="1507"/>
                    <a:pt x="127" y="2086"/>
                  </a:cubicBezTo>
                  <a:cubicBezTo>
                    <a:pt x="0" y="2679"/>
                    <a:pt x="345" y="3336"/>
                    <a:pt x="904" y="3568"/>
                  </a:cubicBezTo>
                  <a:cubicBezTo>
                    <a:pt x="1093" y="3646"/>
                    <a:pt x="1294" y="3677"/>
                    <a:pt x="1498" y="3677"/>
                  </a:cubicBezTo>
                  <a:cubicBezTo>
                    <a:pt x="1773" y="3677"/>
                    <a:pt x="2054" y="3620"/>
                    <a:pt x="2319" y="3543"/>
                  </a:cubicBezTo>
                  <a:cubicBezTo>
                    <a:pt x="3276" y="3267"/>
                    <a:pt x="4160" y="2746"/>
                    <a:pt x="4866" y="2043"/>
                  </a:cubicBezTo>
                  <a:cubicBezTo>
                    <a:pt x="5213" y="1697"/>
                    <a:pt x="5537" y="1228"/>
                    <a:pt x="5418" y="753"/>
                  </a:cubicBezTo>
                  <a:cubicBezTo>
                    <a:pt x="5312" y="329"/>
                    <a:pt x="4870" y="58"/>
                    <a:pt x="4436" y="11"/>
                  </a:cubicBezTo>
                  <a:cubicBezTo>
                    <a:pt x="4373" y="4"/>
                    <a:pt x="4311" y="1"/>
                    <a:pt x="4248"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3"/>
            <p:cNvSpPr/>
            <p:nvPr/>
          </p:nvSpPr>
          <p:spPr>
            <a:xfrm>
              <a:off x="2440550" y="1543413"/>
              <a:ext cx="339850" cy="316150"/>
            </a:xfrm>
            <a:custGeom>
              <a:rect b="b" l="l" r="r" t="t"/>
              <a:pathLst>
                <a:path extrusionOk="0" h="12646" w="13594">
                  <a:moveTo>
                    <a:pt x="9917" y="1"/>
                  </a:moveTo>
                  <a:cubicBezTo>
                    <a:pt x="9319" y="1"/>
                    <a:pt x="8717" y="97"/>
                    <a:pt x="8152" y="278"/>
                  </a:cubicBezTo>
                  <a:cubicBezTo>
                    <a:pt x="7159" y="597"/>
                    <a:pt x="6191" y="1386"/>
                    <a:pt x="5385" y="2041"/>
                  </a:cubicBezTo>
                  <a:cubicBezTo>
                    <a:pt x="3651" y="3447"/>
                    <a:pt x="2696" y="5523"/>
                    <a:pt x="1942" y="7572"/>
                  </a:cubicBezTo>
                  <a:cubicBezTo>
                    <a:pt x="1356" y="9163"/>
                    <a:pt x="0" y="11143"/>
                    <a:pt x="2159" y="12367"/>
                  </a:cubicBezTo>
                  <a:cubicBezTo>
                    <a:pt x="2500" y="12560"/>
                    <a:pt x="2873" y="12646"/>
                    <a:pt x="3253" y="12646"/>
                  </a:cubicBezTo>
                  <a:cubicBezTo>
                    <a:pt x="4114" y="12646"/>
                    <a:pt x="5009" y="12207"/>
                    <a:pt x="5638" y="11583"/>
                  </a:cubicBezTo>
                  <a:cubicBezTo>
                    <a:pt x="6544" y="10683"/>
                    <a:pt x="7061" y="9476"/>
                    <a:pt x="7705" y="8373"/>
                  </a:cubicBezTo>
                  <a:cubicBezTo>
                    <a:pt x="8830" y="6446"/>
                    <a:pt x="10398" y="4780"/>
                    <a:pt x="12251" y="3537"/>
                  </a:cubicBezTo>
                  <a:cubicBezTo>
                    <a:pt x="12861" y="3127"/>
                    <a:pt x="13594" y="2578"/>
                    <a:pt x="13470" y="1853"/>
                  </a:cubicBezTo>
                  <a:cubicBezTo>
                    <a:pt x="13412" y="1518"/>
                    <a:pt x="13170" y="1242"/>
                    <a:pt x="12911" y="1022"/>
                  </a:cubicBezTo>
                  <a:cubicBezTo>
                    <a:pt x="12086" y="320"/>
                    <a:pt x="11007" y="1"/>
                    <a:pt x="991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3"/>
            <p:cNvSpPr/>
            <p:nvPr/>
          </p:nvSpPr>
          <p:spPr>
            <a:xfrm>
              <a:off x="2530400" y="1661188"/>
              <a:ext cx="228825" cy="418950"/>
            </a:xfrm>
            <a:custGeom>
              <a:rect b="b" l="l" r="r" t="t"/>
              <a:pathLst>
                <a:path extrusionOk="0" h="16758" w="9153">
                  <a:moveTo>
                    <a:pt x="9152" y="0"/>
                  </a:moveTo>
                  <a:cubicBezTo>
                    <a:pt x="9150" y="1"/>
                    <a:pt x="9148" y="2"/>
                    <a:pt x="9145" y="3"/>
                  </a:cubicBezTo>
                  <a:lnTo>
                    <a:pt x="9145" y="3"/>
                  </a:lnTo>
                  <a:cubicBezTo>
                    <a:pt x="9148" y="2"/>
                    <a:pt x="9150" y="1"/>
                    <a:pt x="9152" y="0"/>
                  </a:cubicBezTo>
                  <a:close/>
                  <a:moveTo>
                    <a:pt x="573" y="8489"/>
                  </a:moveTo>
                  <a:cubicBezTo>
                    <a:pt x="410" y="8489"/>
                    <a:pt x="249" y="8528"/>
                    <a:pt x="99" y="8614"/>
                  </a:cubicBezTo>
                  <a:lnTo>
                    <a:pt x="1" y="8677"/>
                  </a:lnTo>
                  <a:cubicBezTo>
                    <a:pt x="269" y="8640"/>
                    <a:pt x="529" y="8584"/>
                    <a:pt x="779" y="8509"/>
                  </a:cubicBezTo>
                  <a:lnTo>
                    <a:pt x="779" y="8509"/>
                  </a:lnTo>
                  <a:cubicBezTo>
                    <a:pt x="711" y="8496"/>
                    <a:pt x="642" y="8489"/>
                    <a:pt x="573" y="8489"/>
                  </a:cubicBezTo>
                  <a:close/>
                  <a:moveTo>
                    <a:pt x="9145" y="3"/>
                  </a:moveTo>
                  <a:lnTo>
                    <a:pt x="9145" y="3"/>
                  </a:lnTo>
                  <a:cubicBezTo>
                    <a:pt x="7868" y="561"/>
                    <a:pt x="6832" y="1567"/>
                    <a:pt x="5989" y="2679"/>
                  </a:cubicBezTo>
                  <a:cubicBezTo>
                    <a:pt x="5147" y="3793"/>
                    <a:pt x="4475" y="5025"/>
                    <a:pt x="3725" y="6203"/>
                  </a:cubicBezTo>
                  <a:cubicBezTo>
                    <a:pt x="3013" y="7323"/>
                    <a:pt x="2012" y="8140"/>
                    <a:pt x="779" y="8509"/>
                  </a:cubicBezTo>
                  <a:lnTo>
                    <a:pt x="779" y="8509"/>
                  </a:lnTo>
                  <a:cubicBezTo>
                    <a:pt x="1290" y="8607"/>
                    <a:pt x="1771" y="9056"/>
                    <a:pt x="1887" y="9588"/>
                  </a:cubicBezTo>
                  <a:cubicBezTo>
                    <a:pt x="2054" y="10360"/>
                    <a:pt x="1656" y="11154"/>
                    <a:pt x="1122" y="11737"/>
                  </a:cubicBezTo>
                  <a:cubicBezTo>
                    <a:pt x="1219" y="11676"/>
                    <a:pt x="1320" y="11649"/>
                    <a:pt x="1423" y="11649"/>
                  </a:cubicBezTo>
                  <a:cubicBezTo>
                    <a:pt x="1814" y="11649"/>
                    <a:pt x="2215" y="12042"/>
                    <a:pt x="2380" y="12446"/>
                  </a:cubicBezTo>
                  <a:cubicBezTo>
                    <a:pt x="2969" y="13900"/>
                    <a:pt x="2227" y="15569"/>
                    <a:pt x="1203" y="16758"/>
                  </a:cubicBezTo>
                  <a:cubicBezTo>
                    <a:pt x="2268" y="16394"/>
                    <a:pt x="3034" y="15476"/>
                    <a:pt x="3742" y="14600"/>
                  </a:cubicBezTo>
                  <a:cubicBezTo>
                    <a:pt x="5361" y="12597"/>
                    <a:pt x="6984" y="10587"/>
                    <a:pt x="8326" y="8388"/>
                  </a:cubicBezTo>
                  <a:cubicBezTo>
                    <a:pt x="7333" y="7651"/>
                    <a:pt x="6837" y="6391"/>
                    <a:pt x="6746" y="5158"/>
                  </a:cubicBezTo>
                  <a:cubicBezTo>
                    <a:pt x="6604" y="3220"/>
                    <a:pt x="7104" y="895"/>
                    <a:pt x="9145" y="3"/>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2728050" y="1644788"/>
              <a:ext cx="165850" cy="108200"/>
            </a:xfrm>
            <a:custGeom>
              <a:rect b="b" l="l" r="r" t="t"/>
              <a:pathLst>
                <a:path extrusionOk="0" h="4328" w="6634">
                  <a:moveTo>
                    <a:pt x="3590" y="0"/>
                  </a:moveTo>
                  <a:cubicBezTo>
                    <a:pt x="2989" y="0"/>
                    <a:pt x="2383" y="86"/>
                    <a:pt x="1786" y="172"/>
                  </a:cubicBezTo>
                  <a:lnTo>
                    <a:pt x="2059" y="314"/>
                  </a:lnTo>
                  <a:cubicBezTo>
                    <a:pt x="2299" y="350"/>
                    <a:pt x="2405" y="666"/>
                    <a:pt x="2322" y="894"/>
                  </a:cubicBezTo>
                  <a:cubicBezTo>
                    <a:pt x="2237" y="1122"/>
                    <a:pt x="2035" y="1280"/>
                    <a:pt x="1850" y="1438"/>
                  </a:cubicBezTo>
                  <a:cubicBezTo>
                    <a:pt x="970" y="2193"/>
                    <a:pt x="316" y="3211"/>
                    <a:pt x="0" y="4327"/>
                  </a:cubicBezTo>
                  <a:cubicBezTo>
                    <a:pt x="240" y="3668"/>
                    <a:pt x="774" y="3167"/>
                    <a:pt x="1288" y="2692"/>
                  </a:cubicBezTo>
                  <a:cubicBezTo>
                    <a:pt x="1760" y="2258"/>
                    <a:pt x="2254" y="1811"/>
                    <a:pt x="2866" y="1623"/>
                  </a:cubicBezTo>
                  <a:cubicBezTo>
                    <a:pt x="3204" y="1519"/>
                    <a:pt x="3561" y="1499"/>
                    <a:pt x="3916" y="1488"/>
                  </a:cubicBezTo>
                  <a:cubicBezTo>
                    <a:pt x="4161" y="1481"/>
                    <a:pt x="4407" y="1477"/>
                    <a:pt x="4652" y="1477"/>
                  </a:cubicBezTo>
                  <a:cubicBezTo>
                    <a:pt x="5313" y="1477"/>
                    <a:pt x="5974" y="1504"/>
                    <a:pt x="6633" y="1558"/>
                  </a:cubicBezTo>
                  <a:cubicBezTo>
                    <a:pt x="6255" y="735"/>
                    <a:pt x="5377" y="235"/>
                    <a:pt x="4486" y="75"/>
                  </a:cubicBezTo>
                  <a:cubicBezTo>
                    <a:pt x="4189" y="21"/>
                    <a:pt x="3890" y="0"/>
                    <a:pt x="359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2744525" y="1657888"/>
              <a:ext cx="408075" cy="252150"/>
            </a:xfrm>
            <a:custGeom>
              <a:rect b="b" l="l" r="r" t="t"/>
              <a:pathLst>
                <a:path extrusionOk="0" h="10086" w="16323">
                  <a:moveTo>
                    <a:pt x="15360" y="0"/>
                  </a:moveTo>
                  <a:cubicBezTo>
                    <a:pt x="12083" y="1263"/>
                    <a:pt x="8805" y="2525"/>
                    <a:pt x="5528" y="3788"/>
                  </a:cubicBezTo>
                  <a:cubicBezTo>
                    <a:pt x="4832" y="4057"/>
                    <a:pt x="3102" y="5117"/>
                    <a:pt x="1982" y="5117"/>
                  </a:cubicBezTo>
                  <a:cubicBezTo>
                    <a:pt x="1666" y="5117"/>
                    <a:pt x="1399" y="5033"/>
                    <a:pt x="1217" y="4824"/>
                  </a:cubicBezTo>
                  <a:cubicBezTo>
                    <a:pt x="911" y="4472"/>
                    <a:pt x="861" y="3959"/>
                    <a:pt x="933" y="3498"/>
                  </a:cubicBezTo>
                  <a:cubicBezTo>
                    <a:pt x="1006" y="3036"/>
                    <a:pt x="1184" y="2598"/>
                    <a:pt x="1284" y="2142"/>
                  </a:cubicBezTo>
                  <a:lnTo>
                    <a:pt x="1284" y="2142"/>
                  </a:lnTo>
                  <a:cubicBezTo>
                    <a:pt x="456" y="3112"/>
                    <a:pt x="1" y="4391"/>
                    <a:pt x="31" y="5665"/>
                  </a:cubicBezTo>
                  <a:cubicBezTo>
                    <a:pt x="77" y="7701"/>
                    <a:pt x="1314" y="9629"/>
                    <a:pt x="3393" y="10035"/>
                  </a:cubicBezTo>
                  <a:cubicBezTo>
                    <a:pt x="3543" y="10065"/>
                    <a:pt x="3697" y="10086"/>
                    <a:pt x="3850" y="10086"/>
                  </a:cubicBezTo>
                  <a:cubicBezTo>
                    <a:pt x="3974" y="10086"/>
                    <a:pt x="4098" y="10072"/>
                    <a:pt x="4219" y="10038"/>
                  </a:cubicBezTo>
                  <a:cubicBezTo>
                    <a:pt x="4605" y="9929"/>
                    <a:pt x="4904" y="9627"/>
                    <a:pt x="5184" y="9339"/>
                  </a:cubicBezTo>
                  <a:cubicBezTo>
                    <a:pt x="8328" y="6126"/>
                    <a:pt x="11951" y="3116"/>
                    <a:pt x="16323" y="2069"/>
                  </a:cubicBezTo>
                  <a:cubicBezTo>
                    <a:pt x="15776" y="1519"/>
                    <a:pt x="15430" y="774"/>
                    <a:pt x="1536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3"/>
            <p:cNvSpPr/>
            <p:nvPr/>
          </p:nvSpPr>
          <p:spPr>
            <a:xfrm>
              <a:off x="2747400" y="1807388"/>
              <a:ext cx="199625" cy="215775"/>
            </a:xfrm>
            <a:custGeom>
              <a:rect b="b" l="l" r="r" t="t"/>
              <a:pathLst>
                <a:path extrusionOk="0" h="8631" w="7985">
                  <a:moveTo>
                    <a:pt x="1" y="0"/>
                  </a:moveTo>
                  <a:cubicBezTo>
                    <a:pt x="6" y="27"/>
                    <a:pt x="11" y="55"/>
                    <a:pt x="16" y="82"/>
                  </a:cubicBezTo>
                  <a:lnTo>
                    <a:pt x="16" y="82"/>
                  </a:lnTo>
                  <a:cubicBezTo>
                    <a:pt x="11" y="55"/>
                    <a:pt x="6" y="27"/>
                    <a:pt x="1" y="0"/>
                  </a:cubicBezTo>
                  <a:close/>
                  <a:moveTo>
                    <a:pt x="16" y="82"/>
                  </a:moveTo>
                  <a:lnTo>
                    <a:pt x="16" y="82"/>
                  </a:lnTo>
                  <a:cubicBezTo>
                    <a:pt x="163" y="885"/>
                    <a:pt x="313" y="1687"/>
                    <a:pt x="466" y="2489"/>
                  </a:cubicBezTo>
                  <a:lnTo>
                    <a:pt x="466" y="2489"/>
                  </a:lnTo>
                  <a:cubicBezTo>
                    <a:pt x="670" y="3711"/>
                    <a:pt x="905" y="4943"/>
                    <a:pt x="1455" y="6050"/>
                  </a:cubicBezTo>
                  <a:cubicBezTo>
                    <a:pt x="2048" y="7241"/>
                    <a:pt x="3069" y="8290"/>
                    <a:pt x="4366" y="8589"/>
                  </a:cubicBezTo>
                  <a:cubicBezTo>
                    <a:pt x="4464" y="8612"/>
                    <a:pt x="4566" y="8630"/>
                    <a:pt x="4666" y="8630"/>
                  </a:cubicBezTo>
                  <a:cubicBezTo>
                    <a:pt x="4731" y="8630"/>
                    <a:pt x="4795" y="8623"/>
                    <a:pt x="4858" y="8603"/>
                  </a:cubicBezTo>
                  <a:cubicBezTo>
                    <a:pt x="5054" y="8542"/>
                    <a:pt x="5197" y="8379"/>
                    <a:pt x="5326" y="8219"/>
                  </a:cubicBezTo>
                  <a:cubicBezTo>
                    <a:pt x="7024" y="6128"/>
                    <a:pt x="7978" y="3447"/>
                    <a:pt x="7985" y="753"/>
                  </a:cubicBezTo>
                  <a:lnTo>
                    <a:pt x="7985" y="753"/>
                  </a:lnTo>
                  <a:cubicBezTo>
                    <a:pt x="7260" y="1499"/>
                    <a:pt x="6536" y="2247"/>
                    <a:pt x="5812" y="2994"/>
                  </a:cubicBezTo>
                  <a:cubicBezTo>
                    <a:pt x="5435" y="3382"/>
                    <a:pt x="5042" y="3781"/>
                    <a:pt x="4536" y="3973"/>
                  </a:cubicBezTo>
                  <a:cubicBezTo>
                    <a:pt x="4313" y="4058"/>
                    <a:pt x="4082" y="4096"/>
                    <a:pt x="3850" y="4096"/>
                  </a:cubicBezTo>
                  <a:cubicBezTo>
                    <a:pt x="3102" y="4096"/>
                    <a:pt x="2341" y="3699"/>
                    <a:pt x="1767" y="3185"/>
                  </a:cubicBezTo>
                  <a:cubicBezTo>
                    <a:pt x="867" y="2377"/>
                    <a:pt x="242" y="1269"/>
                    <a:pt x="16" y="82"/>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3"/>
            <p:cNvSpPr/>
            <p:nvPr/>
          </p:nvSpPr>
          <p:spPr>
            <a:xfrm>
              <a:off x="2699100" y="1656588"/>
              <a:ext cx="84025" cy="110100"/>
            </a:xfrm>
            <a:custGeom>
              <a:rect b="b" l="l" r="r" t="t"/>
              <a:pathLst>
                <a:path extrusionOk="0" h="4404" w="3361">
                  <a:moveTo>
                    <a:pt x="2777" y="1"/>
                  </a:moveTo>
                  <a:cubicBezTo>
                    <a:pt x="2684" y="1"/>
                    <a:pt x="2589" y="20"/>
                    <a:pt x="2503" y="53"/>
                  </a:cubicBezTo>
                  <a:cubicBezTo>
                    <a:pt x="2299" y="133"/>
                    <a:pt x="2131" y="283"/>
                    <a:pt x="1969" y="430"/>
                  </a:cubicBezTo>
                  <a:lnTo>
                    <a:pt x="2330" y="272"/>
                  </a:lnTo>
                  <a:lnTo>
                    <a:pt x="2330" y="272"/>
                  </a:lnTo>
                  <a:cubicBezTo>
                    <a:pt x="1937" y="475"/>
                    <a:pt x="1621" y="817"/>
                    <a:pt x="1349" y="1173"/>
                  </a:cubicBezTo>
                  <a:cubicBezTo>
                    <a:pt x="777" y="1924"/>
                    <a:pt x="345" y="2783"/>
                    <a:pt x="85" y="3691"/>
                  </a:cubicBezTo>
                  <a:cubicBezTo>
                    <a:pt x="11" y="3946"/>
                    <a:pt x="1" y="4303"/>
                    <a:pt x="252" y="4389"/>
                  </a:cubicBezTo>
                  <a:cubicBezTo>
                    <a:pt x="281" y="4399"/>
                    <a:pt x="310" y="4404"/>
                    <a:pt x="340" y="4404"/>
                  </a:cubicBezTo>
                  <a:cubicBezTo>
                    <a:pt x="460" y="4404"/>
                    <a:pt x="581" y="4329"/>
                    <a:pt x="655" y="4230"/>
                  </a:cubicBezTo>
                  <a:cubicBezTo>
                    <a:pt x="748" y="4106"/>
                    <a:pt x="787" y="3953"/>
                    <a:pt x="833" y="3804"/>
                  </a:cubicBezTo>
                  <a:cubicBezTo>
                    <a:pt x="1108" y="2906"/>
                    <a:pt x="1686" y="2104"/>
                    <a:pt x="2449" y="1558"/>
                  </a:cubicBezTo>
                  <a:cubicBezTo>
                    <a:pt x="2701" y="1377"/>
                    <a:pt x="2979" y="1219"/>
                    <a:pt x="3154" y="964"/>
                  </a:cubicBezTo>
                  <a:cubicBezTo>
                    <a:pt x="3330" y="709"/>
                    <a:pt x="3361" y="320"/>
                    <a:pt x="3126" y="119"/>
                  </a:cubicBezTo>
                  <a:cubicBezTo>
                    <a:pt x="3030" y="36"/>
                    <a:pt x="2905" y="1"/>
                    <a:pt x="277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3"/>
            <p:cNvSpPr/>
            <p:nvPr/>
          </p:nvSpPr>
          <p:spPr>
            <a:xfrm>
              <a:off x="2447750" y="1781288"/>
              <a:ext cx="116800" cy="158175"/>
            </a:xfrm>
            <a:custGeom>
              <a:rect b="b" l="l" r="r" t="t"/>
              <a:pathLst>
                <a:path extrusionOk="0" h="6327" w="4672">
                  <a:moveTo>
                    <a:pt x="363" y="0"/>
                  </a:moveTo>
                  <a:cubicBezTo>
                    <a:pt x="266" y="445"/>
                    <a:pt x="212" y="898"/>
                    <a:pt x="201" y="1352"/>
                  </a:cubicBezTo>
                  <a:lnTo>
                    <a:pt x="201" y="1352"/>
                  </a:lnTo>
                  <a:cubicBezTo>
                    <a:pt x="1" y="2159"/>
                    <a:pt x="46" y="3028"/>
                    <a:pt x="338" y="3807"/>
                  </a:cubicBezTo>
                  <a:cubicBezTo>
                    <a:pt x="693" y="4754"/>
                    <a:pt x="1408" y="5560"/>
                    <a:pt x="2305" y="6025"/>
                  </a:cubicBezTo>
                  <a:cubicBezTo>
                    <a:pt x="2640" y="6198"/>
                    <a:pt x="3013" y="6326"/>
                    <a:pt x="3387" y="6326"/>
                  </a:cubicBezTo>
                  <a:cubicBezTo>
                    <a:pt x="3469" y="6326"/>
                    <a:pt x="3552" y="6320"/>
                    <a:pt x="3634" y="6307"/>
                  </a:cubicBezTo>
                  <a:cubicBezTo>
                    <a:pt x="4089" y="6232"/>
                    <a:pt x="4522" y="5894"/>
                    <a:pt x="4595" y="5439"/>
                  </a:cubicBezTo>
                  <a:cubicBezTo>
                    <a:pt x="4672" y="4962"/>
                    <a:pt x="4345" y="4500"/>
                    <a:pt x="3946" y="4230"/>
                  </a:cubicBezTo>
                  <a:cubicBezTo>
                    <a:pt x="3545" y="3958"/>
                    <a:pt x="3071" y="3821"/>
                    <a:pt x="2637" y="3609"/>
                  </a:cubicBezTo>
                  <a:cubicBezTo>
                    <a:pt x="1292" y="2949"/>
                    <a:pt x="377" y="1497"/>
                    <a:pt x="363"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3"/>
            <p:cNvSpPr/>
            <p:nvPr/>
          </p:nvSpPr>
          <p:spPr>
            <a:xfrm>
              <a:off x="2650325" y="1375613"/>
              <a:ext cx="159000" cy="203725"/>
            </a:xfrm>
            <a:custGeom>
              <a:rect b="b" l="l" r="r" t="t"/>
              <a:pathLst>
                <a:path extrusionOk="0" h="8149" w="6360">
                  <a:moveTo>
                    <a:pt x="906" y="780"/>
                  </a:moveTo>
                  <a:lnTo>
                    <a:pt x="935" y="903"/>
                  </a:lnTo>
                  <a:cubicBezTo>
                    <a:pt x="1009" y="926"/>
                    <a:pt x="1083" y="949"/>
                    <a:pt x="1157" y="972"/>
                  </a:cubicBezTo>
                  <a:lnTo>
                    <a:pt x="1157" y="972"/>
                  </a:lnTo>
                  <a:cubicBezTo>
                    <a:pt x="1067" y="918"/>
                    <a:pt x="982" y="854"/>
                    <a:pt x="906" y="780"/>
                  </a:cubicBezTo>
                  <a:close/>
                  <a:moveTo>
                    <a:pt x="1157" y="972"/>
                  </a:moveTo>
                  <a:cubicBezTo>
                    <a:pt x="1370" y="1099"/>
                    <a:pt x="1616" y="1171"/>
                    <a:pt x="1867" y="1191"/>
                  </a:cubicBezTo>
                  <a:lnTo>
                    <a:pt x="1867" y="1191"/>
                  </a:lnTo>
                  <a:cubicBezTo>
                    <a:pt x="1630" y="1118"/>
                    <a:pt x="1394" y="1045"/>
                    <a:pt x="1157" y="972"/>
                  </a:cubicBezTo>
                  <a:close/>
                  <a:moveTo>
                    <a:pt x="3930" y="0"/>
                  </a:moveTo>
                  <a:cubicBezTo>
                    <a:pt x="3606" y="501"/>
                    <a:pt x="3141" y="928"/>
                    <a:pt x="2575" y="1109"/>
                  </a:cubicBezTo>
                  <a:cubicBezTo>
                    <a:pt x="2394" y="1167"/>
                    <a:pt x="2203" y="1197"/>
                    <a:pt x="2011" y="1197"/>
                  </a:cubicBezTo>
                  <a:cubicBezTo>
                    <a:pt x="1963" y="1197"/>
                    <a:pt x="1915" y="1195"/>
                    <a:pt x="1867" y="1191"/>
                  </a:cubicBezTo>
                  <a:lnTo>
                    <a:pt x="1867" y="1191"/>
                  </a:lnTo>
                  <a:cubicBezTo>
                    <a:pt x="1998" y="1231"/>
                    <a:pt x="2129" y="1272"/>
                    <a:pt x="2260" y="1313"/>
                  </a:cubicBezTo>
                  <a:cubicBezTo>
                    <a:pt x="2336" y="1336"/>
                    <a:pt x="2413" y="1360"/>
                    <a:pt x="2472" y="1412"/>
                  </a:cubicBezTo>
                  <a:cubicBezTo>
                    <a:pt x="2568" y="1497"/>
                    <a:pt x="2592" y="1634"/>
                    <a:pt x="2612" y="1761"/>
                  </a:cubicBezTo>
                  <a:cubicBezTo>
                    <a:pt x="2880" y="3404"/>
                    <a:pt x="3346" y="5014"/>
                    <a:pt x="3998" y="6547"/>
                  </a:cubicBezTo>
                  <a:cubicBezTo>
                    <a:pt x="3534" y="7121"/>
                    <a:pt x="2857" y="7548"/>
                    <a:pt x="2121" y="7601"/>
                  </a:cubicBezTo>
                  <a:cubicBezTo>
                    <a:pt x="2076" y="7604"/>
                    <a:pt x="2031" y="7606"/>
                    <a:pt x="1986" y="7606"/>
                  </a:cubicBezTo>
                  <a:cubicBezTo>
                    <a:pt x="1291" y="7606"/>
                    <a:pt x="585" y="7238"/>
                    <a:pt x="281" y="6615"/>
                  </a:cubicBezTo>
                  <a:lnTo>
                    <a:pt x="281" y="6615"/>
                  </a:lnTo>
                  <a:cubicBezTo>
                    <a:pt x="0" y="7140"/>
                    <a:pt x="410" y="7824"/>
                    <a:pt x="966" y="8038"/>
                  </a:cubicBezTo>
                  <a:cubicBezTo>
                    <a:pt x="1172" y="8117"/>
                    <a:pt x="1388" y="8148"/>
                    <a:pt x="1608" y="8148"/>
                  </a:cubicBezTo>
                  <a:cubicBezTo>
                    <a:pt x="1978" y="8148"/>
                    <a:pt x="2358" y="8057"/>
                    <a:pt x="2716" y="7950"/>
                  </a:cubicBezTo>
                  <a:cubicBezTo>
                    <a:pt x="4009" y="7565"/>
                    <a:pt x="5242" y="6980"/>
                    <a:pt x="6359" y="6223"/>
                  </a:cubicBezTo>
                  <a:cubicBezTo>
                    <a:pt x="4916" y="4478"/>
                    <a:pt x="4050" y="2261"/>
                    <a:pt x="393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3"/>
            <p:cNvSpPr/>
            <p:nvPr/>
          </p:nvSpPr>
          <p:spPr>
            <a:xfrm>
              <a:off x="2826475" y="1437063"/>
              <a:ext cx="60350" cy="93350"/>
            </a:xfrm>
            <a:custGeom>
              <a:rect b="b" l="l" r="r" t="t"/>
              <a:pathLst>
                <a:path extrusionOk="0" h="3734" w="2414">
                  <a:moveTo>
                    <a:pt x="1066" y="367"/>
                  </a:moveTo>
                  <a:lnTo>
                    <a:pt x="1044" y="395"/>
                  </a:lnTo>
                  <a:cubicBezTo>
                    <a:pt x="1051" y="391"/>
                    <a:pt x="1057" y="387"/>
                    <a:pt x="1064" y="383"/>
                  </a:cubicBezTo>
                  <a:lnTo>
                    <a:pt x="1064" y="383"/>
                  </a:lnTo>
                  <a:cubicBezTo>
                    <a:pt x="1065" y="377"/>
                    <a:pt x="1065" y="372"/>
                    <a:pt x="1066" y="367"/>
                  </a:cubicBezTo>
                  <a:close/>
                  <a:moveTo>
                    <a:pt x="2413" y="1"/>
                  </a:moveTo>
                  <a:lnTo>
                    <a:pt x="2413" y="1"/>
                  </a:lnTo>
                  <a:cubicBezTo>
                    <a:pt x="1941" y="4"/>
                    <a:pt x="1468" y="137"/>
                    <a:pt x="1064" y="383"/>
                  </a:cubicBezTo>
                  <a:lnTo>
                    <a:pt x="1064" y="383"/>
                  </a:lnTo>
                  <a:cubicBezTo>
                    <a:pt x="917" y="1551"/>
                    <a:pt x="555" y="2693"/>
                    <a:pt x="1" y="3733"/>
                  </a:cubicBezTo>
                  <a:cubicBezTo>
                    <a:pt x="649" y="3611"/>
                    <a:pt x="1273" y="3373"/>
                    <a:pt x="1838" y="3034"/>
                  </a:cubicBezTo>
                  <a:cubicBezTo>
                    <a:pt x="1898" y="2998"/>
                    <a:pt x="1960" y="2957"/>
                    <a:pt x="1992" y="2896"/>
                  </a:cubicBezTo>
                  <a:cubicBezTo>
                    <a:pt x="2028" y="2825"/>
                    <a:pt x="2019" y="2741"/>
                    <a:pt x="2010" y="2661"/>
                  </a:cubicBezTo>
                  <a:cubicBezTo>
                    <a:pt x="1911" y="1760"/>
                    <a:pt x="2052" y="833"/>
                    <a:pt x="2413"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3"/>
            <p:cNvSpPr/>
            <p:nvPr/>
          </p:nvSpPr>
          <p:spPr>
            <a:xfrm>
              <a:off x="2937475" y="1491088"/>
              <a:ext cx="84200" cy="108650"/>
            </a:xfrm>
            <a:custGeom>
              <a:rect b="b" l="l" r="r" t="t"/>
              <a:pathLst>
                <a:path extrusionOk="0" h="4346" w="3368">
                  <a:moveTo>
                    <a:pt x="2051" y="1"/>
                  </a:moveTo>
                  <a:cubicBezTo>
                    <a:pt x="1639" y="956"/>
                    <a:pt x="978" y="1803"/>
                    <a:pt x="154" y="2437"/>
                  </a:cubicBezTo>
                  <a:lnTo>
                    <a:pt x="154" y="2437"/>
                  </a:lnTo>
                  <a:cubicBezTo>
                    <a:pt x="126" y="2421"/>
                    <a:pt x="92" y="2412"/>
                    <a:pt x="64" y="2412"/>
                  </a:cubicBezTo>
                  <a:cubicBezTo>
                    <a:pt x="27" y="2412"/>
                    <a:pt x="0" y="2428"/>
                    <a:pt x="10" y="2465"/>
                  </a:cubicBezTo>
                  <a:lnTo>
                    <a:pt x="54" y="2512"/>
                  </a:lnTo>
                  <a:cubicBezTo>
                    <a:pt x="87" y="2487"/>
                    <a:pt x="121" y="2462"/>
                    <a:pt x="154" y="2437"/>
                  </a:cubicBezTo>
                  <a:lnTo>
                    <a:pt x="154" y="2437"/>
                  </a:lnTo>
                  <a:cubicBezTo>
                    <a:pt x="163" y="2442"/>
                    <a:pt x="171" y="2448"/>
                    <a:pt x="178" y="2454"/>
                  </a:cubicBezTo>
                  <a:cubicBezTo>
                    <a:pt x="791" y="3027"/>
                    <a:pt x="1345" y="3661"/>
                    <a:pt x="1829" y="4346"/>
                  </a:cubicBezTo>
                  <a:cubicBezTo>
                    <a:pt x="1604" y="3036"/>
                    <a:pt x="2241" y="1621"/>
                    <a:pt x="3368" y="919"/>
                  </a:cubicBezTo>
                  <a:cubicBezTo>
                    <a:pt x="2859" y="735"/>
                    <a:pt x="2400" y="416"/>
                    <a:pt x="205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3"/>
            <p:cNvSpPr/>
            <p:nvPr/>
          </p:nvSpPr>
          <p:spPr>
            <a:xfrm>
              <a:off x="3143575" y="1614213"/>
              <a:ext cx="49525" cy="78675"/>
            </a:xfrm>
            <a:custGeom>
              <a:rect b="b" l="l" r="r" t="t"/>
              <a:pathLst>
                <a:path extrusionOk="0" h="3147" w="1981">
                  <a:moveTo>
                    <a:pt x="1115" y="1"/>
                  </a:moveTo>
                  <a:cubicBezTo>
                    <a:pt x="1044" y="1"/>
                    <a:pt x="974" y="10"/>
                    <a:pt x="905" y="26"/>
                  </a:cubicBezTo>
                  <a:lnTo>
                    <a:pt x="905" y="26"/>
                  </a:lnTo>
                  <a:lnTo>
                    <a:pt x="905" y="26"/>
                  </a:lnTo>
                  <a:lnTo>
                    <a:pt x="905" y="26"/>
                  </a:lnTo>
                  <a:cubicBezTo>
                    <a:pt x="905" y="26"/>
                    <a:pt x="905" y="26"/>
                    <a:pt x="904" y="26"/>
                  </a:cubicBezTo>
                  <a:lnTo>
                    <a:pt x="904" y="26"/>
                  </a:lnTo>
                  <a:cubicBezTo>
                    <a:pt x="652" y="88"/>
                    <a:pt x="421" y="255"/>
                    <a:pt x="316" y="487"/>
                  </a:cubicBezTo>
                  <a:lnTo>
                    <a:pt x="316" y="487"/>
                  </a:lnTo>
                  <a:cubicBezTo>
                    <a:pt x="98" y="810"/>
                    <a:pt x="1" y="1235"/>
                    <a:pt x="36" y="1594"/>
                  </a:cubicBezTo>
                  <a:cubicBezTo>
                    <a:pt x="84" y="2086"/>
                    <a:pt x="336" y="3147"/>
                    <a:pt x="1003" y="3147"/>
                  </a:cubicBezTo>
                  <a:cubicBezTo>
                    <a:pt x="1029" y="3147"/>
                    <a:pt x="1057" y="3145"/>
                    <a:pt x="1086" y="3142"/>
                  </a:cubicBezTo>
                  <a:cubicBezTo>
                    <a:pt x="1443" y="3096"/>
                    <a:pt x="1641" y="2709"/>
                    <a:pt x="1742" y="2364"/>
                  </a:cubicBezTo>
                  <a:cubicBezTo>
                    <a:pt x="1828" y="2075"/>
                    <a:pt x="1888" y="1779"/>
                    <a:pt x="1924" y="1481"/>
                  </a:cubicBezTo>
                  <a:cubicBezTo>
                    <a:pt x="1981" y="999"/>
                    <a:pt x="1938" y="437"/>
                    <a:pt x="1554" y="143"/>
                  </a:cubicBezTo>
                  <a:cubicBezTo>
                    <a:pt x="1426" y="45"/>
                    <a:pt x="1272" y="1"/>
                    <a:pt x="111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3"/>
            <p:cNvSpPr/>
            <p:nvPr/>
          </p:nvSpPr>
          <p:spPr>
            <a:xfrm>
              <a:off x="2936675" y="1848313"/>
              <a:ext cx="147050" cy="157175"/>
            </a:xfrm>
            <a:custGeom>
              <a:rect b="b" l="l" r="r" t="t"/>
              <a:pathLst>
                <a:path extrusionOk="0" h="6287" w="5882">
                  <a:moveTo>
                    <a:pt x="1991" y="1"/>
                  </a:moveTo>
                  <a:lnTo>
                    <a:pt x="1835" y="11"/>
                  </a:lnTo>
                  <a:cubicBezTo>
                    <a:pt x="1734" y="44"/>
                    <a:pt x="1670" y="142"/>
                    <a:pt x="1619" y="234"/>
                  </a:cubicBezTo>
                  <a:cubicBezTo>
                    <a:pt x="1469" y="503"/>
                    <a:pt x="1341" y="800"/>
                    <a:pt x="1092" y="982"/>
                  </a:cubicBezTo>
                  <a:cubicBezTo>
                    <a:pt x="983" y="1062"/>
                    <a:pt x="841" y="1105"/>
                    <a:pt x="705" y="1105"/>
                  </a:cubicBezTo>
                  <a:cubicBezTo>
                    <a:pt x="531" y="1105"/>
                    <a:pt x="366" y="1035"/>
                    <a:pt x="291" y="879"/>
                  </a:cubicBezTo>
                  <a:cubicBezTo>
                    <a:pt x="193" y="1471"/>
                    <a:pt x="97" y="2062"/>
                    <a:pt x="0" y="2654"/>
                  </a:cubicBezTo>
                  <a:lnTo>
                    <a:pt x="104" y="2388"/>
                  </a:lnTo>
                  <a:cubicBezTo>
                    <a:pt x="625" y="2635"/>
                    <a:pt x="1146" y="2882"/>
                    <a:pt x="1667" y="3129"/>
                  </a:cubicBezTo>
                  <a:cubicBezTo>
                    <a:pt x="1788" y="3185"/>
                    <a:pt x="1914" y="3248"/>
                    <a:pt x="1989" y="3358"/>
                  </a:cubicBezTo>
                  <a:cubicBezTo>
                    <a:pt x="2059" y="3463"/>
                    <a:pt x="2072" y="3596"/>
                    <a:pt x="2088" y="3722"/>
                  </a:cubicBezTo>
                  <a:cubicBezTo>
                    <a:pt x="2223" y="4728"/>
                    <a:pt x="2774" y="5673"/>
                    <a:pt x="3584" y="6287"/>
                  </a:cubicBezTo>
                  <a:cubicBezTo>
                    <a:pt x="3058" y="5334"/>
                    <a:pt x="2804" y="4233"/>
                    <a:pt x="2863" y="3146"/>
                  </a:cubicBezTo>
                  <a:cubicBezTo>
                    <a:pt x="2873" y="2965"/>
                    <a:pt x="2894" y="2777"/>
                    <a:pt x="2994" y="2627"/>
                  </a:cubicBezTo>
                  <a:cubicBezTo>
                    <a:pt x="3119" y="2439"/>
                    <a:pt x="3348" y="2350"/>
                    <a:pt x="3577" y="2350"/>
                  </a:cubicBezTo>
                  <a:cubicBezTo>
                    <a:pt x="3651" y="2350"/>
                    <a:pt x="3725" y="2359"/>
                    <a:pt x="3795" y="2377"/>
                  </a:cubicBezTo>
                  <a:cubicBezTo>
                    <a:pt x="4083" y="2452"/>
                    <a:pt x="4327" y="2645"/>
                    <a:pt x="4547" y="2846"/>
                  </a:cubicBezTo>
                  <a:cubicBezTo>
                    <a:pt x="4817" y="2315"/>
                    <a:pt x="5311" y="1901"/>
                    <a:pt x="5881" y="1729"/>
                  </a:cubicBezTo>
                  <a:cubicBezTo>
                    <a:pt x="5532" y="1339"/>
                    <a:pt x="5007" y="1117"/>
                    <a:pt x="4483" y="1117"/>
                  </a:cubicBezTo>
                  <a:cubicBezTo>
                    <a:pt x="4324" y="1117"/>
                    <a:pt x="4165" y="1138"/>
                    <a:pt x="4012" y="1180"/>
                  </a:cubicBezTo>
                  <a:cubicBezTo>
                    <a:pt x="3928" y="1203"/>
                    <a:pt x="3838" y="1232"/>
                    <a:pt x="3753" y="1232"/>
                  </a:cubicBezTo>
                  <a:cubicBezTo>
                    <a:pt x="3702" y="1232"/>
                    <a:pt x="3654" y="1221"/>
                    <a:pt x="3610" y="1194"/>
                  </a:cubicBezTo>
                  <a:cubicBezTo>
                    <a:pt x="3533" y="1145"/>
                    <a:pt x="3493" y="1057"/>
                    <a:pt x="3451" y="975"/>
                  </a:cubicBezTo>
                  <a:cubicBezTo>
                    <a:pt x="3173" y="431"/>
                    <a:pt x="2601" y="49"/>
                    <a:pt x="1991"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3"/>
            <p:cNvSpPr/>
            <p:nvPr/>
          </p:nvSpPr>
          <p:spPr>
            <a:xfrm>
              <a:off x="3070000" y="1877038"/>
              <a:ext cx="159125" cy="51475"/>
            </a:xfrm>
            <a:custGeom>
              <a:rect b="b" l="l" r="r" t="t"/>
              <a:pathLst>
                <a:path extrusionOk="0" h="2059" w="6365">
                  <a:moveTo>
                    <a:pt x="501" y="852"/>
                  </a:moveTo>
                  <a:lnTo>
                    <a:pt x="501" y="852"/>
                  </a:lnTo>
                  <a:cubicBezTo>
                    <a:pt x="510" y="858"/>
                    <a:pt x="518" y="864"/>
                    <a:pt x="527" y="870"/>
                  </a:cubicBezTo>
                  <a:lnTo>
                    <a:pt x="527" y="870"/>
                  </a:lnTo>
                  <a:cubicBezTo>
                    <a:pt x="535" y="869"/>
                    <a:pt x="542" y="869"/>
                    <a:pt x="550" y="869"/>
                  </a:cubicBezTo>
                  <a:cubicBezTo>
                    <a:pt x="557" y="869"/>
                    <a:pt x="563" y="869"/>
                    <a:pt x="570" y="870"/>
                  </a:cubicBezTo>
                  <a:lnTo>
                    <a:pt x="501" y="852"/>
                  </a:lnTo>
                  <a:close/>
                  <a:moveTo>
                    <a:pt x="6364" y="0"/>
                  </a:moveTo>
                  <a:lnTo>
                    <a:pt x="6364" y="0"/>
                  </a:lnTo>
                  <a:cubicBezTo>
                    <a:pt x="4782" y="665"/>
                    <a:pt x="3068" y="1010"/>
                    <a:pt x="1352" y="1010"/>
                  </a:cubicBezTo>
                  <a:cubicBezTo>
                    <a:pt x="1300" y="1010"/>
                    <a:pt x="1247" y="1010"/>
                    <a:pt x="1195" y="1009"/>
                  </a:cubicBezTo>
                  <a:cubicBezTo>
                    <a:pt x="965" y="1007"/>
                    <a:pt x="720" y="994"/>
                    <a:pt x="527" y="870"/>
                  </a:cubicBezTo>
                  <a:lnTo>
                    <a:pt x="527" y="870"/>
                  </a:lnTo>
                  <a:cubicBezTo>
                    <a:pt x="324" y="880"/>
                    <a:pt x="131" y="1032"/>
                    <a:pt x="78" y="1230"/>
                  </a:cubicBezTo>
                  <a:cubicBezTo>
                    <a:pt x="0" y="1519"/>
                    <a:pt x="211" y="1822"/>
                    <a:pt x="483" y="1949"/>
                  </a:cubicBezTo>
                  <a:cubicBezTo>
                    <a:pt x="666" y="2035"/>
                    <a:pt x="869" y="2059"/>
                    <a:pt x="1073" y="2059"/>
                  </a:cubicBezTo>
                  <a:cubicBezTo>
                    <a:pt x="1170" y="2059"/>
                    <a:pt x="1269" y="2053"/>
                    <a:pt x="1365" y="2046"/>
                  </a:cubicBezTo>
                  <a:cubicBezTo>
                    <a:pt x="2561" y="1967"/>
                    <a:pt x="3744" y="1752"/>
                    <a:pt x="4924" y="1538"/>
                  </a:cubicBezTo>
                  <a:cubicBezTo>
                    <a:pt x="5397" y="1452"/>
                    <a:pt x="5947" y="1308"/>
                    <a:pt x="6123" y="859"/>
                  </a:cubicBezTo>
                  <a:cubicBezTo>
                    <a:pt x="6233" y="580"/>
                    <a:pt x="6169" y="230"/>
                    <a:pt x="6364"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3"/>
            <p:cNvSpPr/>
            <p:nvPr/>
          </p:nvSpPr>
          <p:spPr>
            <a:xfrm>
              <a:off x="3116725" y="1980263"/>
              <a:ext cx="181075" cy="49400"/>
            </a:xfrm>
            <a:custGeom>
              <a:rect b="b" l="l" r="r" t="t"/>
              <a:pathLst>
                <a:path extrusionOk="0" h="1976" w="7243">
                  <a:moveTo>
                    <a:pt x="139" y="1"/>
                  </a:moveTo>
                  <a:cubicBezTo>
                    <a:pt x="156" y="308"/>
                    <a:pt x="108" y="618"/>
                    <a:pt x="1" y="907"/>
                  </a:cubicBezTo>
                  <a:lnTo>
                    <a:pt x="193" y="870"/>
                  </a:lnTo>
                  <a:cubicBezTo>
                    <a:pt x="2190" y="1129"/>
                    <a:pt x="4199" y="1390"/>
                    <a:pt x="6128" y="1975"/>
                  </a:cubicBezTo>
                  <a:cubicBezTo>
                    <a:pt x="6494" y="1704"/>
                    <a:pt x="6765" y="1325"/>
                    <a:pt x="7243" y="1261"/>
                  </a:cubicBezTo>
                  <a:cubicBezTo>
                    <a:pt x="6318" y="1219"/>
                    <a:pt x="5350" y="961"/>
                    <a:pt x="4467" y="696"/>
                  </a:cubicBezTo>
                  <a:cubicBezTo>
                    <a:pt x="3065" y="275"/>
                    <a:pt x="1596" y="137"/>
                    <a:pt x="139"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3"/>
            <p:cNvSpPr/>
            <p:nvPr/>
          </p:nvSpPr>
          <p:spPr>
            <a:xfrm>
              <a:off x="3097175" y="2027988"/>
              <a:ext cx="87475" cy="77700"/>
            </a:xfrm>
            <a:custGeom>
              <a:rect b="b" l="l" r="r" t="t"/>
              <a:pathLst>
                <a:path extrusionOk="0" h="3108" w="3499">
                  <a:moveTo>
                    <a:pt x="197" y="1"/>
                  </a:moveTo>
                  <a:lnTo>
                    <a:pt x="246" y="226"/>
                  </a:lnTo>
                  <a:lnTo>
                    <a:pt x="246" y="226"/>
                  </a:lnTo>
                  <a:cubicBezTo>
                    <a:pt x="233" y="151"/>
                    <a:pt x="218" y="76"/>
                    <a:pt x="197" y="1"/>
                  </a:cubicBezTo>
                  <a:close/>
                  <a:moveTo>
                    <a:pt x="246" y="226"/>
                  </a:moveTo>
                  <a:cubicBezTo>
                    <a:pt x="400" y="1167"/>
                    <a:pt x="0" y="2164"/>
                    <a:pt x="194" y="3107"/>
                  </a:cubicBezTo>
                  <a:cubicBezTo>
                    <a:pt x="699" y="2872"/>
                    <a:pt x="941" y="2299"/>
                    <a:pt x="1332" y="1902"/>
                  </a:cubicBezTo>
                  <a:cubicBezTo>
                    <a:pt x="1890" y="1337"/>
                    <a:pt x="2719" y="1153"/>
                    <a:pt x="3499" y="996"/>
                  </a:cubicBezTo>
                  <a:cubicBezTo>
                    <a:pt x="3002" y="991"/>
                    <a:pt x="2505" y="984"/>
                    <a:pt x="2009" y="979"/>
                  </a:cubicBezTo>
                  <a:cubicBezTo>
                    <a:pt x="1409" y="973"/>
                    <a:pt x="748" y="943"/>
                    <a:pt x="311" y="532"/>
                  </a:cubicBezTo>
                  <a:lnTo>
                    <a:pt x="246" y="226"/>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3"/>
            <p:cNvSpPr/>
            <p:nvPr/>
          </p:nvSpPr>
          <p:spPr>
            <a:xfrm>
              <a:off x="3274450" y="2030563"/>
              <a:ext cx="34575" cy="58475"/>
            </a:xfrm>
            <a:custGeom>
              <a:rect b="b" l="l" r="r" t="t"/>
              <a:pathLst>
                <a:path extrusionOk="0" h="2339" w="1383">
                  <a:moveTo>
                    <a:pt x="714" y="1"/>
                  </a:moveTo>
                  <a:cubicBezTo>
                    <a:pt x="618" y="1"/>
                    <a:pt x="527" y="32"/>
                    <a:pt x="459" y="102"/>
                  </a:cubicBezTo>
                  <a:lnTo>
                    <a:pt x="522" y="7"/>
                  </a:lnTo>
                  <a:lnTo>
                    <a:pt x="522" y="7"/>
                  </a:lnTo>
                  <a:cubicBezTo>
                    <a:pt x="327" y="54"/>
                    <a:pt x="176" y="219"/>
                    <a:pt x="99" y="405"/>
                  </a:cubicBezTo>
                  <a:cubicBezTo>
                    <a:pt x="22" y="591"/>
                    <a:pt x="8" y="796"/>
                    <a:pt x="6" y="998"/>
                  </a:cubicBezTo>
                  <a:cubicBezTo>
                    <a:pt x="1" y="1305"/>
                    <a:pt x="21" y="1620"/>
                    <a:pt x="141" y="1904"/>
                  </a:cubicBezTo>
                  <a:cubicBezTo>
                    <a:pt x="219" y="2093"/>
                    <a:pt x="358" y="2273"/>
                    <a:pt x="555" y="2324"/>
                  </a:cubicBezTo>
                  <a:cubicBezTo>
                    <a:pt x="591" y="2334"/>
                    <a:pt x="628" y="2338"/>
                    <a:pt x="665" y="2338"/>
                  </a:cubicBezTo>
                  <a:cubicBezTo>
                    <a:pt x="874" y="2338"/>
                    <a:pt x="1078" y="2191"/>
                    <a:pt x="1190" y="2007"/>
                  </a:cubicBezTo>
                  <a:cubicBezTo>
                    <a:pt x="1382" y="1689"/>
                    <a:pt x="1368" y="1292"/>
                    <a:pt x="1337" y="922"/>
                  </a:cubicBezTo>
                  <a:cubicBezTo>
                    <a:pt x="1316" y="669"/>
                    <a:pt x="1285" y="400"/>
                    <a:pt x="1126" y="201"/>
                  </a:cubicBezTo>
                  <a:cubicBezTo>
                    <a:pt x="1028" y="79"/>
                    <a:pt x="866" y="1"/>
                    <a:pt x="71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3"/>
            <p:cNvSpPr/>
            <p:nvPr/>
          </p:nvSpPr>
          <p:spPr>
            <a:xfrm>
              <a:off x="3235200" y="1889963"/>
              <a:ext cx="24650" cy="36125"/>
            </a:xfrm>
            <a:custGeom>
              <a:rect b="b" l="l" r="r" t="t"/>
              <a:pathLst>
                <a:path extrusionOk="0" h="1445" w="986">
                  <a:moveTo>
                    <a:pt x="592" y="1"/>
                  </a:moveTo>
                  <a:cubicBezTo>
                    <a:pt x="493" y="1"/>
                    <a:pt x="397" y="50"/>
                    <a:pt x="319" y="124"/>
                  </a:cubicBezTo>
                  <a:lnTo>
                    <a:pt x="319" y="124"/>
                  </a:lnTo>
                  <a:cubicBezTo>
                    <a:pt x="311" y="123"/>
                    <a:pt x="303" y="122"/>
                    <a:pt x="295" y="122"/>
                  </a:cubicBezTo>
                  <a:cubicBezTo>
                    <a:pt x="222" y="122"/>
                    <a:pt x="151" y="172"/>
                    <a:pt x="111" y="237"/>
                  </a:cubicBezTo>
                  <a:cubicBezTo>
                    <a:pt x="65" y="312"/>
                    <a:pt x="52" y="401"/>
                    <a:pt x="42" y="488"/>
                  </a:cubicBezTo>
                  <a:cubicBezTo>
                    <a:pt x="17" y="696"/>
                    <a:pt x="1" y="912"/>
                    <a:pt x="76" y="1107"/>
                  </a:cubicBezTo>
                  <a:cubicBezTo>
                    <a:pt x="146" y="1289"/>
                    <a:pt x="318" y="1445"/>
                    <a:pt x="509" y="1445"/>
                  </a:cubicBezTo>
                  <a:cubicBezTo>
                    <a:pt x="523" y="1445"/>
                    <a:pt x="536" y="1444"/>
                    <a:pt x="550" y="1442"/>
                  </a:cubicBezTo>
                  <a:cubicBezTo>
                    <a:pt x="728" y="1423"/>
                    <a:pt x="869" y="1268"/>
                    <a:pt x="928" y="1098"/>
                  </a:cubicBezTo>
                  <a:cubicBezTo>
                    <a:pt x="985" y="928"/>
                    <a:pt x="975" y="742"/>
                    <a:pt x="961" y="563"/>
                  </a:cubicBezTo>
                  <a:cubicBezTo>
                    <a:pt x="944" y="349"/>
                    <a:pt x="892" y="93"/>
                    <a:pt x="691" y="19"/>
                  </a:cubicBezTo>
                  <a:cubicBezTo>
                    <a:pt x="658" y="6"/>
                    <a:pt x="625" y="1"/>
                    <a:pt x="59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3"/>
            <p:cNvSpPr/>
            <p:nvPr/>
          </p:nvSpPr>
          <p:spPr>
            <a:xfrm>
              <a:off x="3102175" y="1982138"/>
              <a:ext cx="38450" cy="122975"/>
            </a:xfrm>
            <a:custGeom>
              <a:rect b="b" l="l" r="r" t="t"/>
              <a:pathLst>
                <a:path extrusionOk="0" h="4919" w="1538">
                  <a:moveTo>
                    <a:pt x="1465" y="78"/>
                  </a:moveTo>
                  <a:lnTo>
                    <a:pt x="1385" y="88"/>
                  </a:lnTo>
                  <a:lnTo>
                    <a:pt x="1380" y="148"/>
                  </a:lnTo>
                  <a:lnTo>
                    <a:pt x="1380" y="148"/>
                  </a:lnTo>
                  <a:cubicBezTo>
                    <a:pt x="1407" y="124"/>
                    <a:pt x="1436" y="101"/>
                    <a:pt x="1465" y="78"/>
                  </a:cubicBezTo>
                  <a:close/>
                  <a:moveTo>
                    <a:pt x="910" y="0"/>
                  </a:moveTo>
                  <a:cubicBezTo>
                    <a:pt x="816" y="21"/>
                    <a:pt x="786" y="140"/>
                    <a:pt x="768" y="236"/>
                  </a:cubicBezTo>
                  <a:cubicBezTo>
                    <a:pt x="703" y="587"/>
                    <a:pt x="528" y="917"/>
                    <a:pt x="271" y="1167"/>
                  </a:cubicBezTo>
                  <a:cubicBezTo>
                    <a:pt x="209" y="1228"/>
                    <a:pt x="138" y="1287"/>
                    <a:pt x="94" y="1364"/>
                  </a:cubicBezTo>
                  <a:cubicBezTo>
                    <a:pt x="0" y="1523"/>
                    <a:pt x="31" y="1722"/>
                    <a:pt x="60" y="1905"/>
                  </a:cubicBezTo>
                  <a:cubicBezTo>
                    <a:pt x="214" y="2886"/>
                    <a:pt x="220" y="3891"/>
                    <a:pt x="77" y="4875"/>
                  </a:cubicBezTo>
                  <a:cubicBezTo>
                    <a:pt x="117" y="4906"/>
                    <a:pt x="161" y="4919"/>
                    <a:pt x="206" y="4919"/>
                  </a:cubicBezTo>
                  <a:cubicBezTo>
                    <a:pt x="343" y="4919"/>
                    <a:pt x="493" y="4797"/>
                    <a:pt x="595" y="4683"/>
                  </a:cubicBezTo>
                  <a:cubicBezTo>
                    <a:pt x="867" y="4379"/>
                    <a:pt x="1138" y="4075"/>
                    <a:pt x="1409" y="3770"/>
                  </a:cubicBezTo>
                  <a:cubicBezTo>
                    <a:pt x="1457" y="3717"/>
                    <a:pt x="1506" y="3660"/>
                    <a:pt x="1517" y="3589"/>
                  </a:cubicBezTo>
                  <a:cubicBezTo>
                    <a:pt x="1538" y="3456"/>
                    <a:pt x="1420" y="3350"/>
                    <a:pt x="1323" y="3258"/>
                  </a:cubicBezTo>
                  <a:cubicBezTo>
                    <a:pt x="881" y="2847"/>
                    <a:pt x="633" y="2238"/>
                    <a:pt x="659" y="1635"/>
                  </a:cubicBezTo>
                  <a:cubicBezTo>
                    <a:pt x="684" y="1078"/>
                    <a:pt x="945" y="535"/>
                    <a:pt x="1362" y="164"/>
                  </a:cubicBezTo>
                  <a:lnTo>
                    <a:pt x="1362" y="164"/>
                  </a:lnTo>
                  <a:lnTo>
                    <a:pt x="1378" y="167"/>
                  </a:lnTo>
                  <a:lnTo>
                    <a:pt x="1380" y="148"/>
                  </a:lnTo>
                  <a:lnTo>
                    <a:pt x="1380" y="148"/>
                  </a:lnTo>
                  <a:cubicBezTo>
                    <a:pt x="1374" y="153"/>
                    <a:pt x="1368" y="158"/>
                    <a:pt x="1362" y="164"/>
                  </a:cubicBezTo>
                  <a:lnTo>
                    <a:pt x="1362" y="164"/>
                  </a:lnTo>
                  <a:lnTo>
                    <a:pt x="1279" y="147"/>
                  </a:lnTo>
                  <a:cubicBezTo>
                    <a:pt x="1206" y="111"/>
                    <a:pt x="1133" y="74"/>
                    <a:pt x="1060" y="37"/>
                  </a:cubicBezTo>
                  <a:lnTo>
                    <a:pt x="910"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3"/>
            <p:cNvSpPr/>
            <p:nvPr/>
          </p:nvSpPr>
          <p:spPr>
            <a:xfrm>
              <a:off x="3008775" y="1949163"/>
              <a:ext cx="103700" cy="72275"/>
            </a:xfrm>
            <a:custGeom>
              <a:rect b="b" l="l" r="r" t="t"/>
              <a:pathLst>
                <a:path extrusionOk="0" h="2891" w="4148">
                  <a:moveTo>
                    <a:pt x="1607" y="0"/>
                  </a:moveTo>
                  <a:cubicBezTo>
                    <a:pt x="1615" y="35"/>
                    <a:pt x="1624" y="69"/>
                    <a:pt x="1634" y="102"/>
                  </a:cubicBezTo>
                  <a:lnTo>
                    <a:pt x="1634" y="102"/>
                  </a:lnTo>
                  <a:cubicBezTo>
                    <a:pt x="1625" y="68"/>
                    <a:pt x="1616" y="34"/>
                    <a:pt x="1607" y="0"/>
                  </a:cubicBezTo>
                  <a:close/>
                  <a:moveTo>
                    <a:pt x="1" y="22"/>
                  </a:moveTo>
                  <a:lnTo>
                    <a:pt x="1" y="22"/>
                  </a:lnTo>
                  <a:cubicBezTo>
                    <a:pt x="151" y="888"/>
                    <a:pt x="543" y="1708"/>
                    <a:pt x="1119" y="2370"/>
                  </a:cubicBezTo>
                  <a:cubicBezTo>
                    <a:pt x="1280" y="2555"/>
                    <a:pt x="1462" y="2731"/>
                    <a:pt x="1690" y="2819"/>
                  </a:cubicBezTo>
                  <a:cubicBezTo>
                    <a:pt x="1834" y="2874"/>
                    <a:pt x="1988" y="2890"/>
                    <a:pt x="2144" y="2890"/>
                  </a:cubicBezTo>
                  <a:cubicBezTo>
                    <a:pt x="2254" y="2890"/>
                    <a:pt x="2365" y="2882"/>
                    <a:pt x="2475" y="2874"/>
                  </a:cubicBezTo>
                  <a:cubicBezTo>
                    <a:pt x="2698" y="2856"/>
                    <a:pt x="2925" y="2836"/>
                    <a:pt x="3133" y="2753"/>
                  </a:cubicBezTo>
                  <a:cubicBezTo>
                    <a:pt x="3576" y="2573"/>
                    <a:pt x="3851" y="2132"/>
                    <a:pt x="4068" y="1706"/>
                  </a:cubicBezTo>
                  <a:cubicBezTo>
                    <a:pt x="4111" y="1620"/>
                    <a:pt x="4147" y="1498"/>
                    <a:pt x="4070" y="1439"/>
                  </a:cubicBezTo>
                  <a:cubicBezTo>
                    <a:pt x="4046" y="1421"/>
                    <a:pt x="4016" y="1414"/>
                    <a:pt x="3985" y="1414"/>
                  </a:cubicBezTo>
                  <a:cubicBezTo>
                    <a:pt x="3951" y="1414"/>
                    <a:pt x="3914" y="1422"/>
                    <a:pt x="3881" y="1429"/>
                  </a:cubicBezTo>
                  <a:cubicBezTo>
                    <a:pt x="3747" y="1459"/>
                    <a:pt x="3610" y="1473"/>
                    <a:pt x="3474" y="1473"/>
                  </a:cubicBezTo>
                  <a:cubicBezTo>
                    <a:pt x="3114" y="1473"/>
                    <a:pt x="2755" y="1373"/>
                    <a:pt x="2450" y="1182"/>
                  </a:cubicBezTo>
                  <a:cubicBezTo>
                    <a:pt x="2060" y="936"/>
                    <a:pt x="1764" y="545"/>
                    <a:pt x="1634" y="102"/>
                  </a:cubicBezTo>
                  <a:lnTo>
                    <a:pt x="1634" y="102"/>
                  </a:lnTo>
                  <a:cubicBezTo>
                    <a:pt x="1731" y="486"/>
                    <a:pt x="1787" y="881"/>
                    <a:pt x="1801" y="1277"/>
                  </a:cubicBezTo>
                  <a:cubicBezTo>
                    <a:pt x="1808" y="1486"/>
                    <a:pt x="1790" y="1724"/>
                    <a:pt x="1630" y="1857"/>
                  </a:cubicBezTo>
                  <a:cubicBezTo>
                    <a:pt x="1554" y="1920"/>
                    <a:pt x="1457" y="1948"/>
                    <a:pt x="1358" y="1948"/>
                  </a:cubicBezTo>
                  <a:cubicBezTo>
                    <a:pt x="1278" y="1948"/>
                    <a:pt x="1198" y="1930"/>
                    <a:pt x="1126" y="1898"/>
                  </a:cubicBezTo>
                  <a:cubicBezTo>
                    <a:pt x="964" y="1826"/>
                    <a:pt x="838" y="1692"/>
                    <a:pt x="726" y="1555"/>
                  </a:cubicBezTo>
                  <a:cubicBezTo>
                    <a:pt x="480" y="1251"/>
                    <a:pt x="280" y="911"/>
                    <a:pt x="137" y="547"/>
                  </a:cubicBezTo>
                  <a:lnTo>
                    <a:pt x="1" y="22"/>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3"/>
            <p:cNvSpPr/>
            <p:nvPr/>
          </p:nvSpPr>
          <p:spPr>
            <a:xfrm>
              <a:off x="2356550" y="2816438"/>
              <a:ext cx="233875" cy="306250"/>
            </a:xfrm>
            <a:custGeom>
              <a:rect b="b" l="l" r="r" t="t"/>
              <a:pathLst>
                <a:path extrusionOk="0" h="12250" w="9355">
                  <a:moveTo>
                    <a:pt x="2272" y="3457"/>
                  </a:moveTo>
                  <a:cubicBezTo>
                    <a:pt x="2142" y="3636"/>
                    <a:pt x="2032" y="3836"/>
                    <a:pt x="1944" y="4043"/>
                  </a:cubicBezTo>
                  <a:lnTo>
                    <a:pt x="1944" y="4043"/>
                  </a:lnTo>
                  <a:cubicBezTo>
                    <a:pt x="1856" y="4318"/>
                    <a:pt x="1804" y="4605"/>
                    <a:pt x="1791" y="4893"/>
                  </a:cubicBezTo>
                  <a:lnTo>
                    <a:pt x="1791" y="4893"/>
                  </a:lnTo>
                  <a:lnTo>
                    <a:pt x="2272" y="3457"/>
                  </a:lnTo>
                  <a:close/>
                  <a:moveTo>
                    <a:pt x="1706" y="4893"/>
                  </a:moveTo>
                  <a:cubicBezTo>
                    <a:pt x="1692" y="5003"/>
                    <a:pt x="1685" y="5109"/>
                    <a:pt x="1685" y="5209"/>
                  </a:cubicBezTo>
                  <a:lnTo>
                    <a:pt x="1739" y="5050"/>
                  </a:lnTo>
                  <a:lnTo>
                    <a:pt x="1739" y="5050"/>
                  </a:lnTo>
                  <a:cubicBezTo>
                    <a:pt x="1728" y="4998"/>
                    <a:pt x="1717" y="4945"/>
                    <a:pt x="1706" y="4893"/>
                  </a:cubicBezTo>
                  <a:close/>
                  <a:moveTo>
                    <a:pt x="1791" y="4893"/>
                  </a:moveTo>
                  <a:lnTo>
                    <a:pt x="1739" y="5050"/>
                  </a:lnTo>
                  <a:lnTo>
                    <a:pt x="1739" y="5050"/>
                  </a:lnTo>
                  <a:cubicBezTo>
                    <a:pt x="1763" y="5172"/>
                    <a:pt x="1787" y="5294"/>
                    <a:pt x="1810" y="5416"/>
                  </a:cubicBezTo>
                  <a:cubicBezTo>
                    <a:pt x="1789" y="5243"/>
                    <a:pt x="1783" y="5068"/>
                    <a:pt x="1791" y="4893"/>
                  </a:cubicBezTo>
                  <a:close/>
                  <a:moveTo>
                    <a:pt x="0" y="1"/>
                  </a:moveTo>
                  <a:cubicBezTo>
                    <a:pt x="773" y="1550"/>
                    <a:pt x="1347" y="3199"/>
                    <a:pt x="1706" y="4893"/>
                  </a:cubicBezTo>
                  <a:lnTo>
                    <a:pt x="1706" y="4893"/>
                  </a:lnTo>
                  <a:cubicBezTo>
                    <a:pt x="1741" y="4621"/>
                    <a:pt x="1822" y="4326"/>
                    <a:pt x="1944" y="4043"/>
                  </a:cubicBezTo>
                  <a:lnTo>
                    <a:pt x="1944" y="4043"/>
                  </a:lnTo>
                  <a:cubicBezTo>
                    <a:pt x="2040" y="3740"/>
                    <a:pt x="2181" y="3451"/>
                    <a:pt x="2362" y="3189"/>
                  </a:cubicBezTo>
                  <a:lnTo>
                    <a:pt x="2362" y="3189"/>
                  </a:lnTo>
                  <a:lnTo>
                    <a:pt x="2272" y="3457"/>
                  </a:lnTo>
                  <a:lnTo>
                    <a:pt x="2272" y="3457"/>
                  </a:lnTo>
                  <a:cubicBezTo>
                    <a:pt x="2522" y="3111"/>
                    <a:pt x="2844" y="2842"/>
                    <a:pt x="3225" y="2751"/>
                  </a:cubicBezTo>
                  <a:cubicBezTo>
                    <a:pt x="3316" y="2730"/>
                    <a:pt x="3410" y="2720"/>
                    <a:pt x="3506" y="2720"/>
                  </a:cubicBezTo>
                  <a:cubicBezTo>
                    <a:pt x="4320" y="2720"/>
                    <a:pt x="5256" y="3446"/>
                    <a:pt x="5702" y="4018"/>
                  </a:cubicBezTo>
                  <a:cubicBezTo>
                    <a:pt x="6372" y="4874"/>
                    <a:pt x="6661" y="5969"/>
                    <a:pt x="6814" y="7047"/>
                  </a:cubicBezTo>
                  <a:cubicBezTo>
                    <a:pt x="6988" y="8270"/>
                    <a:pt x="7006" y="9516"/>
                    <a:pt x="6870" y="10744"/>
                  </a:cubicBezTo>
                  <a:cubicBezTo>
                    <a:pt x="6510" y="10694"/>
                    <a:pt x="6147" y="10670"/>
                    <a:pt x="5785" y="10670"/>
                  </a:cubicBezTo>
                  <a:cubicBezTo>
                    <a:pt x="4781" y="10670"/>
                    <a:pt x="3778" y="10858"/>
                    <a:pt x="2844" y="11226"/>
                  </a:cubicBezTo>
                  <a:cubicBezTo>
                    <a:pt x="3058" y="11754"/>
                    <a:pt x="3739" y="11875"/>
                    <a:pt x="4308" y="11917"/>
                  </a:cubicBezTo>
                  <a:cubicBezTo>
                    <a:pt x="5794" y="12028"/>
                    <a:pt x="7280" y="12140"/>
                    <a:pt x="8765" y="12250"/>
                  </a:cubicBezTo>
                  <a:cubicBezTo>
                    <a:pt x="9160" y="9675"/>
                    <a:pt x="9354" y="7069"/>
                    <a:pt x="9348" y="4463"/>
                  </a:cubicBezTo>
                  <a:cubicBezTo>
                    <a:pt x="9347" y="4034"/>
                    <a:pt x="9323" y="3563"/>
                    <a:pt x="9032" y="3249"/>
                  </a:cubicBezTo>
                  <a:cubicBezTo>
                    <a:pt x="8829" y="3034"/>
                    <a:pt x="8536" y="2936"/>
                    <a:pt x="8256" y="2845"/>
                  </a:cubicBezTo>
                  <a:cubicBezTo>
                    <a:pt x="5487" y="1946"/>
                    <a:pt x="2734" y="99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3"/>
            <p:cNvSpPr/>
            <p:nvPr/>
          </p:nvSpPr>
          <p:spPr>
            <a:xfrm>
              <a:off x="2432700" y="2826338"/>
              <a:ext cx="154325" cy="232775"/>
            </a:xfrm>
            <a:custGeom>
              <a:rect b="b" l="l" r="r" t="t"/>
              <a:pathLst>
                <a:path extrusionOk="0" h="9311" w="6173">
                  <a:moveTo>
                    <a:pt x="38" y="1"/>
                  </a:moveTo>
                  <a:lnTo>
                    <a:pt x="38" y="1"/>
                  </a:lnTo>
                  <a:cubicBezTo>
                    <a:pt x="1" y="136"/>
                    <a:pt x="8" y="276"/>
                    <a:pt x="47" y="409"/>
                  </a:cubicBezTo>
                  <a:lnTo>
                    <a:pt x="47" y="409"/>
                  </a:lnTo>
                  <a:lnTo>
                    <a:pt x="38" y="1"/>
                  </a:lnTo>
                  <a:close/>
                  <a:moveTo>
                    <a:pt x="47" y="409"/>
                  </a:moveTo>
                  <a:lnTo>
                    <a:pt x="61" y="1006"/>
                  </a:lnTo>
                  <a:cubicBezTo>
                    <a:pt x="1855" y="1704"/>
                    <a:pt x="3686" y="2658"/>
                    <a:pt x="4646" y="4326"/>
                  </a:cubicBezTo>
                  <a:cubicBezTo>
                    <a:pt x="5517" y="5837"/>
                    <a:pt x="5532" y="7690"/>
                    <a:pt x="6172" y="9311"/>
                  </a:cubicBezTo>
                  <a:cubicBezTo>
                    <a:pt x="6105" y="7516"/>
                    <a:pt x="6035" y="5720"/>
                    <a:pt x="5968" y="3924"/>
                  </a:cubicBezTo>
                  <a:cubicBezTo>
                    <a:pt x="5950" y="3460"/>
                    <a:pt x="5920" y="2962"/>
                    <a:pt x="5635" y="2596"/>
                  </a:cubicBezTo>
                  <a:cubicBezTo>
                    <a:pt x="5183" y="2015"/>
                    <a:pt x="4327" y="2021"/>
                    <a:pt x="3597" y="1938"/>
                  </a:cubicBezTo>
                  <a:cubicBezTo>
                    <a:pt x="2827" y="1852"/>
                    <a:pt x="2084" y="1613"/>
                    <a:pt x="1346" y="1375"/>
                  </a:cubicBezTo>
                  <a:cubicBezTo>
                    <a:pt x="1012" y="1267"/>
                    <a:pt x="669" y="1154"/>
                    <a:pt x="399" y="929"/>
                  </a:cubicBezTo>
                  <a:cubicBezTo>
                    <a:pt x="237" y="795"/>
                    <a:pt x="106" y="610"/>
                    <a:pt x="47" y="409"/>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3"/>
            <p:cNvSpPr/>
            <p:nvPr/>
          </p:nvSpPr>
          <p:spPr>
            <a:xfrm>
              <a:off x="2580300" y="2887713"/>
              <a:ext cx="207050" cy="415100"/>
            </a:xfrm>
            <a:custGeom>
              <a:rect b="b" l="l" r="r" t="t"/>
              <a:pathLst>
                <a:path extrusionOk="0" h="16604" w="8282">
                  <a:moveTo>
                    <a:pt x="275" y="0"/>
                  </a:moveTo>
                  <a:cubicBezTo>
                    <a:pt x="530" y="1997"/>
                    <a:pt x="590" y="4017"/>
                    <a:pt x="453" y="6024"/>
                  </a:cubicBezTo>
                  <a:lnTo>
                    <a:pt x="603" y="4773"/>
                  </a:lnTo>
                  <a:cubicBezTo>
                    <a:pt x="747" y="3825"/>
                    <a:pt x="1703" y="3131"/>
                    <a:pt x="2640" y="3131"/>
                  </a:cubicBezTo>
                  <a:cubicBezTo>
                    <a:pt x="2896" y="3131"/>
                    <a:pt x="3149" y="3182"/>
                    <a:pt x="3385" y="3294"/>
                  </a:cubicBezTo>
                  <a:cubicBezTo>
                    <a:pt x="4466" y="3807"/>
                    <a:pt x="4840" y="5140"/>
                    <a:pt x="5025" y="6322"/>
                  </a:cubicBezTo>
                  <a:cubicBezTo>
                    <a:pt x="5466" y="9116"/>
                    <a:pt x="5529" y="11968"/>
                    <a:pt x="5212" y="14778"/>
                  </a:cubicBezTo>
                  <a:cubicBezTo>
                    <a:pt x="3847" y="14374"/>
                    <a:pt x="2434" y="14133"/>
                    <a:pt x="1011" y="14064"/>
                  </a:cubicBezTo>
                  <a:cubicBezTo>
                    <a:pt x="980" y="14062"/>
                    <a:pt x="948" y="14061"/>
                    <a:pt x="915" y="14061"/>
                  </a:cubicBezTo>
                  <a:cubicBezTo>
                    <a:pt x="534" y="14061"/>
                    <a:pt x="85" y="14171"/>
                    <a:pt x="39" y="14535"/>
                  </a:cubicBezTo>
                  <a:cubicBezTo>
                    <a:pt x="1" y="14843"/>
                    <a:pt x="306" y="15079"/>
                    <a:pt x="580" y="15230"/>
                  </a:cubicBezTo>
                  <a:cubicBezTo>
                    <a:pt x="2210" y="16130"/>
                    <a:pt x="4072" y="16603"/>
                    <a:pt x="5933" y="16603"/>
                  </a:cubicBezTo>
                  <a:cubicBezTo>
                    <a:pt x="6391" y="16603"/>
                    <a:pt x="6849" y="16575"/>
                    <a:pt x="7303" y="16517"/>
                  </a:cubicBezTo>
                  <a:cubicBezTo>
                    <a:pt x="7513" y="16490"/>
                    <a:pt x="7732" y="16453"/>
                    <a:pt x="7904" y="16329"/>
                  </a:cubicBezTo>
                  <a:cubicBezTo>
                    <a:pt x="8282" y="16054"/>
                    <a:pt x="8271" y="15498"/>
                    <a:pt x="8224" y="15033"/>
                  </a:cubicBezTo>
                  <a:cubicBezTo>
                    <a:pt x="7836" y="11231"/>
                    <a:pt x="7456" y="7517"/>
                    <a:pt x="7467" y="3697"/>
                  </a:cubicBezTo>
                  <a:cubicBezTo>
                    <a:pt x="7469" y="3445"/>
                    <a:pt x="7465" y="3180"/>
                    <a:pt x="7335" y="2963"/>
                  </a:cubicBezTo>
                  <a:cubicBezTo>
                    <a:pt x="7235" y="2799"/>
                    <a:pt x="7073" y="2684"/>
                    <a:pt x="6908" y="2583"/>
                  </a:cubicBezTo>
                  <a:cubicBezTo>
                    <a:pt x="5988" y="2026"/>
                    <a:pt x="4790" y="1715"/>
                    <a:pt x="3787" y="1277"/>
                  </a:cubicBezTo>
                  <a:cubicBezTo>
                    <a:pt x="2645" y="779"/>
                    <a:pt x="1471" y="352"/>
                    <a:pt x="27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3"/>
            <p:cNvSpPr/>
            <p:nvPr/>
          </p:nvSpPr>
          <p:spPr>
            <a:xfrm>
              <a:off x="2585075" y="2895013"/>
              <a:ext cx="185450" cy="191075"/>
            </a:xfrm>
            <a:custGeom>
              <a:rect b="b" l="l" r="r" t="t"/>
              <a:pathLst>
                <a:path extrusionOk="0" h="7643" w="7418">
                  <a:moveTo>
                    <a:pt x="170" y="1"/>
                  </a:moveTo>
                  <a:cubicBezTo>
                    <a:pt x="101" y="1"/>
                    <a:pt x="40" y="23"/>
                    <a:pt x="11" y="86"/>
                  </a:cubicBezTo>
                  <a:lnTo>
                    <a:pt x="1" y="233"/>
                  </a:lnTo>
                  <a:cubicBezTo>
                    <a:pt x="116" y="1242"/>
                    <a:pt x="262" y="2249"/>
                    <a:pt x="440" y="3249"/>
                  </a:cubicBezTo>
                  <a:cubicBezTo>
                    <a:pt x="366" y="2257"/>
                    <a:pt x="819" y="1910"/>
                    <a:pt x="1467" y="1910"/>
                  </a:cubicBezTo>
                  <a:cubicBezTo>
                    <a:pt x="2616" y="1910"/>
                    <a:pt x="4375" y="3005"/>
                    <a:pt x="4879" y="3533"/>
                  </a:cubicBezTo>
                  <a:cubicBezTo>
                    <a:pt x="5982" y="4691"/>
                    <a:pt x="6654" y="6182"/>
                    <a:pt x="7307" y="7642"/>
                  </a:cubicBezTo>
                  <a:cubicBezTo>
                    <a:pt x="7417" y="6346"/>
                    <a:pt x="7327" y="5043"/>
                    <a:pt x="7238" y="3746"/>
                  </a:cubicBezTo>
                  <a:cubicBezTo>
                    <a:pt x="7217" y="3446"/>
                    <a:pt x="7194" y="3137"/>
                    <a:pt x="7068" y="2865"/>
                  </a:cubicBezTo>
                  <a:cubicBezTo>
                    <a:pt x="6849" y="2395"/>
                    <a:pt x="6366" y="2114"/>
                    <a:pt x="5901" y="1884"/>
                  </a:cubicBezTo>
                  <a:cubicBezTo>
                    <a:pt x="4987" y="1428"/>
                    <a:pt x="4038" y="1037"/>
                    <a:pt x="3060" y="740"/>
                  </a:cubicBezTo>
                  <a:cubicBezTo>
                    <a:pt x="2177" y="473"/>
                    <a:pt x="1216" y="436"/>
                    <a:pt x="389" y="55"/>
                  </a:cubicBezTo>
                  <a:cubicBezTo>
                    <a:pt x="323" y="25"/>
                    <a:pt x="242" y="1"/>
                    <a:pt x="17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3"/>
            <p:cNvSpPr/>
            <p:nvPr/>
          </p:nvSpPr>
          <p:spPr>
            <a:xfrm>
              <a:off x="2582450" y="3244088"/>
              <a:ext cx="183125" cy="58000"/>
            </a:xfrm>
            <a:custGeom>
              <a:rect b="b" l="l" r="r" t="t"/>
              <a:pathLst>
                <a:path extrusionOk="0" h="2320" w="7325">
                  <a:moveTo>
                    <a:pt x="1795" y="1"/>
                  </a:moveTo>
                  <a:cubicBezTo>
                    <a:pt x="1542" y="1"/>
                    <a:pt x="1286" y="16"/>
                    <a:pt x="1041" y="63"/>
                  </a:cubicBezTo>
                  <a:lnTo>
                    <a:pt x="1041" y="63"/>
                  </a:lnTo>
                  <a:cubicBezTo>
                    <a:pt x="1039" y="63"/>
                    <a:pt x="1037" y="63"/>
                    <a:pt x="1034" y="63"/>
                  </a:cubicBezTo>
                  <a:cubicBezTo>
                    <a:pt x="849" y="63"/>
                    <a:pt x="664" y="96"/>
                    <a:pt x="491" y="160"/>
                  </a:cubicBezTo>
                  <a:cubicBezTo>
                    <a:pt x="327" y="220"/>
                    <a:pt x="161" y="322"/>
                    <a:pt x="106" y="487"/>
                  </a:cubicBezTo>
                  <a:cubicBezTo>
                    <a:pt x="1" y="800"/>
                    <a:pt x="336" y="1074"/>
                    <a:pt x="632" y="1222"/>
                  </a:cubicBezTo>
                  <a:cubicBezTo>
                    <a:pt x="2069" y="1946"/>
                    <a:pt x="3678" y="2320"/>
                    <a:pt x="5287" y="2320"/>
                  </a:cubicBezTo>
                  <a:cubicBezTo>
                    <a:pt x="5967" y="2320"/>
                    <a:pt x="6647" y="2253"/>
                    <a:pt x="7313" y="2117"/>
                  </a:cubicBezTo>
                  <a:cubicBezTo>
                    <a:pt x="7325" y="1691"/>
                    <a:pt x="6945" y="1364"/>
                    <a:pt x="6580" y="1145"/>
                  </a:cubicBezTo>
                  <a:cubicBezTo>
                    <a:pt x="5236" y="340"/>
                    <a:pt x="3638" y="60"/>
                    <a:pt x="2072" y="6"/>
                  </a:cubicBezTo>
                  <a:cubicBezTo>
                    <a:pt x="1981" y="3"/>
                    <a:pt x="1888" y="1"/>
                    <a:pt x="179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3"/>
            <p:cNvSpPr/>
            <p:nvPr/>
          </p:nvSpPr>
          <p:spPr>
            <a:xfrm>
              <a:off x="2598500" y="2994413"/>
              <a:ext cx="79925" cy="208225"/>
            </a:xfrm>
            <a:custGeom>
              <a:rect b="b" l="l" r="r" t="t"/>
              <a:pathLst>
                <a:path extrusionOk="0" h="8329" w="3197">
                  <a:moveTo>
                    <a:pt x="1684" y="0"/>
                  </a:moveTo>
                  <a:cubicBezTo>
                    <a:pt x="1326" y="0"/>
                    <a:pt x="986" y="409"/>
                    <a:pt x="811" y="935"/>
                  </a:cubicBezTo>
                  <a:cubicBezTo>
                    <a:pt x="676" y="1338"/>
                    <a:pt x="649" y="1767"/>
                    <a:pt x="624" y="2191"/>
                  </a:cubicBezTo>
                  <a:cubicBezTo>
                    <a:pt x="538" y="3583"/>
                    <a:pt x="533" y="4865"/>
                    <a:pt x="254" y="6251"/>
                  </a:cubicBezTo>
                  <a:cubicBezTo>
                    <a:pt x="154" y="6744"/>
                    <a:pt x="42" y="7236"/>
                    <a:pt x="5" y="7738"/>
                  </a:cubicBezTo>
                  <a:cubicBezTo>
                    <a:pt x="0" y="7817"/>
                    <a:pt x="0" y="7910"/>
                    <a:pt x="56" y="7966"/>
                  </a:cubicBezTo>
                  <a:cubicBezTo>
                    <a:pt x="96" y="8006"/>
                    <a:pt x="150" y="8017"/>
                    <a:pt x="207" y="8017"/>
                  </a:cubicBezTo>
                  <a:cubicBezTo>
                    <a:pt x="244" y="8017"/>
                    <a:pt x="282" y="8012"/>
                    <a:pt x="318" y="8007"/>
                  </a:cubicBezTo>
                  <a:cubicBezTo>
                    <a:pt x="760" y="7933"/>
                    <a:pt x="1234" y="7856"/>
                    <a:pt x="1688" y="7856"/>
                  </a:cubicBezTo>
                  <a:cubicBezTo>
                    <a:pt x="2237" y="7856"/>
                    <a:pt x="2759" y="7968"/>
                    <a:pt x="3163" y="8328"/>
                  </a:cubicBezTo>
                  <a:cubicBezTo>
                    <a:pt x="3086" y="7009"/>
                    <a:pt x="3196" y="5685"/>
                    <a:pt x="3164" y="4363"/>
                  </a:cubicBezTo>
                  <a:cubicBezTo>
                    <a:pt x="3131" y="3041"/>
                    <a:pt x="2947" y="1690"/>
                    <a:pt x="2324" y="524"/>
                  </a:cubicBezTo>
                  <a:cubicBezTo>
                    <a:pt x="2127" y="153"/>
                    <a:pt x="1902" y="0"/>
                    <a:pt x="1684"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3"/>
            <p:cNvSpPr/>
            <p:nvPr/>
          </p:nvSpPr>
          <p:spPr>
            <a:xfrm>
              <a:off x="2417600" y="2913638"/>
              <a:ext cx="77350" cy="141100"/>
            </a:xfrm>
            <a:custGeom>
              <a:rect b="b" l="l" r="r" t="t"/>
              <a:pathLst>
                <a:path extrusionOk="0" h="5644" w="3094">
                  <a:moveTo>
                    <a:pt x="993" y="0"/>
                  </a:moveTo>
                  <a:cubicBezTo>
                    <a:pt x="0" y="0"/>
                    <a:pt x="445" y="2737"/>
                    <a:pt x="534" y="3246"/>
                  </a:cubicBezTo>
                  <a:cubicBezTo>
                    <a:pt x="674" y="4049"/>
                    <a:pt x="674" y="4801"/>
                    <a:pt x="679" y="5619"/>
                  </a:cubicBezTo>
                  <a:cubicBezTo>
                    <a:pt x="1005" y="5552"/>
                    <a:pt x="1338" y="5519"/>
                    <a:pt x="1671" y="5519"/>
                  </a:cubicBezTo>
                  <a:cubicBezTo>
                    <a:pt x="2040" y="5519"/>
                    <a:pt x="2410" y="5560"/>
                    <a:pt x="2770" y="5642"/>
                  </a:cubicBezTo>
                  <a:cubicBezTo>
                    <a:pt x="2773" y="5643"/>
                    <a:pt x="2776" y="5643"/>
                    <a:pt x="2778" y="5643"/>
                  </a:cubicBezTo>
                  <a:cubicBezTo>
                    <a:pt x="3094" y="5643"/>
                    <a:pt x="2225" y="1281"/>
                    <a:pt x="2041" y="892"/>
                  </a:cubicBezTo>
                  <a:cubicBezTo>
                    <a:pt x="1906" y="602"/>
                    <a:pt x="1734" y="308"/>
                    <a:pt x="1457" y="150"/>
                  </a:cubicBezTo>
                  <a:cubicBezTo>
                    <a:pt x="1276" y="47"/>
                    <a:pt x="1122" y="0"/>
                    <a:pt x="993"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2588900" y="3215188"/>
              <a:ext cx="95800" cy="29700"/>
            </a:xfrm>
            <a:custGeom>
              <a:rect b="b" l="l" r="r" t="t"/>
              <a:pathLst>
                <a:path extrusionOk="0" h="1188" w="3832">
                  <a:moveTo>
                    <a:pt x="402" y="0"/>
                  </a:moveTo>
                  <a:lnTo>
                    <a:pt x="535" y="218"/>
                  </a:lnTo>
                  <a:cubicBezTo>
                    <a:pt x="486" y="185"/>
                    <a:pt x="429" y="170"/>
                    <a:pt x="371" y="170"/>
                  </a:cubicBezTo>
                  <a:cubicBezTo>
                    <a:pt x="197" y="170"/>
                    <a:pt x="14" y="307"/>
                    <a:pt x="9" y="487"/>
                  </a:cubicBezTo>
                  <a:cubicBezTo>
                    <a:pt x="0" y="826"/>
                    <a:pt x="439" y="962"/>
                    <a:pt x="777" y="992"/>
                  </a:cubicBezTo>
                  <a:cubicBezTo>
                    <a:pt x="1467" y="1052"/>
                    <a:pt x="2156" y="1112"/>
                    <a:pt x="2845" y="1171"/>
                  </a:cubicBezTo>
                  <a:cubicBezTo>
                    <a:pt x="2937" y="1179"/>
                    <a:pt x="3030" y="1187"/>
                    <a:pt x="3123" y="1187"/>
                  </a:cubicBezTo>
                  <a:cubicBezTo>
                    <a:pt x="3241" y="1187"/>
                    <a:pt x="3357" y="1174"/>
                    <a:pt x="3468" y="1132"/>
                  </a:cubicBezTo>
                  <a:cubicBezTo>
                    <a:pt x="3663" y="1058"/>
                    <a:pt x="3831" y="863"/>
                    <a:pt x="3802" y="656"/>
                  </a:cubicBezTo>
                  <a:cubicBezTo>
                    <a:pt x="3758" y="345"/>
                    <a:pt x="3363" y="246"/>
                    <a:pt x="3050" y="221"/>
                  </a:cubicBezTo>
                  <a:cubicBezTo>
                    <a:pt x="2168" y="146"/>
                    <a:pt x="1284" y="73"/>
                    <a:pt x="40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2584175" y="3238888"/>
              <a:ext cx="141975" cy="43600"/>
            </a:xfrm>
            <a:custGeom>
              <a:rect b="b" l="l" r="r" t="t"/>
              <a:pathLst>
                <a:path extrusionOk="0" h="1744" w="5679">
                  <a:moveTo>
                    <a:pt x="846" y="1"/>
                  </a:moveTo>
                  <a:cubicBezTo>
                    <a:pt x="510" y="1"/>
                    <a:pt x="154" y="88"/>
                    <a:pt x="67" y="393"/>
                  </a:cubicBezTo>
                  <a:cubicBezTo>
                    <a:pt x="1" y="631"/>
                    <a:pt x="147" y="871"/>
                    <a:pt x="285" y="1074"/>
                  </a:cubicBezTo>
                  <a:cubicBezTo>
                    <a:pt x="494" y="1380"/>
                    <a:pt x="787" y="1722"/>
                    <a:pt x="1136" y="1722"/>
                  </a:cubicBezTo>
                  <a:cubicBezTo>
                    <a:pt x="1175" y="1722"/>
                    <a:pt x="1216" y="1718"/>
                    <a:pt x="1257" y="1708"/>
                  </a:cubicBezTo>
                  <a:lnTo>
                    <a:pt x="1489" y="1744"/>
                  </a:lnTo>
                  <a:cubicBezTo>
                    <a:pt x="2886" y="1552"/>
                    <a:pt x="4281" y="1360"/>
                    <a:pt x="5678" y="1167"/>
                  </a:cubicBezTo>
                  <a:cubicBezTo>
                    <a:pt x="4203" y="549"/>
                    <a:pt x="2635" y="159"/>
                    <a:pt x="1043" y="10"/>
                  </a:cubicBezTo>
                  <a:cubicBezTo>
                    <a:pt x="980" y="4"/>
                    <a:pt x="913"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2435875" y="3088463"/>
              <a:ext cx="145925" cy="34950"/>
            </a:xfrm>
            <a:custGeom>
              <a:rect b="b" l="l" r="r" t="t"/>
              <a:pathLst>
                <a:path extrusionOk="0" h="1398" w="5837">
                  <a:moveTo>
                    <a:pt x="678" y="0"/>
                  </a:moveTo>
                  <a:lnTo>
                    <a:pt x="912" y="103"/>
                  </a:lnTo>
                  <a:cubicBezTo>
                    <a:pt x="885" y="101"/>
                    <a:pt x="858" y="100"/>
                    <a:pt x="830" y="100"/>
                  </a:cubicBezTo>
                  <a:cubicBezTo>
                    <a:pt x="614" y="100"/>
                    <a:pt x="398" y="145"/>
                    <a:pt x="199" y="231"/>
                  </a:cubicBezTo>
                  <a:cubicBezTo>
                    <a:pt x="119" y="265"/>
                    <a:pt x="32" y="319"/>
                    <a:pt x="20" y="405"/>
                  </a:cubicBezTo>
                  <a:cubicBezTo>
                    <a:pt x="0" y="521"/>
                    <a:pt x="121" y="607"/>
                    <a:pt x="227" y="658"/>
                  </a:cubicBezTo>
                  <a:cubicBezTo>
                    <a:pt x="1776" y="1397"/>
                    <a:pt x="3602" y="1083"/>
                    <a:pt x="5299" y="1343"/>
                  </a:cubicBezTo>
                  <a:cubicBezTo>
                    <a:pt x="5355" y="1352"/>
                    <a:pt x="5414" y="1361"/>
                    <a:pt x="5471" y="1361"/>
                  </a:cubicBezTo>
                  <a:cubicBezTo>
                    <a:pt x="5520" y="1361"/>
                    <a:pt x="5568" y="1354"/>
                    <a:pt x="5613" y="1334"/>
                  </a:cubicBezTo>
                  <a:cubicBezTo>
                    <a:pt x="5802" y="1251"/>
                    <a:pt x="5832" y="1000"/>
                    <a:pt x="5835" y="794"/>
                  </a:cubicBezTo>
                  <a:cubicBezTo>
                    <a:pt x="5837" y="699"/>
                    <a:pt x="5837" y="602"/>
                    <a:pt x="5800" y="515"/>
                  </a:cubicBezTo>
                  <a:cubicBezTo>
                    <a:pt x="5704" y="296"/>
                    <a:pt x="5419" y="248"/>
                    <a:pt x="5181" y="232"/>
                  </a:cubicBezTo>
                  <a:cubicBezTo>
                    <a:pt x="3682" y="127"/>
                    <a:pt x="2180" y="50"/>
                    <a:pt x="678"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2352100" y="1912988"/>
              <a:ext cx="135575" cy="79850"/>
            </a:xfrm>
            <a:custGeom>
              <a:rect b="b" l="l" r="r" t="t"/>
              <a:pathLst>
                <a:path extrusionOk="0" h="3194" w="5423">
                  <a:moveTo>
                    <a:pt x="5287" y="1"/>
                  </a:moveTo>
                  <a:cubicBezTo>
                    <a:pt x="5277" y="1"/>
                    <a:pt x="5267" y="2"/>
                    <a:pt x="5255" y="5"/>
                  </a:cubicBezTo>
                  <a:cubicBezTo>
                    <a:pt x="3248" y="584"/>
                    <a:pt x="1497" y="1705"/>
                    <a:pt x="0" y="3144"/>
                  </a:cubicBezTo>
                  <a:lnTo>
                    <a:pt x="49" y="3194"/>
                  </a:lnTo>
                  <a:cubicBezTo>
                    <a:pt x="1578" y="1810"/>
                    <a:pt x="3369" y="866"/>
                    <a:pt x="5310" y="203"/>
                  </a:cubicBezTo>
                  <a:cubicBezTo>
                    <a:pt x="5423" y="164"/>
                    <a:pt x="5391" y="1"/>
                    <a:pt x="5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2979650" y="1842763"/>
              <a:ext cx="57575" cy="37675"/>
            </a:xfrm>
            <a:custGeom>
              <a:rect b="b" l="l" r="r" t="t"/>
              <a:pathLst>
                <a:path extrusionOk="0" h="1507" w="2303">
                  <a:moveTo>
                    <a:pt x="215" y="0"/>
                  </a:moveTo>
                  <a:cubicBezTo>
                    <a:pt x="87" y="0"/>
                    <a:pt x="0" y="181"/>
                    <a:pt x="136" y="238"/>
                  </a:cubicBezTo>
                  <a:cubicBezTo>
                    <a:pt x="838" y="535"/>
                    <a:pt x="1464" y="951"/>
                    <a:pt x="2020" y="1470"/>
                  </a:cubicBezTo>
                  <a:cubicBezTo>
                    <a:pt x="2048" y="1496"/>
                    <a:pt x="2078" y="1506"/>
                    <a:pt x="2108" y="1506"/>
                  </a:cubicBezTo>
                  <a:cubicBezTo>
                    <a:pt x="2212" y="1506"/>
                    <a:pt x="2302" y="1375"/>
                    <a:pt x="2206" y="1284"/>
                  </a:cubicBezTo>
                  <a:cubicBezTo>
                    <a:pt x="1633" y="752"/>
                    <a:pt x="990" y="317"/>
                    <a:pt x="270" y="11"/>
                  </a:cubicBezTo>
                  <a:cubicBezTo>
                    <a:pt x="251" y="4"/>
                    <a:pt x="232"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2795500" y="1602138"/>
              <a:ext cx="356975" cy="87800"/>
            </a:xfrm>
            <a:custGeom>
              <a:rect b="b" l="l" r="r" t="t"/>
              <a:pathLst>
                <a:path extrusionOk="0" h="3512" w="14279">
                  <a:moveTo>
                    <a:pt x="14054" y="1"/>
                  </a:moveTo>
                  <a:cubicBezTo>
                    <a:pt x="14041" y="1"/>
                    <a:pt x="14028" y="2"/>
                    <a:pt x="14014" y="5"/>
                  </a:cubicBezTo>
                  <a:cubicBezTo>
                    <a:pt x="12996" y="202"/>
                    <a:pt x="12022" y="801"/>
                    <a:pt x="11074" y="1207"/>
                  </a:cubicBezTo>
                  <a:cubicBezTo>
                    <a:pt x="9899" y="1709"/>
                    <a:pt x="8705" y="2171"/>
                    <a:pt x="7477" y="2523"/>
                  </a:cubicBezTo>
                  <a:cubicBezTo>
                    <a:pt x="5644" y="3048"/>
                    <a:pt x="3858" y="3155"/>
                    <a:pt x="2021" y="3155"/>
                  </a:cubicBezTo>
                  <a:cubicBezTo>
                    <a:pt x="1359" y="3155"/>
                    <a:pt x="690" y="3141"/>
                    <a:pt x="10" y="3128"/>
                  </a:cubicBezTo>
                  <a:lnTo>
                    <a:pt x="0" y="3200"/>
                  </a:lnTo>
                  <a:cubicBezTo>
                    <a:pt x="1169" y="3396"/>
                    <a:pt x="2329" y="3511"/>
                    <a:pt x="3486" y="3511"/>
                  </a:cubicBezTo>
                  <a:cubicBezTo>
                    <a:pt x="4759" y="3511"/>
                    <a:pt x="6027" y="3371"/>
                    <a:pt x="7299" y="3045"/>
                  </a:cubicBezTo>
                  <a:cubicBezTo>
                    <a:pt x="8505" y="2733"/>
                    <a:pt x="9679" y="2311"/>
                    <a:pt x="10833" y="1844"/>
                  </a:cubicBezTo>
                  <a:cubicBezTo>
                    <a:pt x="11917" y="1406"/>
                    <a:pt x="13207" y="1015"/>
                    <a:pt x="14142" y="308"/>
                  </a:cubicBezTo>
                  <a:cubicBezTo>
                    <a:pt x="14278" y="205"/>
                    <a:pt x="14218" y="1"/>
                    <a:pt x="140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2857675" y="1707713"/>
              <a:ext cx="308575" cy="210750"/>
            </a:xfrm>
            <a:custGeom>
              <a:rect b="b" l="l" r="r" t="t"/>
              <a:pathLst>
                <a:path extrusionOk="0" h="8430" w="12343">
                  <a:moveTo>
                    <a:pt x="12131" y="1"/>
                  </a:moveTo>
                  <a:cubicBezTo>
                    <a:pt x="12119" y="1"/>
                    <a:pt x="12107" y="2"/>
                    <a:pt x="12094" y="6"/>
                  </a:cubicBezTo>
                  <a:cubicBezTo>
                    <a:pt x="9624" y="724"/>
                    <a:pt x="7302" y="1864"/>
                    <a:pt x="5192" y="3337"/>
                  </a:cubicBezTo>
                  <a:cubicBezTo>
                    <a:pt x="4220" y="4015"/>
                    <a:pt x="3296" y="4759"/>
                    <a:pt x="2430" y="5570"/>
                  </a:cubicBezTo>
                  <a:cubicBezTo>
                    <a:pt x="1625" y="6325"/>
                    <a:pt x="456" y="7271"/>
                    <a:pt x="27" y="8309"/>
                  </a:cubicBezTo>
                  <a:cubicBezTo>
                    <a:pt x="0" y="8372"/>
                    <a:pt x="64" y="8429"/>
                    <a:pt x="124" y="8429"/>
                  </a:cubicBezTo>
                  <a:cubicBezTo>
                    <a:pt x="139" y="8429"/>
                    <a:pt x="154" y="8426"/>
                    <a:pt x="168" y="8417"/>
                  </a:cubicBezTo>
                  <a:cubicBezTo>
                    <a:pt x="643" y="8118"/>
                    <a:pt x="991" y="7630"/>
                    <a:pt x="1380" y="7227"/>
                  </a:cubicBezTo>
                  <a:cubicBezTo>
                    <a:pt x="1823" y="6767"/>
                    <a:pt x="2283" y="6323"/>
                    <a:pt x="2758" y="5897"/>
                  </a:cubicBezTo>
                  <a:cubicBezTo>
                    <a:pt x="3675" y="5075"/>
                    <a:pt x="4649" y="4315"/>
                    <a:pt x="5674" y="3631"/>
                  </a:cubicBezTo>
                  <a:cubicBezTo>
                    <a:pt x="7718" y="2267"/>
                    <a:pt x="9949" y="1229"/>
                    <a:pt x="12204" y="269"/>
                  </a:cubicBezTo>
                  <a:cubicBezTo>
                    <a:pt x="12342" y="210"/>
                    <a:pt x="12264" y="1"/>
                    <a:pt x="12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3120400" y="1586838"/>
              <a:ext cx="88225" cy="132475"/>
            </a:xfrm>
            <a:custGeom>
              <a:rect b="b" l="l" r="r" t="t"/>
              <a:pathLst>
                <a:path extrusionOk="0" h="5299" w="3529">
                  <a:moveTo>
                    <a:pt x="2081" y="509"/>
                  </a:moveTo>
                  <a:cubicBezTo>
                    <a:pt x="2292" y="509"/>
                    <a:pt x="2524" y="587"/>
                    <a:pt x="2787" y="746"/>
                  </a:cubicBezTo>
                  <a:cubicBezTo>
                    <a:pt x="2799" y="753"/>
                    <a:pt x="2810" y="758"/>
                    <a:pt x="2822" y="762"/>
                  </a:cubicBezTo>
                  <a:lnTo>
                    <a:pt x="2822" y="762"/>
                  </a:lnTo>
                  <a:cubicBezTo>
                    <a:pt x="3366" y="1632"/>
                    <a:pt x="3248" y="3157"/>
                    <a:pt x="2845" y="4051"/>
                  </a:cubicBezTo>
                  <a:cubicBezTo>
                    <a:pt x="2600" y="4595"/>
                    <a:pt x="2270" y="4856"/>
                    <a:pt x="1940" y="4856"/>
                  </a:cubicBezTo>
                  <a:cubicBezTo>
                    <a:pt x="1616" y="4856"/>
                    <a:pt x="1293" y="4603"/>
                    <a:pt x="1055" y="4116"/>
                  </a:cubicBezTo>
                  <a:cubicBezTo>
                    <a:pt x="774" y="3545"/>
                    <a:pt x="559" y="2765"/>
                    <a:pt x="673" y="2128"/>
                  </a:cubicBezTo>
                  <a:cubicBezTo>
                    <a:pt x="737" y="1774"/>
                    <a:pt x="920" y="1427"/>
                    <a:pt x="1130" y="1138"/>
                  </a:cubicBezTo>
                  <a:cubicBezTo>
                    <a:pt x="1429" y="727"/>
                    <a:pt x="1726" y="509"/>
                    <a:pt x="2081" y="509"/>
                  </a:cubicBezTo>
                  <a:close/>
                  <a:moveTo>
                    <a:pt x="2166" y="0"/>
                  </a:moveTo>
                  <a:cubicBezTo>
                    <a:pt x="1478" y="0"/>
                    <a:pt x="774" y="746"/>
                    <a:pt x="466" y="1397"/>
                  </a:cubicBezTo>
                  <a:cubicBezTo>
                    <a:pt x="1" y="2374"/>
                    <a:pt x="260" y="3623"/>
                    <a:pt x="800" y="4525"/>
                  </a:cubicBezTo>
                  <a:cubicBezTo>
                    <a:pt x="1097" y="5019"/>
                    <a:pt x="1498" y="5299"/>
                    <a:pt x="1916" y="5299"/>
                  </a:cubicBezTo>
                  <a:cubicBezTo>
                    <a:pt x="2238" y="5299"/>
                    <a:pt x="2569" y="5132"/>
                    <a:pt x="2869" y="4767"/>
                  </a:cubicBezTo>
                  <a:cubicBezTo>
                    <a:pt x="3376" y="4150"/>
                    <a:pt x="3445" y="3338"/>
                    <a:pt x="3489" y="2571"/>
                  </a:cubicBezTo>
                  <a:cubicBezTo>
                    <a:pt x="3529" y="1869"/>
                    <a:pt x="3495" y="1159"/>
                    <a:pt x="3059" y="596"/>
                  </a:cubicBezTo>
                  <a:lnTo>
                    <a:pt x="3059" y="596"/>
                  </a:lnTo>
                  <a:cubicBezTo>
                    <a:pt x="3059" y="566"/>
                    <a:pt x="3051" y="535"/>
                    <a:pt x="3029" y="505"/>
                  </a:cubicBezTo>
                  <a:cubicBezTo>
                    <a:pt x="2768" y="145"/>
                    <a:pt x="2469" y="0"/>
                    <a:pt x="2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3136325" y="1608813"/>
              <a:ext cx="63825" cy="89025"/>
            </a:xfrm>
            <a:custGeom>
              <a:rect b="b" l="l" r="r" t="t"/>
              <a:pathLst>
                <a:path extrusionOk="0" h="3561" w="2553">
                  <a:moveTo>
                    <a:pt x="1387" y="263"/>
                  </a:moveTo>
                  <a:cubicBezTo>
                    <a:pt x="1539" y="263"/>
                    <a:pt x="1703" y="320"/>
                    <a:pt x="1884" y="443"/>
                  </a:cubicBezTo>
                  <a:cubicBezTo>
                    <a:pt x="1891" y="448"/>
                    <a:pt x="1898" y="452"/>
                    <a:pt x="1905" y="455"/>
                  </a:cubicBezTo>
                  <a:lnTo>
                    <a:pt x="1905" y="455"/>
                  </a:lnTo>
                  <a:cubicBezTo>
                    <a:pt x="2302" y="1053"/>
                    <a:pt x="2220" y="2131"/>
                    <a:pt x="1940" y="2756"/>
                  </a:cubicBezTo>
                  <a:cubicBezTo>
                    <a:pt x="1767" y="3144"/>
                    <a:pt x="1525" y="3332"/>
                    <a:pt x="1284" y="3332"/>
                  </a:cubicBezTo>
                  <a:cubicBezTo>
                    <a:pt x="1049" y="3332"/>
                    <a:pt x="814" y="3153"/>
                    <a:pt x="643" y="2807"/>
                  </a:cubicBezTo>
                  <a:cubicBezTo>
                    <a:pt x="445" y="2404"/>
                    <a:pt x="297" y="1861"/>
                    <a:pt x="375" y="1410"/>
                  </a:cubicBezTo>
                  <a:cubicBezTo>
                    <a:pt x="419" y="1164"/>
                    <a:pt x="548" y="922"/>
                    <a:pt x="693" y="721"/>
                  </a:cubicBezTo>
                  <a:cubicBezTo>
                    <a:pt x="902" y="431"/>
                    <a:pt x="1126" y="263"/>
                    <a:pt x="1387" y="263"/>
                  </a:cubicBezTo>
                  <a:close/>
                  <a:moveTo>
                    <a:pt x="1431" y="1"/>
                  </a:moveTo>
                  <a:cubicBezTo>
                    <a:pt x="937" y="1"/>
                    <a:pt x="449" y="586"/>
                    <a:pt x="260" y="1049"/>
                  </a:cubicBezTo>
                  <a:cubicBezTo>
                    <a:pt x="0" y="1687"/>
                    <a:pt x="204" y="2527"/>
                    <a:pt x="561" y="3091"/>
                  </a:cubicBezTo>
                  <a:cubicBezTo>
                    <a:pt x="757" y="3400"/>
                    <a:pt x="1009" y="3560"/>
                    <a:pt x="1267" y="3560"/>
                  </a:cubicBezTo>
                  <a:cubicBezTo>
                    <a:pt x="1500" y="3560"/>
                    <a:pt x="1738" y="3429"/>
                    <a:pt x="1940" y="3155"/>
                  </a:cubicBezTo>
                  <a:cubicBezTo>
                    <a:pt x="2437" y="2484"/>
                    <a:pt x="2553" y="1044"/>
                    <a:pt x="2011" y="359"/>
                  </a:cubicBezTo>
                  <a:lnTo>
                    <a:pt x="2011" y="359"/>
                  </a:lnTo>
                  <a:cubicBezTo>
                    <a:pt x="2010" y="340"/>
                    <a:pt x="2003" y="321"/>
                    <a:pt x="1990" y="305"/>
                  </a:cubicBezTo>
                  <a:cubicBezTo>
                    <a:pt x="1815" y="88"/>
                    <a:pt x="1623" y="1"/>
                    <a:pt x="1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3002575" y="1876088"/>
              <a:ext cx="121775" cy="150300"/>
            </a:xfrm>
            <a:custGeom>
              <a:rect b="b" l="l" r="r" t="t"/>
              <a:pathLst>
                <a:path extrusionOk="0" h="6012" w="4871">
                  <a:moveTo>
                    <a:pt x="1950" y="1"/>
                  </a:moveTo>
                  <a:cubicBezTo>
                    <a:pt x="1549" y="1"/>
                    <a:pt x="1152" y="154"/>
                    <a:pt x="852" y="499"/>
                  </a:cubicBezTo>
                  <a:cubicBezTo>
                    <a:pt x="47" y="1426"/>
                    <a:pt x="0" y="2959"/>
                    <a:pt x="386" y="4065"/>
                  </a:cubicBezTo>
                  <a:cubicBezTo>
                    <a:pt x="775" y="5178"/>
                    <a:pt x="1681" y="6012"/>
                    <a:pt x="2863" y="6012"/>
                  </a:cubicBezTo>
                  <a:cubicBezTo>
                    <a:pt x="2963" y="6012"/>
                    <a:pt x="3064" y="6006"/>
                    <a:pt x="3167" y="5994"/>
                  </a:cubicBezTo>
                  <a:cubicBezTo>
                    <a:pt x="4268" y="5864"/>
                    <a:pt x="4779" y="5176"/>
                    <a:pt x="4868" y="4120"/>
                  </a:cubicBezTo>
                  <a:cubicBezTo>
                    <a:pt x="4870" y="4090"/>
                    <a:pt x="4848" y="4075"/>
                    <a:pt x="4824" y="4075"/>
                  </a:cubicBezTo>
                  <a:cubicBezTo>
                    <a:pt x="4801" y="4075"/>
                    <a:pt x="4776" y="4090"/>
                    <a:pt x="4773" y="4120"/>
                  </a:cubicBezTo>
                  <a:cubicBezTo>
                    <a:pt x="4674" y="5117"/>
                    <a:pt x="4177" y="5725"/>
                    <a:pt x="3156" y="5835"/>
                  </a:cubicBezTo>
                  <a:cubicBezTo>
                    <a:pt x="3062" y="5845"/>
                    <a:pt x="2970" y="5850"/>
                    <a:pt x="2880" y="5850"/>
                  </a:cubicBezTo>
                  <a:cubicBezTo>
                    <a:pt x="1797" y="5850"/>
                    <a:pt x="973" y="5142"/>
                    <a:pt x="583" y="4127"/>
                  </a:cubicBezTo>
                  <a:cubicBezTo>
                    <a:pt x="268" y="3305"/>
                    <a:pt x="222" y="2366"/>
                    <a:pt x="500" y="1525"/>
                  </a:cubicBezTo>
                  <a:cubicBezTo>
                    <a:pt x="620" y="1157"/>
                    <a:pt x="807" y="718"/>
                    <a:pt x="1113" y="462"/>
                  </a:cubicBezTo>
                  <a:cubicBezTo>
                    <a:pt x="1362" y="253"/>
                    <a:pt x="1651" y="164"/>
                    <a:pt x="1942" y="164"/>
                  </a:cubicBezTo>
                  <a:cubicBezTo>
                    <a:pt x="2491" y="164"/>
                    <a:pt x="3048" y="483"/>
                    <a:pt x="3359" y="923"/>
                  </a:cubicBezTo>
                  <a:cubicBezTo>
                    <a:pt x="3371" y="940"/>
                    <a:pt x="3388" y="948"/>
                    <a:pt x="3405" y="948"/>
                  </a:cubicBezTo>
                  <a:cubicBezTo>
                    <a:pt x="3442" y="948"/>
                    <a:pt x="3477" y="911"/>
                    <a:pt x="3453" y="868"/>
                  </a:cubicBezTo>
                  <a:cubicBezTo>
                    <a:pt x="3136" y="330"/>
                    <a:pt x="2538" y="1"/>
                    <a:pt x="19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3088375" y="1871913"/>
              <a:ext cx="144650" cy="32500"/>
            </a:xfrm>
            <a:custGeom>
              <a:rect b="b" l="l" r="r" t="t"/>
              <a:pathLst>
                <a:path extrusionOk="0" h="1300" w="5786">
                  <a:moveTo>
                    <a:pt x="5687" y="0"/>
                  </a:moveTo>
                  <a:cubicBezTo>
                    <a:pt x="5677" y="0"/>
                    <a:pt x="5666" y="2"/>
                    <a:pt x="5655" y="7"/>
                  </a:cubicBezTo>
                  <a:cubicBezTo>
                    <a:pt x="4797" y="350"/>
                    <a:pt x="3991" y="752"/>
                    <a:pt x="3072" y="925"/>
                  </a:cubicBezTo>
                  <a:cubicBezTo>
                    <a:pt x="2515" y="1029"/>
                    <a:pt x="1959" y="1073"/>
                    <a:pt x="1401" y="1073"/>
                  </a:cubicBezTo>
                  <a:cubicBezTo>
                    <a:pt x="960" y="1073"/>
                    <a:pt x="519" y="1046"/>
                    <a:pt x="74" y="1000"/>
                  </a:cubicBezTo>
                  <a:cubicBezTo>
                    <a:pt x="73" y="1000"/>
                    <a:pt x="71" y="1000"/>
                    <a:pt x="69" y="1000"/>
                  </a:cubicBezTo>
                  <a:cubicBezTo>
                    <a:pt x="11" y="1000"/>
                    <a:pt x="1" y="1097"/>
                    <a:pt x="60" y="1111"/>
                  </a:cubicBezTo>
                  <a:cubicBezTo>
                    <a:pt x="602" y="1235"/>
                    <a:pt x="1190" y="1300"/>
                    <a:pt x="1790" y="1300"/>
                  </a:cubicBezTo>
                  <a:cubicBezTo>
                    <a:pt x="3189" y="1300"/>
                    <a:pt x="4648" y="946"/>
                    <a:pt x="5721" y="166"/>
                  </a:cubicBezTo>
                  <a:cubicBezTo>
                    <a:pt x="5786" y="119"/>
                    <a:pt x="5761" y="0"/>
                    <a:pt x="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3032825" y="1893363"/>
              <a:ext cx="221425" cy="95900"/>
            </a:xfrm>
            <a:custGeom>
              <a:rect b="b" l="l" r="r" t="t"/>
              <a:pathLst>
                <a:path extrusionOk="0" h="3836" w="8857">
                  <a:moveTo>
                    <a:pt x="1876" y="0"/>
                  </a:moveTo>
                  <a:cubicBezTo>
                    <a:pt x="1871" y="0"/>
                    <a:pt x="1865" y="1"/>
                    <a:pt x="1858" y="3"/>
                  </a:cubicBezTo>
                  <a:cubicBezTo>
                    <a:pt x="243" y="470"/>
                    <a:pt x="1" y="2911"/>
                    <a:pt x="1546" y="3637"/>
                  </a:cubicBezTo>
                  <a:cubicBezTo>
                    <a:pt x="1843" y="3777"/>
                    <a:pt x="2162" y="3836"/>
                    <a:pt x="2484" y="3836"/>
                  </a:cubicBezTo>
                  <a:cubicBezTo>
                    <a:pt x="3015" y="3836"/>
                    <a:pt x="3555" y="3677"/>
                    <a:pt x="4022" y="3459"/>
                  </a:cubicBezTo>
                  <a:cubicBezTo>
                    <a:pt x="5536" y="2755"/>
                    <a:pt x="6970" y="2334"/>
                    <a:pt x="8652" y="2334"/>
                  </a:cubicBezTo>
                  <a:cubicBezTo>
                    <a:pt x="8689" y="2334"/>
                    <a:pt x="8726" y="2334"/>
                    <a:pt x="8764" y="2335"/>
                  </a:cubicBezTo>
                  <a:cubicBezTo>
                    <a:pt x="8764" y="2335"/>
                    <a:pt x="8765" y="2335"/>
                    <a:pt x="8765" y="2335"/>
                  </a:cubicBezTo>
                  <a:cubicBezTo>
                    <a:pt x="8856" y="2335"/>
                    <a:pt x="8856" y="2196"/>
                    <a:pt x="8764" y="2191"/>
                  </a:cubicBezTo>
                  <a:cubicBezTo>
                    <a:pt x="8545" y="2180"/>
                    <a:pt x="8326" y="2174"/>
                    <a:pt x="8107" y="2174"/>
                  </a:cubicBezTo>
                  <a:cubicBezTo>
                    <a:pt x="7419" y="2174"/>
                    <a:pt x="6736" y="2236"/>
                    <a:pt x="6060" y="2397"/>
                  </a:cubicBezTo>
                  <a:cubicBezTo>
                    <a:pt x="5212" y="2600"/>
                    <a:pt x="4507" y="3006"/>
                    <a:pt x="3710" y="3330"/>
                  </a:cubicBezTo>
                  <a:cubicBezTo>
                    <a:pt x="3342" y="3480"/>
                    <a:pt x="2914" y="3579"/>
                    <a:pt x="2498" y="3579"/>
                  </a:cubicBezTo>
                  <a:cubicBezTo>
                    <a:pt x="1866" y="3579"/>
                    <a:pt x="1261" y="3351"/>
                    <a:pt x="931" y="2730"/>
                  </a:cubicBezTo>
                  <a:cubicBezTo>
                    <a:pt x="410" y="1748"/>
                    <a:pt x="1011" y="602"/>
                    <a:pt x="1907" y="118"/>
                  </a:cubicBezTo>
                  <a:cubicBezTo>
                    <a:pt x="1964" y="88"/>
                    <a:pt x="1934" y="0"/>
                    <a:pt x="1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3211250" y="1867663"/>
              <a:ext cx="68625" cy="80850"/>
            </a:xfrm>
            <a:custGeom>
              <a:rect b="b" l="l" r="r" t="t"/>
              <a:pathLst>
                <a:path extrusionOk="0" h="3234" w="2745">
                  <a:moveTo>
                    <a:pt x="1337" y="0"/>
                  </a:moveTo>
                  <a:cubicBezTo>
                    <a:pt x="1153" y="0"/>
                    <a:pt x="970" y="54"/>
                    <a:pt x="810" y="178"/>
                  </a:cubicBezTo>
                  <a:cubicBezTo>
                    <a:pt x="746" y="228"/>
                    <a:pt x="801" y="337"/>
                    <a:pt x="873" y="337"/>
                  </a:cubicBezTo>
                  <a:cubicBezTo>
                    <a:pt x="882" y="337"/>
                    <a:pt x="891" y="335"/>
                    <a:pt x="900" y="332"/>
                  </a:cubicBezTo>
                  <a:cubicBezTo>
                    <a:pt x="1043" y="278"/>
                    <a:pt x="1186" y="252"/>
                    <a:pt x="1323" y="252"/>
                  </a:cubicBezTo>
                  <a:cubicBezTo>
                    <a:pt x="1777" y="252"/>
                    <a:pt x="2169" y="537"/>
                    <a:pt x="2315" y="1037"/>
                  </a:cubicBezTo>
                  <a:cubicBezTo>
                    <a:pt x="2464" y="1553"/>
                    <a:pt x="2381" y="2628"/>
                    <a:pt x="1874" y="2923"/>
                  </a:cubicBezTo>
                  <a:cubicBezTo>
                    <a:pt x="1757" y="2992"/>
                    <a:pt x="1634" y="3022"/>
                    <a:pt x="1511" y="3022"/>
                  </a:cubicBezTo>
                  <a:cubicBezTo>
                    <a:pt x="1097" y="3022"/>
                    <a:pt x="690" y="2677"/>
                    <a:pt x="558" y="2284"/>
                  </a:cubicBezTo>
                  <a:cubicBezTo>
                    <a:pt x="347" y="1658"/>
                    <a:pt x="582" y="984"/>
                    <a:pt x="777" y="382"/>
                  </a:cubicBezTo>
                  <a:cubicBezTo>
                    <a:pt x="795" y="326"/>
                    <a:pt x="752" y="290"/>
                    <a:pt x="706" y="290"/>
                  </a:cubicBezTo>
                  <a:cubicBezTo>
                    <a:pt x="676" y="290"/>
                    <a:pt x="645" y="306"/>
                    <a:pt x="631" y="342"/>
                  </a:cubicBezTo>
                  <a:cubicBezTo>
                    <a:pt x="344" y="1092"/>
                    <a:pt x="1" y="2126"/>
                    <a:pt x="631" y="2807"/>
                  </a:cubicBezTo>
                  <a:cubicBezTo>
                    <a:pt x="865" y="3060"/>
                    <a:pt x="1216" y="3233"/>
                    <a:pt x="1552" y="3233"/>
                  </a:cubicBezTo>
                  <a:cubicBezTo>
                    <a:pt x="1793" y="3233"/>
                    <a:pt x="2027" y="3144"/>
                    <a:pt x="2203" y="2930"/>
                  </a:cubicBezTo>
                  <a:cubicBezTo>
                    <a:pt x="2663" y="2375"/>
                    <a:pt x="2745" y="1268"/>
                    <a:pt x="2393" y="644"/>
                  </a:cubicBezTo>
                  <a:cubicBezTo>
                    <a:pt x="2185" y="277"/>
                    <a:pt x="1756" y="0"/>
                    <a:pt x="1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3227325" y="1885788"/>
              <a:ext cx="38125" cy="44450"/>
            </a:xfrm>
            <a:custGeom>
              <a:rect b="b" l="l" r="r" t="t"/>
              <a:pathLst>
                <a:path extrusionOk="0" h="1778" w="1525">
                  <a:moveTo>
                    <a:pt x="719" y="252"/>
                  </a:moveTo>
                  <a:cubicBezTo>
                    <a:pt x="936" y="252"/>
                    <a:pt x="1116" y="352"/>
                    <a:pt x="1191" y="611"/>
                  </a:cubicBezTo>
                  <a:cubicBezTo>
                    <a:pt x="1262" y="850"/>
                    <a:pt x="1230" y="1384"/>
                    <a:pt x="992" y="1525"/>
                  </a:cubicBezTo>
                  <a:cubicBezTo>
                    <a:pt x="939" y="1556"/>
                    <a:pt x="884" y="1569"/>
                    <a:pt x="829" y="1569"/>
                  </a:cubicBezTo>
                  <a:cubicBezTo>
                    <a:pt x="635" y="1569"/>
                    <a:pt x="443" y="1400"/>
                    <a:pt x="384" y="1220"/>
                  </a:cubicBezTo>
                  <a:cubicBezTo>
                    <a:pt x="279" y="913"/>
                    <a:pt x="395" y="573"/>
                    <a:pt x="485" y="276"/>
                  </a:cubicBezTo>
                  <a:lnTo>
                    <a:pt x="485" y="276"/>
                  </a:lnTo>
                  <a:cubicBezTo>
                    <a:pt x="491" y="277"/>
                    <a:pt x="497" y="278"/>
                    <a:pt x="504" y="278"/>
                  </a:cubicBezTo>
                  <a:cubicBezTo>
                    <a:pt x="511" y="278"/>
                    <a:pt x="518" y="277"/>
                    <a:pt x="526" y="275"/>
                  </a:cubicBezTo>
                  <a:cubicBezTo>
                    <a:pt x="592" y="260"/>
                    <a:pt x="657" y="252"/>
                    <a:pt x="719" y="252"/>
                  </a:cubicBezTo>
                  <a:close/>
                  <a:moveTo>
                    <a:pt x="728" y="1"/>
                  </a:moveTo>
                  <a:cubicBezTo>
                    <a:pt x="621" y="1"/>
                    <a:pt x="519" y="36"/>
                    <a:pt x="436" y="122"/>
                  </a:cubicBezTo>
                  <a:cubicBezTo>
                    <a:pt x="420" y="138"/>
                    <a:pt x="412" y="158"/>
                    <a:pt x="410" y="177"/>
                  </a:cubicBezTo>
                  <a:lnTo>
                    <a:pt x="410" y="177"/>
                  </a:lnTo>
                  <a:cubicBezTo>
                    <a:pt x="382" y="179"/>
                    <a:pt x="355" y="195"/>
                    <a:pt x="341" y="228"/>
                  </a:cubicBezTo>
                  <a:cubicBezTo>
                    <a:pt x="176" y="630"/>
                    <a:pt x="1" y="1177"/>
                    <a:pt x="341" y="1543"/>
                  </a:cubicBezTo>
                  <a:cubicBezTo>
                    <a:pt x="472" y="1683"/>
                    <a:pt x="666" y="1778"/>
                    <a:pt x="854" y="1778"/>
                  </a:cubicBezTo>
                  <a:cubicBezTo>
                    <a:pt x="990" y="1778"/>
                    <a:pt x="1123" y="1728"/>
                    <a:pt x="1224" y="1608"/>
                  </a:cubicBezTo>
                  <a:cubicBezTo>
                    <a:pt x="1476" y="1305"/>
                    <a:pt x="1524" y="708"/>
                    <a:pt x="1330" y="366"/>
                  </a:cubicBezTo>
                  <a:cubicBezTo>
                    <a:pt x="1221" y="174"/>
                    <a:pt x="964" y="1"/>
                    <a:pt x="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3"/>
            <p:cNvSpPr/>
            <p:nvPr/>
          </p:nvSpPr>
          <p:spPr>
            <a:xfrm>
              <a:off x="3103425" y="2059088"/>
              <a:ext cx="171875" cy="49075"/>
            </a:xfrm>
            <a:custGeom>
              <a:rect b="b" l="l" r="r" t="t"/>
              <a:pathLst>
                <a:path extrusionOk="0" h="1963" w="6875">
                  <a:moveTo>
                    <a:pt x="2928" y="1"/>
                  </a:moveTo>
                  <a:cubicBezTo>
                    <a:pt x="2537" y="1"/>
                    <a:pt x="2152" y="75"/>
                    <a:pt x="1802" y="269"/>
                  </a:cubicBezTo>
                  <a:cubicBezTo>
                    <a:pt x="1125" y="643"/>
                    <a:pt x="735" y="1372"/>
                    <a:pt x="83" y="1790"/>
                  </a:cubicBezTo>
                  <a:cubicBezTo>
                    <a:pt x="0" y="1843"/>
                    <a:pt x="51" y="1962"/>
                    <a:pt x="128" y="1962"/>
                  </a:cubicBezTo>
                  <a:cubicBezTo>
                    <a:pt x="143" y="1962"/>
                    <a:pt x="158" y="1958"/>
                    <a:pt x="174" y="1948"/>
                  </a:cubicBezTo>
                  <a:cubicBezTo>
                    <a:pt x="613" y="1670"/>
                    <a:pt x="926" y="1301"/>
                    <a:pt x="1291" y="941"/>
                  </a:cubicBezTo>
                  <a:cubicBezTo>
                    <a:pt x="1798" y="443"/>
                    <a:pt x="2319" y="215"/>
                    <a:pt x="2958" y="215"/>
                  </a:cubicBezTo>
                  <a:cubicBezTo>
                    <a:pt x="3101" y="215"/>
                    <a:pt x="3251" y="226"/>
                    <a:pt x="3407" y="249"/>
                  </a:cubicBezTo>
                  <a:cubicBezTo>
                    <a:pt x="4642" y="427"/>
                    <a:pt x="5631" y="1125"/>
                    <a:pt x="6743" y="1618"/>
                  </a:cubicBezTo>
                  <a:cubicBezTo>
                    <a:pt x="6755" y="1623"/>
                    <a:pt x="6766" y="1625"/>
                    <a:pt x="6777" y="1625"/>
                  </a:cubicBezTo>
                  <a:cubicBezTo>
                    <a:pt x="6839" y="1625"/>
                    <a:pt x="6875" y="1543"/>
                    <a:pt x="6813" y="1497"/>
                  </a:cubicBezTo>
                  <a:cubicBezTo>
                    <a:pt x="5845" y="779"/>
                    <a:pt x="4512" y="151"/>
                    <a:pt x="3307" y="22"/>
                  </a:cubicBezTo>
                  <a:cubicBezTo>
                    <a:pt x="3181" y="8"/>
                    <a:pt x="3054" y="1"/>
                    <a:pt x="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3124400" y="1981238"/>
              <a:ext cx="176225" cy="32900"/>
            </a:xfrm>
            <a:custGeom>
              <a:rect b="b" l="l" r="r" t="t"/>
              <a:pathLst>
                <a:path extrusionOk="0" h="1316" w="7049">
                  <a:moveTo>
                    <a:pt x="139" y="0"/>
                  </a:moveTo>
                  <a:cubicBezTo>
                    <a:pt x="97" y="0"/>
                    <a:pt x="55" y="1"/>
                    <a:pt x="12" y="2"/>
                  </a:cubicBezTo>
                  <a:lnTo>
                    <a:pt x="1" y="86"/>
                  </a:lnTo>
                  <a:cubicBezTo>
                    <a:pt x="1189" y="274"/>
                    <a:pt x="2362" y="494"/>
                    <a:pt x="3538" y="753"/>
                  </a:cubicBezTo>
                  <a:cubicBezTo>
                    <a:pt x="4571" y="980"/>
                    <a:pt x="5693" y="1316"/>
                    <a:pt x="6764" y="1316"/>
                  </a:cubicBezTo>
                  <a:cubicBezTo>
                    <a:pt x="6822" y="1316"/>
                    <a:pt x="6880" y="1315"/>
                    <a:pt x="6937" y="1313"/>
                  </a:cubicBezTo>
                  <a:cubicBezTo>
                    <a:pt x="7023" y="1310"/>
                    <a:pt x="7049" y="1178"/>
                    <a:pt x="6959" y="1158"/>
                  </a:cubicBezTo>
                  <a:cubicBezTo>
                    <a:pt x="5755" y="890"/>
                    <a:pt x="4518" y="736"/>
                    <a:pt x="3308" y="480"/>
                  </a:cubicBezTo>
                  <a:cubicBezTo>
                    <a:pt x="2271" y="260"/>
                    <a:pt x="1205"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3259025" y="2011438"/>
              <a:ext cx="62000" cy="98700"/>
            </a:xfrm>
            <a:custGeom>
              <a:rect b="b" l="l" r="r" t="t"/>
              <a:pathLst>
                <a:path extrusionOk="0" h="3948" w="2480">
                  <a:moveTo>
                    <a:pt x="1334" y="238"/>
                  </a:moveTo>
                  <a:cubicBezTo>
                    <a:pt x="1699" y="238"/>
                    <a:pt x="2057" y="523"/>
                    <a:pt x="2180" y="923"/>
                  </a:cubicBezTo>
                  <a:cubicBezTo>
                    <a:pt x="2286" y="1269"/>
                    <a:pt x="2260" y="1675"/>
                    <a:pt x="2245" y="2034"/>
                  </a:cubicBezTo>
                  <a:cubicBezTo>
                    <a:pt x="2224" y="2527"/>
                    <a:pt x="2182" y="3106"/>
                    <a:pt x="1801" y="3472"/>
                  </a:cubicBezTo>
                  <a:cubicBezTo>
                    <a:pt x="1612" y="3654"/>
                    <a:pt x="1387" y="3745"/>
                    <a:pt x="1167" y="3745"/>
                  </a:cubicBezTo>
                  <a:cubicBezTo>
                    <a:pt x="914" y="3745"/>
                    <a:pt x="667" y="3625"/>
                    <a:pt x="484" y="3385"/>
                  </a:cubicBezTo>
                  <a:lnTo>
                    <a:pt x="484" y="3385"/>
                  </a:lnTo>
                  <a:cubicBezTo>
                    <a:pt x="489" y="3376"/>
                    <a:pt x="490" y="3364"/>
                    <a:pt x="486" y="3352"/>
                  </a:cubicBezTo>
                  <a:cubicBezTo>
                    <a:pt x="221" y="2494"/>
                    <a:pt x="128" y="1159"/>
                    <a:pt x="819" y="463"/>
                  </a:cubicBezTo>
                  <a:cubicBezTo>
                    <a:pt x="974" y="306"/>
                    <a:pt x="1155" y="238"/>
                    <a:pt x="1334" y="238"/>
                  </a:cubicBezTo>
                  <a:close/>
                  <a:moveTo>
                    <a:pt x="1411" y="0"/>
                  </a:moveTo>
                  <a:cubicBezTo>
                    <a:pt x="951" y="0"/>
                    <a:pt x="538" y="411"/>
                    <a:pt x="346" y="877"/>
                  </a:cubicBezTo>
                  <a:cubicBezTo>
                    <a:pt x="43" y="1613"/>
                    <a:pt x="0" y="2680"/>
                    <a:pt x="391" y="3392"/>
                  </a:cubicBezTo>
                  <a:cubicBezTo>
                    <a:pt x="400" y="3408"/>
                    <a:pt x="414" y="3416"/>
                    <a:pt x="428" y="3417"/>
                  </a:cubicBezTo>
                  <a:lnTo>
                    <a:pt x="428" y="3417"/>
                  </a:lnTo>
                  <a:cubicBezTo>
                    <a:pt x="603" y="3779"/>
                    <a:pt x="901" y="3948"/>
                    <a:pt x="1215" y="3948"/>
                  </a:cubicBezTo>
                  <a:cubicBezTo>
                    <a:pt x="1521" y="3948"/>
                    <a:pt x="1841" y="3787"/>
                    <a:pt x="2076" y="3488"/>
                  </a:cubicBezTo>
                  <a:cubicBezTo>
                    <a:pt x="2479" y="2972"/>
                    <a:pt x="2469" y="2220"/>
                    <a:pt x="2456" y="1599"/>
                  </a:cubicBezTo>
                  <a:cubicBezTo>
                    <a:pt x="2446" y="1093"/>
                    <a:pt x="2383" y="546"/>
                    <a:pt x="1962" y="210"/>
                  </a:cubicBezTo>
                  <a:cubicBezTo>
                    <a:pt x="1778" y="63"/>
                    <a:pt x="1591" y="0"/>
                    <a:pt x="1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3268150" y="2026488"/>
              <a:ext cx="43775" cy="68725"/>
            </a:xfrm>
            <a:custGeom>
              <a:rect b="b" l="l" r="r" t="t"/>
              <a:pathLst>
                <a:path extrusionOk="0" h="2749" w="1751">
                  <a:moveTo>
                    <a:pt x="962" y="215"/>
                  </a:moveTo>
                  <a:cubicBezTo>
                    <a:pt x="1195" y="215"/>
                    <a:pt x="1417" y="400"/>
                    <a:pt x="1498" y="665"/>
                  </a:cubicBezTo>
                  <a:cubicBezTo>
                    <a:pt x="1570" y="897"/>
                    <a:pt x="1551" y="1171"/>
                    <a:pt x="1541" y="1413"/>
                  </a:cubicBezTo>
                  <a:cubicBezTo>
                    <a:pt x="1527" y="1735"/>
                    <a:pt x="1501" y="2129"/>
                    <a:pt x="1247" y="2367"/>
                  </a:cubicBezTo>
                  <a:cubicBezTo>
                    <a:pt x="1120" y="2486"/>
                    <a:pt x="970" y="2548"/>
                    <a:pt x="823" y="2548"/>
                  </a:cubicBezTo>
                  <a:cubicBezTo>
                    <a:pt x="667" y="2548"/>
                    <a:pt x="514" y="2479"/>
                    <a:pt x="392" y="2335"/>
                  </a:cubicBezTo>
                  <a:lnTo>
                    <a:pt x="392" y="2335"/>
                  </a:lnTo>
                  <a:cubicBezTo>
                    <a:pt x="394" y="2327"/>
                    <a:pt x="395" y="2317"/>
                    <a:pt x="392" y="2306"/>
                  </a:cubicBezTo>
                  <a:cubicBezTo>
                    <a:pt x="242" y="1723"/>
                    <a:pt x="151" y="833"/>
                    <a:pt x="624" y="364"/>
                  </a:cubicBezTo>
                  <a:cubicBezTo>
                    <a:pt x="729" y="260"/>
                    <a:pt x="847" y="215"/>
                    <a:pt x="962" y="215"/>
                  </a:cubicBezTo>
                  <a:close/>
                  <a:moveTo>
                    <a:pt x="1015" y="1"/>
                  </a:moveTo>
                  <a:cubicBezTo>
                    <a:pt x="705" y="1"/>
                    <a:pt x="414" y="254"/>
                    <a:pt x="272" y="573"/>
                  </a:cubicBezTo>
                  <a:cubicBezTo>
                    <a:pt x="48" y="1078"/>
                    <a:pt x="0" y="1861"/>
                    <a:pt x="297" y="2345"/>
                  </a:cubicBezTo>
                  <a:cubicBezTo>
                    <a:pt x="306" y="2360"/>
                    <a:pt x="320" y="2368"/>
                    <a:pt x="333" y="2370"/>
                  </a:cubicBezTo>
                  <a:lnTo>
                    <a:pt x="333" y="2370"/>
                  </a:lnTo>
                  <a:cubicBezTo>
                    <a:pt x="450" y="2627"/>
                    <a:pt x="659" y="2749"/>
                    <a:pt x="881" y="2749"/>
                  </a:cubicBezTo>
                  <a:cubicBezTo>
                    <a:pt x="1092" y="2749"/>
                    <a:pt x="1315" y="2638"/>
                    <a:pt x="1479" y="2430"/>
                  </a:cubicBezTo>
                  <a:cubicBezTo>
                    <a:pt x="1738" y="2103"/>
                    <a:pt x="1749" y="1654"/>
                    <a:pt x="1749" y="1256"/>
                  </a:cubicBezTo>
                  <a:cubicBezTo>
                    <a:pt x="1751" y="888"/>
                    <a:pt x="1742" y="457"/>
                    <a:pt x="1450" y="186"/>
                  </a:cubicBezTo>
                  <a:cubicBezTo>
                    <a:pt x="1309" y="56"/>
                    <a:pt x="1160" y="1"/>
                    <a:pt x="1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2282350" y="1433163"/>
              <a:ext cx="115225" cy="516500"/>
            </a:xfrm>
            <a:custGeom>
              <a:rect b="b" l="l" r="r" t="t"/>
              <a:pathLst>
                <a:path extrusionOk="0" h="20660" w="4609">
                  <a:moveTo>
                    <a:pt x="1316" y="0"/>
                  </a:moveTo>
                  <a:cubicBezTo>
                    <a:pt x="1255" y="0"/>
                    <a:pt x="1187" y="59"/>
                    <a:pt x="1206" y="131"/>
                  </a:cubicBezTo>
                  <a:cubicBezTo>
                    <a:pt x="1707" y="1968"/>
                    <a:pt x="2343" y="3746"/>
                    <a:pt x="2707" y="5620"/>
                  </a:cubicBezTo>
                  <a:cubicBezTo>
                    <a:pt x="3068" y="7482"/>
                    <a:pt x="3254" y="9395"/>
                    <a:pt x="3134" y="11291"/>
                  </a:cubicBezTo>
                  <a:cubicBezTo>
                    <a:pt x="2924" y="14603"/>
                    <a:pt x="1863" y="17869"/>
                    <a:pt x="0" y="20618"/>
                  </a:cubicBezTo>
                  <a:lnTo>
                    <a:pt x="53" y="20659"/>
                  </a:lnTo>
                  <a:cubicBezTo>
                    <a:pt x="4609" y="15138"/>
                    <a:pt x="4114" y="6262"/>
                    <a:pt x="1393" y="53"/>
                  </a:cubicBezTo>
                  <a:cubicBezTo>
                    <a:pt x="1378" y="16"/>
                    <a:pt x="1348" y="0"/>
                    <a:pt x="1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2483400" y="1326338"/>
              <a:ext cx="124900" cy="252675"/>
            </a:xfrm>
            <a:custGeom>
              <a:rect b="b" l="l" r="r" t="t"/>
              <a:pathLst>
                <a:path extrusionOk="0" h="10107" w="4996">
                  <a:moveTo>
                    <a:pt x="18" y="0"/>
                  </a:moveTo>
                  <a:lnTo>
                    <a:pt x="1" y="29"/>
                  </a:lnTo>
                  <a:cubicBezTo>
                    <a:pt x="1997" y="1557"/>
                    <a:pt x="2304" y="4244"/>
                    <a:pt x="2836" y="6526"/>
                  </a:cubicBezTo>
                  <a:cubicBezTo>
                    <a:pt x="2943" y="6985"/>
                    <a:pt x="3663" y="10106"/>
                    <a:pt x="4588" y="10106"/>
                  </a:cubicBezTo>
                  <a:cubicBezTo>
                    <a:pt x="4705" y="10106"/>
                    <a:pt x="4824" y="10057"/>
                    <a:pt x="4946" y="9947"/>
                  </a:cubicBezTo>
                  <a:cubicBezTo>
                    <a:pt x="4996" y="9902"/>
                    <a:pt x="4956" y="9809"/>
                    <a:pt x="4894" y="9809"/>
                  </a:cubicBezTo>
                  <a:cubicBezTo>
                    <a:pt x="4885" y="9809"/>
                    <a:pt x="4877" y="9810"/>
                    <a:pt x="4868" y="9814"/>
                  </a:cubicBezTo>
                  <a:cubicBezTo>
                    <a:pt x="4813" y="9837"/>
                    <a:pt x="4759" y="9847"/>
                    <a:pt x="4705" y="9847"/>
                  </a:cubicBezTo>
                  <a:cubicBezTo>
                    <a:pt x="3515" y="9847"/>
                    <a:pt x="2609" y="4504"/>
                    <a:pt x="2395" y="3775"/>
                  </a:cubicBezTo>
                  <a:cubicBezTo>
                    <a:pt x="1970" y="2327"/>
                    <a:pt x="1327" y="848"/>
                    <a:pt x="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2287550" y="1325663"/>
              <a:ext cx="226900" cy="126425"/>
            </a:xfrm>
            <a:custGeom>
              <a:rect b="b" l="l" r="r" t="t"/>
              <a:pathLst>
                <a:path extrusionOk="0" h="5057" w="9076">
                  <a:moveTo>
                    <a:pt x="6925" y="219"/>
                  </a:moveTo>
                  <a:cubicBezTo>
                    <a:pt x="7223" y="219"/>
                    <a:pt x="7518" y="252"/>
                    <a:pt x="7784" y="346"/>
                  </a:cubicBezTo>
                  <a:cubicBezTo>
                    <a:pt x="8757" y="691"/>
                    <a:pt x="8438" y="1588"/>
                    <a:pt x="8040" y="2282"/>
                  </a:cubicBezTo>
                  <a:cubicBezTo>
                    <a:pt x="8032" y="2295"/>
                    <a:pt x="8029" y="2309"/>
                    <a:pt x="8029" y="2322"/>
                  </a:cubicBezTo>
                  <a:lnTo>
                    <a:pt x="8029" y="2322"/>
                  </a:lnTo>
                  <a:cubicBezTo>
                    <a:pt x="6904" y="3639"/>
                    <a:pt x="4888" y="4739"/>
                    <a:pt x="3168" y="4845"/>
                  </a:cubicBezTo>
                  <a:cubicBezTo>
                    <a:pt x="3102" y="4848"/>
                    <a:pt x="3036" y="4851"/>
                    <a:pt x="2968" y="4851"/>
                  </a:cubicBezTo>
                  <a:cubicBezTo>
                    <a:pt x="1916" y="4851"/>
                    <a:pt x="590" y="4365"/>
                    <a:pt x="1038" y="3074"/>
                  </a:cubicBezTo>
                  <a:cubicBezTo>
                    <a:pt x="1279" y="2383"/>
                    <a:pt x="1950" y="1861"/>
                    <a:pt x="2549" y="1496"/>
                  </a:cubicBezTo>
                  <a:cubicBezTo>
                    <a:pt x="3571" y="876"/>
                    <a:pt x="4784" y="483"/>
                    <a:pt x="5964" y="305"/>
                  </a:cubicBezTo>
                  <a:cubicBezTo>
                    <a:pt x="6265" y="260"/>
                    <a:pt x="6597" y="219"/>
                    <a:pt x="6925" y="219"/>
                  </a:cubicBezTo>
                  <a:close/>
                  <a:moveTo>
                    <a:pt x="6764" y="1"/>
                  </a:moveTo>
                  <a:cubicBezTo>
                    <a:pt x="5118" y="1"/>
                    <a:pt x="3249" y="673"/>
                    <a:pt x="1983" y="1623"/>
                  </a:cubicBezTo>
                  <a:cubicBezTo>
                    <a:pt x="860" y="2465"/>
                    <a:pt x="1" y="4221"/>
                    <a:pt x="1791" y="4861"/>
                  </a:cubicBezTo>
                  <a:cubicBezTo>
                    <a:pt x="2165" y="4996"/>
                    <a:pt x="2566" y="5056"/>
                    <a:pt x="2978" y="5056"/>
                  </a:cubicBezTo>
                  <a:cubicBezTo>
                    <a:pt x="4884" y="5056"/>
                    <a:pt x="7049" y="3755"/>
                    <a:pt x="8121" y="2407"/>
                  </a:cubicBezTo>
                  <a:lnTo>
                    <a:pt x="8121" y="2407"/>
                  </a:lnTo>
                  <a:cubicBezTo>
                    <a:pt x="8137" y="2405"/>
                    <a:pt x="8153" y="2397"/>
                    <a:pt x="8167" y="2381"/>
                  </a:cubicBezTo>
                  <a:cubicBezTo>
                    <a:pt x="9076" y="1248"/>
                    <a:pt x="8671" y="139"/>
                    <a:pt x="7229" y="20"/>
                  </a:cubicBezTo>
                  <a:cubicBezTo>
                    <a:pt x="7077" y="7"/>
                    <a:pt x="6921" y="1"/>
                    <a:pt x="6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2320175" y="1342838"/>
              <a:ext cx="164625" cy="92550"/>
            </a:xfrm>
            <a:custGeom>
              <a:rect b="b" l="l" r="r" t="t"/>
              <a:pathLst>
                <a:path extrusionOk="0" h="3702" w="6585">
                  <a:moveTo>
                    <a:pt x="4978" y="272"/>
                  </a:moveTo>
                  <a:cubicBezTo>
                    <a:pt x="5801" y="272"/>
                    <a:pt x="6318" y="605"/>
                    <a:pt x="5768" y="1654"/>
                  </a:cubicBezTo>
                  <a:cubicBezTo>
                    <a:pt x="5761" y="1668"/>
                    <a:pt x="5758" y="1681"/>
                    <a:pt x="5757" y="1694"/>
                  </a:cubicBezTo>
                  <a:lnTo>
                    <a:pt x="5757" y="1694"/>
                  </a:lnTo>
                  <a:cubicBezTo>
                    <a:pt x="5010" y="2512"/>
                    <a:pt x="3810" y="3229"/>
                    <a:pt x="2723" y="3426"/>
                  </a:cubicBezTo>
                  <a:cubicBezTo>
                    <a:pt x="2524" y="3463"/>
                    <a:pt x="2280" y="3498"/>
                    <a:pt x="2040" y="3498"/>
                  </a:cubicBezTo>
                  <a:cubicBezTo>
                    <a:pt x="1800" y="3498"/>
                    <a:pt x="1565" y="3462"/>
                    <a:pt x="1386" y="3356"/>
                  </a:cubicBezTo>
                  <a:cubicBezTo>
                    <a:pt x="992" y="3119"/>
                    <a:pt x="627" y="2492"/>
                    <a:pt x="893" y="2035"/>
                  </a:cubicBezTo>
                  <a:cubicBezTo>
                    <a:pt x="1129" y="1627"/>
                    <a:pt x="1530" y="1330"/>
                    <a:pt x="1925" y="1093"/>
                  </a:cubicBezTo>
                  <a:cubicBezTo>
                    <a:pt x="2412" y="803"/>
                    <a:pt x="3939" y="272"/>
                    <a:pt x="4978" y="272"/>
                  </a:cubicBezTo>
                  <a:close/>
                  <a:moveTo>
                    <a:pt x="4881" y="1"/>
                  </a:moveTo>
                  <a:cubicBezTo>
                    <a:pt x="3697" y="1"/>
                    <a:pt x="2348" y="473"/>
                    <a:pt x="1428" y="1168"/>
                  </a:cubicBezTo>
                  <a:cubicBezTo>
                    <a:pt x="686" y="1728"/>
                    <a:pt x="1" y="2900"/>
                    <a:pt x="1115" y="3467"/>
                  </a:cubicBezTo>
                  <a:cubicBezTo>
                    <a:pt x="1435" y="3630"/>
                    <a:pt x="1788" y="3701"/>
                    <a:pt x="2155" y="3701"/>
                  </a:cubicBezTo>
                  <a:cubicBezTo>
                    <a:pt x="3530" y="3701"/>
                    <a:pt x="5095" y="2698"/>
                    <a:pt x="5856" y="1771"/>
                  </a:cubicBezTo>
                  <a:lnTo>
                    <a:pt x="5856" y="1771"/>
                  </a:lnTo>
                  <a:cubicBezTo>
                    <a:pt x="5875" y="1767"/>
                    <a:pt x="5893" y="1756"/>
                    <a:pt x="5908" y="1736"/>
                  </a:cubicBezTo>
                  <a:cubicBezTo>
                    <a:pt x="6585" y="837"/>
                    <a:pt x="6223" y="69"/>
                    <a:pt x="5123" y="8"/>
                  </a:cubicBezTo>
                  <a:cubicBezTo>
                    <a:pt x="5043" y="3"/>
                    <a:pt x="4963" y="1"/>
                    <a:pt x="4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2758675" y="2964888"/>
              <a:ext cx="36775" cy="321500"/>
            </a:xfrm>
            <a:custGeom>
              <a:rect b="b" l="l" r="r" t="t"/>
              <a:pathLst>
                <a:path extrusionOk="0" h="12860" w="1471">
                  <a:moveTo>
                    <a:pt x="282" y="1"/>
                  </a:moveTo>
                  <a:cubicBezTo>
                    <a:pt x="238" y="1"/>
                    <a:pt x="195" y="31"/>
                    <a:pt x="189" y="94"/>
                  </a:cubicBezTo>
                  <a:cubicBezTo>
                    <a:pt x="1" y="2225"/>
                    <a:pt x="325" y="4514"/>
                    <a:pt x="523" y="6638"/>
                  </a:cubicBezTo>
                  <a:cubicBezTo>
                    <a:pt x="716" y="8706"/>
                    <a:pt x="953" y="10787"/>
                    <a:pt x="1366" y="12823"/>
                  </a:cubicBezTo>
                  <a:cubicBezTo>
                    <a:pt x="1371" y="12848"/>
                    <a:pt x="1392" y="12859"/>
                    <a:pt x="1415" y="12859"/>
                  </a:cubicBezTo>
                  <a:cubicBezTo>
                    <a:pt x="1442" y="12859"/>
                    <a:pt x="1470" y="12842"/>
                    <a:pt x="1467" y="12810"/>
                  </a:cubicBezTo>
                  <a:cubicBezTo>
                    <a:pt x="1226" y="10696"/>
                    <a:pt x="933" y="8592"/>
                    <a:pt x="750" y="6472"/>
                  </a:cubicBezTo>
                  <a:cubicBezTo>
                    <a:pt x="568" y="4362"/>
                    <a:pt x="654" y="2188"/>
                    <a:pt x="381" y="94"/>
                  </a:cubicBezTo>
                  <a:cubicBezTo>
                    <a:pt x="373" y="32"/>
                    <a:pt x="327" y="1"/>
                    <a:pt x="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2573175" y="3239913"/>
              <a:ext cx="205000" cy="66250"/>
            </a:xfrm>
            <a:custGeom>
              <a:rect b="b" l="l" r="r" t="t"/>
              <a:pathLst>
                <a:path extrusionOk="0" h="2650" w="8200">
                  <a:moveTo>
                    <a:pt x="1406" y="1"/>
                  </a:moveTo>
                  <a:cubicBezTo>
                    <a:pt x="866" y="1"/>
                    <a:pt x="292" y="94"/>
                    <a:pt x="186" y="521"/>
                  </a:cubicBezTo>
                  <a:cubicBezTo>
                    <a:pt x="0" y="1271"/>
                    <a:pt x="1424" y="1790"/>
                    <a:pt x="1952" y="1846"/>
                  </a:cubicBezTo>
                  <a:cubicBezTo>
                    <a:pt x="1954" y="1847"/>
                    <a:pt x="1957" y="1847"/>
                    <a:pt x="1959" y="1847"/>
                  </a:cubicBezTo>
                  <a:cubicBezTo>
                    <a:pt x="2035" y="1847"/>
                    <a:pt x="2050" y="1717"/>
                    <a:pt x="1971" y="1700"/>
                  </a:cubicBezTo>
                  <a:cubicBezTo>
                    <a:pt x="1598" y="1631"/>
                    <a:pt x="1153" y="1501"/>
                    <a:pt x="885" y="1205"/>
                  </a:cubicBezTo>
                  <a:cubicBezTo>
                    <a:pt x="561" y="1035"/>
                    <a:pt x="533" y="744"/>
                    <a:pt x="803" y="334"/>
                  </a:cubicBezTo>
                  <a:cubicBezTo>
                    <a:pt x="959" y="311"/>
                    <a:pt x="1117" y="296"/>
                    <a:pt x="1274" y="291"/>
                  </a:cubicBezTo>
                  <a:cubicBezTo>
                    <a:pt x="1376" y="285"/>
                    <a:pt x="1478" y="283"/>
                    <a:pt x="1581" y="283"/>
                  </a:cubicBezTo>
                  <a:cubicBezTo>
                    <a:pt x="1881" y="283"/>
                    <a:pt x="2181" y="304"/>
                    <a:pt x="2479" y="334"/>
                  </a:cubicBezTo>
                  <a:cubicBezTo>
                    <a:pt x="3547" y="440"/>
                    <a:pt x="4613" y="686"/>
                    <a:pt x="5629" y="1033"/>
                  </a:cubicBezTo>
                  <a:cubicBezTo>
                    <a:pt x="6097" y="1193"/>
                    <a:pt x="6558" y="1375"/>
                    <a:pt x="6997" y="1603"/>
                  </a:cubicBezTo>
                  <a:cubicBezTo>
                    <a:pt x="7190" y="1704"/>
                    <a:pt x="7380" y="1811"/>
                    <a:pt x="7560" y="1933"/>
                  </a:cubicBezTo>
                  <a:cubicBezTo>
                    <a:pt x="7638" y="1985"/>
                    <a:pt x="7713" y="2039"/>
                    <a:pt x="7786" y="2097"/>
                  </a:cubicBezTo>
                  <a:lnTo>
                    <a:pt x="7786" y="2097"/>
                  </a:lnTo>
                  <a:cubicBezTo>
                    <a:pt x="7767" y="2106"/>
                    <a:pt x="7744" y="2120"/>
                    <a:pt x="7718" y="2141"/>
                  </a:cubicBezTo>
                  <a:cubicBezTo>
                    <a:pt x="7457" y="2336"/>
                    <a:pt x="7065" y="2393"/>
                    <a:pt x="6654" y="2393"/>
                  </a:cubicBezTo>
                  <a:cubicBezTo>
                    <a:pt x="6144" y="2393"/>
                    <a:pt x="5605" y="2305"/>
                    <a:pt x="5251" y="2284"/>
                  </a:cubicBezTo>
                  <a:cubicBezTo>
                    <a:pt x="5249" y="2284"/>
                    <a:pt x="5247" y="2284"/>
                    <a:pt x="5245" y="2284"/>
                  </a:cubicBezTo>
                  <a:cubicBezTo>
                    <a:pt x="5124" y="2284"/>
                    <a:pt x="5096" y="2483"/>
                    <a:pt x="5221" y="2507"/>
                  </a:cubicBezTo>
                  <a:cubicBezTo>
                    <a:pt x="5635" y="2583"/>
                    <a:pt x="6058" y="2649"/>
                    <a:pt x="6479" y="2649"/>
                  </a:cubicBezTo>
                  <a:cubicBezTo>
                    <a:pt x="6682" y="2649"/>
                    <a:pt x="6885" y="2634"/>
                    <a:pt x="7086" y="2597"/>
                  </a:cubicBezTo>
                  <a:cubicBezTo>
                    <a:pt x="7377" y="2543"/>
                    <a:pt x="8006" y="2485"/>
                    <a:pt x="8199" y="2231"/>
                  </a:cubicBezTo>
                  <a:lnTo>
                    <a:pt x="8176" y="2056"/>
                  </a:lnTo>
                  <a:cubicBezTo>
                    <a:pt x="6679" y="703"/>
                    <a:pt x="4213" y="197"/>
                    <a:pt x="2264" y="52"/>
                  </a:cubicBezTo>
                  <a:cubicBezTo>
                    <a:pt x="2078" y="39"/>
                    <a:pt x="1749"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2350100" y="2808288"/>
              <a:ext cx="67100" cy="270500"/>
            </a:xfrm>
            <a:custGeom>
              <a:rect b="b" l="l" r="r" t="t"/>
              <a:pathLst>
                <a:path extrusionOk="0" h="10820" w="2684">
                  <a:moveTo>
                    <a:pt x="135" y="0"/>
                  </a:moveTo>
                  <a:cubicBezTo>
                    <a:pt x="68" y="0"/>
                    <a:pt x="0" y="54"/>
                    <a:pt x="32" y="128"/>
                  </a:cubicBezTo>
                  <a:cubicBezTo>
                    <a:pt x="1431" y="3473"/>
                    <a:pt x="2684" y="7083"/>
                    <a:pt x="2038" y="10767"/>
                  </a:cubicBezTo>
                  <a:cubicBezTo>
                    <a:pt x="2033" y="10799"/>
                    <a:pt x="2058" y="10820"/>
                    <a:pt x="2083" y="10820"/>
                  </a:cubicBezTo>
                  <a:cubicBezTo>
                    <a:pt x="2099" y="10820"/>
                    <a:pt x="2115" y="10810"/>
                    <a:pt x="2121" y="10788"/>
                  </a:cubicBezTo>
                  <a:cubicBezTo>
                    <a:pt x="2591" y="9154"/>
                    <a:pt x="2426" y="7389"/>
                    <a:pt x="2137" y="5736"/>
                  </a:cubicBezTo>
                  <a:cubicBezTo>
                    <a:pt x="1799" y="3807"/>
                    <a:pt x="1235" y="1739"/>
                    <a:pt x="223" y="48"/>
                  </a:cubicBezTo>
                  <a:cubicBezTo>
                    <a:pt x="203" y="15"/>
                    <a:pt x="169" y="0"/>
                    <a:pt x="1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2383600" y="3071188"/>
              <a:ext cx="205375" cy="72325"/>
            </a:xfrm>
            <a:custGeom>
              <a:rect b="b" l="l" r="r" t="t"/>
              <a:pathLst>
                <a:path extrusionOk="0" h="2893" w="8215">
                  <a:moveTo>
                    <a:pt x="4103" y="1"/>
                  </a:moveTo>
                  <a:cubicBezTo>
                    <a:pt x="3037" y="1"/>
                    <a:pt x="1972" y="78"/>
                    <a:pt x="933" y="211"/>
                  </a:cubicBezTo>
                  <a:lnTo>
                    <a:pt x="933" y="211"/>
                  </a:lnTo>
                  <a:cubicBezTo>
                    <a:pt x="915" y="199"/>
                    <a:pt x="893" y="192"/>
                    <a:pt x="868" y="192"/>
                  </a:cubicBezTo>
                  <a:cubicBezTo>
                    <a:pt x="852" y="192"/>
                    <a:pt x="834" y="195"/>
                    <a:pt x="815" y="202"/>
                  </a:cubicBezTo>
                  <a:lnTo>
                    <a:pt x="702" y="242"/>
                  </a:lnTo>
                  <a:cubicBezTo>
                    <a:pt x="635" y="265"/>
                    <a:pt x="600" y="333"/>
                    <a:pt x="599" y="397"/>
                  </a:cubicBezTo>
                  <a:lnTo>
                    <a:pt x="599" y="397"/>
                  </a:lnTo>
                  <a:cubicBezTo>
                    <a:pt x="410" y="648"/>
                    <a:pt x="357" y="984"/>
                    <a:pt x="447" y="1306"/>
                  </a:cubicBezTo>
                  <a:cubicBezTo>
                    <a:pt x="603" y="1864"/>
                    <a:pt x="1216" y="2057"/>
                    <a:pt x="1711" y="2226"/>
                  </a:cubicBezTo>
                  <a:cubicBezTo>
                    <a:pt x="2648" y="2546"/>
                    <a:pt x="3593" y="2640"/>
                    <a:pt x="4573" y="2718"/>
                  </a:cubicBezTo>
                  <a:cubicBezTo>
                    <a:pt x="5310" y="2777"/>
                    <a:pt x="6030" y="2893"/>
                    <a:pt x="6756" y="2893"/>
                  </a:cubicBezTo>
                  <a:cubicBezTo>
                    <a:pt x="7089" y="2893"/>
                    <a:pt x="7423" y="2868"/>
                    <a:pt x="7761" y="2803"/>
                  </a:cubicBezTo>
                  <a:cubicBezTo>
                    <a:pt x="7856" y="2784"/>
                    <a:pt x="7819" y="2653"/>
                    <a:pt x="7732" y="2653"/>
                  </a:cubicBezTo>
                  <a:cubicBezTo>
                    <a:pt x="7728" y="2653"/>
                    <a:pt x="7724" y="2653"/>
                    <a:pt x="7720" y="2654"/>
                  </a:cubicBezTo>
                  <a:cubicBezTo>
                    <a:pt x="7447" y="2693"/>
                    <a:pt x="7172" y="2709"/>
                    <a:pt x="6896" y="2709"/>
                  </a:cubicBezTo>
                  <a:cubicBezTo>
                    <a:pt x="5920" y="2709"/>
                    <a:pt x="4937" y="2508"/>
                    <a:pt x="3971" y="2413"/>
                  </a:cubicBezTo>
                  <a:cubicBezTo>
                    <a:pt x="3378" y="2354"/>
                    <a:pt x="2789" y="2255"/>
                    <a:pt x="2217" y="2091"/>
                  </a:cubicBezTo>
                  <a:cubicBezTo>
                    <a:pt x="1693" y="1940"/>
                    <a:pt x="0" y="1252"/>
                    <a:pt x="876" y="517"/>
                  </a:cubicBezTo>
                  <a:lnTo>
                    <a:pt x="876" y="517"/>
                  </a:lnTo>
                  <a:cubicBezTo>
                    <a:pt x="1831" y="398"/>
                    <a:pt x="2788" y="342"/>
                    <a:pt x="3744" y="342"/>
                  </a:cubicBezTo>
                  <a:cubicBezTo>
                    <a:pt x="5154" y="342"/>
                    <a:pt x="6564" y="463"/>
                    <a:pt x="7965" y="682"/>
                  </a:cubicBezTo>
                  <a:cubicBezTo>
                    <a:pt x="7974" y="683"/>
                    <a:pt x="7982" y="684"/>
                    <a:pt x="7990" y="684"/>
                  </a:cubicBezTo>
                  <a:cubicBezTo>
                    <a:pt x="8150" y="684"/>
                    <a:pt x="8215" y="445"/>
                    <a:pt x="8040" y="406"/>
                  </a:cubicBezTo>
                  <a:cubicBezTo>
                    <a:pt x="6761" y="121"/>
                    <a:pt x="5432" y="1"/>
                    <a:pt x="4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2412025" y="3086563"/>
              <a:ext cx="176975" cy="43200"/>
            </a:xfrm>
            <a:custGeom>
              <a:rect b="b" l="l" r="r" t="t"/>
              <a:pathLst>
                <a:path extrusionOk="0" h="1728" w="7079">
                  <a:moveTo>
                    <a:pt x="2050" y="1"/>
                  </a:moveTo>
                  <a:cubicBezTo>
                    <a:pt x="1905" y="1"/>
                    <a:pt x="1760" y="2"/>
                    <a:pt x="1615" y="4"/>
                  </a:cubicBezTo>
                  <a:cubicBezTo>
                    <a:pt x="1210" y="11"/>
                    <a:pt x="0" y="198"/>
                    <a:pt x="600" y="838"/>
                  </a:cubicBezTo>
                  <a:cubicBezTo>
                    <a:pt x="1045" y="1313"/>
                    <a:pt x="2157" y="1341"/>
                    <a:pt x="2748" y="1417"/>
                  </a:cubicBezTo>
                  <a:cubicBezTo>
                    <a:pt x="3823" y="1554"/>
                    <a:pt x="4940" y="1727"/>
                    <a:pt x="6031" y="1727"/>
                  </a:cubicBezTo>
                  <a:cubicBezTo>
                    <a:pt x="6223" y="1727"/>
                    <a:pt x="6414" y="1722"/>
                    <a:pt x="6604" y="1710"/>
                  </a:cubicBezTo>
                  <a:cubicBezTo>
                    <a:pt x="6702" y="1705"/>
                    <a:pt x="6704" y="1558"/>
                    <a:pt x="6604" y="1556"/>
                  </a:cubicBezTo>
                  <a:cubicBezTo>
                    <a:pt x="5565" y="1552"/>
                    <a:pt x="4549" y="1344"/>
                    <a:pt x="3519" y="1231"/>
                  </a:cubicBezTo>
                  <a:cubicBezTo>
                    <a:pt x="2906" y="1164"/>
                    <a:pt x="2290" y="1094"/>
                    <a:pt x="1688" y="953"/>
                  </a:cubicBezTo>
                  <a:cubicBezTo>
                    <a:pt x="1528" y="916"/>
                    <a:pt x="917" y="820"/>
                    <a:pt x="856" y="666"/>
                  </a:cubicBezTo>
                  <a:cubicBezTo>
                    <a:pt x="741" y="375"/>
                    <a:pt x="1597" y="318"/>
                    <a:pt x="2278" y="318"/>
                  </a:cubicBezTo>
                  <a:cubicBezTo>
                    <a:pt x="2660" y="318"/>
                    <a:pt x="2988" y="336"/>
                    <a:pt x="3057" y="340"/>
                  </a:cubicBezTo>
                  <a:cubicBezTo>
                    <a:pt x="4344" y="410"/>
                    <a:pt x="5611" y="611"/>
                    <a:pt x="6889" y="773"/>
                  </a:cubicBezTo>
                  <a:cubicBezTo>
                    <a:pt x="6895" y="773"/>
                    <a:pt x="6901" y="774"/>
                    <a:pt x="6906" y="774"/>
                  </a:cubicBezTo>
                  <a:cubicBezTo>
                    <a:pt x="7052" y="774"/>
                    <a:pt x="7078" y="523"/>
                    <a:pt x="6928" y="491"/>
                  </a:cubicBezTo>
                  <a:cubicBezTo>
                    <a:pt x="5337" y="159"/>
                    <a:pt x="3680" y="1"/>
                    <a:pt x="2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3"/>
            <p:cNvSpPr/>
            <p:nvPr/>
          </p:nvSpPr>
          <p:spPr>
            <a:xfrm>
              <a:off x="2539275" y="3210338"/>
              <a:ext cx="279725" cy="103625"/>
            </a:xfrm>
            <a:custGeom>
              <a:rect b="b" l="l" r="r" t="t"/>
              <a:pathLst>
                <a:path extrusionOk="0" h="4145" w="11189">
                  <a:moveTo>
                    <a:pt x="3016" y="443"/>
                  </a:moveTo>
                  <a:cubicBezTo>
                    <a:pt x="4019" y="443"/>
                    <a:pt x="5061" y="581"/>
                    <a:pt x="5372" y="611"/>
                  </a:cubicBezTo>
                  <a:cubicBezTo>
                    <a:pt x="5376" y="611"/>
                    <a:pt x="5380" y="611"/>
                    <a:pt x="5383" y="611"/>
                  </a:cubicBezTo>
                  <a:cubicBezTo>
                    <a:pt x="5396" y="611"/>
                    <a:pt x="5407" y="609"/>
                    <a:pt x="5417" y="605"/>
                  </a:cubicBezTo>
                  <a:lnTo>
                    <a:pt x="5417" y="605"/>
                  </a:lnTo>
                  <a:cubicBezTo>
                    <a:pt x="6436" y="856"/>
                    <a:pt x="11189" y="2351"/>
                    <a:pt x="9489" y="3572"/>
                  </a:cubicBezTo>
                  <a:cubicBezTo>
                    <a:pt x="9157" y="3811"/>
                    <a:pt x="8717" y="3892"/>
                    <a:pt x="8248" y="3892"/>
                  </a:cubicBezTo>
                  <a:cubicBezTo>
                    <a:pt x="7503" y="3892"/>
                    <a:pt x="6686" y="3687"/>
                    <a:pt x="6121" y="3585"/>
                  </a:cubicBezTo>
                  <a:cubicBezTo>
                    <a:pt x="5583" y="3489"/>
                    <a:pt x="5050" y="3380"/>
                    <a:pt x="4522" y="3246"/>
                  </a:cubicBezTo>
                  <a:cubicBezTo>
                    <a:pt x="3908" y="3090"/>
                    <a:pt x="3296" y="2912"/>
                    <a:pt x="2705" y="2686"/>
                  </a:cubicBezTo>
                  <a:cubicBezTo>
                    <a:pt x="2203" y="2494"/>
                    <a:pt x="1236" y="2173"/>
                    <a:pt x="980" y="1636"/>
                  </a:cubicBezTo>
                  <a:cubicBezTo>
                    <a:pt x="518" y="669"/>
                    <a:pt x="1734" y="443"/>
                    <a:pt x="3016" y="443"/>
                  </a:cubicBezTo>
                  <a:close/>
                  <a:moveTo>
                    <a:pt x="2852" y="0"/>
                  </a:moveTo>
                  <a:cubicBezTo>
                    <a:pt x="2013" y="0"/>
                    <a:pt x="1220" y="176"/>
                    <a:pt x="783" y="717"/>
                  </a:cubicBezTo>
                  <a:cubicBezTo>
                    <a:pt x="0" y="1681"/>
                    <a:pt x="1324" y="2448"/>
                    <a:pt x="2070" y="2781"/>
                  </a:cubicBezTo>
                  <a:cubicBezTo>
                    <a:pt x="2842" y="3126"/>
                    <a:pt x="6092" y="4144"/>
                    <a:pt x="8230" y="4144"/>
                  </a:cubicBezTo>
                  <a:cubicBezTo>
                    <a:pt x="9464" y="4144"/>
                    <a:pt x="10328" y="3805"/>
                    <a:pt x="10133" y="2803"/>
                  </a:cubicBezTo>
                  <a:cubicBezTo>
                    <a:pt x="9978" y="2013"/>
                    <a:pt x="9021" y="1608"/>
                    <a:pt x="8372" y="1332"/>
                  </a:cubicBezTo>
                  <a:cubicBezTo>
                    <a:pt x="7419" y="926"/>
                    <a:pt x="6466" y="612"/>
                    <a:pt x="5448" y="422"/>
                  </a:cubicBezTo>
                  <a:lnTo>
                    <a:pt x="5448" y="422"/>
                  </a:lnTo>
                  <a:cubicBezTo>
                    <a:pt x="5436" y="409"/>
                    <a:pt x="5420" y="399"/>
                    <a:pt x="5401" y="394"/>
                  </a:cubicBezTo>
                  <a:cubicBezTo>
                    <a:pt x="4780" y="219"/>
                    <a:pt x="3788" y="0"/>
                    <a:pt x="2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2425800" y="2033988"/>
              <a:ext cx="82050" cy="206425"/>
            </a:xfrm>
            <a:custGeom>
              <a:rect b="b" l="l" r="r" t="t"/>
              <a:pathLst>
                <a:path extrusionOk="0" h="8257" w="3282">
                  <a:moveTo>
                    <a:pt x="3177" y="0"/>
                  </a:moveTo>
                  <a:cubicBezTo>
                    <a:pt x="2895" y="1426"/>
                    <a:pt x="2695" y="2807"/>
                    <a:pt x="2179" y="4179"/>
                  </a:cubicBezTo>
                  <a:cubicBezTo>
                    <a:pt x="1629" y="5642"/>
                    <a:pt x="834" y="6887"/>
                    <a:pt x="0" y="8195"/>
                  </a:cubicBezTo>
                  <a:lnTo>
                    <a:pt x="81" y="8257"/>
                  </a:lnTo>
                  <a:cubicBezTo>
                    <a:pt x="1921" y="6162"/>
                    <a:pt x="3282" y="2816"/>
                    <a:pt x="3266" y="13"/>
                  </a:cubicBezTo>
                  <a:lnTo>
                    <a:pt x="3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2543225" y="1943863"/>
              <a:ext cx="147500" cy="198425"/>
            </a:xfrm>
            <a:custGeom>
              <a:rect b="b" l="l" r="r" t="t"/>
              <a:pathLst>
                <a:path extrusionOk="0" h="7937" w="5900">
                  <a:moveTo>
                    <a:pt x="5546" y="0"/>
                  </a:moveTo>
                  <a:cubicBezTo>
                    <a:pt x="5468" y="0"/>
                    <a:pt x="5392" y="39"/>
                    <a:pt x="5346" y="134"/>
                  </a:cubicBezTo>
                  <a:cubicBezTo>
                    <a:pt x="4018" y="2835"/>
                    <a:pt x="2211" y="5276"/>
                    <a:pt x="175" y="7484"/>
                  </a:cubicBezTo>
                  <a:cubicBezTo>
                    <a:pt x="0" y="7673"/>
                    <a:pt x="177" y="7937"/>
                    <a:pt x="372" y="7937"/>
                  </a:cubicBezTo>
                  <a:cubicBezTo>
                    <a:pt x="432" y="7937"/>
                    <a:pt x="493" y="7912"/>
                    <a:pt x="547" y="7854"/>
                  </a:cubicBezTo>
                  <a:cubicBezTo>
                    <a:pt x="2609" y="5616"/>
                    <a:pt x="4452" y="3137"/>
                    <a:pt x="5798" y="399"/>
                  </a:cubicBezTo>
                  <a:cubicBezTo>
                    <a:pt x="5900" y="191"/>
                    <a:pt x="5718"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2495150" y="1907288"/>
              <a:ext cx="144750" cy="53950"/>
            </a:xfrm>
            <a:custGeom>
              <a:rect b="b" l="l" r="r" t="t"/>
              <a:pathLst>
                <a:path extrusionOk="0" h="2158" w="5790">
                  <a:moveTo>
                    <a:pt x="5767" y="0"/>
                  </a:moveTo>
                  <a:cubicBezTo>
                    <a:pt x="4679" y="833"/>
                    <a:pt x="3164" y="1901"/>
                    <a:pt x="1733" y="1901"/>
                  </a:cubicBezTo>
                  <a:cubicBezTo>
                    <a:pt x="1169" y="1901"/>
                    <a:pt x="618" y="1735"/>
                    <a:pt x="111" y="1323"/>
                  </a:cubicBezTo>
                  <a:cubicBezTo>
                    <a:pt x="98" y="1313"/>
                    <a:pt x="85" y="1308"/>
                    <a:pt x="73" y="1308"/>
                  </a:cubicBezTo>
                  <a:cubicBezTo>
                    <a:pt x="32" y="1308"/>
                    <a:pt x="1" y="1358"/>
                    <a:pt x="34" y="1400"/>
                  </a:cubicBezTo>
                  <a:cubicBezTo>
                    <a:pt x="470" y="1945"/>
                    <a:pt x="1022" y="2158"/>
                    <a:pt x="1618" y="2158"/>
                  </a:cubicBezTo>
                  <a:cubicBezTo>
                    <a:pt x="3107" y="2158"/>
                    <a:pt x="4872" y="830"/>
                    <a:pt x="5790" y="31"/>
                  </a:cubicBezTo>
                  <a:lnTo>
                    <a:pt x="5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2874150" y="1514588"/>
              <a:ext cx="143500" cy="150100"/>
            </a:xfrm>
            <a:custGeom>
              <a:rect b="b" l="l" r="r" t="t"/>
              <a:pathLst>
                <a:path extrusionOk="0" h="6004" w="5740">
                  <a:moveTo>
                    <a:pt x="165" y="1"/>
                  </a:moveTo>
                  <a:cubicBezTo>
                    <a:pt x="41" y="1"/>
                    <a:pt x="1" y="210"/>
                    <a:pt x="141" y="263"/>
                  </a:cubicBezTo>
                  <a:cubicBezTo>
                    <a:pt x="2708" y="1229"/>
                    <a:pt x="4683" y="3267"/>
                    <a:pt x="5458" y="5911"/>
                  </a:cubicBezTo>
                  <a:cubicBezTo>
                    <a:pt x="5476" y="5975"/>
                    <a:pt x="5528" y="6003"/>
                    <a:pt x="5580" y="6003"/>
                  </a:cubicBezTo>
                  <a:cubicBezTo>
                    <a:pt x="5659" y="6003"/>
                    <a:pt x="5740" y="5939"/>
                    <a:pt x="5711" y="5841"/>
                  </a:cubicBezTo>
                  <a:cubicBezTo>
                    <a:pt x="4908" y="3106"/>
                    <a:pt x="2866" y="1009"/>
                    <a:pt x="210" y="10"/>
                  </a:cubicBezTo>
                  <a:cubicBezTo>
                    <a:pt x="194" y="4"/>
                    <a:pt x="179"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2434175" y="1538613"/>
              <a:ext cx="306450" cy="549575"/>
            </a:xfrm>
            <a:custGeom>
              <a:rect b="b" l="l" r="r" t="t"/>
              <a:pathLst>
                <a:path extrusionOk="0" h="21983" w="12258">
                  <a:moveTo>
                    <a:pt x="8652" y="1"/>
                  </a:moveTo>
                  <a:cubicBezTo>
                    <a:pt x="8611" y="1"/>
                    <a:pt x="8568" y="11"/>
                    <a:pt x="8525" y="35"/>
                  </a:cubicBezTo>
                  <a:cubicBezTo>
                    <a:pt x="6229" y="1279"/>
                    <a:pt x="4122" y="3061"/>
                    <a:pt x="2691" y="5263"/>
                  </a:cubicBezTo>
                  <a:cubicBezTo>
                    <a:pt x="1344" y="7336"/>
                    <a:pt x="1" y="9899"/>
                    <a:pt x="296" y="12459"/>
                  </a:cubicBezTo>
                  <a:cubicBezTo>
                    <a:pt x="348" y="12909"/>
                    <a:pt x="453" y="13358"/>
                    <a:pt x="643" y="13770"/>
                  </a:cubicBezTo>
                  <a:cubicBezTo>
                    <a:pt x="905" y="14334"/>
                    <a:pt x="1350" y="14656"/>
                    <a:pt x="1721" y="15134"/>
                  </a:cubicBezTo>
                  <a:cubicBezTo>
                    <a:pt x="2549" y="16203"/>
                    <a:pt x="2501" y="17590"/>
                    <a:pt x="2555" y="18873"/>
                  </a:cubicBezTo>
                  <a:cubicBezTo>
                    <a:pt x="2597" y="19897"/>
                    <a:pt x="2616" y="21000"/>
                    <a:pt x="3531" y="21657"/>
                  </a:cubicBezTo>
                  <a:cubicBezTo>
                    <a:pt x="3851" y="21887"/>
                    <a:pt x="4220" y="21983"/>
                    <a:pt x="4597" y="21983"/>
                  </a:cubicBezTo>
                  <a:cubicBezTo>
                    <a:pt x="5211" y="21983"/>
                    <a:pt x="5849" y="21730"/>
                    <a:pt x="6345" y="21397"/>
                  </a:cubicBezTo>
                  <a:cubicBezTo>
                    <a:pt x="7554" y="20585"/>
                    <a:pt x="8345" y="19028"/>
                    <a:pt x="9196" y="17877"/>
                  </a:cubicBezTo>
                  <a:cubicBezTo>
                    <a:pt x="9715" y="17171"/>
                    <a:pt x="10304" y="16525"/>
                    <a:pt x="10837" y="15832"/>
                  </a:cubicBezTo>
                  <a:cubicBezTo>
                    <a:pt x="11357" y="15156"/>
                    <a:pt x="11687" y="14341"/>
                    <a:pt x="12134" y="13617"/>
                  </a:cubicBezTo>
                  <a:cubicBezTo>
                    <a:pt x="12258" y="13417"/>
                    <a:pt x="12077" y="13229"/>
                    <a:pt x="11895" y="13229"/>
                  </a:cubicBezTo>
                  <a:cubicBezTo>
                    <a:pt x="11816" y="13229"/>
                    <a:pt x="11736" y="13265"/>
                    <a:pt x="11682" y="13353"/>
                  </a:cubicBezTo>
                  <a:cubicBezTo>
                    <a:pt x="11281" y="14002"/>
                    <a:pt x="10981" y="14722"/>
                    <a:pt x="10541" y="15347"/>
                  </a:cubicBezTo>
                  <a:cubicBezTo>
                    <a:pt x="10051" y="16044"/>
                    <a:pt x="9445" y="16672"/>
                    <a:pt x="8932" y="17357"/>
                  </a:cubicBezTo>
                  <a:cubicBezTo>
                    <a:pt x="8030" y="18561"/>
                    <a:pt x="7119" y="20449"/>
                    <a:pt x="5741" y="21148"/>
                  </a:cubicBezTo>
                  <a:cubicBezTo>
                    <a:pt x="5385" y="21329"/>
                    <a:pt x="5003" y="21431"/>
                    <a:pt x="4644" y="21431"/>
                  </a:cubicBezTo>
                  <a:cubicBezTo>
                    <a:pt x="3981" y="21431"/>
                    <a:pt x="3398" y="21084"/>
                    <a:pt x="3208" y="20251"/>
                  </a:cubicBezTo>
                  <a:cubicBezTo>
                    <a:pt x="3053" y="19570"/>
                    <a:pt x="3081" y="18837"/>
                    <a:pt x="3053" y="18142"/>
                  </a:cubicBezTo>
                  <a:cubicBezTo>
                    <a:pt x="3010" y="17070"/>
                    <a:pt x="2911" y="15963"/>
                    <a:pt x="2307" y="15042"/>
                  </a:cubicBezTo>
                  <a:cubicBezTo>
                    <a:pt x="1906" y="14432"/>
                    <a:pt x="1300" y="14052"/>
                    <a:pt x="1033" y="13347"/>
                  </a:cubicBezTo>
                  <a:cubicBezTo>
                    <a:pt x="810" y="12757"/>
                    <a:pt x="755" y="12099"/>
                    <a:pt x="792" y="11474"/>
                  </a:cubicBezTo>
                  <a:cubicBezTo>
                    <a:pt x="885" y="9864"/>
                    <a:pt x="1529" y="8289"/>
                    <a:pt x="2309" y="6897"/>
                  </a:cubicBezTo>
                  <a:cubicBezTo>
                    <a:pt x="3836" y="4168"/>
                    <a:pt x="6037" y="1979"/>
                    <a:pt x="8788" y="488"/>
                  </a:cubicBezTo>
                  <a:cubicBezTo>
                    <a:pt x="9042" y="350"/>
                    <a:pt x="8887" y="1"/>
                    <a:pt x="8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3"/>
            <p:cNvSpPr/>
            <p:nvPr/>
          </p:nvSpPr>
          <p:spPr>
            <a:xfrm>
              <a:off x="2745900" y="1376763"/>
              <a:ext cx="64800" cy="154075"/>
            </a:xfrm>
            <a:custGeom>
              <a:rect b="b" l="l" r="r" t="t"/>
              <a:pathLst>
                <a:path extrusionOk="0" h="6163" w="2592">
                  <a:moveTo>
                    <a:pt x="154" y="0"/>
                  </a:moveTo>
                  <a:cubicBezTo>
                    <a:pt x="1" y="1014"/>
                    <a:pt x="414" y="2126"/>
                    <a:pt x="792" y="3049"/>
                  </a:cubicBezTo>
                  <a:cubicBezTo>
                    <a:pt x="1226" y="4109"/>
                    <a:pt x="1772" y="5146"/>
                    <a:pt x="2384" y="6116"/>
                  </a:cubicBezTo>
                  <a:cubicBezTo>
                    <a:pt x="2404" y="6149"/>
                    <a:pt x="2434" y="6162"/>
                    <a:pt x="2463" y="6162"/>
                  </a:cubicBezTo>
                  <a:cubicBezTo>
                    <a:pt x="2528" y="6162"/>
                    <a:pt x="2591" y="6094"/>
                    <a:pt x="2551" y="6017"/>
                  </a:cubicBezTo>
                  <a:cubicBezTo>
                    <a:pt x="2043" y="5052"/>
                    <a:pt x="1475" y="4127"/>
                    <a:pt x="1044" y="3122"/>
                  </a:cubicBezTo>
                  <a:cubicBezTo>
                    <a:pt x="604" y="2092"/>
                    <a:pt x="468" y="1071"/>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2662875" y="1368088"/>
              <a:ext cx="84675" cy="35775"/>
            </a:xfrm>
            <a:custGeom>
              <a:rect b="b" l="l" r="r" t="t"/>
              <a:pathLst>
                <a:path extrusionOk="0" h="1431" w="3387">
                  <a:moveTo>
                    <a:pt x="2501" y="198"/>
                  </a:moveTo>
                  <a:cubicBezTo>
                    <a:pt x="2653" y="198"/>
                    <a:pt x="2803" y="214"/>
                    <a:pt x="2953" y="246"/>
                  </a:cubicBezTo>
                  <a:cubicBezTo>
                    <a:pt x="3159" y="485"/>
                    <a:pt x="3181" y="701"/>
                    <a:pt x="3017" y="894"/>
                  </a:cubicBezTo>
                  <a:lnTo>
                    <a:pt x="3017" y="894"/>
                  </a:lnTo>
                  <a:cubicBezTo>
                    <a:pt x="3002" y="881"/>
                    <a:pt x="2983" y="873"/>
                    <a:pt x="2962" y="873"/>
                  </a:cubicBezTo>
                  <a:cubicBezTo>
                    <a:pt x="2945" y="873"/>
                    <a:pt x="2927" y="878"/>
                    <a:pt x="2909" y="890"/>
                  </a:cubicBezTo>
                  <a:cubicBezTo>
                    <a:pt x="2545" y="1142"/>
                    <a:pt x="2111" y="1224"/>
                    <a:pt x="1676" y="1224"/>
                  </a:cubicBezTo>
                  <a:cubicBezTo>
                    <a:pt x="1530" y="1224"/>
                    <a:pt x="1383" y="1215"/>
                    <a:pt x="1240" y="1200"/>
                  </a:cubicBezTo>
                  <a:cubicBezTo>
                    <a:pt x="1036" y="1178"/>
                    <a:pt x="674" y="1146"/>
                    <a:pt x="512" y="1001"/>
                  </a:cubicBezTo>
                  <a:cubicBezTo>
                    <a:pt x="39" y="576"/>
                    <a:pt x="612" y="359"/>
                    <a:pt x="861" y="293"/>
                  </a:cubicBezTo>
                  <a:cubicBezTo>
                    <a:pt x="1214" y="200"/>
                    <a:pt x="1589" y="213"/>
                    <a:pt x="1952" y="209"/>
                  </a:cubicBezTo>
                  <a:cubicBezTo>
                    <a:pt x="2097" y="208"/>
                    <a:pt x="2246" y="200"/>
                    <a:pt x="2392" y="200"/>
                  </a:cubicBezTo>
                  <a:cubicBezTo>
                    <a:pt x="2402" y="200"/>
                    <a:pt x="2412" y="200"/>
                    <a:pt x="2423" y="200"/>
                  </a:cubicBezTo>
                  <a:cubicBezTo>
                    <a:pt x="2449" y="199"/>
                    <a:pt x="2475" y="198"/>
                    <a:pt x="2501" y="198"/>
                  </a:cubicBezTo>
                  <a:close/>
                  <a:moveTo>
                    <a:pt x="2227" y="1"/>
                  </a:moveTo>
                  <a:cubicBezTo>
                    <a:pt x="1960" y="1"/>
                    <a:pt x="1691" y="22"/>
                    <a:pt x="1442" y="35"/>
                  </a:cubicBezTo>
                  <a:cubicBezTo>
                    <a:pt x="1034" y="54"/>
                    <a:pt x="346" y="95"/>
                    <a:pt x="174" y="560"/>
                  </a:cubicBezTo>
                  <a:cubicBezTo>
                    <a:pt x="0" y="1031"/>
                    <a:pt x="520" y="1255"/>
                    <a:pt x="890" y="1341"/>
                  </a:cubicBezTo>
                  <a:cubicBezTo>
                    <a:pt x="1136" y="1398"/>
                    <a:pt x="1402" y="1431"/>
                    <a:pt x="1669" y="1431"/>
                  </a:cubicBezTo>
                  <a:cubicBezTo>
                    <a:pt x="2148" y="1431"/>
                    <a:pt x="2631" y="1325"/>
                    <a:pt x="3012" y="1063"/>
                  </a:cubicBezTo>
                  <a:cubicBezTo>
                    <a:pt x="3060" y="1030"/>
                    <a:pt x="3065" y="976"/>
                    <a:pt x="3046" y="934"/>
                  </a:cubicBezTo>
                  <a:lnTo>
                    <a:pt x="3046" y="934"/>
                  </a:lnTo>
                  <a:cubicBezTo>
                    <a:pt x="3255" y="768"/>
                    <a:pt x="3362" y="605"/>
                    <a:pt x="3387" y="314"/>
                  </a:cubicBezTo>
                  <a:lnTo>
                    <a:pt x="3346" y="242"/>
                  </a:lnTo>
                  <a:cubicBezTo>
                    <a:pt x="3018" y="48"/>
                    <a:pt x="2624" y="1"/>
                    <a:pt x="22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3"/>
            <p:cNvSpPr/>
            <p:nvPr/>
          </p:nvSpPr>
          <p:spPr>
            <a:xfrm>
              <a:off x="2784775" y="1414513"/>
              <a:ext cx="33625" cy="77575"/>
            </a:xfrm>
            <a:custGeom>
              <a:rect b="b" l="l" r="r" t="t"/>
              <a:pathLst>
                <a:path extrusionOk="0" h="3103" w="1345">
                  <a:moveTo>
                    <a:pt x="1300" y="1"/>
                  </a:moveTo>
                  <a:cubicBezTo>
                    <a:pt x="1280" y="1"/>
                    <a:pt x="1260" y="11"/>
                    <a:pt x="1252" y="33"/>
                  </a:cubicBezTo>
                  <a:cubicBezTo>
                    <a:pt x="886" y="1096"/>
                    <a:pt x="648" y="2137"/>
                    <a:pt x="0" y="3088"/>
                  </a:cubicBezTo>
                  <a:lnTo>
                    <a:pt x="25" y="3102"/>
                  </a:lnTo>
                  <a:cubicBezTo>
                    <a:pt x="663" y="2229"/>
                    <a:pt x="1314" y="1166"/>
                    <a:pt x="1343" y="45"/>
                  </a:cubicBezTo>
                  <a:cubicBezTo>
                    <a:pt x="1344" y="16"/>
                    <a:pt x="1322" y="1"/>
                    <a:pt x="1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3"/>
            <p:cNvSpPr/>
            <p:nvPr/>
          </p:nvSpPr>
          <p:spPr>
            <a:xfrm>
              <a:off x="2807625" y="1405038"/>
              <a:ext cx="87825" cy="40400"/>
            </a:xfrm>
            <a:custGeom>
              <a:rect b="b" l="l" r="r" t="t"/>
              <a:pathLst>
                <a:path extrusionOk="0" h="1616" w="3513">
                  <a:moveTo>
                    <a:pt x="1270" y="194"/>
                  </a:moveTo>
                  <a:cubicBezTo>
                    <a:pt x="1643" y="194"/>
                    <a:pt x="2022" y="276"/>
                    <a:pt x="2362" y="427"/>
                  </a:cubicBezTo>
                  <a:cubicBezTo>
                    <a:pt x="2624" y="543"/>
                    <a:pt x="3441" y="949"/>
                    <a:pt x="3012" y="1296"/>
                  </a:cubicBezTo>
                  <a:lnTo>
                    <a:pt x="3012" y="1296"/>
                  </a:lnTo>
                  <a:cubicBezTo>
                    <a:pt x="3005" y="1293"/>
                    <a:pt x="2996" y="1292"/>
                    <a:pt x="2987" y="1292"/>
                  </a:cubicBezTo>
                  <a:cubicBezTo>
                    <a:pt x="2976" y="1292"/>
                    <a:pt x="2965" y="1294"/>
                    <a:pt x="2953" y="1298"/>
                  </a:cubicBezTo>
                  <a:cubicBezTo>
                    <a:pt x="2725" y="1384"/>
                    <a:pt x="2498" y="1424"/>
                    <a:pt x="2275" y="1424"/>
                  </a:cubicBezTo>
                  <a:cubicBezTo>
                    <a:pt x="1948" y="1424"/>
                    <a:pt x="1627" y="1338"/>
                    <a:pt x="1313" y="1182"/>
                  </a:cubicBezTo>
                  <a:cubicBezTo>
                    <a:pt x="1152" y="1102"/>
                    <a:pt x="807" y="958"/>
                    <a:pt x="709" y="803"/>
                  </a:cubicBezTo>
                  <a:cubicBezTo>
                    <a:pt x="335" y="223"/>
                    <a:pt x="875" y="207"/>
                    <a:pt x="1175" y="196"/>
                  </a:cubicBezTo>
                  <a:cubicBezTo>
                    <a:pt x="1206" y="194"/>
                    <a:pt x="1238" y="194"/>
                    <a:pt x="1270" y="194"/>
                  </a:cubicBezTo>
                  <a:close/>
                  <a:moveTo>
                    <a:pt x="1270" y="0"/>
                  </a:moveTo>
                  <a:cubicBezTo>
                    <a:pt x="1155" y="0"/>
                    <a:pt x="1041" y="8"/>
                    <a:pt x="929" y="24"/>
                  </a:cubicBezTo>
                  <a:cubicBezTo>
                    <a:pt x="464" y="91"/>
                    <a:pt x="0" y="438"/>
                    <a:pt x="460" y="858"/>
                  </a:cubicBezTo>
                  <a:cubicBezTo>
                    <a:pt x="959" y="1313"/>
                    <a:pt x="1617" y="1616"/>
                    <a:pt x="2281" y="1616"/>
                  </a:cubicBezTo>
                  <a:cubicBezTo>
                    <a:pt x="2524" y="1616"/>
                    <a:pt x="2767" y="1575"/>
                    <a:pt x="3004" y="1486"/>
                  </a:cubicBezTo>
                  <a:cubicBezTo>
                    <a:pt x="3041" y="1473"/>
                    <a:pt x="3061" y="1445"/>
                    <a:pt x="3068" y="1415"/>
                  </a:cubicBezTo>
                  <a:lnTo>
                    <a:pt x="3068" y="1415"/>
                  </a:lnTo>
                  <a:cubicBezTo>
                    <a:pt x="3513" y="1176"/>
                    <a:pt x="3278" y="805"/>
                    <a:pt x="2922" y="543"/>
                  </a:cubicBezTo>
                  <a:cubicBezTo>
                    <a:pt x="2460" y="203"/>
                    <a:pt x="1855" y="0"/>
                    <a:pt x="1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a:off x="2873575" y="1436113"/>
              <a:ext cx="18025" cy="79500"/>
            </a:xfrm>
            <a:custGeom>
              <a:rect b="b" l="l" r="r" t="t"/>
              <a:pathLst>
                <a:path extrusionOk="0" h="3180" w="721">
                  <a:moveTo>
                    <a:pt x="631" y="1"/>
                  </a:moveTo>
                  <a:cubicBezTo>
                    <a:pt x="601" y="1"/>
                    <a:pt x="570" y="16"/>
                    <a:pt x="556" y="51"/>
                  </a:cubicBezTo>
                  <a:cubicBezTo>
                    <a:pt x="171" y="1028"/>
                    <a:pt x="0" y="2039"/>
                    <a:pt x="103" y="3089"/>
                  </a:cubicBezTo>
                  <a:cubicBezTo>
                    <a:pt x="108" y="3149"/>
                    <a:pt x="159" y="3180"/>
                    <a:pt x="206" y="3180"/>
                  </a:cubicBezTo>
                  <a:cubicBezTo>
                    <a:pt x="253" y="3180"/>
                    <a:pt x="297" y="3150"/>
                    <a:pt x="293" y="3089"/>
                  </a:cubicBezTo>
                  <a:cubicBezTo>
                    <a:pt x="222" y="2057"/>
                    <a:pt x="338" y="1063"/>
                    <a:pt x="699" y="91"/>
                  </a:cubicBezTo>
                  <a:cubicBezTo>
                    <a:pt x="720" y="36"/>
                    <a:pt x="676"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3"/>
            <p:cNvSpPr/>
            <p:nvPr/>
          </p:nvSpPr>
          <p:spPr>
            <a:xfrm>
              <a:off x="2918600" y="1471338"/>
              <a:ext cx="63425" cy="66425"/>
            </a:xfrm>
            <a:custGeom>
              <a:rect b="b" l="l" r="r" t="t"/>
              <a:pathLst>
                <a:path extrusionOk="0" h="2657" w="2537">
                  <a:moveTo>
                    <a:pt x="2449" y="0"/>
                  </a:moveTo>
                  <a:cubicBezTo>
                    <a:pt x="2428" y="0"/>
                    <a:pt x="2408" y="11"/>
                    <a:pt x="2395" y="37"/>
                  </a:cubicBezTo>
                  <a:cubicBezTo>
                    <a:pt x="1859" y="1133"/>
                    <a:pt x="1254" y="2201"/>
                    <a:pt x="1" y="2599"/>
                  </a:cubicBezTo>
                  <a:lnTo>
                    <a:pt x="16" y="2657"/>
                  </a:lnTo>
                  <a:cubicBezTo>
                    <a:pt x="1215" y="2383"/>
                    <a:pt x="2279" y="1325"/>
                    <a:pt x="2526" y="92"/>
                  </a:cubicBezTo>
                  <a:cubicBezTo>
                    <a:pt x="2536" y="42"/>
                    <a:pt x="2491" y="0"/>
                    <a:pt x="24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3"/>
            <p:cNvSpPr/>
            <p:nvPr/>
          </p:nvSpPr>
          <p:spPr>
            <a:xfrm>
              <a:off x="2977300" y="1466213"/>
              <a:ext cx="59750" cy="49675"/>
            </a:xfrm>
            <a:custGeom>
              <a:rect b="b" l="l" r="r" t="t"/>
              <a:pathLst>
                <a:path extrusionOk="0" h="1987" w="2390">
                  <a:moveTo>
                    <a:pt x="609" y="0"/>
                  </a:moveTo>
                  <a:cubicBezTo>
                    <a:pt x="398" y="0"/>
                    <a:pt x="204" y="70"/>
                    <a:pt x="50" y="235"/>
                  </a:cubicBezTo>
                  <a:cubicBezTo>
                    <a:pt x="1" y="288"/>
                    <a:pt x="44" y="359"/>
                    <a:pt x="103" y="359"/>
                  </a:cubicBezTo>
                  <a:cubicBezTo>
                    <a:pt x="115" y="359"/>
                    <a:pt x="127" y="357"/>
                    <a:pt x="139" y="351"/>
                  </a:cubicBezTo>
                  <a:cubicBezTo>
                    <a:pt x="285" y="280"/>
                    <a:pt x="438" y="249"/>
                    <a:pt x="593" y="249"/>
                  </a:cubicBezTo>
                  <a:cubicBezTo>
                    <a:pt x="1183" y="249"/>
                    <a:pt x="1798" y="704"/>
                    <a:pt x="2070" y="1212"/>
                  </a:cubicBezTo>
                  <a:cubicBezTo>
                    <a:pt x="2108" y="1282"/>
                    <a:pt x="2156" y="1376"/>
                    <a:pt x="2164" y="1457"/>
                  </a:cubicBezTo>
                  <a:lnTo>
                    <a:pt x="2179" y="1600"/>
                  </a:lnTo>
                  <a:cubicBezTo>
                    <a:pt x="2015" y="1641"/>
                    <a:pt x="1851" y="1682"/>
                    <a:pt x="1688" y="1723"/>
                  </a:cubicBezTo>
                  <a:cubicBezTo>
                    <a:pt x="1513" y="1681"/>
                    <a:pt x="1305" y="1449"/>
                    <a:pt x="1172" y="1338"/>
                  </a:cubicBezTo>
                  <a:cubicBezTo>
                    <a:pt x="850" y="1069"/>
                    <a:pt x="574" y="765"/>
                    <a:pt x="298" y="453"/>
                  </a:cubicBezTo>
                  <a:cubicBezTo>
                    <a:pt x="284" y="437"/>
                    <a:pt x="266" y="430"/>
                    <a:pt x="248" y="430"/>
                  </a:cubicBezTo>
                  <a:cubicBezTo>
                    <a:pt x="193" y="430"/>
                    <a:pt x="136" y="494"/>
                    <a:pt x="177" y="548"/>
                  </a:cubicBezTo>
                  <a:cubicBezTo>
                    <a:pt x="549" y="1048"/>
                    <a:pt x="1116" y="1693"/>
                    <a:pt x="1709" y="1937"/>
                  </a:cubicBezTo>
                  <a:cubicBezTo>
                    <a:pt x="1790" y="1971"/>
                    <a:pt x="1870" y="1987"/>
                    <a:pt x="1944" y="1987"/>
                  </a:cubicBezTo>
                  <a:cubicBezTo>
                    <a:pt x="2197" y="1987"/>
                    <a:pt x="2389" y="1803"/>
                    <a:pt x="2359" y="1494"/>
                  </a:cubicBezTo>
                  <a:cubicBezTo>
                    <a:pt x="2295" y="870"/>
                    <a:pt x="13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2983250" y="1508388"/>
              <a:ext cx="55675" cy="83300"/>
            </a:xfrm>
            <a:custGeom>
              <a:rect b="b" l="l" r="r" t="t"/>
              <a:pathLst>
                <a:path extrusionOk="0" h="3332" w="2227">
                  <a:moveTo>
                    <a:pt x="2223" y="0"/>
                  </a:moveTo>
                  <a:cubicBezTo>
                    <a:pt x="1542" y="199"/>
                    <a:pt x="1074" y="475"/>
                    <a:pt x="653" y="1075"/>
                  </a:cubicBezTo>
                  <a:cubicBezTo>
                    <a:pt x="210" y="1703"/>
                    <a:pt x="0" y="2458"/>
                    <a:pt x="17" y="3223"/>
                  </a:cubicBezTo>
                  <a:cubicBezTo>
                    <a:pt x="18" y="3296"/>
                    <a:pt x="74" y="3332"/>
                    <a:pt x="130" y="3332"/>
                  </a:cubicBezTo>
                  <a:cubicBezTo>
                    <a:pt x="186" y="3332"/>
                    <a:pt x="242" y="3296"/>
                    <a:pt x="242" y="3223"/>
                  </a:cubicBezTo>
                  <a:cubicBezTo>
                    <a:pt x="236" y="1949"/>
                    <a:pt x="940" y="467"/>
                    <a:pt x="2227" y="17"/>
                  </a:cubicBezTo>
                  <a:lnTo>
                    <a:pt x="22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3"/>
            <p:cNvSpPr/>
            <p:nvPr/>
          </p:nvSpPr>
          <p:spPr>
            <a:xfrm>
              <a:off x="2144425" y="2277863"/>
              <a:ext cx="118825" cy="117425"/>
            </a:xfrm>
            <a:custGeom>
              <a:rect b="b" l="l" r="r" t="t"/>
              <a:pathLst>
                <a:path extrusionOk="0" h="4697" w="4753">
                  <a:moveTo>
                    <a:pt x="4732" y="0"/>
                  </a:moveTo>
                  <a:cubicBezTo>
                    <a:pt x="2723" y="711"/>
                    <a:pt x="722" y="2647"/>
                    <a:pt x="1" y="4661"/>
                  </a:cubicBezTo>
                  <a:lnTo>
                    <a:pt x="89" y="4697"/>
                  </a:lnTo>
                  <a:cubicBezTo>
                    <a:pt x="662" y="3719"/>
                    <a:pt x="1203" y="2779"/>
                    <a:pt x="2015" y="1968"/>
                  </a:cubicBezTo>
                  <a:cubicBezTo>
                    <a:pt x="2827" y="1155"/>
                    <a:pt x="3764" y="610"/>
                    <a:pt x="4753" y="51"/>
                  </a:cubicBezTo>
                  <a:lnTo>
                    <a:pt x="47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3"/>
            <p:cNvSpPr/>
            <p:nvPr/>
          </p:nvSpPr>
          <p:spPr>
            <a:xfrm>
              <a:off x="2178250" y="2194588"/>
              <a:ext cx="68575" cy="57225"/>
            </a:xfrm>
            <a:custGeom>
              <a:rect b="b" l="l" r="r" t="t"/>
              <a:pathLst>
                <a:path extrusionOk="0" h="2289" w="2743">
                  <a:moveTo>
                    <a:pt x="2722" y="1"/>
                  </a:moveTo>
                  <a:cubicBezTo>
                    <a:pt x="1593" y="367"/>
                    <a:pt x="609" y="1148"/>
                    <a:pt x="29" y="2190"/>
                  </a:cubicBezTo>
                  <a:cubicBezTo>
                    <a:pt x="1" y="2243"/>
                    <a:pt x="45" y="2289"/>
                    <a:pt x="90" y="2289"/>
                  </a:cubicBezTo>
                  <a:cubicBezTo>
                    <a:pt x="110" y="2289"/>
                    <a:pt x="130" y="2280"/>
                    <a:pt x="144" y="2258"/>
                  </a:cubicBezTo>
                  <a:cubicBezTo>
                    <a:pt x="792" y="1267"/>
                    <a:pt x="1645" y="531"/>
                    <a:pt x="2743" y="74"/>
                  </a:cubicBezTo>
                  <a:lnTo>
                    <a:pt x="27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2203500" y="2032613"/>
              <a:ext cx="183450" cy="119775"/>
            </a:xfrm>
            <a:custGeom>
              <a:rect b="b" l="l" r="r" t="t"/>
              <a:pathLst>
                <a:path extrusionOk="0" h="4791" w="7338">
                  <a:moveTo>
                    <a:pt x="7319" y="0"/>
                  </a:moveTo>
                  <a:cubicBezTo>
                    <a:pt x="4859" y="1459"/>
                    <a:pt x="2397" y="3009"/>
                    <a:pt x="60" y="4659"/>
                  </a:cubicBezTo>
                  <a:cubicBezTo>
                    <a:pt x="0" y="4702"/>
                    <a:pt x="35" y="4790"/>
                    <a:pt x="94" y="4790"/>
                  </a:cubicBezTo>
                  <a:cubicBezTo>
                    <a:pt x="106" y="4790"/>
                    <a:pt x="118" y="4787"/>
                    <a:pt x="131" y="4779"/>
                  </a:cubicBezTo>
                  <a:cubicBezTo>
                    <a:pt x="2589" y="3313"/>
                    <a:pt x="5005" y="1691"/>
                    <a:pt x="7337" y="32"/>
                  </a:cubicBezTo>
                  <a:lnTo>
                    <a:pt x="73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3"/>
            <p:cNvSpPr/>
            <p:nvPr/>
          </p:nvSpPr>
          <p:spPr>
            <a:xfrm>
              <a:off x="2964200" y="1790238"/>
              <a:ext cx="33025" cy="84925"/>
            </a:xfrm>
            <a:custGeom>
              <a:rect b="b" l="l" r="r" t="t"/>
              <a:pathLst>
                <a:path extrusionOk="0" h="3397" w="1321">
                  <a:moveTo>
                    <a:pt x="1236" y="0"/>
                  </a:moveTo>
                  <a:cubicBezTo>
                    <a:pt x="1193" y="0"/>
                    <a:pt x="1151" y="28"/>
                    <a:pt x="1151" y="83"/>
                  </a:cubicBezTo>
                  <a:cubicBezTo>
                    <a:pt x="1153" y="1342"/>
                    <a:pt x="704" y="2340"/>
                    <a:pt x="0" y="3357"/>
                  </a:cubicBezTo>
                  <a:lnTo>
                    <a:pt x="51" y="3397"/>
                  </a:lnTo>
                  <a:cubicBezTo>
                    <a:pt x="926" y="2544"/>
                    <a:pt x="1315" y="1281"/>
                    <a:pt x="1320" y="83"/>
                  </a:cubicBezTo>
                  <a:cubicBezTo>
                    <a:pt x="1321" y="28"/>
                    <a:pt x="1278" y="0"/>
                    <a:pt x="1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3"/>
            <p:cNvSpPr/>
            <p:nvPr/>
          </p:nvSpPr>
          <p:spPr>
            <a:xfrm>
              <a:off x="2648625" y="1391038"/>
              <a:ext cx="166250" cy="189275"/>
            </a:xfrm>
            <a:custGeom>
              <a:rect b="b" l="l" r="r" t="t"/>
              <a:pathLst>
                <a:path extrusionOk="0" h="7571" w="6650">
                  <a:moveTo>
                    <a:pt x="699" y="1"/>
                  </a:moveTo>
                  <a:cubicBezTo>
                    <a:pt x="670" y="1"/>
                    <a:pt x="639" y="30"/>
                    <a:pt x="646" y="64"/>
                  </a:cubicBezTo>
                  <a:cubicBezTo>
                    <a:pt x="933" y="1649"/>
                    <a:pt x="1039" y="2975"/>
                    <a:pt x="573" y="4523"/>
                  </a:cubicBezTo>
                  <a:cubicBezTo>
                    <a:pt x="367" y="5208"/>
                    <a:pt x="0" y="6140"/>
                    <a:pt x="290" y="6855"/>
                  </a:cubicBezTo>
                  <a:cubicBezTo>
                    <a:pt x="521" y="7425"/>
                    <a:pt x="1120" y="7571"/>
                    <a:pt x="1687" y="7571"/>
                  </a:cubicBezTo>
                  <a:cubicBezTo>
                    <a:pt x="1797" y="7571"/>
                    <a:pt x="1906" y="7565"/>
                    <a:pt x="2011" y="7556"/>
                  </a:cubicBezTo>
                  <a:cubicBezTo>
                    <a:pt x="2670" y="7500"/>
                    <a:pt x="3299" y="7277"/>
                    <a:pt x="3892" y="6992"/>
                  </a:cubicBezTo>
                  <a:cubicBezTo>
                    <a:pt x="4741" y="6584"/>
                    <a:pt x="5693" y="5709"/>
                    <a:pt x="6650" y="5642"/>
                  </a:cubicBezTo>
                  <a:lnTo>
                    <a:pt x="6650" y="5598"/>
                  </a:lnTo>
                  <a:cubicBezTo>
                    <a:pt x="6624" y="5597"/>
                    <a:pt x="6598" y="5596"/>
                    <a:pt x="6573" y="5596"/>
                  </a:cubicBezTo>
                  <a:cubicBezTo>
                    <a:pt x="5995" y="5596"/>
                    <a:pt x="5552" y="5936"/>
                    <a:pt x="5053" y="6219"/>
                  </a:cubicBezTo>
                  <a:cubicBezTo>
                    <a:pt x="4415" y="6581"/>
                    <a:pt x="3773" y="6953"/>
                    <a:pt x="3072" y="7180"/>
                  </a:cubicBezTo>
                  <a:cubicBezTo>
                    <a:pt x="2667" y="7311"/>
                    <a:pt x="2214" y="7399"/>
                    <a:pt x="1798" y="7399"/>
                  </a:cubicBezTo>
                  <a:cubicBezTo>
                    <a:pt x="949" y="7399"/>
                    <a:pt x="251" y="7031"/>
                    <a:pt x="405" y="5902"/>
                  </a:cubicBezTo>
                  <a:cubicBezTo>
                    <a:pt x="515" y="5090"/>
                    <a:pt x="872" y="4337"/>
                    <a:pt x="1031" y="3537"/>
                  </a:cubicBezTo>
                  <a:cubicBezTo>
                    <a:pt x="1255" y="2411"/>
                    <a:pt x="1196" y="1086"/>
                    <a:pt x="735" y="26"/>
                  </a:cubicBezTo>
                  <a:cubicBezTo>
                    <a:pt x="727" y="8"/>
                    <a:pt x="713" y="1"/>
                    <a:pt x="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3"/>
            <p:cNvSpPr/>
            <p:nvPr/>
          </p:nvSpPr>
          <p:spPr>
            <a:xfrm>
              <a:off x="2799850" y="1507263"/>
              <a:ext cx="84125" cy="27150"/>
            </a:xfrm>
            <a:custGeom>
              <a:rect b="b" l="l" r="r" t="t"/>
              <a:pathLst>
                <a:path extrusionOk="0" h="1086" w="3365">
                  <a:moveTo>
                    <a:pt x="3229" y="1"/>
                  </a:moveTo>
                  <a:cubicBezTo>
                    <a:pt x="3209" y="1"/>
                    <a:pt x="3189" y="6"/>
                    <a:pt x="3169" y="17"/>
                  </a:cubicBezTo>
                  <a:cubicBezTo>
                    <a:pt x="2735" y="268"/>
                    <a:pt x="2452" y="600"/>
                    <a:pt x="1931" y="706"/>
                  </a:cubicBezTo>
                  <a:cubicBezTo>
                    <a:pt x="1687" y="756"/>
                    <a:pt x="1424" y="774"/>
                    <a:pt x="1158" y="774"/>
                  </a:cubicBezTo>
                  <a:cubicBezTo>
                    <a:pt x="799" y="774"/>
                    <a:pt x="435" y="740"/>
                    <a:pt x="104" y="704"/>
                  </a:cubicBezTo>
                  <a:cubicBezTo>
                    <a:pt x="101" y="703"/>
                    <a:pt x="98" y="703"/>
                    <a:pt x="96" y="703"/>
                  </a:cubicBezTo>
                  <a:cubicBezTo>
                    <a:pt x="17" y="703"/>
                    <a:pt x="1" y="841"/>
                    <a:pt x="84" y="856"/>
                  </a:cubicBezTo>
                  <a:cubicBezTo>
                    <a:pt x="606" y="946"/>
                    <a:pt x="1104" y="1085"/>
                    <a:pt x="1621" y="1085"/>
                  </a:cubicBezTo>
                  <a:cubicBezTo>
                    <a:pt x="1815" y="1085"/>
                    <a:pt x="2012" y="1065"/>
                    <a:pt x="2214" y="1016"/>
                  </a:cubicBezTo>
                  <a:cubicBezTo>
                    <a:pt x="2665" y="905"/>
                    <a:pt x="3239" y="643"/>
                    <a:pt x="3346" y="154"/>
                  </a:cubicBezTo>
                  <a:cubicBezTo>
                    <a:pt x="3364" y="74"/>
                    <a:pt x="3302" y="1"/>
                    <a:pt x="3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3"/>
            <p:cNvSpPr/>
            <p:nvPr/>
          </p:nvSpPr>
          <p:spPr>
            <a:xfrm>
              <a:off x="2689475" y="1643188"/>
              <a:ext cx="205850" cy="227275"/>
            </a:xfrm>
            <a:custGeom>
              <a:rect b="b" l="l" r="r" t="t"/>
              <a:pathLst>
                <a:path extrusionOk="0" h="9091" w="8234">
                  <a:moveTo>
                    <a:pt x="4895" y="1"/>
                  </a:moveTo>
                  <a:cubicBezTo>
                    <a:pt x="4741" y="1"/>
                    <a:pt x="4590" y="8"/>
                    <a:pt x="4445" y="22"/>
                  </a:cubicBezTo>
                  <a:cubicBezTo>
                    <a:pt x="3103" y="153"/>
                    <a:pt x="1877" y="902"/>
                    <a:pt x="1084" y="1981"/>
                  </a:cubicBezTo>
                  <a:cubicBezTo>
                    <a:pt x="204" y="3175"/>
                    <a:pt x="0" y="4687"/>
                    <a:pt x="177" y="6133"/>
                  </a:cubicBezTo>
                  <a:cubicBezTo>
                    <a:pt x="310" y="7215"/>
                    <a:pt x="745" y="8618"/>
                    <a:pt x="1843" y="9078"/>
                  </a:cubicBezTo>
                  <a:cubicBezTo>
                    <a:pt x="1864" y="9087"/>
                    <a:pt x="1885" y="9091"/>
                    <a:pt x="1904" y="9091"/>
                  </a:cubicBezTo>
                  <a:cubicBezTo>
                    <a:pt x="2042" y="9091"/>
                    <a:pt x="2111" y="8883"/>
                    <a:pt x="2017" y="8779"/>
                  </a:cubicBezTo>
                  <a:cubicBezTo>
                    <a:pt x="1169" y="7855"/>
                    <a:pt x="690" y="7049"/>
                    <a:pt x="587" y="5763"/>
                  </a:cubicBezTo>
                  <a:cubicBezTo>
                    <a:pt x="487" y="4510"/>
                    <a:pt x="674" y="3245"/>
                    <a:pt x="1420" y="2208"/>
                  </a:cubicBezTo>
                  <a:cubicBezTo>
                    <a:pt x="2186" y="1144"/>
                    <a:pt x="3400" y="451"/>
                    <a:pt x="4710" y="367"/>
                  </a:cubicBezTo>
                  <a:cubicBezTo>
                    <a:pt x="4802" y="361"/>
                    <a:pt x="4893" y="358"/>
                    <a:pt x="4982" y="358"/>
                  </a:cubicBezTo>
                  <a:cubicBezTo>
                    <a:pt x="6178" y="358"/>
                    <a:pt x="7067" y="885"/>
                    <a:pt x="8094" y="1478"/>
                  </a:cubicBezTo>
                  <a:cubicBezTo>
                    <a:pt x="8109" y="1487"/>
                    <a:pt x="8124" y="1491"/>
                    <a:pt x="8137" y="1491"/>
                  </a:cubicBezTo>
                  <a:cubicBezTo>
                    <a:pt x="8198" y="1491"/>
                    <a:pt x="8233" y="1409"/>
                    <a:pt x="8190" y="1354"/>
                  </a:cubicBezTo>
                  <a:cubicBezTo>
                    <a:pt x="7472" y="425"/>
                    <a:pt x="6082" y="1"/>
                    <a:pt x="4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3"/>
            <p:cNvSpPr/>
            <p:nvPr/>
          </p:nvSpPr>
          <p:spPr>
            <a:xfrm>
              <a:off x="2710600" y="1679663"/>
              <a:ext cx="88175" cy="194800"/>
            </a:xfrm>
            <a:custGeom>
              <a:rect b="b" l="l" r="r" t="t"/>
              <a:pathLst>
                <a:path extrusionOk="0" h="7792" w="3527">
                  <a:moveTo>
                    <a:pt x="3260" y="1"/>
                  </a:moveTo>
                  <a:cubicBezTo>
                    <a:pt x="2004" y="1"/>
                    <a:pt x="954" y="1650"/>
                    <a:pt x="589" y="2662"/>
                  </a:cubicBezTo>
                  <a:cubicBezTo>
                    <a:pt x="0" y="4295"/>
                    <a:pt x="224" y="6186"/>
                    <a:pt x="1029" y="7706"/>
                  </a:cubicBezTo>
                  <a:cubicBezTo>
                    <a:pt x="1061" y="7766"/>
                    <a:pt x="1118" y="7792"/>
                    <a:pt x="1177" y="7792"/>
                  </a:cubicBezTo>
                  <a:cubicBezTo>
                    <a:pt x="1293" y="7792"/>
                    <a:pt x="1415" y="7693"/>
                    <a:pt x="1361" y="7566"/>
                  </a:cubicBezTo>
                  <a:cubicBezTo>
                    <a:pt x="761" y="6124"/>
                    <a:pt x="388" y="4642"/>
                    <a:pt x="825" y="3097"/>
                  </a:cubicBezTo>
                  <a:cubicBezTo>
                    <a:pt x="1009" y="2447"/>
                    <a:pt x="1319" y="1818"/>
                    <a:pt x="1766" y="1307"/>
                  </a:cubicBezTo>
                  <a:cubicBezTo>
                    <a:pt x="2264" y="740"/>
                    <a:pt x="2898" y="590"/>
                    <a:pt x="3463" y="159"/>
                  </a:cubicBezTo>
                  <a:cubicBezTo>
                    <a:pt x="3527" y="109"/>
                    <a:pt x="3504" y="19"/>
                    <a:pt x="3423" y="10"/>
                  </a:cubicBezTo>
                  <a:cubicBezTo>
                    <a:pt x="3368" y="4"/>
                    <a:pt x="3314" y="1"/>
                    <a:pt x="3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3"/>
            <p:cNvSpPr/>
            <p:nvPr/>
          </p:nvSpPr>
          <p:spPr>
            <a:xfrm>
              <a:off x="2557775" y="2888838"/>
              <a:ext cx="40675" cy="344225"/>
            </a:xfrm>
            <a:custGeom>
              <a:rect b="b" l="l" r="r" t="t"/>
              <a:pathLst>
                <a:path extrusionOk="0" h="13769" w="1627">
                  <a:moveTo>
                    <a:pt x="1100" y="0"/>
                  </a:moveTo>
                  <a:cubicBezTo>
                    <a:pt x="1052" y="0"/>
                    <a:pt x="1002" y="34"/>
                    <a:pt x="1002" y="91"/>
                  </a:cubicBezTo>
                  <a:cubicBezTo>
                    <a:pt x="995" y="2332"/>
                    <a:pt x="1212" y="4527"/>
                    <a:pt x="1032" y="6776"/>
                  </a:cubicBezTo>
                  <a:cubicBezTo>
                    <a:pt x="847" y="9118"/>
                    <a:pt x="319" y="11386"/>
                    <a:pt x="6" y="13706"/>
                  </a:cubicBezTo>
                  <a:cubicBezTo>
                    <a:pt x="0" y="13743"/>
                    <a:pt x="29" y="13768"/>
                    <a:pt x="58" y="13768"/>
                  </a:cubicBezTo>
                  <a:cubicBezTo>
                    <a:pt x="76" y="13768"/>
                    <a:pt x="94" y="13758"/>
                    <a:pt x="102" y="13733"/>
                  </a:cubicBezTo>
                  <a:cubicBezTo>
                    <a:pt x="767" y="11559"/>
                    <a:pt x="1053" y="9196"/>
                    <a:pt x="1255" y="6936"/>
                  </a:cubicBezTo>
                  <a:cubicBezTo>
                    <a:pt x="1452" y="4717"/>
                    <a:pt x="1627" y="2264"/>
                    <a:pt x="1184" y="67"/>
                  </a:cubicBezTo>
                  <a:cubicBezTo>
                    <a:pt x="1174" y="21"/>
                    <a:pt x="1138" y="0"/>
                    <a:pt x="1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3"/>
            <p:cNvSpPr/>
            <p:nvPr/>
          </p:nvSpPr>
          <p:spPr>
            <a:xfrm>
              <a:off x="2565100" y="2039638"/>
              <a:ext cx="646375" cy="891375"/>
            </a:xfrm>
            <a:custGeom>
              <a:rect b="b" l="l" r="r" t="t"/>
              <a:pathLst>
                <a:path extrusionOk="0" h="35655" w="25855">
                  <a:moveTo>
                    <a:pt x="15323" y="0"/>
                  </a:moveTo>
                  <a:cubicBezTo>
                    <a:pt x="15033" y="0"/>
                    <a:pt x="14743" y="32"/>
                    <a:pt x="14456" y="98"/>
                  </a:cubicBezTo>
                  <a:cubicBezTo>
                    <a:pt x="14218" y="155"/>
                    <a:pt x="13973" y="241"/>
                    <a:pt x="13817" y="427"/>
                  </a:cubicBezTo>
                  <a:cubicBezTo>
                    <a:pt x="13621" y="662"/>
                    <a:pt x="13608" y="993"/>
                    <a:pt x="13604" y="1298"/>
                  </a:cubicBezTo>
                  <a:cubicBezTo>
                    <a:pt x="13586" y="2901"/>
                    <a:pt x="13568" y="4504"/>
                    <a:pt x="13549" y="6106"/>
                  </a:cubicBezTo>
                  <a:cubicBezTo>
                    <a:pt x="11794" y="3471"/>
                    <a:pt x="8373" y="2078"/>
                    <a:pt x="5194" y="2078"/>
                  </a:cubicBezTo>
                  <a:cubicBezTo>
                    <a:pt x="4672" y="2078"/>
                    <a:pt x="4158" y="2115"/>
                    <a:pt x="3658" y="2191"/>
                  </a:cubicBezTo>
                  <a:cubicBezTo>
                    <a:pt x="2725" y="2332"/>
                    <a:pt x="1741" y="2653"/>
                    <a:pt x="1203" y="3426"/>
                  </a:cubicBezTo>
                  <a:cubicBezTo>
                    <a:pt x="1" y="5158"/>
                    <a:pt x="883" y="8875"/>
                    <a:pt x="1719" y="10575"/>
                  </a:cubicBezTo>
                  <a:cubicBezTo>
                    <a:pt x="1967" y="11080"/>
                    <a:pt x="2273" y="11551"/>
                    <a:pt x="2579" y="12022"/>
                  </a:cubicBezTo>
                  <a:cubicBezTo>
                    <a:pt x="3550" y="13519"/>
                    <a:pt x="4595" y="14911"/>
                    <a:pt x="5654" y="16296"/>
                  </a:cubicBezTo>
                  <a:cubicBezTo>
                    <a:pt x="6642" y="17591"/>
                    <a:pt x="7644" y="18876"/>
                    <a:pt x="8608" y="20231"/>
                  </a:cubicBezTo>
                  <a:cubicBezTo>
                    <a:pt x="10737" y="23229"/>
                    <a:pt x="12585" y="26389"/>
                    <a:pt x="14621" y="29442"/>
                  </a:cubicBezTo>
                  <a:cubicBezTo>
                    <a:pt x="15873" y="31521"/>
                    <a:pt x="17152" y="33706"/>
                    <a:pt x="19187" y="35032"/>
                  </a:cubicBezTo>
                  <a:cubicBezTo>
                    <a:pt x="19695" y="35363"/>
                    <a:pt x="20267" y="35640"/>
                    <a:pt x="20874" y="35654"/>
                  </a:cubicBezTo>
                  <a:cubicBezTo>
                    <a:pt x="20888" y="35655"/>
                    <a:pt x="20902" y="35655"/>
                    <a:pt x="20917" y="35655"/>
                  </a:cubicBezTo>
                  <a:cubicBezTo>
                    <a:pt x="21809" y="35655"/>
                    <a:pt x="22628" y="35074"/>
                    <a:pt x="23134" y="34334"/>
                  </a:cubicBezTo>
                  <a:cubicBezTo>
                    <a:pt x="23646" y="33583"/>
                    <a:pt x="23889" y="32684"/>
                    <a:pt x="24102" y="31800"/>
                  </a:cubicBezTo>
                  <a:cubicBezTo>
                    <a:pt x="25295" y="26861"/>
                    <a:pt x="25855" y="21769"/>
                    <a:pt x="25762" y="16689"/>
                  </a:cubicBezTo>
                  <a:cubicBezTo>
                    <a:pt x="25735" y="15153"/>
                    <a:pt x="25645" y="13600"/>
                    <a:pt x="25216" y="12123"/>
                  </a:cubicBezTo>
                  <a:cubicBezTo>
                    <a:pt x="24588" y="9971"/>
                    <a:pt x="23277" y="8096"/>
                    <a:pt x="22141" y="6161"/>
                  </a:cubicBezTo>
                  <a:cubicBezTo>
                    <a:pt x="21253" y="4647"/>
                    <a:pt x="20443" y="3050"/>
                    <a:pt x="19204" y="1804"/>
                  </a:cubicBezTo>
                  <a:cubicBezTo>
                    <a:pt x="18174" y="767"/>
                    <a:pt x="16755" y="0"/>
                    <a:pt x="15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3"/>
            <p:cNvSpPr/>
            <p:nvPr/>
          </p:nvSpPr>
          <p:spPr>
            <a:xfrm>
              <a:off x="2635375" y="2143013"/>
              <a:ext cx="312300" cy="374400"/>
            </a:xfrm>
            <a:custGeom>
              <a:rect b="b" l="l" r="r" t="t"/>
              <a:pathLst>
                <a:path extrusionOk="0" h="14976" w="12492">
                  <a:moveTo>
                    <a:pt x="3415" y="1"/>
                  </a:moveTo>
                  <a:cubicBezTo>
                    <a:pt x="2653" y="1"/>
                    <a:pt x="2206" y="352"/>
                    <a:pt x="2714" y="1393"/>
                  </a:cubicBezTo>
                  <a:cubicBezTo>
                    <a:pt x="2954" y="1886"/>
                    <a:pt x="3194" y="2379"/>
                    <a:pt x="3434" y="2872"/>
                  </a:cubicBezTo>
                  <a:cubicBezTo>
                    <a:pt x="2915" y="2254"/>
                    <a:pt x="2355" y="1670"/>
                    <a:pt x="1761" y="1124"/>
                  </a:cubicBezTo>
                  <a:cubicBezTo>
                    <a:pt x="1647" y="1019"/>
                    <a:pt x="1525" y="911"/>
                    <a:pt x="1377" y="866"/>
                  </a:cubicBezTo>
                  <a:cubicBezTo>
                    <a:pt x="1290" y="839"/>
                    <a:pt x="1208" y="827"/>
                    <a:pt x="1131" y="827"/>
                  </a:cubicBezTo>
                  <a:cubicBezTo>
                    <a:pt x="90" y="827"/>
                    <a:pt x="0" y="3158"/>
                    <a:pt x="28" y="3761"/>
                  </a:cubicBezTo>
                  <a:cubicBezTo>
                    <a:pt x="63" y="4494"/>
                    <a:pt x="107" y="5257"/>
                    <a:pt x="477" y="5888"/>
                  </a:cubicBezTo>
                  <a:cubicBezTo>
                    <a:pt x="766" y="6384"/>
                    <a:pt x="1326" y="6762"/>
                    <a:pt x="1876" y="6762"/>
                  </a:cubicBezTo>
                  <a:cubicBezTo>
                    <a:pt x="2029" y="6762"/>
                    <a:pt x="2181" y="6733"/>
                    <a:pt x="2326" y="6669"/>
                  </a:cubicBezTo>
                  <a:lnTo>
                    <a:pt x="2326" y="6669"/>
                  </a:lnTo>
                  <a:cubicBezTo>
                    <a:pt x="1970" y="6896"/>
                    <a:pt x="1652" y="7185"/>
                    <a:pt x="1392" y="7520"/>
                  </a:cubicBezTo>
                  <a:cubicBezTo>
                    <a:pt x="1569" y="7676"/>
                    <a:pt x="1688" y="7895"/>
                    <a:pt x="1726" y="8128"/>
                  </a:cubicBezTo>
                  <a:cubicBezTo>
                    <a:pt x="2427" y="8200"/>
                    <a:pt x="3127" y="8273"/>
                    <a:pt x="3828" y="8344"/>
                  </a:cubicBezTo>
                  <a:cubicBezTo>
                    <a:pt x="3437" y="8535"/>
                    <a:pt x="3297" y="9050"/>
                    <a:pt x="3400" y="9471"/>
                  </a:cubicBezTo>
                  <a:cubicBezTo>
                    <a:pt x="3501" y="9894"/>
                    <a:pt x="3785" y="10244"/>
                    <a:pt x="4061" y="10580"/>
                  </a:cubicBezTo>
                  <a:cubicBezTo>
                    <a:pt x="4739" y="11406"/>
                    <a:pt x="5417" y="12230"/>
                    <a:pt x="6094" y="13055"/>
                  </a:cubicBezTo>
                  <a:cubicBezTo>
                    <a:pt x="6300" y="13306"/>
                    <a:pt x="6511" y="13561"/>
                    <a:pt x="6788" y="13732"/>
                  </a:cubicBezTo>
                  <a:cubicBezTo>
                    <a:pt x="7058" y="13898"/>
                    <a:pt x="7350" y="13967"/>
                    <a:pt x="7651" y="13967"/>
                  </a:cubicBezTo>
                  <a:cubicBezTo>
                    <a:pt x="8367" y="13967"/>
                    <a:pt x="9136" y="13580"/>
                    <a:pt x="9783" y="13195"/>
                  </a:cubicBezTo>
                  <a:cubicBezTo>
                    <a:pt x="10404" y="13837"/>
                    <a:pt x="11074" y="14433"/>
                    <a:pt x="11784" y="14976"/>
                  </a:cubicBezTo>
                  <a:cubicBezTo>
                    <a:pt x="11224" y="14278"/>
                    <a:pt x="10809" y="13462"/>
                    <a:pt x="10574" y="12598"/>
                  </a:cubicBezTo>
                  <a:cubicBezTo>
                    <a:pt x="11281" y="12292"/>
                    <a:pt x="11874" y="11730"/>
                    <a:pt x="12218" y="11042"/>
                  </a:cubicBezTo>
                  <a:lnTo>
                    <a:pt x="12218" y="11042"/>
                  </a:lnTo>
                  <a:cubicBezTo>
                    <a:pt x="12070" y="11083"/>
                    <a:pt x="11920" y="11123"/>
                    <a:pt x="11770" y="11164"/>
                  </a:cubicBezTo>
                  <a:cubicBezTo>
                    <a:pt x="12491" y="9661"/>
                    <a:pt x="11408" y="7954"/>
                    <a:pt x="10378" y="6641"/>
                  </a:cubicBezTo>
                  <a:cubicBezTo>
                    <a:pt x="10252" y="6480"/>
                    <a:pt x="10112" y="6310"/>
                    <a:pt x="9915" y="6253"/>
                  </a:cubicBezTo>
                  <a:cubicBezTo>
                    <a:pt x="9865" y="6239"/>
                    <a:pt x="9815" y="6231"/>
                    <a:pt x="9764" y="6231"/>
                  </a:cubicBezTo>
                  <a:cubicBezTo>
                    <a:pt x="9600" y="6231"/>
                    <a:pt x="9433" y="6298"/>
                    <a:pt x="9280" y="6367"/>
                  </a:cubicBezTo>
                  <a:cubicBezTo>
                    <a:pt x="8706" y="6627"/>
                    <a:pt x="8162" y="6950"/>
                    <a:pt x="7657" y="7328"/>
                  </a:cubicBezTo>
                  <a:cubicBezTo>
                    <a:pt x="8325" y="6730"/>
                    <a:pt x="8871" y="5997"/>
                    <a:pt x="9255" y="5188"/>
                  </a:cubicBezTo>
                  <a:cubicBezTo>
                    <a:pt x="8942" y="5100"/>
                    <a:pt x="8628" y="5011"/>
                    <a:pt x="8314" y="4924"/>
                  </a:cubicBezTo>
                  <a:cubicBezTo>
                    <a:pt x="8378" y="3523"/>
                    <a:pt x="7787" y="2106"/>
                    <a:pt x="6744" y="1166"/>
                  </a:cubicBezTo>
                  <a:cubicBezTo>
                    <a:pt x="6260" y="729"/>
                    <a:pt x="4511" y="1"/>
                    <a:pt x="3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3"/>
            <p:cNvSpPr/>
            <p:nvPr/>
          </p:nvSpPr>
          <p:spPr>
            <a:xfrm>
              <a:off x="2899750" y="2036013"/>
              <a:ext cx="220900" cy="411200"/>
            </a:xfrm>
            <a:custGeom>
              <a:rect b="b" l="l" r="r" t="t"/>
              <a:pathLst>
                <a:path extrusionOk="0" h="16448" w="8836">
                  <a:moveTo>
                    <a:pt x="1760" y="1"/>
                  </a:moveTo>
                  <a:cubicBezTo>
                    <a:pt x="1293" y="1"/>
                    <a:pt x="870" y="150"/>
                    <a:pt x="608" y="538"/>
                  </a:cubicBezTo>
                  <a:cubicBezTo>
                    <a:pt x="412" y="827"/>
                    <a:pt x="363" y="1190"/>
                    <a:pt x="326" y="1537"/>
                  </a:cubicBezTo>
                  <a:cubicBezTo>
                    <a:pt x="1" y="4635"/>
                    <a:pt x="8" y="7646"/>
                    <a:pt x="1203" y="10563"/>
                  </a:cubicBezTo>
                  <a:cubicBezTo>
                    <a:pt x="1706" y="11791"/>
                    <a:pt x="2197" y="12290"/>
                    <a:pt x="3211" y="13157"/>
                  </a:cubicBezTo>
                  <a:cubicBezTo>
                    <a:pt x="4028" y="13856"/>
                    <a:pt x="5942" y="15344"/>
                    <a:pt x="6167" y="16448"/>
                  </a:cubicBezTo>
                  <a:cubicBezTo>
                    <a:pt x="5683" y="14083"/>
                    <a:pt x="7452" y="11894"/>
                    <a:pt x="8000" y="9543"/>
                  </a:cubicBezTo>
                  <a:cubicBezTo>
                    <a:pt x="8836" y="5956"/>
                    <a:pt x="6559" y="2124"/>
                    <a:pt x="3294" y="419"/>
                  </a:cubicBezTo>
                  <a:cubicBezTo>
                    <a:pt x="2837" y="181"/>
                    <a:pt x="2272" y="1"/>
                    <a:pt x="17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3"/>
            <p:cNvSpPr/>
            <p:nvPr/>
          </p:nvSpPr>
          <p:spPr>
            <a:xfrm>
              <a:off x="2916525" y="2039913"/>
              <a:ext cx="194300" cy="395950"/>
            </a:xfrm>
            <a:custGeom>
              <a:rect b="b" l="l" r="r" t="t"/>
              <a:pathLst>
                <a:path extrusionOk="0" h="15838" w="7772">
                  <a:moveTo>
                    <a:pt x="841" y="1"/>
                  </a:moveTo>
                  <a:cubicBezTo>
                    <a:pt x="544" y="1"/>
                    <a:pt x="257" y="64"/>
                    <a:pt x="1" y="223"/>
                  </a:cubicBezTo>
                  <a:cubicBezTo>
                    <a:pt x="10" y="432"/>
                    <a:pt x="17" y="643"/>
                    <a:pt x="26" y="853"/>
                  </a:cubicBezTo>
                  <a:cubicBezTo>
                    <a:pt x="3382" y="1629"/>
                    <a:pt x="5946" y="4988"/>
                    <a:pt x="5809" y="8430"/>
                  </a:cubicBezTo>
                  <a:cubicBezTo>
                    <a:pt x="5722" y="10629"/>
                    <a:pt x="4669" y="12733"/>
                    <a:pt x="4765" y="14933"/>
                  </a:cubicBezTo>
                  <a:lnTo>
                    <a:pt x="4778" y="14717"/>
                  </a:lnTo>
                  <a:lnTo>
                    <a:pt x="4778" y="14717"/>
                  </a:lnTo>
                  <a:cubicBezTo>
                    <a:pt x="4842" y="15183"/>
                    <a:pt x="5128" y="15622"/>
                    <a:pt x="5548" y="15837"/>
                  </a:cubicBezTo>
                  <a:cubicBezTo>
                    <a:pt x="5263" y="13842"/>
                    <a:pt x="6642" y="12032"/>
                    <a:pt x="7208" y="10097"/>
                  </a:cubicBezTo>
                  <a:cubicBezTo>
                    <a:pt x="7772" y="8172"/>
                    <a:pt x="7502" y="6036"/>
                    <a:pt x="6557" y="4268"/>
                  </a:cubicBezTo>
                  <a:cubicBezTo>
                    <a:pt x="5612" y="2501"/>
                    <a:pt x="4016" y="1107"/>
                    <a:pt x="2172" y="322"/>
                  </a:cubicBezTo>
                  <a:cubicBezTo>
                    <a:pt x="1755" y="144"/>
                    <a:pt x="1287" y="1"/>
                    <a:pt x="84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3"/>
            <p:cNvSpPr/>
            <p:nvPr/>
          </p:nvSpPr>
          <p:spPr>
            <a:xfrm>
              <a:off x="2897200" y="2042663"/>
              <a:ext cx="129500" cy="357525"/>
            </a:xfrm>
            <a:custGeom>
              <a:rect b="b" l="l" r="r" t="t"/>
              <a:pathLst>
                <a:path extrusionOk="0" h="14301" w="5180">
                  <a:moveTo>
                    <a:pt x="917" y="1"/>
                  </a:moveTo>
                  <a:cubicBezTo>
                    <a:pt x="856" y="1"/>
                    <a:pt x="796" y="9"/>
                    <a:pt x="739" y="32"/>
                  </a:cubicBezTo>
                  <a:cubicBezTo>
                    <a:pt x="492" y="134"/>
                    <a:pt x="429" y="447"/>
                    <a:pt x="401" y="711"/>
                  </a:cubicBezTo>
                  <a:cubicBezTo>
                    <a:pt x="201" y="2597"/>
                    <a:pt x="0" y="4496"/>
                    <a:pt x="147" y="6386"/>
                  </a:cubicBezTo>
                  <a:cubicBezTo>
                    <a:pt x="295" y="8277"/>
                    <a:pt x="811" y="10180"/>
                    <a:pt x="1925" y="11714"/>
                  </a:cubicBezTo>
                  <a:cubicBezTo>
                    <a:pt x="2749" y="12850"/>
                    <a:pt x="3888" y="13754"/>
                    <a:pt x="5180" y="14301"/>
                  </a:cubicBezTo>
                  <a:cubicBezTo>
                    <a:pt x="3926" y="12557"/>
                    <a:pt x="2783" y="10713"/>
                    <a:pt x="2039" y="8697"/>
                  </a:cubicBezTo>
                  <a:cubicBezTo>
                    <a:pt x="1293" y="6683"/>
                    <a:pt x="964" y="4480"/>
                    <a:pt x="1360" y="2369"/>
                  </a:cubicBezTo>
                  <a:cubicBezTo>
                    <a:pt x="1452" y="1877"/>
                    <a:pt x="1718" y="1288"/>
                    <a:pt x="2185" y="1232"/>
                  </a:cubicBezTo>
                  <a:lnTo>
                    <a:pt x="2185" y="1232"/>
                  </a:lnTo>
                  <a:cubicBezTo>
                    <a:pt x="2214" y="1257"/>
                    <a:pt x="2244" y="1283"/>
                    <a:pt x="2273" y="1308"/>
                  </a:cubicBezTo>
                  <a:cubicBezTo>
                    <a:pt x="2506" y="1047"/>
                    <a:pt x="2387" y="606"/>
                    <a:pt x="2121" y="379"/>
                  </a:cubicBezTo>
                  <a:cubicBezTo>
                    <a:pt x="1854" y="154"/>
                    <a:pt x="1492" y="86"/>
                    <a:pt x="1147" y="27"/>
                  </a:cubicBezTo>
                  <a:cubicBezTo>
                    <a:pt x="1072" y="14"/>
                    <a:pt x="994" y="1"/>
                    <a:pt x="917"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3"/>
            <p:cNvSpPr/>
            <p:nvPr/>
          </p:nvSpPr>
          <p:spPr>
            <a:xfrm>
              <a:off x="2950900" y="2286238"/>
              <a:ext cx="5325" cy="32675"/>
            </a:xfrm>
            <a:custGeom>
              <a:rect b="b" l="l" r="r" t="t"/>
              <a:pathLst>
                <a:path extrusionOk="0" h="1307" w="213">
                  <a:moveTo>
                    <a:pt x="14" y="1"/>
                  </a:moveTo>
                  <a:lnTo>
                    <a:pt x="14" y="1"/>
                  </a:lnTo>
                  <a:cubicBezTo>
                    <a:pt x="1" y="326"/>
                    <a:pt x="15" y="652"/>
                    <a:pt x="64" y="976"/>
                  </a:cubicBezTo>
                  <a:lnTo>
                    <a:pt x="212" y="1307"/>
                  </a:lnTo>
                  <a:cubicBezTo>
                    <a:pt x="179" y="866"/>
                    <a:pt x="108" y="432"/>
                    <a:pt x="14" y="1"/>
                  </a:cubicBezTo>
                  <a:close/>
                </a:path>
              </a:pathLst>
            </a:custGeom>
            <a:solidFill>
              <a:srgbClr val="BB3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3"/>
            <p:cNvSpPr/>
            <p:nvPr/>
          </p:nvSpPr>
          <p:spPr>
            <a:xfrm>
              <a:off x="2921300" y="2073413"/>
              <a:ext cx="88375" cy="198200"/>
            </a:xfrm>
            <a:custGeom>
              <a:rect b="b" l="l" r="r" t="t"/>
              <a:pathLst>
                <a:path extrusionOk="0" h="7928" w="3535">
                  <a:moveTo>
                    <a:pt x="1221" y="1"/>
                  </a:moveTo>
                  <a:cubicBezTo>
                    <a:pt x="755" y="57"/>
                    <a:pt x="488" y="646"/>
                    <a:pt x="396" y="1139"/>
                  </a:cubicBezTo>
                  <a:cubicBezTo>
                    <a:pt x="0" y="3250"/>
                    <a:pt x="331" y="5453"/>
                    <a:pt x="1075" y="7467"/>
                  </a:cubicBezTo>
                  <a:cubicBezTo>
                    <a:pt x="1131" y="7622"/>
                    <a:pt x="1190" y="7776"/>
                    <a:pt x="1251" y="7927"/>
                  </a:cubicBezTo>
                  <a:cubicBezTo>
                    <a:pt x="1356" y="7175"/>
                    <a:pt x="1591" y="6434"/>
                    <a:pt x="1875" y="5727"/>
                  </a:cubicBezTo>
                  <a:cubicBezTo>
                    <a:pt x="2356" y="4534"/>
                    <a:pt x="2980" y="3399"/>
                    <a:pt x="3403" y="2184"/>
                  </a:cubicBezTo>
                  <a:cubicBezTo>
                    <a:pt x="3456" y="2028"/>
                    <a:pt x="3508" y="1868"/>
                    <a:pt x="3534" y="1705"/>
                  </a:cubicBezTo>
                  <a:cubicBezTo>
                    <a:pt x="2903" y="1027"/>
                    <a:pt x="2157" y="459"/>
                    <a:pt x="1332" y="51"/>
                  </a:cubicBezTo>
                  <a:cubicBezTo>
                    <a:pt x="1324" y="60"/>
                    <a:pt x="1317" y="69"/>
                    <a:pt x="1309" y="78"/>
                  </a:cubicBezTo>
                  <a:cubicBezTo>
                    <a:pt x="1280" y="52"/>
                    <a:pt x="1250" y="27"/>
                    <a:pt x="122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3"/>
            <p:cNvSpPr/>
            <p:nvPr/>
          </p:nvSpPr>
          <p:spPr>
            <a:xfrm>
              <a:off x="2954600" y="2067688"/>
              <a:ext cx="56025" cy="48375"/>
            </a:xfrm>
            <a:custGeom>
              <a:rect b="b" l="l" r="r" t="t"/>
              <a:pathLst>
                <a:path extrusionOk="0" h="1935" w="2241">
                  <a:moveTo>
                    <a:pt x="100" y="1"/>
                  </a:moveTo>
                  <a:cubicBezTo>
                    <a:pt x="94" y="101"/>
                    <a:pt x="63" y="198"/>
                    <a:pt x="0" y="280"/>
                  </a:cubicBezTo>
                  <a:cubicBezTo>
                    <a:pt x="825" y="688"/>
                    <a:pt x="1571" y="1256"/>
                    <a:pt x="2202" y="1934"/>
                  </a:cubicBezTo>
                  <a:cubicBezTo>
                    <a:pt x="2211" y="1878"/>
                    <a:pt x="2217" y="1820"/>
                    <a:pt x="2219" y="1764"/>
                  </a:cubicBezTo>
                  <a:cubicBezTo>
                    <a:pt x="2241" y="1137"/>
                    <a:pt x="1772" y="576"/>
                    <a:pt x="1210" y="299"/>
                  </a:cubicBezTo>
                  <a:cubicBezTo>
                    <a:pt x="863" y="129"/>
                    <a:pt x="485" y="47"/>
                    <a:pt x="10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3"/>
            <p:cNvSpPr/>
            <p:nvPr/>
          </p:nvSpPr>
          <p:spPr>
            <a:xfrm>
              <a:off x="2907150" y="2066263"/>
              <a:ext cx="49950" cy="220000"/>
            </a:xfrm>
            <a:custGeom>
              <a:rect b="b" l="l" r="r" t="t"/>
              <a:pathLst>
                <a:path extrusionOk="0" h="8800" w="1998">
                  <a:moveTo>
                    <a:pt x="1159" y="0"/>
                  </a:moveTo>
                  <a:cubicBezTo>
                    <a:pt x="1039" y="0"/>
                    <a:pt x="919" y="14"/>
                    <a:pt x="824" y="86"/>
                  </a:cubicBezTo>
                  <a:cubicBezTo>
                    <a:pt x="732" y="154"/>
                    <a:pt x="680" y="261"/>
                    <a:pt x="637" y="368"/>
                  </a:cubicBezTo>
                  <a:cubicBezTo>
                    <a:pt x="0" y="1908"/>
                    <a:pt x="263" y="3670"/>
                    <a:pt x="723" y="5272"/>
                  </a:cubicBezTo>
                  <a:cubicBezTo>
                    <a:pt x="1062" y="6449"/>
                    <a:pt x="1504" y="7609"/>
                    <a:pt x="1764" y="8800"/>
                  </a:cubicBezTo>
                  <a:cubicBezTo>
                    <a:pt x="1773" y="8605"/>
                    <a:pt x="1791" y="8408"/>
                    <a:pt x="1817" y="8213"/>
                  </a:cubicBezTo>
                  <a:cubicBezTo>
                    <a:pt x="1756" y="8062"/>
                    <a:pt x="1697" y="7908"/>
                    <a:pt x="1641" y="7753"/>
                  </a:cubicBezTo>
                  <a:cubicBezTo>
                    <a:pt x="897" y="5739"/>
                    <a:pt x="566" y="3536"/>
                    <a:pt x="962" y="1425"/>
                  </a:cubicBezTo>
                  <a:cubicBezTo>
                    <a:pt x="1054" y="932"/>
                    <a:pt x="1321" y="343"/>
                    <a:pt x="1787" y="287"/>
                  </a:cubicBezTo>
                  <a:cubicBezTo>
                    <a:pt x="1816" y="313"/>
                    <a:pt x="1846" y="338"/>
                    <a:pt x="1875" y="364"/>
                  </a:cubicBezTo>
                  <a:cubicBezTo>
                    <a:pt x="1883" y="355"/>
                    <a:pt x="1890" y="346"/>
                    <a:pt x="1898" y="337"/>
                  </a:cubicBezTo>
                  <a:cubicBezTo>
                    <a:pt x="1961" y="255"/>
                    <a:pt x="1992" y="158"/>
                    <a:pt x="1998" y="58"/>
                  </a:cubicBezTo>
                  <a:cubicBezTo>
                    <a:pt x="1758" y="30"/>
                    <a:pt x="1514" y="14"/>
                    <a:pt x="1273" y="3"/>
                  </a:cubicBezTo>
                  <a:cubicBezTo>
                    <a:pt x="1236" y="1"/>
                    <a:pt x="1198" y="0"/>
                    <a:pt x="115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3"/>
            <p:cNvSpPr/>
            <p:nvPr/>
          </p:nvSpPr>
          <p:spPr>
            <a:xfrm>
              <a:off x="2870050" y="2309738"/>
              <a:ext cx="260975" cy="561675"/>
            </a:xfrm>
            <a:custGeom>
              <a:rect b="b" l="l" r="r" t="t"/>
              <a:pathLst>
                <a:path extrusionOk="0" h="22467" w="10439">
                  <a:moveTo>
                    <a:pt x="2377" y="0"/>
                  </a:moveTo>
                  <a:lnTo>
                    <a:pt x="2377" y="0"/>
                  </a:lnTo>
                  <a:cubicBezTo>
                    <a:pt x="3193" y="4540"/>
                    <a:pt x="7449" y="8486"/>
                    <a:pt x="6567" y="13308"/>
                  </a:cubicBezTo>
                  <a:cubicBezTo>
                    <a:pt x="6485" y="13751"/>
                    <a:pt x="6344" y="14206"/>
                    <a:pt x="6025" y="14527"/>
                  </a:cubicBezTo>
                  <a:cubicBezTo>
                    <a:pt x="5723" y="14831"/>
                    <a:pt x="5304" y="14964"/>
                    <a:pt x="4873" y="14964"/>
                  </a:cubicBezTo>
                  <a:cubicBezTo>
                    <a:pt x="4591" y="14964"/>
                    <a:pt x="4304" y="14908"/>
                    <a:pt x="4042" y="14803"/>
                  </a:cubicBezTo>
                  <a:lnTo>
                    <a:pt x="4042" y="14803"/>
                  </a:lnTo>
                  <a:lnTo>
                    <a:pt x="4509" y="15191"/>
                  </a:lnTo>
                  <a:cubicBezTo>
                    <a:pt x="3652" y="14749"/>
                    <a:pt x="2895" y="14123"/>
                    <a:pt x="2291" y="13372"/>
                  </a:cubicBezTo>
                  <a:cubicBezTo>
                    <a:pt x="2268" y="13347"/>
                    <a:pt x="2246" y="13321"/>
                    <a:pt x="2223" y="13297"/>
                  </a:cubicBezTo>
                  <a:lnTo>
                    <a:pt x="2223" y="13297"/>
                  </a:lnTo>
                  <a:lnTo>
                    <a:pt x="2244" y="13313"/>
                  </a:lnTo>
                  <a:cubicBezTo>
                    <a:pt x="1703" y="12628"/>
                    <a:pt x="1290" y="11845"/>
                    <a:pt x="1040" y="11007"/>
                  </a:cubicBezTo>
                  <a:lnTo>
                    <a:pt x="1040" y="11007"/>
                  </a:lnTo>
                  <a:cubicBezTo>
                    <a:pt x="1236" y="12490"/>
                    <a:pt x="1921" y="13904"/>
                    <a:pt x="2962" y="14978"/>
                  </a:cubicBezTo>
                  <a:cubicBezTo>
                    <a:pt x="1975" y="13975"/>
                    <a:pt x="988" y="12973"/>
                    <a:pt x="0" y="11969"/>
                  </a:cubicBezTo>
                  <a:lnTo>
                    <a:pt x="0" y="11969"/>
                  </a:lnTo>
                  <a:cubicBezTo>
                    <a:pt x="712" y="12795"/>
                    <a:pt x="1213" y="13805"/>
                    <a:pt x="1867" y="14686"/>
                  </a:cubicBezTo>
                  <a:cubicBezTo>
                    <a:pt x="2584" y="15650"/>
                    <a:pt x="3661" y="16515"/>
                    <a:pt x="4825" y="16515"/>
                  </a:cubicBezTo>
                  <a:cubicBezTo>
                    <a:pt x="4965" y="16515"/>
                    <a:pt x="5106" y="16503"/>
                    <a:pt x="5248" y="16476"/>
                  </a:cubicBezTo>
                  <a:lnTo>
                    <a:pt x="5248" y="16476"/>
                  </a:lnTo>
                  <a:cubicBezTo>
                    <a:pt x="5144" y="16758"/>
                    <a:pt x="5040" y="17040"/>
                    <a:pt x="4937" y="17323"/>
                  </a:cubicBezTo>
                  <a:cubicBezTo>
                    <a:pt x="5244" y="17279"/>
                    <a:pt x="5542" y="17170"/>
                    <a:pt x="5807" y="17006"/>
                  </a:cubicBezTo>
                  <a:lnTo>
                    <a:pt x="5807" y="17006"/>
                  </a:lnTo>
                  <a:cubicBezTo>
                    <a:pt x="5487" y="17825"/>
                    <a:pt x="5161" y="18684"/>
                    <a:pt x="5262" y="19557"/>
                  </a:cubicBezTo>
                  <a:cubicBezTo>
                    <a:pt x="5363" y="20425"/>
                    <a:pt x="6039" y="21293"/>
                    <a:pt x="6911" y="21293"/>
                  </a:cubicBezTo>
                  <a:lnTo>
                    <a:pt x="6924" y="21293"/>
                  </a:lnTo>
                  <a:cubicBezTo>
                    <a:pt x="6668" y="21304"/>
                    <a:pt x="6445" y="21546"/>
                    <a:pt x="6455" y="21802"/>
                  </a:cubicBezTo>
                  <a:cubicBezTo>
                    <a:pt x="6522" y="21814"/>
                    <a:pt x="6591" y="21821"/>
                    <a:pt x="6659" y="21821"/>
                  </a:cubicBezTo>
                  <a:cubicBezTo>
                    <a:pt x="7094" y="21821"/>
                    <a:pt x="7527" y="21570"/>
                    <a:pt x="7728" y="21182"/>
                  </a:cubicBezTo>
                  <a:lnTo>
                    <a:pt x="7728" y="21182"/>
                  </a:lnTo>
                  <a:cubicBezTo>
                    <a:pt x="7527" y="21754"/>
                    <a:pt x="7075" y="22233"/>
                    <a:pt x="6515" y="22466"/>
                  </a:cubicBezTo>
                  <a:cubicBezTo>
                    <a:pt x="7734" y="22402"/>
                    <a:pt x="8688" y="21133"/>
                    <a:pt x="8581" y="19917"/>
                  </a:cubicBezTo>
                  <a:cubicBezTo>
                    <a:pt x="8531" y="19339"/>
                    <a:pt x="8288" y="18775"/>
                    <a:pt x="8354" y="18200"/>
                  </a:cubicBezTo>
                  <a:cubicBezTo>
                    <a:pt x="8409" y="17725"/>
                    <a:pt x="8829" y="17250"/>
                    <a:pt x="9263" y="17250"/>
                  </a:cubicBezTo>
                  <a:cubicBezTo>
                    <a:pt x="9355" y="17250"/>
                    <a:pt x="9448" y="17271"/>
                    <a:pt x="9537" y="17319"/>
                  </a:cubicBezTo>
                  <a:cubicBezTo>
                    <a:pt x="9400" y="17111"/>
                    <a:pt x="9263" y="16904"/>
                    <a:pt x="9126" y="16698"/>
                  </a:cubicBezTo>
                  <a:cubicBezTo>
                    <a:pt x="9313" y="16507"/>
                    <a:pt x="9501" y="16316"/>
                    <a:pt x="9688" y="16125"/>
                  </a:cubicBezTo>
                  <a:cubicBezTo>
                    <a:pt x="9565" y="15923"/>
                    <a:pt x="9340" y="15790"/>
                    <a:pt x="9104" y="15777"/>
                  </a:cubicBezTo>
                  <a:cubicBezTo>
                    <a:pt x="9355" y="15529"/>
                    <a:pt x="9687" y="15363"/>
                    <a:pt x="10037" y="15312"/>
                  </a:cubicBezTo>
                  <a:cubicBezTo>
                    <a:pt x="9457" y="14993"/>
                    <a:pt x="8795" y="14826"/>
                    <a:pt x="8133" y="14826"/>
                  </a:cubicBezTo>
                  <a:cubicBezTo>
                    <a:pt x="8025" y="14826"/>
                    <a:pt x="7917" y="14830"/>
                    <a:pt x="7811" y="14838"/>
                  </a:cubicBezTo>
                  <a:cubicBezTo>
                    <a:pt x="8399" y="14283"/>
                    <a:pt x="9125" y="13965"/>
                    <a:pt x="9901" y="13777"/>
                  </a:cubicBezTo>
                  <a:cubicBezTo>
                    <a:pt x="9093" y="13114"/>
                    <a:pt x="9518" y="11680"/>
                    <a:pt x="10439" y="11318"/>
                  </a:cubicBezTo>
                  <a:cubicBezTo>
                    <a:pt x="9814" y="11112"/>
                    <a:pt x="9601" y="10354"/>
                    <a:pt x="9482" y="9706"/>
                  </a:cubicBezTo>
                  <a:cubicBezTo>
                    <a:pt x="8910" y="6592"/>
                    <a:pt x="9426" y="3628"/>
                    <a:pt x="9787" y="519"/>
                  </a:cubicBezTo>
                  <a:lnTo>
                    <a:pt x="9787" y="519"/>
                  </a:lnTo>
                  <a:cubicBezTo>
                    <a:pt x="8774" y="3017"/>
                    <a:pt x="8366" y="5757"/>
                    <a:pt x="8606" y="8443"/>
                  </a:cubicBezTo>
                  <a:cubicBezTo>
                    <a:pt x="8440" y="8110"/>
                    <a:pt x="8273" y="7775"/>
                    <a:pt x="8108" y="7441"/>
                  </a:cubicBezTo>
                  <a:lnTo>
                    <a:pt x="8108" y="7441"/>
                  </a:lnTo>
                  <a:cubicBezTo>
                    <a:pt x="8156" y="8332"/>
                    <a:pt x="8203" y="9224"/>
                    <a:pt x="8252" y="10114"/>
                  </a:cubicBezTo>
                  <a:cubicBezTo>
                    <a:pt x="7967" y="9236"/>
                    <a:pt x="7683" y="8359"/>
                    <a:pt x="7399" y="7481"/>
                  </a:cubicBezTo>
                  <a:cubicBezTo>
                    <a:pt x="7368" y="8047"/>
                    <a:pt x="7337" y="8613"/>
                    <a:pt x="7308" y="9179"/>
                  </a:cubicBezTo>
                  <a:cubicBezTo>
                    <a:pt x="6392" y="7468"/>
                    <a:pt x="6553" y="5268"/>
                    <a:pt x="5483" y="3647"/>
                  </a:cubicBezTo>
                  <a:cubicBezTo>
                    <a:pt x="4622" y="2339"/>
                    <a:pt x="2821" y="1700"/>
                    <a:pt x="2392" y="31"/>
                  </a:cubicBezTo>
                  <a:cubicBezTo>
                    <a:pt x="2387" y="21"/>
                    <a:pt x="2382" y="11"/>
                    <a:pt x="2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3"/>
            <p:cNvSpPr/>
            <p:nvPr/>
          </p:nvSpPr>
          <p:spPr>
            <a:xfrm>
              <a:off x="2928375" y="2303213"/>
              <a:ext cx="1500" cy="7325"/>
            </a:xfrm>
            <a:custGeom>
              <a:rect b="b" l="l" r="r" t="t"/>
              <a:pathLst>
                <a:path extrusionOk="0" h="293" w="60">
                  <a:moveTo>
                    <a:pt x="0" y="0"/>
                  </a:moveTo>
                  <a:lnTo>
                    <a:pt x="0" y="0"/>
                  </a:lnTo>
                  <a:cubicBezTo>
                    <a:pt x="13" y="89"/>
                    <a:pt x="27" y="176"/>
                    <a:pt x="44" y="261"/>
                  </a:cubicBezTo>
                  <a:cubicBezTo>
                    <a:pt x="49" y="272"/>
                    <a:pt x="54" y="282"/>
                    <a:pt x="59" y="292"/>
                  </a:cubicBezTo>
                  <a:cubicBezTo>
                    <a:pt x="35" y="199"/>
                    <a:pt x="16" y="101"/>
                    <a:pt x="0" y="0"/>
                  </a:cubicBezTo>
                  <a:close/>
                </a:path>
              </a:pathLst>
            </a:custGeom>
            <a:solidFill>
              <a:srgbClr val="C934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3"/>
            <p:cNvSpPr/>
            <p:nvPr/>
          </p:nvSpPr>
          <p:spPr>
            <a:xfrm>
              <a:off x="3094825" y="2305563"/>
              <a:ext cx="89625" cy="311275"/>
            </a:xfrm>
            <a:custGeom>
              <a:rect b="b" l="l" r="r" t="t"/>
              <a:pathLst>
                <a:path extrusionOk="0" h="12451" w="3585">
                  <a:moveTo>
                    <a:pt x="1284" y="1"/>
                  </a:moveTo>
                  <a:lnTo>
                    <a:pt x="1175" y="64"/>
                  </a:lnTo>
                  <a:cubicBezTo>
                    <a:pt x="1168" y="87"/>
                    <a:pt x="1161" y="110"/>
                    <a:pt x="1154" y="133"/>
                  </a:cubicBezTo>
                  <a:lnTo>
                    <a:pt x="1154" y="133"/>
                  </a:lnTo>
                  <a:cubicBezTo>
                    <a:pt x="1195" y="87"/>
                    <a:pt x="1238" y="43"/>
                    <a:pt x="1284" y="1"/>
                  </a:cubicBezTo>
                  <a:close/>
                  <a:moveTo>
                    <a:pt x="1154" y="133"/>
                  </a:moveTo>
                  <a:cubicBezTo>
                    <a:pt x="700" y="652"/>
                    <a:pt x="609" y="1418"/>
                    <a:pt x="549" y="2119"/>
                  </a:cubicBezTo>
                  <a:cubicBezTo>
                    <a:pt x="270" y="5388"/>
                    <a:pt x="1" y="8761"/>
                    <a:pt x="1017" y="11880"/>
                  </a:cubicBezTo>
                  <a:cubicBezTo>
                    <a:pt x="1212" y="11723"/>
                    <a:pt x="1454" y="11652"/>
                    <a:pt x="1700" y="11652"/>
                  </a:cubicBezTo>
                  <a:cubicBezTo>
                    <a:pt x="2208" y="11652"/>
                    <a:pt x="2732" y="11957"/>
                    <a:pt x="2884" y="12451"/>
                  </a:cubicBezTo>
                  <a:cubicBezTo>
                    <a:pt x="3375" y="11397"/>
                    <a:pt x="3585" y="10213"/>
                    <a:pt x="3486" y="9053"/>
                  </a:cubicBezTo>
                  <a:lnTo>
                    <a:pt x="3486" y="9053"/>
                  </a:lnTo>
                  <a:cubicBezTo>
                    <a:pt x="3435" y="9402"/>
                    <a:pt x="3379" y="9765"/>
                    <a:pt x="3179" y="10056"/>
                  </a:cubicBezTo>
                  <a:cubicBezTo>
                    <a:pt x="3024" y="10283"/>
                    <a:pt x="2754" y="10452"/>
                    <a:pt x="2488" y="10452"/>
                  </a:cubicBezTo>
                  <a:cubicBezTo>
                    <a:pt x="2413" y="10452"/>
                    <a:pt x="2339" y="10439"/>
                    <a:pt x="2267" y="10410"/>
                  </a:cubicBezTo>
                  <a:cubicBezTo>
                    <a:pt x="2000" y="10300"/>
                    <a:pt x="1854" y="10015"/>
                    <a:pt x="1738" y="9749"/>
                  </a:cubicBezTo>
                  <a:cubicBezTo>
                    <a:pt x="438" y="6742"/>
                    <a:pt x="228" y="3276"/>
                    <a:pt x="1154" y="133"/>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3"/>
            <p:cNvSpPr/>
            <p:nvPr/>
          </p:nvSpPr>
          <p:spPr>
            <a:xfrm>
              <a:off x="2590125" y="2101238"/>
              <a:ext cx="334825" cy="322675"/>
            </a:xfrm>
            <a:custGeom>
              <a:rect b="b" l="l" r="r" t="t"/>
              <a:pathLst>
                <a:path extrusionOk="0" h="12907" w="13393">
                  <a:moveTo>
                    <a:pt x="3859" y="2254"/>
                  </a:moveTo>
                  <a:cubicBezTo>
                    <a:pt x="3874" y="2314"/>
                    <a:pt x="3898" y="2373"/>
                    <a:pt x="3932" y="2427"/>
                  </a:cubicBezTo>
                  <a:cubicBezTo>
                    <a:pt x="3917" y="2364"/>
                    <a:pt x="3892" y="2306"/>
                    <a:pt x="3859" y="2254"/>
                  </a:cubicBezTo>
                  <a:close/>
                  <a:moveTo>
                    <a:pt x="4509" y="0"/>
                  </a:moveTo>
                  <a:cubicBezTo>
                    <a:pt x="3117" y="0"/>
                    <a:pt x="1752" y="403"/>
                    <a:pt x="671" y="1284"/>
                  </a:cubicBezTo>
                  <a:cubicBezTo>
                    <a:pt x="425" y="1483"/>
                    <a:pt x="189" y="1715"/>
                    <a:pt x="83" y="2012"/>
                  </a:cubicBezTo>
                  <a:cubicBezTo>
                    <a:pt x="1" y="2244"/>
                    <a:pt x="4" y="2498"/>
                    <a:pt x="11" y="2743"/>
                  </a:cubicBezTo>
                  <a:cubicBezTo>
                    <a:pt x="70" y="4754"/>
                    <a:pt x="362" y="6786"/>
                    <a:pt x="1184" y="8622"/>
                  </a:cubicBezTo>
                  <a:cubicBezTo>
                    <a:pt x="2006" y="10458"/>
                    <a:pt x="3403" y="12090"/>
                    <a:pt x="5241" y="12907"/>
                  </a:cubicBezTo>
                  <a:cubicBezTo>
                    <a:pt x="3552" y="11015"/>
                    <a:pt x="2183" y="8838"/>
                    <a:pt x="1211" y="6495"/>
                  </a:cubicBezTo>
                  <a:cubicBezTo>
                    <a:pt x="1122" y="6281"/>
                    <a:pt x="1167" y="5919"/>
                    <a:pt x="1352" y="5919"/>
                  </a:cubicBezTo>
                  <a:cubicBezTo>
                    <a:pt x="1372" y="5919"/>
                    <a:pt x="1395" y="5924"/>
                    <a:pt x="1418" y="5933"/>
                  </a:cubicBezTo>
                  <a:cubicBezTo>
                    <a:pt x="1353" y="4904"/>
                    <a:pt x="1563" y="3860"/>
                    <a:pt x="2020" y="2936"/>
                  </a:cubicBezTo>
                  <a:cubicBezTo>
                    <a:pt x="2212" y="2549"/>
                    <a:pt x="2474" y="2160"/>
                    <a:pt x="2874" y="1994"/>
                  </a:cubicBezTo>
                  <a:cubicBezTo>
                    <a:pt x="2975" y="1953"/>
                    <a:pt x="3085" y="1933"/>
                    <a:pt x="3196" y="1933"/>
                  </a:cubicBezTo>
                  <a:cubicBezTo>
                    <a:pt x="3460" y="1933"/>
                    <a:pt x="3725" y="2047"/>
                    <a:pt x="3859" y="2254"/>
                  </a:cubicBezTo>
                  <a:lnTo>
                    <a:pt x="3859" y="2254"/>
                  </a:lnTo>
                  <a:cubicBezTo>
                    <a:pt x="3785" y="1957"/>
                    <a:pt x="3930" y="1610"/>
                    <a:pt x="4178" y="1413"/>
                  </a:cubicBezTo>
                  <a:cubicBezTo>
                    <a:pt x="4475" y="1175"/>
                    <a:pt x="4876" y="1111"/>
                    <a:pt x="5256" y="1103"/>
                  </a:cubicBezTo>
                  <a:cubicBezTo>
                    <a:pt x="5285" y="1103"/>
                    <a:pt x="5314" y="1102"/>
                    <a:pt x="5343" y="1102"/>
                  </a:cubicBezTo>
                  <a:cubicBezTo>
                    <a:pt x="6783" y="1102"/>
                    <a:pt x="8162" y="1785"/>
                    <a:pt x="9260" y="2722"/>
                  </a:cubicBezTo>
                  <a:cubicBezTo>
                    <a:pt x="10379" y="3676"/>
                    <a:pt x="11249" y="4884"/>
                    <a:pt x="12106" y="6080"/>
                  </a:cubicBezTo>
                  <a:lnTo>
                    <a:pt x="11395" y="5704"/>
                  </a:lnTo>
                  <a:lnTo>
                    <a:pt x="11395" y="5704"/>
                  </a:lnTo>
                  <a:cubicBezTo>
                    <a:pt x="12163" y="6479"/>
                    <a:pt x="12835" y="7349"/>
                    <a:pt x="13392" y="8288"/>
                  </a:cubicBezTo>
                  <a:cubicBezTo>
                    <a:pt x="12599" y="5527"/>
                    <a:pt x="11118" y="2845"/>
                    <a:pt x="8721" y="1265"/>
                  </a:cubicBezTo>
                  <a:cubicBezTo>
                    <a:pt x="7488" y="451"/>
                    <a:pt x="5983" y="0"/>
                    <a:pt x="450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3"/>
            <p:cNvSpPr/>
            <p:nvPr/>
          </p:nvSpPr>
          <p:spPr>
            <a:xfrm>
              <a:off x="2908075" y="2293413"/>
              <a:ext cx="126525" cy="194250"/>
            </a:xfrm>
            <a:custGeom>
              <a:rect b="b" l="l" r="r" t="t"/>
              <a:pathLst>
                <a:path extrusionOk="0" h="7770" w="5061">
                  <a:moveTo>
                    <a:pt x="1" y="0"/>
                  </a:moveTo>
                  <a:cubicBezTo>
                    <a:pt x="130" y="657"/>
                    <a:pt x="440" y="1274"/>
                    <a:pt x="879" y="1779"/>
                  </a:cubicBezTo>
                  <a:lnTo>
                    <a:pt x="879" y="1779"/>
                  </a:lnTo>
                  <a:cubicBezTo>
                    <a:pt x="674" y="1402"/>
                    <a:pt x="520" y="1002"/>
                    <a:pt x="451" y="575"/>
                  </a:cubicBezTo>
                  <a:lnTo>
                    <a:pt x="1" y="0"/>
                  </a:lnTo>
                  <a:close/>
                  <a:moveTo>
                    <a:pt x="879" y="1779"/>
                  </a:moveTo>
                  <a:cubicBezTo>
                    <a:pt x="1208" y="2383"/>
                    <a:pt x="1670" y="2930"/>
                    <a:pt x="2133" y="3445"/>
                  </a:cubicBezTo>
                  <a:cubicBezTo>
                    <a:pt x="2417" y="3760"/>
                    <a:pt x="2706" y="4075"/>
                    <a:pt x="2914" y="4445"/>
                  </a:cubicBezTo>
                  <a:cubicBezTo>
                    <a:pt x="3426" y="5359"/>
                    <a:pt x="3368" y="6472"/>
                    <a:pt x="3296" y="7517"/>
                  </a:cubicBezTo>
                  <a:cubicBezTo>
                    <a:pt x="3491" y="7682"/>
                    <a:pt x="3746" y="7770"/>
                    <a:pt x="4001" y="7770"/>
                  </a:cubicBezTo>
                  <a:cubicBezTo>
                    <a:pt x="4132" y="7770"/>
                    <a:pt x="4264" y="7746"/>
                    <a:pt x="4386" y="7699"/>
                  </a:cubicBezTo>
                  <a:cubicBezTo>
                    <a:pt x="4746" y="7556"/>
                    <a:pt x="5015" y="7208"/>
                    <a:pt x="5061" y="6823"/>
                  </a:cubicBezTo>
                  <a:lnTo>
                    <a:pt x="5061" y="6823"/>
                  </a:lnTo>
                  <a:cubicBezTo>
                    <a:pt x="4956" y="6889"/>
                    <a:pt x="4852" y="6955"/>
                    <a:pt x="4749" y="7020"/>
                  </a:cubicBezTo>
                  <a:cubicBezTo>
                    <a:pt x="4462" y="6865"/>
                    <a:pt x="4542" y="6445"/>
                    <a:pt x="4606" y="6126"/>
                  </a:cubicBezTo>
                  <a:cubicBezTo>
                    <a:pt x="4810" y="5109"/>
                    <a:pt x="4358" y="3990"/>
                    <a:pt x="3504" y="3403"/>
                  </a:cubicBezTo>
                  <a:cubicBezTo>
                    <a:pt x="3016" y="3066"/>
                    <a:pt x="2431" y="2902"/>
                    <a:pt x="1911" y="2616"/>
                  </a:cubicBezTo>
                  <a:cubicBezTo>
                    <a:pt x="1521" y="2401"/>
                    <a:pt x="1171" y="2115"/>
                    <a:pt x="879" y="1779"/>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3"/>
            <p:cNvSpPr/>
            <p:nvPr/>
          </p:nvSpPr>
          <p:spPr>
            <a:xfrm>
              <a:off x="2952800" y="2759688"/>
              <a:ext cx="182100" cy="140350"/>
            </a:xfrm>
            <a:custGeom>
              <a:rect b="b" l="l" r="r" t="t"/>
              <a:pathLst>
                <a:path extrusionOk="0" h="5614" w="7284">
                  <a:moveTo>
                    <a:pt x="7284" y="1"/>
                  </a:moveTo>
                  <a:cubicBezTo>
                    <a:pt x="7065" y="505"/>
                    <a:pt x="6846" y="1010"/>
                    <a:pt x="6627" y="1514"/>
                  </a:cubicBezTo>
                  <a:cubicBezTo>
                    <a:pt x="6334" y="2192"/>
                    <a:pt x="6012" y="2903"/>
                    <a:pt x="5409" y="3330"/>
                  </a:cubicBezTo>
                  <a:cubicBezTo>
                    <a:pt x="5027" y="3601"/>
                    <a:pt x="4572" y="3721"/>
                    <a:pt x="4106" y="3721"/>
                  </a:cubicBezTo>
                  <a:cubicBezTo>
                    <a:pt x="3517" y="3721"/>
                    <a:pt x="2910" y="3530"/>
                    <a:pt x="2408" y="3216"/>
                  </a:cubicBezTo>
                  <a:cubicBezTo>
                    <a:pt x="1507" y="2653"/>
                    <a:pt x="867" y="1765"/>
                    <a:pt x="250" y="902"/>
                  </a:cubicBezTo>
                  <a:lnTo>
                    <a:pt x="0" y="814"/>
                  </a:lnTo>
                  <a:lnTo>
                    <a:pt x="0" y="814"/>
                  </a:lnTo>
                  <a:cubicBezTo>
                    <a:pt x="349" y="1058"/>
                    <a:pt x="515" y="1482"/>
                    <a:pt x="662" y="1882"/>
                  </a:cubicBezTo>
                  <a:cubicBezTo>
                    <a:pt x="1066" y="2966"/>
                    <a:pt x="1500" y="4093"/>
                    <a:pt x="2360" y="4868"/>
                  </a:cubicBezTo>
                  <a:cubicBezTo>
                    <a:pt x="2871" y="5327"/>
                    <a:pt x="3580" y="5614"/>
                    <a:pt x="4256" y="5614"/>
                  </a:cubicBezTo>
                  <a:cubicBezTo>
                    <a:pt x="4718" y="5614"/>
                    <a:pt x="5165" y="5480"/>
                    <a:pt x="5523" y="5178"/>
                  </a:cubicBezTo>
                  <a:cubicBezTo>
                    <a:pt x="6020" y="4758"/>
                    <a:pt x="6253" y="4111"/>
                    <a:pt x="6463" y="3494"/>
                  </a:cubicBezTo>
                  <a:cubicBezTo>
                    <a:pt x="6851" y="2358"/>
                    <a:pt x="7238" y="1200"/>
                    <a:pt x="728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3"/>
            <p:cNvSpPr/>
            <p:nvPr/>
          </p:nvSpPr>
          <p:spPr>
            <a:xfrm>
              <a:off x="2181275" y="2143863"/>
              <a:ext cx="480250" cy="628000"/>
            </a:xfrm>
            <a:custGeom>
              <a:rect b="b" l="l" r="r" t="t"/>
              <a:pathLst>
                <a:path extrusionOk="0" h="25120" w="19210">
                  <a:moveTo>
                    <a:pt x="15679" y="0"/>
                  </a:moveTo>
                  <a:cubicBezTo>
                    <a:pt x="15346" y="0"/>
                    <a:pt x="15006" y="236"/>
                    <a:pt x="14731" y="462"/>
                  </a:cubicBezTo>
                  <a:cubicBezTo>
                    <a:pt x="13908" y="1138"/>
                    <a:pt x="13086" y="1816"/>
                    <a:pt x="12263" y="2493"/>
                  </a:cubicBezTo>
                  <a:cubicBezTo>
                    <a:pt x="9542" y="4729"/>
                    <a:pt x="6818" y="6970"/>
                    <a:pt x="4284" y="9414"/>
                  </a:cubicBezTo>
                  <a:cubicBezTo>
                    <a:pt x="3246" y="10415"/>
                    <a:pt x="2226" y="11469"/>
                    <a:pt x="1528" y="12733"/>
                  </a:cubicBezTo>
                  <a:cubicBezTo>
                    <a:pt x="1" y="15504"/>
                    <a:pt x="298" y="19176"/>
                    <a:pt x="2252" y="21666"/>
                  </a:cubicBezTo>
                  <a:cubicBezTo>
                    <a:pt x="3037" y="22667"/>
                    <a:pt x="4050" y="23471"/>
                    <a:pt x="5133" y="24138"/>
                  </a:cubicBezTo>
                  <a:cubicBezTo>
                    <a:pt x="5987" y="24663"/>
                    <a:pt x="6936" y="25119"/>
                    <a:pt x="7934" y="25119"/>
                  </a:cubicBezTo>
                  <a:cubicBezTo>
                    <a:pt x="7970" y="25119"/>
                    <a:pt x="8006" y="25119"/>
                    <a:pt x="8042" y="25118"/>
                  </a:cubicBezTo>
                  <a:cubicBezTo>
                    <a:pt x="9534" y="25068"/>
                    <a:pt x="10772" y="24014"/>
                    <a:pt x="11935" y="23077"/>
                  </a:cubicBezTo>
                  <a:cubicBezTo>
                    <a:pt x="12951" y="22258"/>
                    <a:pt x="14155" y="21453"/>
                    <a:pt x="15421" y="21453"/>
                  </a:cubicBezTo>
                  <a:cubicBezTo>
                    <a:pt x="15604" y="21453"/>
                    <a:pt x="15787" y="21470"/>
                    <a:pt x="15972" y="21505"/>
                  </a:cubicBezTo>
                  <a:cubicBezTo>
                    <a:pt x="16130" y="21169"/>
                    <a:pt x="16085" y="20759"/>
                    <a:pt x="15893" y="20443"/>
                  </a:cubicBezTo>
                  <a:lnTo>
                    <a:pt x="15893" y="20443"/>
                  </a:lnTo>
                  <a:cubicBezTo>
                    <a:pt x="15859" y="18402"/>
                    <a:pt x="16418" y="16352"/>
                    <a:pt x="17491" y="14614"/>
                  </a:cubicBezTo>
                  <a:cubicBezTo>
                    <a:pt x="18127" y="13582"/>
                    <a:pt x="18963" y="12590"/>
                    <a:pt x="19067" y="11382"/>
                  </a:cubicBezTo>
                  <a:cubicBezTo>
                    <a:pt x="19209" y="9725"/>
                    <a:pt x="17948" y="8329"/>
                    <a:pt x="17189" y="6849"/>
                  </a:cubicBezTo>
                  <a:cubicBezTo>
                    <a:pt x="16131" y="4783"/>
                    <a:pt x="16027" y="2377"/>
                    <a:pt x="15945" y="56"/>
                  </a:cubicBezTo>
                  <a:cubicBezTo>
                    <a:pt x="15858" y="17"/>
                    <a:pt x="15769" y="0"/>
                    <a:pt x="15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3"/>
            <p:cNvSpPr/>
            <p:nvPr/>
          </p:nvSpPr>
          <p:spPr>
            <a:xfrm>
              <a:off x="2192475" y="2145538"/>
              <a:ext cx="480800" cy="619025"/>
            </a:xfrm>
            <a:custGeom>
              <a:rect b="b" l="l" r="r" t="t"/>
              <a:pathLst>
                <a:path extrusionOk="0" h="24761" w="19232">
                  <a:moveTo>
                    <a:pt x="15253" y="1"/>
                  </a:moveTo>
                  <a:cubicBezTo>
                    <a:pt x="13229" y="1459"/>
                    <a:pt x="11260" y="2993"/>
                    <a:pt x="9350" y="4598"/>
                  </a:cubicBezTo>
                  <a:cubicBezTo>
                    <a:pt x="7959" y="5764"/>
                    <a:pt x="6599" y="6969"/>
                    <a:pt x="5239" y="8174"/>
                  </a:cubicBezTo>
                  <a:cubicBezTo>
                    <a:pt x="3708" y="9530"/>
                    <a:pt x="2142" y="10931"/>
                    <a:pt x="1206" y="12751"/>
                  </a:cubicBezTo>
                  <a:cubicBezTo>
                    <a:pt x="51" y="14994"/>
                    <a:pt x="1" y="17774"/>
                    <a:pt x="1071" y="20058"/>
                  </a:cubicBezTo>
                  <a:cubicBezTo>
                    <a:pt x="2143" y="22342"/>
                    <a:pt x="4312" y="24080"/>
                    <a:pt x="6776" y="24628"/>
                  </a:cubicBezTo>
                  <a:cubicBezTo>
                    <a:pt x="7127" y="24706"/>
                    <a:pt x="7487" y="24760"/>
                    <a:pt x="7846" y="24760"/>
                  </a:cubicBezTo>
                  <a:cubicBezTo>
                    <a:pt x="8036" y="24760"/>
                    <a:pt x="8225" y="24745"/>
                    <a:pt x="8412" y="24710"/>
                  </a:cubicBezTo>
                  <a:cubicBezTo>
                    <a:pt x="9082" y="24583"/>
                    <a:pt x="9677" y="24209"/>
                    <a:pt x="10222" y="23800"/>
                  </a:cubicBezTo>
                  <a:cubicBezTo>
                    <a:pt x="10960" y="23244"/>
                    <a:pt x="11638" y="22608"/>
                    <a:pt x="12240" y="21906"/>
                  </a:cubicBezTo>
                  <a:lnTo>
                    <a:pt x="12240" y="21906"/>
                  </a:lnTo>
                  <a:cubicBezTo>
                    <a:pt x="11753" y="21968"/>
                    <a:pt x="11267" y="22031"/>
                    <a:pt x="10781" y="22093"/>
                  </a:cubicBezTo>
                  <a:lnTo>
                    <a:pt x="10781" y="22093"/>
                  </a:lnTo>
                  <a:cubicBezTo>
                    <a:pt x="10849" y="22053"/>
                    <a:pt x="10916" y="22009"/>
                    <a:pt x="10980" y="21960"/>
                  </a:cubicBezTo>
                  <a:lnTo>
                    <a:pt x="10980" y="21960"/>
                  </a:lnTo>
                  <a:lnTo>
                    <a:pt x="10240" y="22163"/>
                  </a:lnTo>
                  <a:cubicBezTo>
                    <a:pt x="10420" y="22140"/>
                    <a:pt x="10601" y="22117"/>
                    <a:pt x="10781" y="22093"/>
                  </a:cubicBezTo>
                  <a:lnTo>
                    <a:pt x="10781" y="22093"/>
                  </a:lnTo>
                  <a:cubicBezTo>
                    <a:pt x="10446" y="22291"/>
                    <a:pt x="10066" y="22381"/>
                    <a:pt x="9678" y="22381"/>
                  </a:cubicBezTo>
                  <a:cubicBezTo>
                    <a:pt x="8823" y="22381"/>
                    <a:pt x="7927" y="21946"/>
                    <a:pt x="7366" y="21273"/>
                  </a:cubicBezTo>
                  <a:cubicBezTo>
                    <a:pt x="6499" y="20231"/>
                    <a:pt x="6265" y="18807"/>
                    <a:pt x="6205" y="17454"/>
                  </a:cubicBezTo>
                  <a:cubicBezTo>
                    <a:pt x="6138" y="15931"/>
                    <a:pt x="6259" y="14370"/>
                    <a:pt x="6849" y="12966"/>
                  </a:cubicBezTo>
                  <a:cubicBezTo>
                    <a:pt x="7725" y="10881"/>
                    <a:pt x="9526" y="9356"/>
                    <a:pt x="11267" y="7914"/>
                  </a:cubicBezTo>
                  <a:cubicBezTo>
                    <a:pt x="11529" y="7695"/>
                    <a:pt x="11802" y="7471"/>
                    <a:pt x="12128" y="7367"/>
                  </a:cubicBezTo>
                  <a:cubicBezTo>
                    <a:pt x="12296" y="7313"/>
                    <a:pt x="12470" y="7293"/>
                    <a:pt x="12646" y="7293"/>
                  </a:cubicBezTo>
                  <a:cubicBezTo>
                    <a:pt x="12889" y="7293"/>
                    <a:pt x="13137" y="7331"/>
                    <a:pt x="13378" y="7370"/>
                  </a:cubicBezTo>
                  <a:cubicBezTo>
                    <a:pt x="14626" y="7568"/>
                    <a:pt x="15998" y="7837"/>
                    <a:pt x="16776" y="8835"/>
                  </a:cubicBezTo>
                  <a:cubicBezTo>
                    <a:pt x="17529" y="9800"/>
                    <a:pt x="17483" y="11182"/>
                    <a:pt x="17100" y="12345"/>
                  </a:cubicBezTo>
                  <a:cubicBezTo>
                    <a:pt x="16716" y="13507"/>
                    <a:pt x="16044" y="14555"/>
                    <a:pt x="15618" y="15702"/>
                  </a:cubicBezTo>
                  <a:cubicBezTo>
                    <a:pt x="15176" y="16889"/>
                    <a:pt x="15005" y="18176"/>
                    <a:pt x="15122" y="19436"/>
                  </a:cubicBezTo>
                  <a:cubicBezTo>
                    <a:pt x="15705" y="17415"/>
                    <a:pt x="16597" y="15484"/>
                    <a:pt x="17758" y="13730"/>
                  </a:cubicBezTo>
                  <a:cubicBezTo>
                    <a:pt x="18178" y="13094"/>
                    <a:pt x="18645" y="12460"/>
                    <a:pt x="18824" y="11718"/>
                  </a:cubicBezTo>
                  <a:cubicBezTo>
                    <a:pt x="19231" y="10027"/>
                    <a:pt x="18072" y="8414"/>
                    <a:pt x="17218" y="6896"/>
                  </a:cubicBezTo>
                  <a:cubicBezTo>
                    <a:pt x="16035" y="4795"/>
                    <a:pt x="15355" y="2411"/>
                    <a:pt x="15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3"/>
            <p:cNvSpPr/>
            <p:nvPr/>
          </p:nvSpPr>
          <p:spPr>
            <a:xfrm>
              <a:off x="2195600" y="2140563"/>
              <a:ext cx="441325" cy="580125"/>
            </a:xfrm>
            <a:custGeom>
              <a:rect b="b" l="l" r="r" t="t"/>
              <a:pathLst>
                <a:path extrusionOk="0" h="23205" w="17653">
                  <a:moveTo>
                    <a:pt x="15271" y="0"/>
                  </a:moveTo>
                  <a:cubicBezTo>
                    <a:pt x="11020" y="2772"/>
                    <a:pt x="6851" y="5775"/>
                    <a:pt x="3527" y="9610"/>
                  </a:cubicBezTo>
                  <a:cubicBezTo>
                    <a:pt x="2374" y="10940"/>
                    <a:pt x="1316" y="12389"/>
                    <a:pt x="713" y="14042"/>
                  </a:cubicBezTo>
                  <a:cubicBezTo>
                    <a:pt x="110" y="15695"/>
                    <a:pt x="0" y="17582"/>
                    <a:pt x="713" y="19191"/>
                  </a:cubicBezTo>
                  <a:cubicBezTo>
                    <a:pt x="1374" y="20678"/>
                    <a:pt x="2644" y="21772"/>
                    <a:pt x="3952" y="22764"/>
                  </a:cubicBezTo>
                  <a:lnTo>
                    <a:pt x="3952" y="22764"/>
                  </a:lnTo>
                  <a:cubicBezTo>
                    <a:pt x="3550" y="22392"/>
                    <a:pt x="3235" y="21925"/>
                    <a:pt x="3045" y="21411"/>
                  </a:cubicBezTo>
                  <a:lnTo>
                    <a:pt x="3045" y="21411"/>
                  </a:lnTo>
                  <a:lnTo>
                    <a:pt x="3547" y="22156"/>
                  </a:lnTo>
                  <a:cubicBezTo>
                    <a:pt x="2533" y="20370"/>
                    <a:pt x="2443" y="18160"/>
                    <a:pt x="2979" y="16176"/>
                  </a:cubicBezTo>
                  <a:cubicBezTo>
                    <a:pt x="3512" y="14193"/>
                    <a:pt x="4621" y="12408"/>
                    <a:pt x="5892" y="10793"/>
                  </a:cubicBezTo>
                  <a:cubicBezTo>
                    <a:pt x="6479" y="10044"/>
                    <a:pt x="7114" y="9318"/>
                    <a:pt x="7892" y="8766"/>
                  </a:cubicBezTo>
                  <a:cubicBezTo>
                    <a:pt x="9014" y="7971"/>
                    <a:pt x="10330" y="7624"/>
                    <a:pt x="11685" y="7624"/>
                  </a:cubicBezTo>
                  <a:cubicBezTo>
                    <a:pt x="13777" y="7624"/>
                    <a:pt x="15959" y="8452"/>
                    <a:pt x="17653" y="9736"/>
                  </a:cubicBezTo>
                  <a:cubicBezTo>
                    <a:pt x="15691" y="6935"/>
                    <a:pt x="14823" y="3390"/>
                    <a:pt x="15271" y="0"/>
                  </a:cubicBezTo>
                  <a:close/>
                  <a:moveTo>
                    <a:pt x="3952" y="22764"/>
                  </a:moveTo>
                  <a:cubicBezTo>
                    <a:pt x="4132" y="22931"/>
                    <a:pt x="4329" y="23080"/>
                    <a:pt x="4541" y="23205"/>
                  </a:cubicBezTo>
                  <a:cubicBezTo>
                    <a:pt x="4345" y="23060"/>
                    <a:pt x="4148" y="22913"/>
                    <a:pt x="3952" y="227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3"/>
            <p:cNvSpPr/>
            <p:nvPr/>
          </p:nvSpPr>
          <p:spPr>
            <a:xfrm>
              <a:off x="2347900" y="2136263"/>
              <a:ext cx="249525" cy="192950"/>
            </a:xfrm>
            <a:custGeom>
              <a:rect b="b" l="l" r="r" t="t"/>
              <a:pathLst>
                <a:path extrusionOk="0" h="7718" w="9981">
                  <a:moveTo>
                    <a:pt x="8924" y="1"/>
                  </a:moveTo>
                  <a:cubicBezTo>
                    <a:pt x="8750" y="1"/>
                    <a:pt x="8592" y="128"/>
                    <a:pt x="8457" y="246"/>
                  </a:cubicBezTo>
                  <a:cubicBezTo>
                    <a:pt x="6159" y="2277"/>
                    <a:pt x="3862" y="4307"/>
                    <a:pt x="1564" y="6337"/>
                  </a:cubicBezTo>
                  <a:lnTo>
                    <a:pt x="1564" y="6337"/>
                  </a:lnTo>
                  <a:cubicBezTo>
                    <a:pt x="2142" y="5985"/>
                    <a:pt x="2782" y="5732"/>
                    <a:pt x="3445" y="5597"/>
                  </a:cubicBezTo>
                  <a:cubicBezTo>
                    <a:pt x="3983" y="5487"/>
                    <a:pt x="4532" y="5455"/>
                    <a:pt x="5080" y="5422"/>
                  </a:cubicBezTo>
                  <a:cubicBezTo>
                    <a:pt x="5652" y="5388"/>
                    <a:pt x="6232" y="5356"/>
                    <a:pt x="6810" y="5356"/>
                  </a:cubicBezTo>
                  <a:cubicBezTo>
                    <a:pt x="7906" y="5356"/>
                    <a:pt x="8990" y="5473"/>
                    <a:pt x="9981" y="5919"/>
                  </a:cubicBezTo>
                  <a:cubicBezTo>
                    <a:pt x="9452" y="4291"/>
                    <a:pt x="9235" y="2564"/>
                    <a:pt x="9347" y="856"/>
                  </a:cubicBezTo>
                  <a:cubicBezTo>
                    <a:pt x="9369" y="517"/>
                    <a:pt x="9319" y="61"/>
                    <a:pt x="8983" y="6"/>
                  </a:cubicBezTo>
                  <a:cubicBezTo>
                    <a:pt x="8963" y="2"/>
                    <a:pt x="8944" y="1"/>
                    <a:pt x="8924" y="1"/>
                  </a:cubicBezTo>
                  <a:close/>
                  <a:moveTo>
                    <a:pt x="1564" y="6337"/>
                  </a:moveTo>
                  <a:cubicBezTo>
                    <a:pt x="1230" y="6540"/>
                    <a:pt x="917" y="6776"/>
                    <a:pt x="631" y="7042"/>
                  </a:cubicBezTo>
                  <a:lnTo>
                    <a:pt x="1" y="7718"/>
                  </a:lnTo>
                  <a:cubicBezTo>
                    <a:pt x="522" y="7258"/>
                    <a:pt x="1043" y="6797"/>
                    <a:pt x="1564" y="6337"/>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3"/>
            <p:cNvSpPr/>
            <p:nvPr/>
          </p:nvSpPr>
          <p:spPr>
            <a:xfrm>
              <a:off x="2498000" y="2139513"/>
              <a:ext cx="198450" cy="285125"/>
            </a:xfrm>
            <a:custGeom>
              <a:rect b="b" l="l" r="r" t="t"/>
              <a:pathLst>
                <a:path extrusionOk="0" h="11405" w="7938">
                  <a:moveTo>
                    <a:pt x="3189" y="1"/>
                  </a:moveTo>
                  <a:cubicBezTo>
                    <a:pt x="2981" y="1"/>
                    <a:pt x="2727" y="160"/>
                    <a:pt x="2562" y="324"/>
                  </a:cubicBezTo>
                  <a:cubicBezTo>
                    <a:pt x="1709" y="1169"/>
                    <a:pt x="855" y="2014"/>
                    <a:pt x="1" y="2858"/>
                  </a:cubicBezTo>
                  <a:lnTo>
                    <a:pt x="1003" y="2289"/>
                  </a:lnTo>
                  <a:cubicBezTo>
                    <a:pt x="1743" y="2565"/>
                    <a:pt x="2030" y="3435"/>
                    <a:pt x="2263" y="4190"/>
                  </a:cubicBezTo>
                  <a:cubicBezTo>
                    <a:pt x="3197" y="7217"/>
                    <a:pt x="4986" y="10256"/>
                    <a:pt x="7937" y="11405"/>
                  </a:cubicBezTo>
                  <a:cubicBezTo>
                    <a:pt x="6308" y="10180"/>
                    <a:pt x="5114" y="8425"/>
                    <a:pt x="4403" y="6516"/>
                  </a:cubicBezTo>
                  <a:cubicBezTo>
                    <a:pt x="3692" y="4606"/>
                    <a:pt x="3448" y="2542"/>
                    <a:pt x="3512" y="504"/>
                  </a:cubicBezTo>
                  <a:cubicBezTo>
                    <a:pt x="3516" y="375"/>
                    <a:pt x="3518" y="235"/>
                    <a:pt x="3445" y="130"/>
                  </a:cubicBezTo>
                  <a:cubicBezTo>
                    <a:pt x="3380" y="38"/>
                    <a:pt x="3290" y="1"/>
                    <a:pt x="318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3"/>
            <p:cNvSpPr/>
            <p:nvPr/>
          </p:nvSpPr>
          <p:spPr>
            <a:xfrm>
              <a:off x="2194450" y="2345338"/>
              <a:ext cx="136100" cy="413300"/>
            </a:xfrm>
            <a:custGeom>
              <a:rect b="b" l="l" r="r" t="t"/>
              <a:pathLst>
                <a:path extrusionOk="0" h="16532" w="5444">
                  <a:moveTo>
                    <a:pt x="5117" y="0"/>
                  </a:moveTo>
                  <a:lnTo>
                    <a:pt x="5117" y="0"/>
                  </a:lnTo>
                  <a:cubicBezTo>
                    <a:pt x="3019" y="1688"/>
                    <a:pt x="954" y="3724"/>
                    <a:pt x="412" y="6362"/>
                  </a:cubicBezTo>
                  <a:cubicBezTo>
                    <a:pt x="0" y="8375"/>
                    <a:pt x="553" y="10494"/>
                    <a:pt x="1556" y="12289"/>
                  </a:cubicBezTo>
                  <a:cubicBezTo>
                    <a:pt x="2501" y="13978"/>
                    <a:pt x="3843" y="15443"/>
                    <a:pt x="5443" y="16531"/>
                  </a:cubicBezTo>
                  <a:lnTo>
                    <a:pt x="5101" y="15959"/>
                  </a:lnTo>
                  <a:cubicBezTo>
                    <a:pt x="3176" y="13854"/>
                    <a:pt x="2329" y="10898"/>
                    <a:pt x="2465" y="8048"/>
                  </a:cubicBezTo>
                  <a:cubicBezTo>
                    <a:pt x="2602" y="5198"/>
                    <a:pt x="3652" y="2450"/>
                    <a:pt x="511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3"/>
            <p:cNvSpPr/>
            <p:nvPr/>
          </p:nvSpPr>
          <p:spPr>
            <a:xfrm>
              <a:off x="2347925" y="2404788"/>
              <a:ext cx="242525" cy="246925"/>
            </a:xfrm>
            <a:custGeom>
              <a:rect b="b" l="l" r="r" t="t"/>
              <a:pathLst>
                <a:path extrusionOk="0" h="9877" w="9701">
                  <a:moveTo>
                    <a:pt x="8973" y="0"/>
                  </a:moveTo>
                  <a:cubicBezTo>
                    <a:pt x="8729" y="0"/>
                    <a:pt x="8487" y="228"/>
                    <a:pt x="8338" y="451"/>
                  </a:cubicBezTo>
                  <a:cubicBezTo>
                    <a:pt x="7583" y="1588"/>
                    <a:pt x="7376" y="3075"/>
                    <a:pt x="6414" y="4041"/>
                  </a:cubicBezTo>
                  <a:cubicBezTo>
                    <a:pt x="5731" y="4725"/>
                    <a:pt x="4434" y="5788"/>
                    <a:pt x="3558" y="6157"/>
                  </a:cubicBezTo>
                  <a:cubicBezTo>
                    <a:pt x="2718" y="6509"/>
                    <a:pt x="1773" y="6522"/>
                    <a:pt x="907" y="6807"/>
                  </a:cubicBezTo>
                  <a:cubicBezTo>
                    <a:pt x="674" y="6885"/>
                    <a:pt x="445" y="6983"/>
                    <a:pt x="251" y="7134"/>
                  </a:cubicBezTo>
                  <a:cubicBezTo>
                    <a:pt x="160" y="7205"/>
                    <a:pt x="76" y="7276"/>
                    <a:pt x="1" y="7345"/>
                  </a:cubicBezTo>
                  <a:cubicBezTo>
                    <a:pt x="44" y="8045"/>
                    <a:pt x="142" y="8757"/>
                    <a:pt x="356" y="9418"/>
                  </a:cubicBezTo>
                  <a:cubicBezTo>
                    <a:pt x="582" y="9490"/>
                    <a:pt x="837" y="9528"/>
                    <a:pt x="1102" y="9528"/>
                  </a:cubicBezTo>
                  <a:cubicBezTo>
                    <a:pt x="1354" y="9528"/>
                    <a:pt x="1617" y="9494"/>
                    <a:pt x="1876" y="9418"/>
                  </a:cubicBezTo>
                  <a:cubicBezTo>
                    <a:pt x="2230" y="9314"/>
                    <a:pt x="2599" y="9263"/>
                    <a:pt x="2968" y="9263"/>
                  </a:cubicBezTo>
                  <a:cubicBezTo>
                    <a:pt x="3365" y="9263"/>
                    <a:pt x="3763" y="9323"/>
                    <a:pt x="4142" y="9442"/>
                  </a:cubicBezTo>
                  <a:cubicBezTo>
                    <a:pt x="4654" y="9605"/>
                    <a:pt x="5165" y="9876"/>
                    <a:pt x="5689" y="9876"/>
                  </a:cubicBezTo>
                  <a:cubicBezTo>
                    <a:pt x="5772" y="9876"/>
                    <a:pt x="5857" y="9869"/>
                    <a:pt x="5941" y="9853"/>
                  </a:cubicBezTo>
                  <a:cubicBezTo>
                    <a:pt x="6490" y="9753"/>
                    <a:pt x="6919" y="9301"/>
                    <a:pt x="7168" y="8802"/>
                  </a:cubicBezTo>
                  <a:cubicBezTo>
                    <a:pt x="7417" y="8303"/>
                    <a:pt x="7524" y="7746"/>
                    <a:pt x="7685" y="7210"/>
                  </a:cubicBezTo>
                  <a:cubicBezTo>
                    <a:pt x="8047" y="6006"/>
                    <a:pt x="8686" y="4902"/>
                    <a:pt x="9104" y="3715"/>
                  </a:cubicBezTo>
                  <a:cubicBezTo>
                    <a:pt x="9521" y="2528"/>
                    <a:pt x="9700" y="1169"/>
                    <a:pt x="9142" y="41"/>
                  </a:cubicBezTo>
                  <a:cubicBezTo>
                    <a:pt x="9087" y="13"/>
                    <a:pt x="9030" y="0"/>
                    <a:pt x="8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3"/>
            <p:cNvSpPr/>
            <p:nvPr/>
          </p:nvSpPr>
          <p:spPr>
            <a:xfrm>
              <a:off x="2322225" y="2588388"/>
              <a:ext cx="34600" cy="51850"/>
            </a:xfrm>
            <a:custGeom>
              <a:rect b="b" l="l" r="r" t="t"/>
              <a:pathLst>
                <a:path extrusionOk="0" h="2074" w="1384">
                  <a:moveTo>
                    <a:pt x="1029" y="1"/>
                  </a:moveTo>
                  <a:cubicBezTo>
                    <a:pt x="1" y="957"/>
                    <a:pt x="469" y="1783"/>
                    <a:pt x="1384" y="2074"/>
                  </a:cubicBezTo>
                  <a:cubicBezTo>
                    <a:pt x="1170" y="1413"/>
                    <a:pt x="1072" y="701"/>
                    <a:pt x="102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3"/>
            <p:cNvSpPr/>
            <p:nvPr/>
          </p:nvSpPr>
          <p:spPr>
            <a:xfrm>
              <a:off x="2432950" y="2519263"/>
              <a:ext cx="544100" cy="474125"/>
            </a:xfrm>
            <a:custGeom>
              <a:rect b="b" l="l" r="r" t="t"/>
              <a:pathLst>
                <a:path extrusionOk="0" h="18965" w="21764">
                  <a:moveTo>
                    <a:pt x="7687" y="0"/>
                  </a:moveTo>
                  <a:cubicBezTo>
                    <a:pt x="7629" y="763"/>
                    <a:pt x="6347" y="2211"/>
                    <a:pt x="6078" y="3090"/>
                  </a:cubicBezTo>
                  <a:cubicBezTo>
                    <a:pt x="5701" y="4317"/>
                    <a:pt x="5854" y="5461"/>
                    <a:pt x="5933" y="6729"/>
                  </a:cubicBezTo>
                  <a:cubicBezTo>
                    <a:pt x="5895" y="6729"/>
                    <a:pt x="5857" y="6729"/>
                    <a:pt x="5819" y="6729"/>
                  </a:cubicBezTo>
                  <a:cubicBezTo>
                    <a:pt x="4774" y="6729"/>
                    <a:pt x="3693" y="6753"/>
                    <a:pt x="2754" y="7210"/>
                  </a:cubicBezTo>
                  <a:cubicBezTo>
                    <a:pt x="1888" y="7633"/>
                    <a:pt x="288" y="8893"/>
                    <a:pt x="129" y="9906"/>
                  </a:cubicBezTo>
                  <a:cubicBezTo>
                    <a:pt x="1" y="10727"/>
                    <a:pt x="731" y="11468"/>
                    <a:pt x="1523" y="11716"/>
                  </a:cubicBezTo>
                  <a:cubicBezTo>
                    <a:pt x="2316" y="11966"/>
                    <a:pt x="3169" y="11873"/>
                    <a:pt x="3997" y="11914"/>
                  </a:cubicBezTo>
                  <a:cubicBezTo>
                    <a:pt x="5348" y="11979"/>
                    <a:pt x="6653" y="12401"/>
                    <a:pt x="7940" y="12820"/>
                  </a:cubicBezTo>
                  <a:cubicBezTo>
                    <a:pt x="10359" y="13608"/>
                    <a:pt x="12813" y="14413"/>
                    <a:pt x="14921" y="15838"/>
                  </a:cubicBezTo>
                  <a:cubicBezTo>
                    <a:pt x="16729" y="17060"/>
                    <a:pt x="18401" y="18778"/>
                    <a:pt x="20575" y="18955"/>
                  </a:cubicBezTo>
                  <a:cubicBezTo>
                    <a:pt x="20641" y="18960"/>
                    <a:pt x="20708" y="18964"/>
                    <a:pt x="20774" y="18964"/>
                  </a:cubicBezTo>
                  <a:cubicBezTo>
                    <a:pt x="20937" y="18964"/>
                    <a:pt x="21099" y="18942"/>
                    <a:pt x="21243" y="18869"/>
                  </a:cubicBezTo>
                  <a:cubicBezTo>
                    <a:pt x="21651" y="18660"/>
                    <a:pt x="21764" y="18099"/>
                    <a:pt x="21613" y="17667"/>
                  </a:cubicBezTo>
                  <a:cubicBezTo>
                    <a:pt x="21463" y="17234"/>
                    <a:pt x="21118" y="16902"/>
                    <a:pt x="20785" y="16589"/>
                  </a:cubicBezTo>
                  <a:cubicBezTo>
                    <a:pt x="19573" y="15444"/>
                    <a:pt x="18361" y="14300"/>
                    <a:pt x="17150" y="13156"/>
                  </a:cubicBezTo>
                  <a:cubicBezTo>
                    <a:pt x="17012" y="13388"/>
                    <a:pt x="16780" y="13475"/>
                    <a:pt x="16517" y="13475"/>
                  </a:cubicBezTo>
                  <a:cubicBezTo>
                    <a:pt x="16180" y="13475"/>
                    <a:pt x="15793" y="13332"/>
                    <a:pt x="15489" y="13166"/>
                  </a:cubicBezTo>
                  <a:cubicBezTo>
                    <a:pt x="12927" y="11764"/>
                    <a:pt x="10256" y="10318"/>
                    <a:pt x="8873" y="7621"/>
                  </a:cubicBezTo>
                  <a:cubicBezTo>
                    <a:pt x="7673" y="5282"/>
                    <a:pt x="7495" y="2526"/>
                    <a:pt x="76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3"/>
            <p:cNvSpPr/>
            <p:nvPr/>
          </p:nvSpPr>
          <p:spPr>
            <a:xfrm>
              <a:off x="2432425" y="2683538"/>
              <a:ext cx="203425" cy="156475"/>
            </a:xfrm>
            <a:custGeom>
              <a:rect b="b" l="l" r="r" t="t"/>
              <a:pathLst>
                <a:path extrusionOk="0" h="6259" w="8137">
                  <a:moveTo>
                    <a:pt x="4295" y="0"/>
                  </a:moveTo>
                  <a:cubicBezTo>
                    <a:pt x="3900" y="0"/>
                    <a:pt x="3502" y="82"/>
                    <a:pt x="3132" y="222"/>
                  </a:cubicBezTo>
                  <a:cubicBezTo>
                    <a:pt x="2452" y="481"/>
                    <a:pt x="1858" y="926"/>
                    <a:pt x="1318" y="1414"/>
                  </a:cubicBezTo>
                  <a:cubicBezTo>
                    <a:pt x="882" y="1810"/>
                    <a:pt x="466" y="2250"/>
                    <a:pt x="238" y="2792"/>
                  </a:cubicBezTo>
                  <a:cubicBezTo>
                    <a:pt x="10" y="3333"/>
                    <a:pt x="0" y="3998"/>
                    <a:pt x="341" y="4477"/>
                  </a:cubicBezTo>
                  <a:cubicBezTo>
                    <a:pt x="756" y="5062"/>
                    <a:pt x="1543" y="5220"/>
                    <a:pt x="2252" y="5332"/>
                  </a:cubicBezTo>
                  <a:cubicBezTo>
                    <a:pt x="4049" y="5615"/>
                    <a:pt x="5844" y="5897"/>
                    <a:pt x="7640" y="6180"/>
                  </a:cubicBezTo>
                  <a:lnTo>
                    <a:pt x="7640" y="6180"/>
                  </a:lnTo>
                  <a:cubicBezTo>
                    <a:pt x="7294" y="6084"/>
                    <a:pt x="6970" y="5905"/>
                    <a:pt x="6704" y="5664"/>
                  </a:cubicBezTo>
                  <a:lnTo>
                    <a:pt x="6704" y="5664"/>
                  </a:lnTo>
                  <a:cubicBezTo>
                    <a:pt x="6822" y="5693"/>
                    <a:pt x="6942" y="5716"/>
                    <a:pt x="7063" y="5732"/>
                  </a:cubicBezTo>
                  <a:lnTo>
                    <a:pt x="6323" y="5212"/>
                  </a:lnTo>
                  <a:lnTo>
                    <a:pt x="6323" y="5212"/>
                  </a:lnTo>
                  <a:cubicBezTo>
                    <a:pt x="6429" y="5379"/>
                    <a:pt x="6558" y="5531"/>
                    <a:pt x="6704" y="5664"/>
                  </a:cubicBezTo>
                  <a:lnTo>
                    <a:pt x="6704" y="5664"/>
                  </a:lnTo>
                  <a:cubicBezTo>
                    <a:pt x="5153" y="5282"/>
                    <a:pt x="3900" y="3835"/>
                    <a:pt x="3795" y="2234"/>
                  </a:cubicBezTo>
                  <a:cubicBezTo>
                    <a:pt x="3768" y="1826"/>
                    <a:pt x="3812" y="1403"/>
                    <a:pt x="4008" y="1045"/>
                  </a:cubicBezTo>
                  <a:cubicBezTo>
                    <a:pt x="4204" y="688"/>
                    <a:pt x="4574" y="408"/>
                    <a:pt x="4981" y="401"/>
                  </a:cubicBezTo>
                  <a:cubicBezTo>
                    <a:pt x="5133" y="399"/>
                    <a:pt x="5365" y="299"/>
                    <a:pt x="5264" y="186"/>
                  </a:cubicBezTo>
                  <a:cubicBezTo>
                    <a:pt x="4957" y="58"/>
                    <a:pt x="4627" y="0"/>
                    <a:pt x="4295" y="0"/>
                  </a:cubicBezTo>
                  <a:close/>
                  <a:moveTo>
                    <a:pt x="7640" y="6180"/>
                  </a:moveTo>
                  <a:cubicBezTo>
                    <a:pt x="7802" y="6225"/>
                    <a:pt x="7968" y="6252"/>
                    <a:pt x="8136" y="6258"/>
                  </a:cubicBezTo>
                  <a:cubicBezTo>
                    <a:pt x="7971" y="6232"/>
                    <a:pt x="7806" y="6206"/>
                    <a:pt x="7640" y="618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3"/>
            <p:cNvSpPr/>
            <p:nvPr/>
          </p:nvSpPr>
          <p:spPr>
            <a:xfrm>
              <a:off x="2432475" y="2682638"/>
              <a:ext cx="151550" cy="134475"/>
            </a:xfrm>
            <a:custGeom>
              <a:rect b="b" l="l" r="r" t="t"/>
              <a:pathLst>
                <a:path extrusionOk="0" h="5379" w="6062">
                  <a:moveTo>
                    <a:pt x="4423" y="1"/>
                  </a:moveTo>
                  <a:cubicBezTo>
                    <a:pt x="4220" y="1"/>
                    <a:pt x="4018" y="28"/>
                    <a:pt x="3827" y="84"/>
                  </a:cubicBezTo>
                  <a:cubicBezTo>
                    <a:pt x="2984" y="328"/>
                    <a:pt x="2322" y="963"/>
                    <a:pt x="1695" y="1577"/>
                  </a:cubicBezTo>
                  <a:cubicBezTo>
                    <a:pt x="1413" y="1853"/>
                    <a:pt x="1131" y="2130"/>
                    <a:pt x="850" y="2407"/>
                  </a:cubicBezTo>
                  <a:cubicBezTo>
                    <a:pt x="673" y="2578"/>
                    <a:pt x="494" y="2756"/>
                    <a:pt x="378" y="2975"/>
                  </a:cubicBezTo>
                  <a:cubicBezTo>
                    <a:pt x="1" y="3699"/>
                    <a:pt x="496" y="4632"/>
                    <a:pt x="1217" y="5019"/>
                  </a:cubicBezTo>
                  <a:cubicBezTo>
                    <a:pt x="1781" y="5322"/>
                    <a:pt x="2430" y="5379"/>
                    <a:pt x="3078" y="5379"/>
                  </a:cubicBezTo>
                  <a:cubicBezTo>
                    <a:pt x="3257" y="5379"/>
                    <a:pt x="3436" y="5374"/>
                    <a:pt x="3613" y="5370"/>
                  </a:cubicBezTo>
                  <a:lnTo>
                    <a:pt x="3070" y="5183"/>
                  </a:lnTo>
                  <a:cubicBezTo>
                    <a:pt x="2364" y="5146"/>
                    <a:pt x="1741" y="4514"/>
                    <a:pt x="1713" y="3809"/>
                  </a:cubicBezTo>
                  <a:cubicBezTo>
                    <a:pt x="1690" y="3199"/>
                    <a:pt x="2052" y="2643"/>
                    <a:pt x="2446" y="2176"/>
                  </a:cubicBezTo>
                  <a:cubicBezTo>
                    <a:pt x="2894" y="1647"/>
                    <a:pt x="3417" y="1158"/>
                    <a:pt x="4056" y="888"/>
                  </a:cubicBezTo>
                  <a:cubicBezTo>
                    <a:pt x="4367" y="756"/>
                    <a:pt x="4708" y="682"/>
                    <a:pt x="5045" y="682"/>
                  </a:cubicBezTo>
                  <a:cubicBezTo>
                    <a:pt x="5403" y="682"/>
                    <a:pt x="5755" y="765"/>
                    <a:pt x="6061" y="951"/>
                  </a:cubicBezTo>
                  <a:cubicBezTo>
                    <a:pt x="5811" y="321"/>
                    <a:pt x="5115" y="1"/>
                    <a:pt x="4423"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3"/>
            <p:cNvSpPr/>
            <p:nvPr/>
          </p:nvSpPr>
          <p:spPr>
            <a:xfrm>
              <a:off x="2819425" y="2908413"/>
              <a:ext cx="153175" cy="94500"/>
            </a:xfrm>
            <a:custGeom>
              <a:rect b="b" l="l" r="r" t="t"/>
              <a:pathLst>
                <a:path extrusionOk="0" h="3780" w="6127">
                  <a:moveTo>
                    <a:pt x="1" y="547"/>
                  </a:moveTo>
                  <a:lnTo>
                    <a:pt x="506" y="920"/>
                  </a:lnTo>
                  <a:lnTo>
                    <a:pt x="506" y="920"/>
                  </a:lnTo>
                  <a:cubicBezTo>
                    <a:pt x="343" y="789"/>
                    <a:pt x="176" y="663"/>
                    <a:pt x="1" y="547"/>
                  </a:cubicBezTo>
                  <a:close/>
                  <a:moveTo>
                    <a:pt x="506" y="920"/>
                  </a:moveTo>
                  <a:cubicBezTo>
                    <a:pt x="932" y="1261"/>
                    <a:pt x="1332" y="1636"/>
                    <a:pt x="1785" y="1935"/>
                  </a:cubicBezTo>
                  <a:lnTo>
                    <a:pt x="1785" y="1935"/>
                  </a:lnTo>
                  <a:cubicBezTo>
                    <a:pt x="1688" y="1858"/>
                    <a:pt x="1600" y="1771"/>
                    <a:pt x="1525" y="1670"/>
                  </a:cubicBezTo>
                  <a:lnTo>
                    <a:pt x="506" y="920"/>
                  </a:lnTo>
                  <a:close/>
                  <a:moveTo>
                    <a:pt x="3780" y="1"/>
                  </a:moveTo>
                  <a:cubicBezTo>
                    <a:pt x="4207" y="597"/>
                    <a:pt x="4434" y="1336"/>
                    <a:pt x="4413" y="2070"/>
                  </a:cubicBezTo>
                  <a:cubicBezTo>
                    <a:pt x="4117" y="2339"/>
                    <a:pt x="3735" y="2452"/>
                    <a:pt x="3337" y="2452"/>
                  </a:cubicBezTo>
                  <a:cubicBezTo>
                    <a:pt x="2889" y="2452"/>
                    <a:pt x="2421" y="2309"/>
                    <a:pt x="2030" y="2087"/>
                  </a:cubicBezTo>
                  <a:cubicBezTo>
                    <a:pt x="1947" y="2039"/>
                    <a:pt x="1865" y="1988"/>
                    <a:pt x="1785" y="1935"/>
                  </a:cubicBezTo>
                  <a:lnTo>
                    <a:pt x="1785" y="1935"/>
                  </a:lnTo>
                  <a:cubicBezTo>
                    <a:pt x="2062" y="2158"/>
                    <a:pt x="2406" y="2306"/>
                    <a:pt x="2713" y="2496"/>
                  </a:cubicBezTo>
                  <a:cubicBezTo>
                    <a:pt x="3114" y="2745"/>
                    <a:pt x="3458" y="3075"/>
                    <a:pt x="3847" y="3341"/>
                  </a:cubicBezTo>
                  <a:cubicBezTo>
                    <a:pt x="4201" y="3585"/>
                    <a:pt x="4613" y="3779"/>
                    <a:pt x="5038" y="3779"/>
                  </a:cubicBezTo>
                  <a:cubicBezTo>
                    <a:pt x="5080" y="3779"/>
                    <a:pt x="5123" y="3777"/>
                    <a:pt x="5166" y="3773"/>
                  </a:cubicBezTo>
                  <a:cubicBezTo>
                    <a:pt x="5636" y="3728"/>
                    <a:pt x="6097" y="3361"/>
                    <a:pt x="6114" y="2888"/>
                  </a:cubicBezTo>
                  <a:cubicBezTo>
                    <a:pt x="6127" y="2522"/>
                    <a:pt x="5886" y="2199"/>
                    <a:pt x="5650" y="1918"/>
                  </a:cubicBezTo>
                  <a:cubicBezTo>
                    <a:pt x="5074" y="1234"/>
                    <a:pt x="4449" y="594"/>
                    <a:pt x="378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3"/>
            <p:cNvSpPr/>
            <p:nvPr/>
          </p:nvSpPr>
          <p:spPr>
            <a:xfrm>
              <a:off x="2579600" y="2476388"/>
              <a:ext cx="171825" cy="204850"/>
            </a:xfrm>
            <a:custGeom>
              <a:rect b="b" l="l" r="r" t="t"/>
              <a:pathLst>
                <a:path extrusionOk="0" h="8194" w="6873">
                  <a:moveTo>
                    <a:pt x="4200" y="1"/>
                  </a:moveTo>
                  <a:cubicBezTo>
                    <a:pt x="4033" y="1"/>
                    <a:pt x="3866" y="19"/>
                    <a:pt x="3699" y="57"/>
                  </a:cubicBezTo>
                  <a:cubicBezTo>
                    <a:pt x="2850" y="251"/>
                    <a:pt x="2197" y="928"/>
                    <a:pt x="1697" y="1641"/>
                  </a:cubicBezTo>
                  <a:cubicBezTo>
                    <a:pt x="622" y="3176"/>
                    <a:pt x="24" y="5039"/>
                    <a:pt x="2" y="6912"/>
                  </a:cubicBezTo>
                  <a:cubicBezTo>
                    <a:pt x="1" y="7116"/>
                    <a:pt x="5" y="7322"/>
                    <a:pt x="69" y="7514"/>
                  </a:cubicBezTo>
                  <a:cubicBezTo>
                    <a:pt x="206" y="7930"/>
                    <a:pt x="648" y="8194"/>
                    <a:pt x="1079" y="8194"/>
                  </a:cubicBezTo>
                  <a:cubicBezTo>
                    <a:pt x="1256" y="8194"/>
                    <a:pt x="1431" y="8150"/>
                    <a:pt x="1582" y="8053"/>
                  </a:cubicBezTo>
                  <a:lnTo>
                    <a:pt x="1003" y="8007"/>
                  </a:lnTo>
                  <a:cubicBezTo>
                    <a:pt x="628" y="6992"/>
                    <a:pt x="877" y="5837"/>
                    <a:pt x="1377" y="4877"/>
                  </a:cubicBezTo>
                  <a:cubicBezTo>
                    <a:pt x="2425" y="2869"/>
                    <a:pt x="4608" y="1504"/>
                    <a:pt x="6873" y="1442"/>
                  </a:cubicBezTo>
                  <a:cubicBezTo>
                    <a:pt x="6185" y="661"/>
                    <a:pt x="5210" y="1"/>
                    <a:pt x="420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3"/>
            <p:cNvSpPr/>
            <p:nvPr/>
          </p:nvSpPr>
          <p:spPr>
            <a:xfrm>
              <a:off x="2694850" y="2490288"/>
              <a:ext cx="170425" cy="341050"/>
            </a:xfrm>
            <a:custGeom>
              <a:rect b="b" l="l" r="r" t="t"/>
              <a:pathLst>
                <a:path extrusionOk="0" h="13642" w="6817">
                  <a:moveTo>
                    <a:pt x="0" y="0"/>
                  </a:moveTo>
                  <a:lnTo>
                    <a:pt x="665" y="441"/>
                  </a:lnTo>
                  <a:cubicBezTo>
                    <a:pt x="2623" y="1948"/>
                    <a:pt x="3365" y="4524"/>
                    <a:pt x="3921" y="6931"/>
                  </a:cubicBezTo>
                  <a:cubicBezTo>
                    <a:pt x="4478" y="9340"/>
                    <a:pt x="5045" y="11916"/>
                    <a:pt x="6816" y="13641"/>
                  </a:cubicBezTo>
                  <a:cubicBezTo>
                    <a:pt x="6102" y="12290"/>
                    <a:pt x="5600" y="10828"/>
                    <a:pt x="5335" y="9323"/>
                  </a:cubicBezTo>
                  <a:cubicBezTo>
                    <a:pt x="5111" y="8058"/>
                    <a:pt x="5053" y="6765"/>
                    <a:pt x="4748" y="5518"/>
                  </a:cubicBezTo>
                  <a:cubicBezTo>
                    <a:pt x="4145" y="3054"/>
                    <a:pt x="2419" y="762"/>
                    <a:pt x="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3"/>
            <p:cNvSpPr/>
            <p:nvPr/>
          </p:nvSpPr>
          <p:spPr>
            <a:xfrm>
              <a:off x="2338200" y="2347513"/>
              <a:ext cx="943100" cy="731575"/>
            </a:xfrm>
            <a:custGeom>
              <a:rect b="b" l="l" r="r" t="t"/>
              <a:pathLst>
                <a:path extrusionOk="0" h="29263" w="37724">
                  <a:moveTo>
                    <a:pt x="34190" y="0"/>
                  </a:moveTo>
                  <a:cubicBezTo>
                    <a:pt x="34018" y="0"/>
                    <a:pt x="33837" y="119"/>
                    <a:pt x="33754" y="279"/>
                  </a:cubicBezTo>
                  <a:cubicBezTo>
                    <a:pt x="33640" y="502"/>
                    <a:pt x="33660" y="767"/>
                    <a:pt x="33685" y="1016"/>
                  </a:cubicBezTo>
                  <a:cubicBezTo>
                    <a:pt x="33891" y="3199"/>
                    <a:pt x="33770" y="5298"/>
                    <a:pt x="34010" y="7482"/>
                  </a:cubicBezTo>
                  <a:cubicBezTo>
                    <a:pt x="34078" y="8103"/>
                    <a:pt x="34146" y="8733"/>
                    <a:pt x="34039" y="9349"/>
                  </a:cubicBezTo>
                  <a:cubicBezTo>
                    <a:pt x="33933" y="9965"/>
                    <a:pt x="33627" y="10573"/>
                    <a:pt x="33097" y="10905"/>
                  </a:cubicBezTo>
                  <a:cubicBezTo>
                    <a:pt x="32776" y="10518"/>
                    <a:pt x="32411" y="10106"/>
                    <a:pt x="31915" y="10026"/>
                  </a:cubicBezTo>
                  <a:cubicBezTo>
                    <a:pt x="31867" y="10019"/>
                    <a:pt x="31819" y="10015"/>
                    <a:pt x="31772" y="10015"/>
                  </a:cubicBezTo>
                  <a:cubicBezTo>
                    <a:pt x="31010" y="10015"/>
                    <a:pt x="30415" y="10984"/>
                    <a:pt x="30714" y="11715"/>
                  </a:cubicBezTo>
                  <a:cubicBezTo>
                    <a:pt x="30953" y="12304"/>
                    <a:pt x="31597" y="12634"/>
                    <a:pt x="32238" y="12634"/>
                  </a:cubicBezTo>
                  <a:cubicBezTo>
                    <a:pt x="32444" y="12634"/>
                    <a:pt x="32649" y="12600"/>
                    <a:pt x="32841" y="12530"/>
                  </a:cubicBezTo>
                  <a:lnTo>
                    <a:pt x="32841" y="12530"/>
                  </a:lnTo>
                  <a:cubicBezTo>
                    <a:pt x="32951" y="15168"/>
                    <a:pt x="31773" y="18266"/>
                    <a:pt x="31010" y="20767"/>
                  </a:cubicBezTo>
                  <a:cubicBezTo>
                    <a:pt x="30833" y="21347"/>
                    <a:pt x="30583" y="21995"/>
                    <a:pt x="30017" y="22213"/>
                  </a:cubicBezTo>
                  <a:cubicBezTo>
                    <a:pt x="29878" y="22267"/>
                    <a:pt x="29731" y="22289"/>
                    <a:pt x="29582" y="22289"/>
                  </a:cubicBezTo>
                  <a:cubicBezTo>
                    <a:pt x="29381" y="22289"/>
                    <a:pt x="29177" y="22249"/>
                    <a:pt x="28983" y="22193"/>
                  </a:cubicBezTo>
                  <a:cubicBezTo>
                    <a:pt x="27623" y="21809"/>
                    <a:pt x="26550" y="20754"/>
                    <a:pt x="25742" y="19594"/>
                  </a:cubicBezTo>
                  <a:cubicBezTo>
                    <a:pt x="24934" y="18437"/>
                    <a:pt x="24331" y="17145"/>
                    <a:pt x="23529" y="15981"/>
                  </a:cubicBezTo>
                  <a:cubicBezTo>
                    <a:pt x="22513" y="14506"/>
                    <a:pt x="21180" y="13249"/>
                    <a:pt x="19646" y="12324"/>
                  </a:cubicBezTo>
                  <a:lnTo>
                    <a:pt x="19646" y="12324"/>
                  </a:lnTo>
                  <a:cubicBezTo>
                    <a:pt x="19160" y="14372"/>
                    <a:pt x="19638" y="16563"/>
                    <a:pt x="20606" y="18434"/>
                  </a:cubicBezTo>
                  <a:cubicBezTo>
                    <a:pt x="21574" y="20305"/>
                    <a:pt x="23003" y="21896"/>
                    <a:pt x="24500" y="23377"/>
                  </a:cubicBezTo>
                  <a:cubicBezTo>
                    <a:pt x="24969" y="23841"/>
                    <a:pt x="25474" y="24352"/>
                    <a:pt x="25546" y="25008"/>
                  </a:cubicBezTo>
                  <a:cubicBezTo>
                    <a:pt x="25637" y="25847"/>
                    <a:pt x="25284" y="26133"/>
                    <a:pt x="24758" y="26133"/>
                  </a:cubicBezTo>
                  <a:cubicBezTo>
                    <a:pt x="23795" y="26133"/>
                    <a:pt x="22256" y="25176"/>
                    <a:pt x="21807" y="24893"/>
                  </a:cubicBezTo>
                  <a:cubicBezTo>
                    <a:pt x="20317" y="23952"/>
                    <a:pt x="18946" y="22832"/>
                    <a:pt x="17375" y="22022"/>
                  </a:cubicBezTo>
                  <a:cubicBezTo>
                    <a:pt x="15332" y="20968"/>
                    <a:pt x="13330" y="20120"/>
                    <a:pt x="11060" y="19632"/>
                  </a:cubicBezTo>
                  <a:cubicBezTo>
                    <a:pt x="9562" y="19310"/>
                    <a:pt x="7987" y="19419"/>
                    <a:pt x="6503" y="19011"/>
                  </a:cubicBezTo>
                  <a:cubicBezTo>
                    <a:pt x="6194" y="18927"/>
                    <a:pt x="5841" y="18827"/>
                    <a:pt x="5508" y="18699"/>
                  </a:cubicBezTo>
                  <a:cubicBezTo>
                    <a:pt x="5266" y="18607"/>
                    <a:pt x="5034" y="18499"/>
                    <a:pt x="4837" y="18373"/>
                  </a:cubicBezTo>
                  <a:cubicBezTo>
                    <a:pt x="4252" y="17995"/>
                    <a:pt x="3998" y="17089"/>
                    <a:pt x="3321" y="16858"/>
                  </a:cubicBezTo>
                  <a:cubicBezTo>
                    <a:pt x="3112" y="16786"/>
                    <a:pt x="2775" y="16743"/>
                    <a:pt x="2402" y="16743"/>
                  </a:cubicBezTo>
                  <a:cubicBezTo>
                    <a:pt x="1579" y="16743"/>
                    <a:pt x="580" y="16953"/>
                    <a:pt x="401" y="17527"/>
                  </a:cubicBezTo>
                  <a:cubicBezTo>
                    <a:pt x="1" y="18807"/>
                    <a:pt x="5805" y="19933"/>
                    <a:pt x="6764" y="20218"/>
                  </a:cubicBezTo>
                  <a:cubicBezTo>
                    <a:pt x="9243" y="20954"/>
                    <a:pt x="11725" y="21716"/>
                    <a:pt x="14079" y="22795"/>
                  </a:cubicBezTo>
                  <a:cubicBezTo>
                    <a:pt x="17803" y="24487"/>
                    <a:pt x="23009" y="29262"/>
                    <a:pt x="27677" y="29262"/>
                  </a:cubicBezTo>
                  <a:cubicBezTo>
                    <a:pt x="29322" y="29262"/>
                    <a:pt x="30900" y="28669"/>
                    <a:pt x="32324" y="27140"/>
                  </a:cubicBezTo>
                  <a:cubicBezTo>
                    <a:pt x="33301" y="26089"/>
                    <a:pt x="33907" y="24756"/>
                    <a:pt x="34496" y="23446"/>
                  </a:cubicBezTo>
                  <a:cubicBezTo>
                    <a:pt x="35677" y="20823"/>
                    <a:pt x="36401" y="18005"/>
                    <a:pt x="36823" y="15166"/>
                  </a:cubicBezTo>
                  <a:cubicBezTo>
                    <a:pt x="37173" y="12826"/>
                    <a:pt x="37723" y="10008"/>
                    <a:pt x="37183" y="7696"/>
                  </a:cubicBezTo>
                  <a:cubicBezTo>
                    <a:pt x="36581" y="5118"/>
                    <a:pt x="35957" y="2486"/>
                    <a:pt x="34540" y="250"/>
                  </a:cubicBezTo>
                  <a:cubicBezTo>
                    <a:pt x="34495" y="178"/>
                    <a:pt x="34448" y="105"/>
                    <a:pt x="34379" y="58"/>
                  </a:cubicBezTo>
                  <a:cubicBezTo>
                    <a:pt x="34321" y="18"/>
                    <a:pt x="34256" y="0"/>
                    <a:pt x="34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3"/>
            <p:cNvSpPr/>
            <p:nvPr/>
          </p:nvSpPr>
          <p:spPr>
            <a:xfrm>
              <a:off x="2843000" y="2304838"/>
              <a:ext cx="454850" cy="772925"/>
            </a:xfrm>
            <a:custGeom>
              <a:rect b="b" l="l" r="r" t="t"/>
              <a:pathLst>
                <a:path extrusionOk="0" h="30917" w="18194">
                  <a:moveTo>
                    <a:pt x="14412" y="0"/>
                  </a:moveTo>
                  <a:lnTo>
                    <a:pt x="14412" y="0"/>
                  </a:lnTo>
                  <a:cubicBezTo>
                    <a:pt x="14683" y="1409"/>
                    <a:pt x="14954" y="2818"/>
                    <a:pt x="15224" y="4226"/>
                  </a:cubicBezTo>
                  <a:cubicBezTo>
                    <a:pt x="15568" y="6017"/>
                    <a:pt x="15914" y="7816"/>
                    <a:pt x="16000" y="9640"/>
                  </a:cubicBezTo>
                  <a:cubicBezTo>
                    <a:pt x="16234" y="14638"/>
                    <a:pt x="14512" y="19515"/>
                    <a:pt x="12490" y="24093"/>
                  </a:cubicBezTo>
                  <a:cubicBezTo>
                    <a:pt x="11614" y="26076"/>
                    <a:pt x="10550" y="28170"/>
                    <a:pt x="8618" y="29152"/>
                  </a:cubicBezTo>
                  <a:cubicBezTo>
                    <a:pt x="7823" y="29555"/>
                    <a:pt x="6963" y="29727"/>
                    <a:pt x="6085" y="29727"/>
                  </a:cubicBezTo>
                  <a:cubicBezTo>
                    <a:pt x="4523" y="29727"/>
                    <a:pt x="2905" y="29183"/>
                    <a:pt x="1500" y="28441"/>
                  </a:cubicBezTo>
                  <a:lnTo>
                    <a:pt x="0" y="27817"/>
                  </a:lnTo>
                  <a:lnTo>
                    <a:pt x="0" y="27817"/>
                  </a:lnTo>
                  <a:cubicBezTo>
                    <a:pt x="2147" y="29372"/>
                    <a:pt x="4611" y="30916"/>
                    <a:pt x="7192" y="30916"/>
                  </a:cubicBezTo>
                  <a:cubicBezTo>
                    <a:pt x="7553" y="30916"/>
                    <a:pt x="7916" y="30886"/>
                    <a:pt x="8281" y="30821"/>
                  </a:cubicBezTo>
                  <a:cubicBezTo>
                    <a:pt x="11376" y="30273"/>
                    <a:pt x="13516" y="27410"/>
                    <a:pt x="14790" y="24537"/>
                  </a:cubicBezTo>
                  <a:cubicBezTo>
                    <a:pt x="18193" y="16853"/>
                    <a:pt x="17584" y="7784"/>
                    <a:pt x="144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3"/>
            <p:cNvSpPr/>
            <p:nvPr/>
          </p:nvSpPr>
          <p:spPr>
            <a:xfrm>
              <a:off x="3031775" y="2654388"/>
              <a:ext cx="152525" cy="259675"/>
            </a:xfrm>
            <a:custGeom>
              <a:rect b="b" l="l" r="r" t="t"/>
              <a:pathLst>
                <a:path extrusionOk="0" h="10387" w="6101">
                  <a:moveTo>
                    <a:pt x="5753" y="1"/>
                  </a:moveTo>
                  <a:cubicBezTo>
                    <a:pt x="5636" y="1"/>
                    <a:pt x="5518" y="68"/>
                    <a:pt x="5461" y="220"/>
                  </a:cubicBezTo>
                  <a:cubicBezTo>
                    <a:pt x="4823" y="1942"/>
                    <a:pt x="4465" y="3803"/>
                    <a:pt x="4000" y="5581"/>
                  </a:cubicBezTo>
                  <a:cubicBezTo>
                    <a:pt x="3485" y="7555"/>
                    <a:pt x="3238" y="9862"/>
                    <a:pt x="900" y="9862"/>
                  </a:cubicBezTo>
                  <a:cubicBezTo>
                    <a:pt x="712" y="9862"/>
                    <a:pt x="511" y="9847"/>
                    <a:pt x="295" y="9816"/>
                  </a:cubicBezTo>
                  <a:cubicBezTo>
                    <a:pt x="283" y="9814"/>
                    <a:pt x="271" y="9813"/>
                    <a:pt x="259" y="9813"/>
                  </a:cubicBezTo>
                  <a:cubicBezTo>
                    <a:pt x="63" y="9813"/>
                    <a:pt x="0" y="10074"/>
                    <a:pt x="201" y="10154"/>
                  </a:cubicBezTo>
                  <a:cubicBezTo>
                    <a:pt x="595" y="10312"/>
                    <a:pt x="981" y="10387"/>
                    <a:pt x="1349" y="10387"/>
                  </a:cubicBezTo>
                  <a:cubicBezTo>
                    <a:pt x="2464" y="10387"/>
                    <a:pt x="3411" y="9700"/>
                    <a:pt x="3906" y="8552"/>
                  </a:cubicBezTo>
                  <a:cubicBezTo>
                    <a:pt x="4427" y="7342"/>
                    <a:pt x="4661" y="5972"/>
                    <a:pt x="4993" y="4702"/>
                  </a:cubicBezTo>
                  <a:cubicBezTo>
                    <a:pt x="5365" y="3277"/>
                    <a:pt x="5834" y="1843"/>
                    <a:pt x="6063" y="387"/>
                  </a:cubicBezTo>
                  <a:cubicBezTo>
                    <a:pt x="6101" y="150"/>
                    <a:pt x="5928" y="1"/>
                    <a:pt x="5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3"/>
            <p:cNvSpPr/>
            <p:nvPr/>
          </p:nvSpPr>
          <p:spPr>
            <a:xfrm>
              <a:off x="3158950" y="2394888"/>
              <a:ext cx="49700" cy="232975"/>
            </a:xfrm>
            <a:custGeom>
              <a:rect b="b" l="l" r="r" t="t"/>
              <a:pathLst>
                <a:path extrusionOk="0" h="9319" w="1988">
                  <a:moveTo>
                    <a:pt x="1575" y="1"/>
                  </a:moveTo>
                  <a:cubicBezTo>
                    <a:pt x="1526" y="1"/>
                    <a:pt x="1474" y="14"/>
                    <a:pt x="1419" y="43"/>
                  </a:cubicBezTo>
                  <a:cubicBezTo>
                    <a:pt x="399" y="589"/>
                    <a:pt x="784" y="1574"/>
                    <a:pt x="1052" y="2478"/>
                  </a:cubicBezTo>
                  <a:cubicBezTo>
                    <a:pt x="1336" y="3444"/>
                    <a:pt x="1453" y="4453"/>
                    <a:pt x="1414" y="5459"/>
                  </a:cubicBezTo>
                  <a:cubicBezTo>
                    <a:pt x="1413" y="5502"/>
                    <a:pt x="985" y="8887"/>
                    <a:pt x="346" y="8887"/>
                  </a:cubicBezTo>
                  <a:cubicBezTo>
                    <a:pt x="302" y="8887"/>
                    <a:pt x="258" y="8871"/>
                    <a:pt x="213" y="8838"/>
                  </a:cubicBezTo>
                  <a:cubicBezTo>
                    <a:pt x="194" y="8824"/>
                    <a:pt x="174" y="8819"/>
                    <a:pt x="155" y="8819"/>
                  </a:cubicBezTo>
                  <a:cubicBezTo>
                    <a:pt x="73" y="8819"/>
                    <a:pt x="1" y="8925"/>
                    <a:pt x="49" y="9002"/>
                  </a:cubicBezTo>
                  <a:cubicBezTo>
                    <a:pt x="190" y="9227"/>
                    <a:pt x="330" y="9318"/>
                    <a:pt x="464" y="9318"/>
                  </a:cubicBezTo>
                  <a:cubicBezTo>
                    <a:pt x="977" y="9318"/>
                    <a:pt x="1413" y="7987"/>
                    <a:pt x="1527" y="7623"/>
                  </a:cubicBezTo>
                  <a:cubicBezTo>
                    <a:pt x="1837" y="6618"/>
                    <a:pt x="1983" y="5559"/>
                    <a:pt x="1938" y="4509"/>
                  </a:cubicBezTo>
                  <a:cubicBezTo>
                    <a:pt x="1902" y="3649"/>
                    <a:pt x="934" y="1131"/>
                    <a:pt x="1724" y="564"/>
                  </a:cubicBezTo>
                  <a:cubicBezTo>
                    <a:pt x="1988" y="376"/>
                    <a:pt x="1837" y="1"/>
                    <a:pt x="15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a:off x="2829325" y="2664738"/>
              <a:ext cx="45650" cy="152150"/>
            </a:xfrm>
            <a:custGeom>
              <a:rect b="b" l="l" r="r" t="t"/>
              <a:pathLst>
                <a:path extrusionOk="0" h="6086" w="1826">
                  <a:moveTo>
                    <a:pt x="347" y="1"/>
                  </a:moveTo>
                  <a:cubicBezTo>
                    <a:pt x="225" y="1"/>
                    <a:pt x="97" y="88"/>
                    <a:pt x="90" y="235"/>
                  </a:cubicBezTo>
                  <a:cubicBezTo>
                    <a:pt x="1" y="2114"/>
                    <a:pt x="642" y="4489"/>
                    <a:pt x="1687" y="6052"/>
                  </a:cubicBezTo>
                  <a:cubicBezTo>
                    <a:pt x="1702" y="6075"/>
                    <a:pt x="1724" y="6085"/>
                    <a:pt x="1746" y="6085"/>
                  </a:cubicBezTo>
                  <a:cubicBezTo>
                    <a:pt x="1786" y="6085"/>
                    <a:pt x="1825" y="6050"/>
                    <a:pt x="1815" y="5999"/>
                  </a:cubicBezTo>
                  <a:cubicBezTo>
                    <a:pt x="1626" y="5024"/>
                    <a:pt x="1284" y="4083"/>
                    <a:pt x="1070" y="3111"/>
                  </a:cubicBezTo>
                  <a:cubicBezTo>
                    <a:pt x="856" y="2137"/>
                    <a:pt x="784" y="1139"/>
                    <a:pt x="560" y="172"/>
                  </a:cubicBezTo>
                  <a:cubicBezTo>
                    <a:pt x="532" y="54"/>
                    <a:pt x="441"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2845600" y="2771863"/>
              <a:ext cx="157600" cy="250900"/>
            </a:xfrm>
            <a:custGeom>
              <a:rect b="b" l="l" r="r" t="t"/>
              <a:pathLst>
                <a:path extrusionOk="0" h="10036" w="6304">
                  <a:moveTo>
                    <a:pt x="362" y="1"/>
                  </a:moveTo>
                  <a:cubicBezTo>
                    <a:pt x="221" y="1"/>
                    <a:pt x="86" y="102"/>
                    <a:pt x="151" y="274"/>
                  </a:cubicBezTo>
                  <a:cubicBezTo>
                    <a:pt x="880" y="2205"/>
                    <a:pt x="2363" y="4018"/>
                    <a:pt x="3687" y="5582"/>
                  </a:cubicBezTo>
                  <a:cubicBezTo>
                    <a:pt x="4054" y="6017"/>
                    <a:pt x="4527" y="6426"/>
                    <a:pt x="4849" y="6893"/>
                  </a:cubicBezTo>
                  <a:cubicBezTo>
                    <a:pt x="5716" y="8150"/>
                    <a:pt x="5577" y="9487"/>
                    <a:pt x="4194" y="9487"/>
                  </a:cubicBezTo>
                  <a:cubicBezTo>
                    <a:pt x="3963" y="9487"/>
                    <a:pt x="3696" y="9450"/>
                    <a:pt x="3393" y="9368"/>
                  </a:cubicBezTo>
                  <a:cubicBezTo>
                    <a:pt x="2254" y="9061"/>
                    <a:pt x="1287" y="8180"/>
                    <a:pt x="280" y="7608"/>
                  </a:cubicBezTo>
                  <a:cubicBezTo>
                    <a:pt x="256" y="7593"/>
                    <a:pt x="231" y="7587"/>
                    <a:pt x="207" y="7587"/>
                  </a:cubicBezTo>
                  <a:cubicBezTo>
                    <a:pt x="90" y="7587"/>
                    <a:pt x="1" y="7740"/>
                    <a:pt x="100" y="7842"/>
                  </a:cubicBezTo>
                  <a:cubicBezTo>
                    <a:pt x="865" y="8632"/>
                    <a:pt x="2884" y="10036"/>
                    <a:pt x="4375" y="10036"/>
                  </a:cubicBezTo>
                  <a:cubicBezTo>
                    <a:pt x="5155" y="10036"/>
                    <a:pt x="5791" y="9650"/>
                    <a:pt x="6025" y="8590"/>
                  </a:cubicBezTo>
                  <a:cubicBezTo>
                    <a:pt x="6304" y="7326"/>
                    <a:pt x="5099" y="6450"/>
                    <a:pt x="4378" y="5595"/>
                  </a:cubicBezTo>
                  <a:cubicBezTo>
                    <a:pt x="2921" y="3866"/>
                    <a:pt x="1914" y="1884"/>
                    <a:pt x="570" y="98"/>
                  </a:cubicBezTo>
                  <a:cubicBezTo>
                    <a:pt x="520" y="31"/>
                    <a:pt x="440" y="1"/>
                    <a:pt x="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a:off x="2557450" y="2113238"/>
              <a:ext cx="274150" cy="493375"/>
            </a:xfrm>
            <a:custGeom>
              <a:rect b="b" l="l" r="r" t="t"/>
              <a:pathLst>
                <a:path extrusionOk="0" h="19735" w="10966">
                  <a:moveTo>
                    <a:pt x="1665" y="0"/>
                  </a:moveTo>
                  <a:cubicBezTo>
                    <a:pt x="1640" y="0"/>
                    <a:pt x="1616" y="10"/>
                    <a:pt x="1596" y="34"/>
                  </a:cubicBezTo>
                  <a:cubicBezTo>
                    <a:pt x="1" y="1951"/>
                    <a:pt x="938" y="5949"/>
                    <a:pt x="1912" y="7992"/>
                  </a:cubicBezTo>
                  <a:cubicBezTo>
                    <a:pt x="2587" y="9407"/>
                    <a:pt x="3603" y="10652"/>
                    <a:pt x="4576" y="11871"/>
                  </a:cubicBezTo>
                  <a:cubicBezTo>
                    <a:pt x="5647" y="13213"/>
                    <a:pt x="6714" y="14462"/>
                    <a:pt x="7858" y="15747"/>
                  </a:cubicBezTo>
                  <a:cubicBezTo>
                    <a:pt x="8822" y="16829"/>
                    <a:pt x="10480" y="18351"/>
                    <a:pt x="10965" y="19734"/>
                  </a:cubicBezTo>
                  <a:cubicBezTo>
                    <a:pt x="9943" y="16825"/>
                    <a:pt x="7910" y="14975"/>
                    <a:pt x="5964" y="12706"/>
                  </a:cubicBezTo>
                  <a:cubicBezTo>
                    <a:pt x="4900" y="11466"/>
                    <a:pt x="3824" y="10191"/>
                    <a:pt x="2948" y="8809"/>
                  </a:cubicBezTo>
                  <a:cubicBezTo>
                    <a:pt x="1284" y="6184"/>
                    <a:pt x="1029" y="3084"/>
                    <a:pt x="1774" y="138"/>
                  </a:cubicBezTo>
                  <a:cubicBezTo>
                    <a:pt x="1792" y="68"/>
                    <a:pt x="1728" y="0"/>
                    <a:pt x="1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a:off x="2562475" y="2468963"/>
              <a:ext cx="121475" cy="219200"/>
            </a:xfrm>
            <a:custGeom>
              <a:rect b="b" l="l" r="r" t="t"/>
              <a:pathLst>
                <a:path extrusionOk="0" h="8768" w="4859">
                  <a:moveTo>
                    <a:pt x="4201" y="1"/>
                  </a:moveTo>
                  <a:cubicBezTo>
                    <a:pt x="4128" y="1"/>
                    <a:pt x="4051" y="21"/>
                    <a:pt x="3973" y="68"/>
                  </a:cubicBezTo>
                  <a:cubicBezTo>
                    <a:pt x="2069" y="1214"/>
                    <a:pt x="766" y="3546"/>
                    <a:pt x="330" y="5706"/>
                  </a:cubicBezTo>
                  <a:cubicBezTo>
                    <a:pt x="1" y="7341"/>
                    <a:pt x="437" y="8745"/>
                    <a:pt x="2298" y="8768"/>
                  </a:cubicBezTo>
                  <a:cubicBezTo>
                    <a:pt x="2299" y="8768"/>
                    <a:pt x="2300" y="8768"/>
                    <a:pt x="2300" y="8768"/>
                  </a:cubicBezTo>
                  <a:cubicBezTo>
                    <a:pt x="2519" y="8768"/>
                    <a:pt x="2508" y="8451"/>
                    <a:pt x="2298" y="8428"/>
                  </a:cubicBezTo>
                  <a:cubicBezTo>
                    <a:pt x="254" y="8210"/>
                    <a:pt x="828" y="6170"/>
                    <a:pt x="1368" y="4848"/>
                  </a:cubicBezTo>
                  <a:cubicBezTo>
                    <a:pt x="2001" y="3299"/>
                    <a:pt x="2969" y="1715"/>
                    <a:pt x="4431" y="855"/>
                  </a:cubicBezTo>
                  <a:cubicBezTo>
                    <a:pt x="4858" y="604"/>
                    <a:pt x="4596" y="1"/>
                    <a:pt x="42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a:off x="2618400" y="2396588"/>
              <a:ext cx="556950" cy="540675"/>
            </a:xfrm>
            <a:custGeom>
              <a:rect b="b" l="l" r="r" t="t"/>
              <a:pathLst>
                <a:path extrusionOk="0" h="21627" w="22278">
                  <a:moveTo>
                    <a:pt x="1857" y="0"/>
                  </a:moveTo>
                  <a:lnTo>
                    <a:pt x="1857" y="0"/>
                  </a:lnTo>
                  <a:cubicBezTo>
                    <a:pt x="1962" y="1347"/>
                    <a:pt x="1020" y="2531"/>
                    <a:pt x="418" y="3685"/>
                  </a:cubicBezTo>
                  <a:cubicBezTo>
                    <a:pt x="212" y="4081"/>
                    <a:pt x="1" y="4514"/>
                    <a:pt x="79" y="4952"/>
                  </a:cubicBezTo>
                  <a:cubicBezTo>
                    <a:pt x="1009" y="4309"/>
                    <a:pt x="1690" y="3685"/>
                    <a:pt x="2644" y="3685"/>
                  </a:cubicBezTo>
                  <a:cubicBezTo>
                    <a:pt x="2931" y="3685"/>
                    <a:pt x="3243" y="3742"/>
                    <a:pt x="3594" y="3871"/>
                  </a:cubicBezTo>
                  <a:cubicBezTo>
                    <a:pt x="4656" y="4263"/>
                    <a:pt x="5585" y="5184"/>
                    <a:pt x="6194" y="6117"/>
                  </a:cubicBezTo>
                  <a:cubicBezTo>
                    <a:pt x="6697" y="6891"/>
                    <a:pt x="7039" y="7756"/>
                    <a:pt x="7301" y="8637"/>
                  </a:cubicBezTo>
                  <a:cubicBezTo>
                    <a:pt x="7438" y="9097"/>
                    <a:pt x="7514" y="9560"/>
                    <a:pt x="7653" y="9999"/>
                  </a:cubicBezTo>
                  <a:cubicBezTo>
                    <a:pt x="8178" y="12110"/>
                    <a:pt x="8297" y="14246"/>
                    <a:pt x="9214" y="16280"/>
                  </a:cubicBezTo>
                  <a:cubicBezTo>
                    <a:pt x="10107" y="18265"/>
                    <a:pt x="11520" y="20379"/>
                    <a:pt x="13352" y="21608"/>
                  </a:cubicBezTo>
                  <a:cubicBezTo>
                    <a:pt x="13371" y="21621"/>
                    <a:pt x="13391" y="21627"/>
                    <a:pt x="13409" y="21627"/>
                  </a:cubicBezTo>
                  <a:cubicBezTo>
                    <a:pt x="13495" y="21627"/>
                    <a:pt x="13559" y="21505"/>
                    <a:pt x="13489" y="21430"/>
                  </a:cubicBezTo>
                  <a:cubicBezTo>
                    <a:pt x="11704" y="19535"/>
                    <a:pt x="10146" y="17789"/>
                    <a:pt x="9248" y="15292"/>
                  </a:cubicBezTo>
                  <a:cubicBezTo>
                    <a:pt x="8847" y="14175"/>
                    <a:pt x="8610" y="13033"/>
                    <a:pt x="8499" y="11854"/>
                  </a:cubicBezTo>
                  <a:cubicBezTo>
                    <a:pt x="8471" y="11562"/>
                    <a:pt x="8454" y="11272"/>
                    <a:pt x="8430" y="10987"/>
                  </a:cubicBezTo>
                  <a:cubicBezTo>
                    <a:pt x="8507" y="10960"/>
                    <a:pt x="8571" y="10898"/>
                    <a:pt x="8593" y="10797"/>
                  </a:cubicBezTo>
                  <a:cubicBezTo>
                    <a:pt x="8605" y="10738"/>
                    <a:pt x="8612" y="10676"/>
                    <a:pt x="8621" y="10615"/>
                  </a:cubicBezTo>
                  <a:cubicBezTo>
                    <a:pt x="9908" y="10806"/>
                    <a:pt x="11038" y="12663"/>
                    <a:pt x="11730" y="13549"/>
                  </a:cubicBezTo>
                  <a:cubicBezTo>
                    <a:pt x="12580" y="14639"/>
                    <a:pt x="13308" y="15790"/>
                    <a:pt x="14017" y="16974"/>
                  </a:cubicBezTo>
                  <a:cubicBezTo>
                    <a:pt x="14814" y="18306"/>
                    <a:pt x="15656" y="19964"/>
                    <a:pt x="17360" y="20198"/>
                  </a:cubicBezTo>
                  <a:cubicBezTo>
                    <a:pt x="17490" y="20216"/>
                    <a:pt x="17644" y="20226"/>
                    <a:pt x="17807" y="20226"/>
                  </a:cubicBezTo>
                  <a:cubicBezTo>
                    <a:pt x="18298" y="20226"/>
                    <a:pt x="18885" y="20142"/>
                    <a:pt x="19243" y="19959"/>
                  </a:cubicBezTo>
                  <a:cubicBezTo>
                    <a:pt x="19877" y="19635"/>
                    <a:pt x="19876" y="19366"/>
                    <a:pt x="20073" y="18659"/>
                  </a:cubicBezTo>
                  <a:cubicBezTo>
                    <a:pt x="20815" y="15993"/>
                    <a:pt x="21456" y="13294"/>
                    <a:pt x="22066" y="10595"/>
                  </a:cubicBezTo>
                  <a:cubicBezTo>
                    <a:pt x="22091" y="10480"/>
                    <a:pt x="22005" y="10348"/>
                    <a:pt x="21887" y="10348"/>
                  </a:cubicBezTo>
                  <a:cubicBezTo>
                    <a:pt x="21868" y="10348"/>
                    <a:pt x="21849" y="10351"/>
                    <a:pt x="21829" y="10358"/>
                  </a:cubicBezTo>
                  <a:cubicBezTo>
                    <a:pt x="21589" y="10468"/>
                    <a:pt x="21368" y="10522"/>
                    <a:pt x="21165" y="10522"/>
                  </a:cubicBezTo>
                  <a:cubicBezTo>
                    <a:pt x="20523" y="10522"/>
                    <a:pt x="20071" y="9971"/>
                    <a:pt x="19808" y="8868"/>
                  </a:cubicBezTo>
                  <a:cubicBezTo>
                    <a:pt x="20207" y="8377"/>
                    <a:pt x="20576" y="8132"/>
                    <a:pt x="20916" y="8132"/>
                  </a:cubicBezTo>
                  <a:cubicBezTo>
                    <a:pt x="21260" y="8132"/>
                    <a:pt x="21574" y="8384"/>
                    <a:pt x="21857" y="8887"/>
                  </a:cubicBezTo>
                  <a:cubicBezTo>
                    <a:pt x="21890" y="8957"/>
                    <a:pt x="21952" y="8986"/>
                    <a:pt x="22016" y="8986"/>
                  </a:cubicBezTo>
                  <a:cubicBezTo>
                    <a:pt x="22142" y="8986"/>
                    <a:pt x="22278" y="8874"/>
                    <a:pt x="22227" y="8731"/>
                  </a:cubicBezTo>
                  <a:cubicBezTo>
                    <a:pt x="21994" y="8073"/>
                    <a:pt x="21389" y="7697"/>
                    <a:pt x="20789" y="7697"/>
                  </a:cubicBezTo>
                  <a:cubicBezTo>
                    <a:pt x="20310" y="7697"/>
                    <a:pt x="19835" y="7937"/>
                    <a:pt x="19556" y="8463"/>
                  </a:cubicBezTo>
                  <a:cubicBezTo>
                    <a:pt x="18841" y="9812"/>
                    <a:pt x="19995" y="10847"/>
                    <a:pt x="21224" y="10847"/>
                  </a:cubicBezTo>
                  <a:cubicBezTo>
                    <a:pt x="21356" y="10847"/>
                    <a:pt x="21489" y="10835"/>
                    <a:pt x="21621" y="10810"/>
                  </a:cubicBezTo>
                  <a:lnTo>
                    <a:pt x="21621" y="10810"/>
                  </a:lnTo>
                  <a:cubicBezTo>
                    <a:pt x="21159" y="12865"/>
                    <a:pt x="20672" y="14915"/>
                    <a:pt x="20136" y="16952"/>
                  </a:cubicBezTo>
                  <a:cubicBezTo>
                    <a:pt x="19772" y="18333"/>
                    <a:pt x="19628" y="19789"/>
                    <a:pt x="17846" y="19819"/>
                  </a:cubicBezTo>
                  <a:cubicBezTo>
                    <a:pt x="17829" y="19820"/>
                    <a:pt x="17812" y="19820"/>
                    <a:pt x="17795" y="19820"/>
                  </a:cubicBezTo>
                  <a:cubicBezTo>
                    <a:pt x="15637" y="19820"/>
                    <a:pt x="14942" y="17515"/>
                    <a:pt x="14043" y="15977"/>
                  </a:cubicBezTo>
                  <a:cubicBezTo>
                    <a:pt x="12956" y="14114"/>
                    <a:pt x="11694" y="12356"/>
                    <a:pt x="10362" y="10659"/>
                  </a:cubicBezTo>
                  <a:cubicBezTo>
                    <a:pt x="9521" y="9585"/>
                    <a:pt x="8555" y="8596"/>
                    <a:pt x="7969" y="7385"/>
                  </a:cubicBezTo>
                  <a:cubicBezTo>
                    <a:pt x="6485" y="4323"/>
                    <a:pt x="3597" y="2875"/>
                    <a:pt x="18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a:off x="2161875" y="2084813"/>
              <a:ext cx="878300" cy="718125"/>
            </a:xfrm>
            <a:custGeom>
              <a:rect b="b" l="l" r="r" t="t"/>
              <a:pathLst>
                <a:path extrusionOk="0" h="28725" w="35132">
                  <a:moveTo>
                    <a:pt x="21427" y="1"/>
                  </a:moveTo>
                  <a:cubicBezTo>
                    <a:pt x="20226" y="1"/>
                    <a:pt x="19028" y="218"/>
                    <a:pt x="17895" y="685"/>
                  </a:cubicBezTo>
                  <a:cubicBezTo>
                    <a:pt x="15912" y="1504"/>
                    <a:pt x="14436" y="3009"/>
                    <a:pt x="12832" y="4380"/>
                  </a:cubicBezTo>
                  <a:cubicBezTo>
                    <a:pt x="11076" y="5883"/>
                    <a:pt x="9200" y="7241"/>
                    <a:pt x="7431" y="8730"/>
                  </a:cubicBezTo>
                  <a:cubicBezTo>
                    <a:pt x="4321" y="11346"/>
                    <a:pt x="896" y="14621"/>
                    <a:pt x="448" y="18898"/>
                  </a:cubicBezTo>
                  <a:cubicBezTo>
                    <a:pt x="1" y="23167"/>
                    <a:pt x="3080" y="27239"/>
                    <a:pt x="6982" y="28694"/>
                  </a:cubicBezTo>
                  <a:cubicBezTo>
                    <a:pt x="7039" y="28715"/>
                    <a:pt x="7092" y="28725"/>
                    <a:pt x="7141" y="28725"/>
                  </a:cubicBezTo>
                  <a:cubicBezTo>
                    <a:pt x="7301" y="28725"/>
                    <a:pt x="7416" y="28619"/>
                    <a:pt x="7470" y="28480"/>
                  </a:cubicBezTo>
                  <a:cubicBezTo>
                    <a:pt x="7619" y="28495"/>
                    <a:pt x="7769" y="28502"/>
                    <a:pt x="7919" y="28502"/>
                  </a:cubicBezTo>
                  <a:cubicBezTo>
                    <a:pt x="8878" y="28502"/>
                    <a:pt x="9846" y="28192"/>
                    <a:pt x="10690" y="27550"/>
                  </a:cubicBezTo>
                  <a:cubicBezTo>
                    <a:pt x="11671" y="26802"/>
                    <a:pt x="12460" y="25836"/>
                    <a:pt x="13441" y="25088"/>
                  </a:cubicBezTo>
                  <a:cubicBezTo>
                    <a:pt x="13938" y="24708"/>
                    <a:pt x="14723" y="24200"/>
                    <a:pt x="15438" y="24200"/>
                  </a:cubicBezTo>
                  <a:cubicBezTo>
                    <a:pt x="15744" y="24200"/>
                    <a:pt x="16037" y="24293"/>
                    <a:pt x="16290" y="24528"/>
                  </a:cubicBezTo>
                  <a:cubicBezTo>
                    <a:pt x="16546" y="24768"/>
                    <a:pt x="16698" y="25161"/>
                    <a:pt x="17040" y="25235"/>
                  </a:cubicBezTo>
                  <a:cubicBezTo>
                    <a:pt x="17110" y="25250"/>
                    <a:pt x="17171" y="25257"/>
                    <a:pt x="17226" y="25257"/>
                  </a:cubicBezTo>
                  <a:cubicBezTo>
                    <a:pt x="18079" y="25257"/>
                    <a:pt x="17093" y="23516"/>
                    <a:pt x="16442" y="23364"/>
                  </a:cubicBezTo>
                  <a:cubicBezTo>
                    <a:pt x="16256" y="23321"/>
                    <a:pt x="16059" y="23301"/>
                    <a:pt x="15858" y="23301"/>
                  </a:cubicBezTo>
                  <a:cubicBezTo>
                    <a:pt x="14826" y="23301"/>
                    <a:pt x="13653" y="23825"/>
                    <a:pt x="12918" y="24407"/>
                  </a:cubicBezTo>
                  <a:cubicBezTo>
                    <a:pt x="11550" y="25489"/>
                    <a:pt x="11109" y="26789"/>
                    <a:pt x="9573" y="26789"/>
                  </a:cubicBezTo>
                  <a:cubicBezTo>
                    <a:pt x="9297" y="26789"/>
                    <a:pt x="8984" y="26747"/>
                    <a:pt x="8625" y="26654"/>
                  </a:cubicBezTo>
                  <a:cubicBezTo>
                    <a:pt x="7547" y="26373"/>
                    <a:pt x="6456" y="26016"/>
                    <a:pt x="5593" y="25313"/>
                  </a:cubicBezTo>
                  <a:cubicBezTo>
                    <a:pt x="4831" y="24691"/>
                    <a:pt x="4294" y="23841"/>
                    <a:pt x="3795" y="22994"/>
                  </a:cubicBezTo>
                  <a:cubicBezTo>
                    <a:pt x="2696" y="21130"/>
                    <a:pt x="1996" y="19153"/>
                    <a:pt x="2395" y="16949"/>
                  </a:cubicBezTo>
                  <a:cubicBezTo>
                    <a:pt x="3426" y="11274"/>
                    <a:pt x="10179" y="8129"/>
                    <a:pt x="14074" y="4623"/>
                  </a:cubicBezTo>
                  <a:cubicBezTo>
                    <a:pt x="16242" y="2673"/>
                    <a:pt x="18419" y="904"/>
                    <a:pt x="21499" y="897"/>
                  </a:cubicBezTo>
                  <a:cubicBezTo>
                    <a:pt x="21504" y="897"/>
                    <a:pt x="21509" y="897"/>
                    <a:pt x="21515" y="897"/>
                  </a:cubicBezTo>
                  <a:cubicBezTo>
                    <a:pt x="23753" y="897"/>
                    <a:pt x="25875" y="1970"/>
                    <a:pt x="27441" y="3529"/>
                  </a:cubicBezTo>
                  <a:cubicBezTo>
                    <a:pt x="29144" y="5223"/>
                    <a:pt x="29440" y="7129"/>
                    <a:pt x="30435" y="9178"/>
                  </a:cubicBezTo>
                  <a:cubicBezTo>
                    <a:pt x="30928" y="10193"/>
                    <a:pt x="31673" y="11201"/>
                    <a:pt x="32655" y="11776"/>
                  </a:cubicBezTo>
                  <a:cubicBezTo>
                    <a:pt x="33532" y="12289"/>
                    <a:pt x="34627" y="12882"/>
                    <a:pt x="34253" y="14127"/>
                  </a:cubicBezTo>
                  <a:cubicBezTo>
                    <a:pt x="34138" y="14509"/>
                    <a:pt x="33888" y="14946"/>
                    <a:pt x="34130" y="15261"/>
                  </a:cubicBezTo>
                  <a:cubicBezTo>
                    <a:pt x="34292" y="15472"/>
                    <a:pt x="34430" y="15557"/>
                    <a:pt x="34548" y="15557"/>
                  </a:cubicBezTo>
                  <a:cubicBezTo>
                    <a:pt x="34981" y="15557"/>
                    <a:pt x="35132" y="14403"/>
                    <a:pt x="35100" y="14085"/>
                  </a:cubicBezTo>
                  <a:cubicBezTo>
                    <a:pt x="35037" y="13465"/>
                    <a:pt x="34862" y="13001"/>
                    <a:pt x="34616" y="12624"/>
                  </a:cubicBezTo>
                  <a:cubicBezTo>
                    <a:pt x="33943" y="11592"/>
                    <a:pt x="32746" y="11206"/>
                    <a:pt x="31886" y="10079"/>
                  </a:cubicBezTo>
                  <a:cubicBezTo>
                    <a:pt x="31106" y="9056"/>
                    <a:pt x="30642" y="7816"/>
                    <a:pt x="30312" y="6584"/>
                  </a:cubicBezTo>
                  <a:cubicBezTo>
                    <a:pt x="29842" y="4833"/>
                    <a:pt x="29630" y="3452"/>
                    <a:pt x="28130" y="2313"/>
                  </a:cubicBezTo>
                  <a:cubicBezTo>
                    <a:pt x="26217" y="860"/>
                    <a:pt x="23817" y="1"/>
                    <a:pt x="214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3"/>
            <p:cNvSpPr/>
            <p:nvPr/>
          </p:nvSpPr>
          <p:spPr>
            <a:xfrm>
              <a:off x="2899250" y="2031938"/>
              <a:ext cx="373625" cy="590775"/>
            </a:xfrm>
            <a:custGeom>
              <a:rect b="b" l="l" r="r" t="t"/>
              <a:pathLst>
                <a:path extrusionOk="0" h="23631" w="14945">
                  <a:moveTo>
                    <a:pt x="446" y="0"/>
                  </a:moveTo>
                  <a:cubicBezTo>
                    <a:pt x="0" y="0"/>
                    <a:pt x="3" y="698"/>
                    <a:pt x="453" y="703"/>
                  </a:cubicBezTo>
                  <a:cubicBezTo>
                    <a:pt x="3923" y="742"/>
                    <a:pt x="7025" y="3054"/>
                    <a:pt x="7579" y="6583"/>
                  </a:cubicBezTo>
                  <a:cubicBezTo>
                    <a:pt x="7830" y="8176"/>
                    <a:pt x="7733" y="10385"/>
                    <a:pt x="6974" y="11835"/>
                  </a:cubicBezTo>
                  <a:cubicBezTo>
                    <a:pt x="6091" y="13518"/>
                    <a:pt x="5283" y="14758"/>
                    <a:pt x="6073" y="16665"/>
                  </a:cubicBezTo>
                  <a:cubicBezTo>
                    <a:pt x="6167" y="16891"/>
                    <a:pt x="6322" y="17031"/>
                    <a:pt x="6573" y="17046"/>
                  </a:cubicBezTo>
                  <a:cubicBezTo>
                    <a:pt x="6655" y="17050"/>
                    <a:pt x="6735" y="17055"/>
                    <a:pt x="6816" y="17059"/>
                  </a:cubicBezTo>
                  <a:lnTo>
                    <a:pt x="6885" y="17020"/>
                  </a:lnTo>
                  <a:cubicBezTo>
                    <a:pt x="7049" y="16741"/>
                    <a:pt x="7064" y="16630"/>
                    <a:pt x="7048" y="16328"/>
                  </a:cubicBezTo>
                  <a:cubicBezTo>
                    <a:pt x="7016" y="15775"/>
                    <a:pt x="6666" y="15591"/>
                    <a:pt x="6742" y="14981"/>
                  </a:cubicBezTo>
                  <a:cubicBezTo>
                    <a:pt x="6798" y="14518"/>
                    <a:pt x="6897" y="14406"/>
                    <a:pt x="7114" y="14042"/>
                  </a:cubicBezTo>
                  <a:cubicBezTo>
                    <a:pt x="7601" y="13226"/>
                    <a:pt x="7929" y="12384"/>
                    <a:pt x="8374" y="11541"/>
                  </a:cubicBezTo>
                  <a:cubicBezTo>
                    <a:pt x="8648" y="11025"/>
                    <a:pt x="9099" y="10463"/>
                    <a:pt x="9650" y="10463"/>
                  </a:cubicBezTo>
                  <a:cubicBezTo>
                    <a:pt x="9708" y="10463"/>
                    <a:pt x="9768" y="10469"/>
                    <a:pt x="9828" y="10482"/>
                  </a:cubicBezTo>
                  <a:cubicBezTo>
                    <a:pt x="11633" y="10877"/>
                    <a:pt x="10422" y="15184"/>
                    <a:pt x="10541" y="16389"/>
                  </a:cubicBezTo>
                  <a:cubicBezTo>
                    <a:pt x="10774" y="18752"/>
                    <a:pt x="12138" y="21080"/>
                    <a:pt x="10720" y="23350"/>
                  </a:cubicBezTo>
                  <a:cubicBezTo>
                    <a:pt x="10631" y="23494"/>
                    <a:pt x="10762" y="23631"/>
                    <a:pt x="10894" y="23631"/>
                  </a:cubicBezTo>
                  <a:cubicBezTo>
                    <a:pt x="10951" y="23631"/>
                    <a:pt x="11009" y="23604"/>
                    <a:pt x="11048" y="23541"/>
                  </a:cubicBezTo>
                  <a:cubicBezTo>
                    <a:pt x="12044" y="21913"/>
                    <a:pt x="11846" y="20032"/>
                    <a:pt x="11655" y="18224"/>
                  </a:cubicBezTo>
                  <a:cubicBezTo>
                    <a:pt x="11558" y="17296"/>
                    <a:pt x="10999" y="16041"/>
                    <a:pt x="11326" y="15137"/>
                  </a:cubicBezTo>
                  <a:cubicBezTo>
                    <a:pt x="11371" y="15014"/>
                    <a:pt x="11437" y="14896"/>
                    <a:pt x="11523" y="14796"/>
                  </a:cubicBezTo>
                  <a:cubicBezTo>
                    <a:pt x="11651" y="14646"/>
                    <a:pt x="11820" y="14538"/>
                    <a:pt x="12019" y="14513"/>
                  </a:cubicBezTo>
                  <a:cubicBezTo>
                    <a:pt x="12046" y="14510"/>
                    <a:pt x="12073" y="14509"/>
                    <a:pt x="12101" y="14509"/>
                  </a:cubicBezTo>
                  <a:cubicBezTo>
                    <a:pt x="13508" y="14509"/>
                    <a:pt x="14747" y="18671"/>
                    <a:pt x="14944" y="19649"/>
                  </a:cubicBezTo>
                  <a:cubicBezTo>
                    <a:pt x="13416" y="12055"/>
                    <a:pt x="10038" y="127"/>
                    <a:pt x="453" y="0"/>
                  </a:cubicBezTo>
                  <a:cubicBezTo>
                    <a:pt x="451" y="0"/>
                    <a:pt x="449" y="0"/>
                    <a:pt x="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3"/>
            <p:cNvSpPr/>
            <p:nvPr/>
          </p:nvSpPr>
          <p:spPr>
            <a:xfrm>
              <a:off x="2413075" y="2721013"/>
              <a:ext cx="573125" cy="284825"/>
            </a:xfrm>
            <a:custGeom>
              <a:rect b="b" l="l" r="r" t="t"/>
              <a:pathLst>
                <a:path extrusionOk="0" h="11393" w="22925">
                  <a:moveTo>
                    <a:pt x="2291" y="0"/>
                  </a:moveTo>
                  <a:cubicBezTo>
                    <a:pt x="2276" y="0"/>
                    <a:pt x="2261" y="3"/>
                    <a:pt x="2245" y="10"/>
                  </a:cubicBezTo>
                  <a:cubicBezTo>
                    <a:pt x="477" y="773"/>
                    <a:pt x="8" y="2626"/>
                    <a:pt x="1925" y="3602"/>
                  </a:cubicBezTo>
                  <a:cubicBezTo>
                    <a:pt x="2859" y="4077"/>
                    <a:pt x="3973" y="4074"/>
                    <a:pt x="4991" y="4164"/>
                  </a:cubicBezTo>
                  <a:cubicBezTo>
                    <a:pt x="6655" y="4310"/>
                    <a:pt x="8155" y="4891"/>
                    <a:pt x="9736" y="5392"/>
                  </a:cubicBezTo>
                  <a:cubicBezTo>
                    <a:pt x="11317" y="5891"/>
                    <a:pt x="12923" y="6375"/>
                    <a:pt x="14392" y="7160"/>
                  </a:cubicBezTo>
                  <a:cubicBezTo>
                    <a:pt x="15928" y="7981"/>
                    <a:pt x="17204" y="9218"/>
                    <a:pt x="18706" y="10109"/>
                  </a:cubicBezTo>
                  <a:cubicBezTo>
                    <a:pt x="19442" y="10546"/>
                    <a:pt x="20553" y="11393"/>
                    <a:pt x="21528" y="11393"/>
                  </a:cubicBezTo>
                  <a:cubicBezTo>
                    <a:pt x="21627" y="11393"/>
                    <a:pt x="21725" y="11384"/>
                    <a:pt x="21821" y="11365"/>
                  </a:cubicBezTo>
                  <a:cubicBezTo>
                    <a:pt x="22511" y="11228"/>
                    <a:pt x="22925" y="10649"/>
                    <a:pt x="22728" y="9983"/>
                  </a:cubicBezTo>
                  <a:cubicBezTo>
                    <a:pt x="22715" y="9941"/>
                    <a:pt x="22676" y="9921"/>
                    <a:pt x="22637" y="9921"/>
                  </a:cubicBezTo>
                  <a:cubicBezTo>
                    <a:pt x="22591" y="9921"/>
                    <a:pt x="22547" y="9950"/>
                    <a:pt x="22551" y="10008"/>
                  </a:cubicBezTo>
                  <a:cubicBezTo>
                    <a:pt x="22099" y="10678"/>
                    <a:pt x="21626" y="11012"/>
                    <a:pt x="21131" y="11012"/>
                  </a:cubicBezTo>
                  <a:cubicBezTo>
                    <a:pt x="20832" y="11012"/>
                    <a:pt x="20524" y="10889"/>
                    <a:pt x="20209" y="10644"/>
                  </a:cubicBezTo>
                  <a:cubicBezTo>
                    <a:pt x="19979" y="10521"/>
                    <a:pt x="19749" y="10396"/>
                    <a:pt x="19521" y="10269"/>
                  </a:cubicBezTo>
                  <a:cubicBezTo>
                    <a:pt x="19064" y="10014"/>
                    <a:pt x="18611" y="9754"/>
                    <a:pt x="18169" y="9475"/>
                  </a:cubicBezTo>
                  <a:cubicBezTo>
                    <a:pt x="17223" y="8878"/>
                    <a:pt x="16396" y="8127"/>
                    <a:pt x="15465" y="7511"/>
                  </a:cubicBezTo>
                  <a:cubicBezTo>
                    <a:pt x="14005" y="6543"/>
                    <a:pt x="12325" y="5973"/>
                    <a:pt x="10667" y="5447"/>
                  </a:cubicBezTo>
                  <a:cubicBezTo>
                    <a:pt x="9064" y="4938"/>
                    <a:pt x="7424" y="4226"/>
                    <a:pt x="5747" y="4018"/>
                  </a:cubicBezTo>
                  <a:cubicBezTo>
                    <a:pt x="4859" y="3908"/>
                    <a:pt x="3947" y="3936"/>
                    <a:pt x="3067" y="3746"/>
                  </a:cubicBezTo>
                  <a:cubicBezTo>
                    <a:pt x="2612" y="3648"/>
                    <a:pt x="2097" y="3532"/>
                    <a:pt x="1719" y="3240"/>
                  </a:cubicBezTo>
                  <a:cubicBezTo>
                    <a:pt x="1" y="1913"/>
                    <a:pt x="1072" y="745"/>
                    <a:pt x="2353" y="193"/>
                  </a:cubicBezTo>
                  <a:cubicBezTo>
                    <a:pt x="2463" y="146"/>
                    <a:pt x="2393" y="0"/>
                    <a:pt x="2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2932975" y="2913113"/>
              <a:ext cx="56475" cy="82525"/>
            </a:xfrm>
            <a:custGeom>
              <a:rect b="b" l="l" r="r" t="t"/>
              <a:pathLst>
                <a:path extrusionOk="0" h="3301" w="2259">
                  <a:moveTo>
                    <a:pt x="282" y="0"/>
                  </a:moveTo>
                  <a:cubicBezTo>
                    <a:pt x="236" y="0"/>
                    <a:pt x="193" y="24"/>
                    <a:pt x="185" y="78"/>
                  </a:cubicBezTo>
                  <a:cubicBezTo>
                    <a:pt x="1" y="1316"/>
                    <a:pt x="2258" y="1719"/>
                    <a:pt x="1688" y="3064"/>
                  </a:cubicBezTo>
                  <a:cubicBezTo>
                    <a:pt x="1636" y="3187"/>
                    <a:pt x="1734" y="3301"/>
                    <a:pt x="1834" y="3301"/>
                  </a:cubicBezTo>
                  <a:cubicBezTo>
                    <a:pt x="1880" y="3301"/>
                    <a:pt x="1925" y="3278"/>
                    <a:pt x="1957" y="3221"/>
                  </a:cubicBezTo>
                  <a:cubicBezTo>
                    <a:pt x="2249" y="2717"/>
                    <a:pt x="2076" y="2180"/>
                    <a:pt x="1750" y="1728"/>
                  </a:cubicBezTo>
                  <a:cubicBezTo>
                    <a:pt x="1558" y="1463"/>
                    <a:pt x="1306" y="1257"/>
                    <a:pt x="1076" y="1025"/>
                  </a:cubicBezTo>
                  <a:cubicBezTo>
                    <a:pt x="781" y="727"/>
                    <a:pt x="614" y="397"/>
                    <a:pt x="386" y="52"/>
                  </a:cubicBezTo>
                  <a:cubicBezTo>
                    <a:pt x="365" y="19"/>
                    <a:pt x="322" y="0"/>
                    <a:pt x="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2161650" y="2109263"/>
              <a:ext cx="1137175" cy="976000"/>
            </a:xfrm>
            <a:custGeom>
              <a:rect b="b" l="l" r="r" t="t"/>
              <a:pathLst>
                <a:path extrusionOk="0" h="39040" w="45487">
                  <a:moveTo>
                    <a:pt x="37593" y="1"/>
                  </a:moveTo>
                  <a:cubicBezTo>
                    <a:pt x="37401" y="1"/>
                    <a:pt x="37218" y="186"/>
                    <a:pt x="37362" y="375"/>
                  </a:cubicBezTo>
                  <a:cubicBezTo>
                    <a:pt x="41733" y="6087"/>
                    <a:pt x="44159" y="12885"/>
                    <a:pt x="44149" y="20112"/>
                  </a:cubicBezTo>
                  <a:cubicBezTo>
                    <a:pt x="44142" y="23950"/>
                    <a:pt x="43452" y="27786"/>
                    <a:pt x="42054" y="31362"/>
                  </a:cubicBezTo>
                  <a:cubicBezTo>
                    <a:pt x="41021" y="34005"/>
                    <a:pt x="39515" y="37109"/>
                    <a:pt x="36666" y="38157"/>
                  </a:cubicBezTo>
                  <a:cubicBezTo>
                    <a:pt x="35947" y="38420"/>
                    <a:pt x="35226" y="38535"/>
                    <a:pt x="34509" y="38535"/>
                  </a:cubicBezTo>
                  <a:cubicBezTo>
                    <a:pt x="32021" y="38535"/>
                    <a:pt x="29591" y="37154"/>
                    <a:pt x="27545" y="35832"/>
                  </a:cubicBezTo>
                  <a:cubicBezTo>
                    <a:pt x="26131" y="34918"/>
                    <a:pt x="24752" y="33957"/>
                    <a:pt x="23234" y="33215"/>
                  </a:cubicBezTo>
                  <a:cubicBezTo>
                    <a:pt x="21719" y="32476"/>
                    <a:pt x="20129" y="31907"/>
                    <a:pt x="18519" y="31415"/>
                  </a:cubicBezTo>
                  <a:cubicBezTo>
                    <a:pt x="15158" y="30385"/>
                    <a:pt x="11669" y="29703"/>
                    <a:pt x="8465" y="28218"/>
                  </a:cubicBezTo>
                  <a:cubicBezTo>
                    <a:pt x="5433" y="26813"/>
                    <a:pt x="2443" y="24566"/>
                    <a:pt x="1321" y="21289"/>
                  </a:cubicBezTo>
                  <a:cubicBezTo>
                    <a:pt x="1" y="17436"/>
                    <a:pt x="2064" y="13636"/>
                    <a:pt x="4645" y="10853"/>
                  </a:cubicBezTo>
                  <a:cubicBezTo>
                    <a:pt x="7344" y="7941"/>
                    <a:pt x="10776" y="5861"/>
                    <a:pt x="13744" y="3251"/>
                  </a:cubicBezTo>
                  <a:cubicBezTo>
                    <a:pt x="13861" y="3148"/>
                    <a:pt x="13845" y="3014"/>
                    <a:pt x="13769" y="2921"/>
                  </a:cubicBezTo>
                  <a:lnTo>
                    <a:pt x="13769" y="2921"/>
                  </a:lnTo>
                  <a:cubicBezTo>
                    <a:pt x="14599" y="2362"/>
                    <a:pt x="15332" y="1660"/>
                    <a:pt x="15923" y="851"/>
                  </a:cubicBezTo>
                  <a:lnTo>
                    <a:pt x="15923" y="851"/>
                  </a:lnTo>
                  <a:cubicBezTo>
                    <a:pt x="13824" y="2250"/>
                    <a:pt x="12099" y="3980"/>
                    <a:pt x="10113" y="5503"/>
                  </a:cubicBezTo>
                  <a:cubicBezTo>
                    <a:pt x="8157" y="7004"/>
                    <a:pt x="6171" y="8487"/>
                    <a:pt x="4467" y="10278"/>
                  </a:cubicBezTo>
                  <a:cubicBezTo>
                    <a:pt x="2212" y="12647"/>
                    <a:pt x="204" y="15762"/>
                    <a:pt x="377" y="19165"/>
                  </a:cubicBezTo>
                  <a:cubicBezTo>
                    <a:pt x="747" y="26481"/>
                    <a:pt x="9041" y="29335"/>
                    <a:pt x="14917" y="30940"/>
                  </a:cubicBezTo>
                  <a:cubicBezTo>
                    <a:pt x="18801" y="32000"/>
                    <a:pt x="22501" y="33159"/>
                    <a:pt x="25897" y="35378"/>
                  </a:cubicBezTo>
                  <a:cubicBezTo>
                    <a:pt x="28494" y="37076"/>
                    <a:pt x="31269" y="39040"/>
                    <a:pt x="34489" y="39040"/>
                  </a:cubicBezTo>
                  <a:cubicBezTo>
                    <a:pt x="34620" y="39040"/>
                    <a:pt x="34752" y="39036"/>
                    <a:pt x="34885" y="39030"/>
                  </a:cubicBezTo>
                  <a:cubicBezTo>
                    <a:pt x="37826" y="38884"/>
                    <a:pt x="39885" y="36831"/>
                    <a:pt x="41240" y="34378"/>
                  </a:cubicBezTo>
                  <a:cubicBezTo>
                    <a:pt x="42987" y="31213"/>
                    <a:pt x="43990" y="27591"/>
                    <a:pt x="44431" y="24019"/>
                  </a:cubicBezTo>
                  <a:cubicBezTo>
                    <a:pt x="45487" y="15441"/>
                    <a:pt x="43040" y="6939"/>
                    <a:pt x="37814" y="111"/>
                  </a:cubicBezTo>
                  <a:cubicBezTo>
                    <a:pt x="37755" y="33"/>
                    <a:pt x="37673" y="1"/>
                    <a:pt x="37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2504425" y="2074813"/>
              <a:ext cx="406500" cy="130850"/>
            </a:xfrm>
            <a:custGeom>
              <a:rect b="b" l="l" r="r" t="t"/>
              <a:pathLst>
                <a:path extrusionOk="0" h="5234" w="16260">
                  <a:moveTo>
                    <a:pt x="8219" y="0"/>
                  </a:moveTo>
                  <a:cubicBezTo>
                    <a:pt x="5078" y="0"/>
                    <a:pt x="2557" y="1739"/>
                    <a:pt x="136" y="3722"/>
                  </a:cubicBezTo>
                  <a:cubicBezTo>
                    <a:pt x="0" y="3833"/>
                    <a:pt x="125" y="4009"/>
                    <a:pt x="267" y="4009"/>
                  </a:cubicBezTo>
                  <a:cubicBezTo>
                    <a:pt x="305" y="4009"/>
                    <a:pt x="344" y="3997"/>
                    <a:pt x="380" y="3967"/>
                  </a:cubicBezTo>
                  <a:cubicBezTo>
                    <a:pt x="2597" y="2138"/>
                    <a:pt x="5063" y="651"/>
                    <a:pt x="7959" y="651"/>
                  </a:cubicBezTo>
                  <a:cubicBezTo>
                    <a:pt x="8244" y="651"/>
                    <a:pt x="8534" y="665"/>
                    <a:pt x="8827" y="695"/>
                  </a:cubicBezTo>
                  <a:cubicBezTo>
                    <a:pt x="11972" y="1017"/>
                    <a:pt x="13792" y="2829"/>
                    <a:pt x="15673" y="5144"/>
                  </a:cubicBezTo>
                  <a:cubicBezTo>
                    <a:pt x="15724" y="5207"/>
                    <a:pt x="15794" y="5233"/>
                    <a:pt x="15866" y="5233"/>
                  </a:cubicBezTo>
                  <a:cubicBezTo>
                    <a:pt x="16055" y="5233"/>
                    <a:pt x="16259" y="5050"/>
                    <a:pt x="16179" y="4850"/>
                  </a:cubicBezTo>
                  <a:cubicBezTo>
                    <a:pt x="15116" y="2222"/>
                    <a:pt x="12022" y="410"/>
                    <a:pt x="9310" y="69"/>
                  </a:cubicBezTo>
                  <a:cubicBezTo>
                    <a:pt x="8938" y="22"/>
                    <a:pt x="8574" y="0"/>
                    <a:pt x="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2890300" y="1814313"/>
              <a:ext cx="71050" cy="391725"/>
            </a:xfrm>
            <a:custGeom>
              <a:rect b="b" l="l" r="r" t="t"/>
              <a:pathLst>
                <a:path extrusionOk="0" h="15669" w="2842">
                  <a:moveTo>
                    <a:pt x="2522" y="1"/>
                  </a:moveTo>
                  <a:cubicBezTo>
                    <a:pt x="2419" y="1"/>
                    <a:pt x="2320" y="57"/>
                    <a:pt x="2288" y="187"/>
                  </a:cubicBezTo>
                  <a:cubicBezTo>
                    <a:pt x="1056" y="5161"/>
                    <a:pt x="1" y="10266"/>
                    <a:pt x="413" y="15418"/>
                  </a:cubicBezTo>
                  <a:cubicBezTo>
                    <a:pt x="427" y="15584"/>
                    <a:pt x="565" y="15668"/>
                    <a:pt x="696" y="15668"/>
                  </a:cubicBezTo>
                  <a:cubicBezTo>
                    <a:pt x="827" y="15668"/>
                    <a:pt x="950" y="15585"/>
                    <a:pt x="937" y="15418"/>
                  </a:cubicBezTo>
                  <a:cubicBezTo>
                    <a:pt x="528" y="10310"/>
                    <a:pt x="1571" y="5258"/>
                    <a:pt x="2792" y="326"/>
                  </a:cubicBezTo>
                  <a:cubicBezTo>
                    <a:pt x="2842" y="129"/>
                    <a:pt x="2678" y="1"/>
                    <a:pt x="2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2796100" y="2340063"/>
              <a:ext cx="166200" cy="202075"/>
            </a:xfrm>
            <a:custGeom>
              <a:rect b="b" l="l" r="r" t="t"/>
              <a:pathLst>
                <a:path extrusionOk="0" h="8083" w="6648">
                  <a:moveTo>
                    <a:pt x="1432" y="0"/>
                  </a:moveTo>
                  <a:lnTo>
                    <a:pt x="0" y="722"/>
                  </a:lnTo>
                  <a:cubicBezTo>
                    <a:pt x="0" y="722"/>
                    <a:pt x="81" y="853"/>
                    <a:pt x="221" y="1082"/>
                  </a:cubicBezTo>
                  <a:cubicBezTo>
                    <a:pt x="359" y="1305"/>
                    <a:pt x="581" y="1663"/>
                    <a:pt x="846" y="2049"/>
                  </a:cubicBezTo>
                  <a:cubicBezTo>
                    <a:pt x="976" y="2246"/>
                    <a:pt x="1126" y="2455"/>
                    <a:pt x="1284" y="2674"/>
                  </a:cubicBezTo>
                  <a:cubicBezTo>
                    <a:pt x="1440" y="2895"/>
                    <a:pt x="1616" y="3119"/>
                    <a:pt x="1793" y="3355"/>
                  </a:cubicBezTo>
                  <a:cubicBezTo>
                    <a:pt x="2157" y="3818"/>
                    <a:pt x="2559" y="4300"/>
                    <a:pt x="2975" y="4765"/>
                  </a:cubicBezTo>
                  <a:cubicBezTo>
                    <a:pt x="3396" y="5226"/>
                    <a:pt x="3830" y="5672"/>
                    <a:pt x="4252" y="6075"/>
                  </a:cubicBezTo>
                  <a:cubicBezTo>
                    <a:pt x="4464" y="6273"/>
                    <a:pt x="4668" y="6468"/>
                    <a:pt x="4869" y="6642"/>
                  </a:cubicBezTo>
                  <a:cubicBezTo>
                    <a:pt x="5067" y="6818"/>
                    <a:pt x="5257" y="6985"/>
                    <a:pt x="5436" y="7131"/>
                  </a:cubicBezTo>
                  <a:cubicBezTo>
                    <a:pt x="5789" y="7431"/>
                    <a:pt x="6094" y="7666"/>
                    <a:pt x="6309" y="7828"/>
                  </a:cubicBezTo>
                  <a:cubicBezTo>
                    <a:pt x="6524" y="7990"/>
                    <a:pt x="6647" y="8082"/>
                    <a:pt x="6647" y="8082"/>
                  </a:cubicBezTo>
                  <a:cubicBezTo>
                    <a:pt x="6647" y="8082"/>
                    <a:pt x="6541" y="7971"/>
                    <a:pt x="6355" y="7776"/>
                  </a:cubicBezTo>
                  <a:cubicBezTo>
                    <a:pt x="6171" y="7583"/>
                    <a:pt x="5910" y="7301"/>
                    <a:pt x="5611" y="6953"/>
                  </a:cubicBezTo>
                  <a:cubicBezTo>
                    <a:pt x="5460" y="6781"/>
                    <a:pt x="5303" y="6589"/>
                    <a:pt x="5136" y="6386"/>
                  </a:cubicBezTo>
                  <a:cubicBezTo>
                    <a:pt x="4970" y="6185"/>
                    <a:pt x="4804" y="5962"/>
                    <a:pt x="4629" y="5738"/>
                  </a:cubicBezTo>
                  <a:cubicBezTo>
                    <a:pt x="4287" y="5282"/>
                    <a:pt x="3940" y="4784"/>
                    <a:pt x="3611" y="4277"/>
                  </a:cubicBezTo>
                  <a:cubicBezTo>
                    <a:pt x="3286" y="3766"/>
                    <a:pt x="2979" y="3247"/>
                    <a:pt x="2709" y="2753"/>
                  </a:cubicBezTo>
                  <a:cubicBezTo>
                    <a:pt x="2578" y="2503"/>
                    <a:pt x="2447" y="2265"/>
                    <a:pt x="2335" y="2033"/>
                  </a:cubicBezTo>
                  <a:cubicBezTo>
                    <a:pt x="2220" y="1803"/>
                    <a:pt x="2113" y="1585"/>
                    <a:pt x="2021" y="1380"/>
                  </a:cubicBezTo>
                  <a:cubicBezTo>
                    <a:pt x="1828" y="968"/>
                    <a:pt x="1696" y="647"/>
                    <a:pt x="1591" y="392"/>
                  </a:cubicBezTo>
                  <a:cubicBezTo>
                    <a:pt x="1490" y="143"/>
                    <a:pt x="1432" y="0"/>
                    <a:pt x="14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2775100" y="2254413"/>
              <a:ext cx="116675" cy="162000"/>
            </a:xfrm>
            <a:custGeom>
              <a:rect b="b" l="l" r="r" t="t"/>
              <a:pathLst>
                <a:path extrusionOk="0" h="6480" w="4667">
                  <a:moveTo>
                    <a:pt x="88" y="1"/>
                  </a:moveTo>
                  <a:lnTo>
                    <a:pt x="0" y="6480"/>
                  </a:lnTo>
                  <a:lnTo>
                    <a:pt x="1931" y="4541"/>
                  </a:lnTo>
                  <a:lnTo>
                    <a:pt x="4667" y="4585"/>
                  </a:lnTo>
                  <a:lnTo>
                    <a:pt x="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2837550" y="2670663"/>
              <a:ext cx="296850" cy="249200"/>
            </a:xfrm>
            <a:custGeom>
              <a:rect b="b" l="l" r="r" t="t"/>
              <a:pathLst>
                <a:path extrusionOk="0" h="9968" w="11874">
                  <a:moveTo>
                    <a:pt x="61" y="1"/>
                  </a:moveTo>
                  <a:lnTo>
                    <a:pt x="1" y="106"/>
                  </a:lnTo>
                  <a:cubicBezTo>
                    <a:pt x="474" y="792"/>
                    <a:pt x="1149" y="1247"/>
                    <a:pt x="1637" y="1947"/>
                  </a:cubicBezTo>
                  <a:cubicBezTo>
                    <a:pt x="2202" y="2760"/>
                    <a:pt x="2713" y="3617"/>
                    <a:pt x="3244" y="4452"/>
                  </a:cubicBezTo>
                  <a:cubicBezTo>
                    <a:pt x="4140" y="5860"/>
                    <a:pt x="4969" y="7434"/>
                    <a:pt x="6162" y="8621"/>
                  </a:cubicBezTo>
                  <a:cubicBezTo>
                    <a:pt x="6947" y="9401"/>
                    <a:pt x="8187" y="9967"/>
                    <a:pt x="9333" y="9967"/>
                  </a:cubicBezTo>
                  <a:cubicBezTo>
                    <a:pt x="10327" y="9967"/>
                    <a:pt x="11251" y="9541"/>
                    <a:pt x="11749" y="8461"/>
                  </a:cubicBezTo>
                  <a:cubicBezTo>
                    <a:pt x="11873" y="8190"/>
                    <a:pt x="11656" y="7947"/>
                    <a:pt x="11433" y="7947"/>
                  </a:cubicBezTo>
                  <a:cubicBezTo>
                    <a:pt x="11332" y="7947"/>
                    <a:pt x="11230" y="7997"/>
                    <a:pt x="11157" y="8116"/>
                  </a:cubicBezTo>
                  <a:cubicBezTo>
                    <a:pt x="10664" y="8928"/>
                    <a:pt x="9908" y="9265"/>
                    <a:pt x="9115" y="9265"/>
                  </a:cubicBezTo>
                  <a:cubicBezTo>
                    <a:pt x="8414" y="9265"/>
                    <a:pt x="7684" y="9002"/>
                    <a:pt x="7080" y="8570"/>
                  </a:cubicBezTo>
                  <a:cubicBezTo>
                    <a:pt x="5797" y="7653"/>
                    <a:pt x="5006" y="6132"/>
                    <a:pt x="4171" y="4829"/>
                  </a:cubicBezTo>
                  <a:cubicBezTo>
                    <a:pt x="3420" y="3659"/>
                    <a:pt x="2724" y="2413"/>
                    <a:pt x="1868" y="1316"/>
                  </a:cubicBezTo>
                  <a:cubicBezTo>
                    <a:pt x="1385" y="697"/>
                    <a:pt x="873" y="54"/>
                    <a:pt x="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Purpose</a:t>
            </a:r>
            <a:endParaRPr/>
          </a:p>
        </p:txBody>
      </p:sp>
      <p:sp>
        <p:nvSpPr>
          <p:cNvPr id="485" name="Google Shape;485;p27"/>
          <p:cNvSpPr txBox="1"/>
          <p:nvPr>
            <p:ph idx="2" type="subTitle"/>
          </p:nvPr>
        </p:nvSpPr>
        <p:spPr>
          <a:xfrm>
            <a:off x="1264650" y="1970426"/>
            <a:ext cx="33735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Disease Prediction</a:t>
            </a:r>
            <a:endParaRPr b="1" sz="1700"/>
          </a:p>
        </p:txBody>
      </p:sp>
      <p:sp>
        <p:nvSpPr>
          <p:cNvPr id="486" name="Google Shape;486;p27"/>
          <p:cNvSpPr txBox="1"/>
          <p:nvPr>
            <p:ph idx="3" type="subTitle"/>
          </p:nvPr>
        </p:nvSpPr>
        <p:spPr>
          <a:xfrm>
            <a:off x="676079" y="1123750"/>
            <a:ext cx="63015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Achieve Goals in This Dataset</a:t>
            </a:r>
            <a:endParaRPr/>
          </a:p>
        </p:txBody>
      </p:sp>
      <p:cxnSp>
        <p:nvCxnSpPr>
          <p:cNvPr id="487" name="Google Shape;487;p27"/>
          <p:cNvCxnSpPr/>
          <p:nvPr/>
        </p:nvCxnSpPr>
        <p:spPr>
          <a:xfrm>
            <a:off x="718175" y="1093376"/>
            <a:ext cx="2544300" cy="0"/>
          </a:xfrm>
          <a:prstGeom prst="straightConnector1">
            <a:avLst/>
          </a:prstGeom>
          <a:noFill/>
          <a:ln cap="flat" cmpd="sng" w="9525">
            <a:solidFill>
              <a:schemeClr val="dk1"/>
            </a:solidFill>
            <a:prstDash val="solid"/>
            <a:round/>
            <a:headEnd len="med" w="med" type="none"/>
            <a:tailEnd len="med" w="med" type="none"/>
          </a:ln>
        </p:spPr>
      </p:cxnSp>
      <p:grpSp>
        <p:nvGrpSpPr>
          <p:cNvPr id="488" name="Google Shape;488;p27"/>
          <p:cNvGrpSpPr/>
          <p:nvPr/>
        </p:nvGrpSpPr>
        <p:grpSpPr>
          <a:xfrm>
            <a:off x="719993" y="1970419"/>
            <a:ext cx="405648" cy="404814"/>
            <a:chOff x="999220" y="1425682"/>
            <a:chExt cx="405648" cy="404814"/>
          </a:xfrm>
        </p:grpSpPr>
        <p:sp>
          <p:nvSpPr>
            <p:cNvPr id="489" name="Google Shape;489;p27"/>
            <p:cNvSpPr/>
            <p:nvPr/>
          </p:nvSpPr>
          <p:spPr>
            <a:xfrm>
              <a:off x="999220" y="1425682"/>
              <a:ext cx="405648" cy="404814"/>
            </a:xfrm>
            <a:custGeom>
              <a:rect b="b" l="l" r="r" t="t"/>
              <a:pathLst>
                <a:path extrusionOk="0" h="15522" w="15554">
                  <a:moveTo>
                    <a:pt x="5055" y="460"/>
                  </a:moveTo>
                  <a:lnTo>
                    <a:pt x="5291" y="1301"/>
                  </a:lnTo>
                  <a:cubicBezTo>
                    <a:pt x="5093" y="1342"/>
                    <a:pt x="4905" y="1404"/>
                    <a:pt x="4728" y="1487"/>
                  </a:cubicBezTo>
                  <a:lnTo>
                    <a:pt x="4485" y="618"/>
                  </a:lnTo>
                  <a:lnTo>
                    <a:pt x="5055" y="460"/>
                  </a:lnTo>
                  <a:close/>
                  <a:moveTo>
                    <a:pt x="7452" y="742"/>
                  </a:moveTo>
                  <a:lnTo>
                    <a:pt x="7991" y="988"/>
                  </a:lnTo>
                  <a:lnTo>
                    <a:pt x="7610" y="1829"/>
                  </a:lnTo>
                  <a:cubicBezTo>
                    <a:pt x="7455" y="1698"/>
                    <a:pt x="7287" y="1589"/>
                    <a:pt x="7106" y="1502"/>
                  </a:cubicBezTo>
                  <a:lnTo>
                    <a:pt x="7452" y="742"/>
                  </a:lnTo>
                  <a:close/>
                  <a:moveTo>
                    <a:pt x="2063" y="1129"/>
                  </a:moveTo>
                  <a:cubicBezTo>
                    <a:pt x="2142" y="1129"/>
                    <a:pt x="2185" y="1147"/>
                    <a:pt x="2192" y="1157"/>
                  </a:cubicBezTo>
                  <a:cubicBezTo>
                    <a:pt x="2546" y="1659"/>
                    <a:pt x="2845" y="2134"/>
                    <a:pt x="3118" y="2757"/>
                  </a:cubicBezTo>
                  <a:cubicBezTo>
                    <a:pt x="2602" y="2760"/>
                    <a:pt x="2117" y="2921"/>
                    <a:pt x="1684" y="3230"/>
                  </a:cubicBezTo>
                  <a:cubicBezTo>
                    <a:pt x="1614" y="2680"/>
                    <a:pt x="1453" y="2143"/>
                    <a:pt x="1210" y="1653"/>
                  </a:cubicBezTo>
                  <a:cubicBezTo>
                    <a:pt x="1271" y="1439"/>
                    <a:pt x="1577" y="1237"/>
                    <a:pt x="1851" y="1161"/>
                  </a:cubicBezTo>
                  <a:cubicBezTo>
                    <a:pt x="1939" y="1137"/>
                    <a:pt x="2010" y="1129"/>
                    <a:pt x="2063" y="1129"/>
                  </a:cubicBezTo>
                  <a:close/>
                  <a:moveTo>
                    <a:pt x="5896" y="1695"/>
                  </a:moveTo>
                  <a:cubicBezTo>
                    <a:pt x="5938" y="1695"/>
                    <a:pt x="5981" y="1696"/>
                    <a:pt x="6025" y="1698"/>
                  </a:cubicBezTo>
                  <a:cubicBezTo>
                    <a:pt x="6885" y="1734"/>
                    <a:pt x="7524" y="2165"/>
                    <a:pt x="7927" y="2980"/>
                  </a:cubicBezTo>
                  <a:cubicBezTo>
                    <a:pt x="7587" y="3275"/>
                    <a:pt x="7262" y="3604"/>
                    <a:pt x="6921" y="4022"/>
                  </a:cubicBezTo>
                  <a:cubicBezTo>
                    <a:pt x="6428" y="3912"/>
                    <a:pt x="5882" y="3854"/>
                    <a:pt x="5283" y="3853"/>
                  </a:cubicBezTo>
                  <a:cubicBezTo>
                    <a:pt x="4995" y="3364"/>
                    <a:pt x="4526" y="3027"/>
                    <a:pt x="3908" y="2862"/>
                  </a:cubicBezTo>
                  <a:cubicBezTo>
                    <a:pt x="4366" y="2088"/>
                    <a:pt x="5033" y="1695"/>
                    <a:pt x="5896" y="1695"/>
                  </a:cubicBezTo>
                  <a:close/>
                  <a:moveTo>
                    <a:pt x="8861" y="2826"/>
                  </a:moveTo>
                  <a:cubicBezTo>
                    <a:pt x="8911" y="2826"/>
                    <a:pt x="9011" y="2847"/>
                    <a:pt x="9152" y="2938"/>
                  </a:cubicBezTo>
                  <a:cubicBezTo>
                    <a:pt x="9392" y="3091"/>
                    <a:pt x="9623" y="3376"/>
                    <a:pt x="9617" y="3598"/>
                  </a:cubicBezTo>
                  <a:cubicBezTo>
                    <a:pt x="9261" y="3969"/>
                    <a:pt x="8967" y="4391"/>
                    <a:pt x="8742" y="4856"/>
                  </a:cubicBezTo>
                  <a:cubicBezTo>
                    <a:pt x="8367" y="4554"/>
                    <a:pt x="7920" y="4319"/>
                    <a:pt x="7405" y="4153"/>
                  </a:cubicBezTo>
                  <a:cubicBezTo>
                    <a:pt x="7872" y="3606"/>
                    <a:pt x="8319" y="3223"/>
                    <a:pt x="8828" y="2832"/>
                  </a:cubicBezTo>
                  <a:cubicBezTo>
                    <a:pt x="8833" y="2829"/>
                    <a:pt x="8844" y="2826"/>
                    <a:pt x="8861" y="2826"/>
                  </a:cubicBezTo>
                  <a:close/>
                  <a:moveTo>
                    <a:pt x="3139" y="3212"/>
                  </a:moveTo>
                  <a:cubicBezTo>
                    <a:pt x="3222" y="3212"/>
                    <a:pt x="3308" y="3217"/>
                    <a:pt x="3394" y="3227"/>
                  </a:cubicBezTo>
                  <a:cubicBezTo>
                    <a:pt x="4113" y="3313"/>
                    <a:pt x="4621" y="3607"/>
                    <a:pt x="4902" y="4102"/>
                  </a:cubicBezTo>
                  <a:cubicBezTo>
                    <a:pt x="5265" y="4740"/>
                    <a:pt x="5224" y="5670"/>
                    <a:pt x="4789" y="6656"/>
                  </a:cubicBezTo>
                  <a:cubicBezTo>
                    <a:pt x="4507" y="7295"/>
                    <a:pt x="3830" y="8303"/>
                    <a:pt x="3106" y="9162"/>
                  </a:cubicBezTo>
                  <a:cubicBezTo>
                    <a:pt x="2195" y="10243"/>
                    <a:pt x="1604" y="10646"/>
                    <a:pt x="1375" y="10663"/>
                  </a:cubicBezTo>
                  <a:cubicBezTo>
                    <a:pt x="1370" y="10663"/>
                    <a:pt x="1366" y="10663"/>
                    <a:pt x="1363" y="10663"/>
                  </a:cubicBezTo>
                  <a:cubicBezTo>
                    <a:pt x="1343" y="10663"/>
                    <a:pt x="1340" y="10659"/>
                    <a:pt x="1334" y="10648"/>
                  </a:cubicBezTo>
                  <a:cubicBezTo>
                    <a:pt x="131" y="8711"/>
                    <a:pt x="416" y="6819"/>
                    <a:pt x="904" y="5064"/>
                  </a:cubicBezTo>
                  <a:cubicBezTo>
                    <a:pt x="1081" y="4430"/>
                    <a:pt x="1845" y="3212"/>
                    <a:pt x="3139" y="3212"/>
                  </a:cubicBezTo>
                  <a:close/>
                  <a:moveTo>
                    <a:pt x="5070" y="1"/>
                  </a:moveTo>
                  <a:cubicBezTo>
                    <a:pt x="5031" y="1"/>
                    <a:pt x="4992" y="6"/>
                    <a:pt x="4953" y="17"/>
                  </a:cubicBezTo>
                  <a:lnTo>
                    <a:pt x="4342" y="187"/>
                  </a:lnTo>
                  <a:cubicBezTo>
                    <a:pt x="4231" y="217"/>
                    <a:pt x="4139" y="291"/>
                    <a:pt x="4081" y="392"/>
                  </a:cubicBezTo>
                  <a:cubicBezTo>
                    <a:pt x="4024" y="493"/>
                    <a:pt x="4010" y="611"/>
                    <a:pt x="4042" y="722"/>
                  </a:cubicBezTo>
                  <a:lnTo>
                    <a:pt x="4323" y="1725"/>
                  </a:lnTo>
                  <a:cubicBezTo>
                    <a:pt x="4021" y="1942"/>
                    <a:pt x="3760" y="2232"/>
                    <a:pt x="3542" y="2589"/>
                  </a:cubicBezTo>
                  <a:cubicBezTo>
                    <a:pt x="3250" y="1926"/>
                    <a:pt x="2937" y="1425"/>
                    <a:pt x="2563" y="894"/>
                  </a:cubicBezTo>
                  <a:cubicBezTo>
                    <a:pt x="2461" y="749"/>
                    <a:pt x="2287" y="673"/>
                    <a:pt x="2066" y="673"/>
                  </a:cubicBezTo>
                  <a:cubicBezTo>
                    <a:pt x="1964" y="673"/>
                    <a:pt x="1852" y="690"/>
                    <a:pt x="1732" y="722"/>
                  </a:cubicBezTo>
                  <a:cubicBezTo>
                    <a:pt x="1284" y="845"/>
                    <a:pt x="787" y="1193"/>
                    <a:pt x="747" y="1669"/>
                  </a:cubicBezTo>
                  <a:cubicBezTo>
                    <a:pt x="743" y="1713"/>
                    <a:pt x="752" y="1755"/>
                    <a:pt x="771" y="1793"/>
                  </a:cubicBezTo>
                  <a:cubicBezTo>
                    <a:pt x="1056" y="2345"/>
                    <a:pt x="1225" y="2969"/>
                    <a:pt x="1262" y="3598"/>
                  </a:cubicBezTo>
                  <a:cubicBezTo>
                    <a:pt x="824" y="4055"/>
                    <a:pt x="560" y="4599"/>
                    <a:pt x="465" y="4942"/>
                  </a:cubicBezTo>
                  <a:cubicBezTo>
                    <a:pt x="137" y="6127"/>
                    <a:pt x="1" y="7089"/>
                    <a:pt x="39" y="7966"/>
                  </a:cubicBezTo>
                  <a:cubicBezTo>
                    <a:pt x="84" y="9016"/>
                    <a:pt x="379" y="9967"/>
                    <a:pt x="942" y="10878"/>
                  </a:cubicBezTo>
                  <a:cubicBezTo>
                    <a:pt x="1355" y="11729"/>
                    <a:pt x="2023" y="12511"/>
                    <a:pt x="2931" y="13206"/>
                  </a:cubicBezTo>
                  <a:cubicBezTo>
                    <a:pt x="3229" y="13434"/>
                    <a:pt x="3523" y="13648"/>
                    <a:pt x="3804" y="13843"/>
                  </a:cubicBezTo>
                  <a:cubicBezTo>
                    <a:pt x="3842" y="13869"/>
                    <a:pt x="3887" y="13882"/>
                    <a:pt x="3931" y="13882"/>
                  </a:cubicBezTo>
                  <a:cubicBezTo>
                    <a:pt x="4004" y="13882"/>
                    <a:pt x="4077" y="13848"/>
                    <a:pt x="4121" y="13784"/>
                  </a:cubicBezTo>
                  <a:cubicBezTo>
                    <a:pt x="4191" y="13681"/>
                    <a:pt x="4166" y="13540"/>
                    <a:pt x="4063" y="13467"/>
                  </a:cubicBezTo>
                  <a:cubicBezTo>
                    <a:pt x="3787" y="13279"/>
                    <a:pt x="3499" y="13068"/>
                    <a:pt x="3207" y="12845"/>
                  </a:cubicBezTo>
                  <a:cubicBezTo>
                    <a:pt x="2504" y="12306"/>
                    <a:pt x="1957" y="11717"/>
                    <a:pt x="1572" y="11083"/>
                  </a:cubicBezTo>
                  <a:cubicBezTo>
                    <a:pt x="2133" y="10913"/>
                    <a:pt x="2890" y="10123"/>
                    <a:pt x="3453" y="9455"/>
                  </a:cubicBezTo>
                  <a:cubicBezTo>
                    <a:pt x="4214" y="8552"/>
                    <a:pt x="4902" y="7525"/>
                    <a:pt x="5205" y="6840"/>
                  </a:cubicBezTo>
                  <a:cubicBezTo>
                    <a:pt x="5610" y="5919"/>
                    <a:pt x="5705" y="5025"/>
                    <a:pt x="5484" y="4311"/>
                  </a:cubicBezTo>
                  <a:lnTo>
                    <a:pt x="5484" y="4311"/>
                  </a:lnTo>
                  <a:cubicBezTo>
                    <a:pt x="6924" y="4347"/>
                    <a:pt x="8009" y="4727"/>
                    <a:pt x="8715" y="5444"/>
                  </a:cubicBezTo>
                  <a:cubicBezTo>
                    <a:pt x="8628" y="5626"/>
                    <a:pt x="8578" y="5831"/>
                    <a:pt x="8578" y="6048"/>
                  </a:cubicBezTo>
                  <a:lnTo>
                    <a:pt x="8578" y="8426"/>
                  </a:lnTo>
                  <a:cubicBezTo>
                    <a:pt x="8578" y="8800"/>
                    <a:pt x="8723" y="9150"/>
                    <a:pt x="8984" y="9413"/>
                  </a:cubicBezTo>
                  <a:cubicBezTo>
                    <a:pt x="9205" y="9634"/>
                    <a:pt x="9489" y="9768"/>
                    <a:pt x="9795" y="9797"/>
                  </a:cubicBezTo>
                  <a:cubicBezTo>
                    <a:pt x="9798" y="9862"/>
                    <a:pt x="9802" y="9927"/>
                    <a:pt x="9807" y="9993"/>
                  </a:cubicBezTo>
                  <a:cubicBezTo>
                    <a:pt x="9902" y="11501"/>
                    <a:pt x="10047" y="13781"/>
                    <a:pt x="9278" y="14521"/>
                  </a:cubicBezTo>
                  <a:cubicBezTo>
                    <a:pt x="8897" y="14888"/>
                    <a:pt x="8432" y="15068"/>
                    <a:pt x="7862" y="15068"/>
                  </a:cubicBezTo>
                  <a:cubicBezTo>
                    <a:pt x="7798" y="15068"/>
                    <a:pt x="7732" y="15066"/>
                    <a:pt x="7664" y="15061"/>
                  </a:cubicBezTo>
                  <a:cubicBezTo>
                    <a:pt x="6912" y="15010"/>
                    <a:pt x="5996" y="14665"/>
                    <a:pt x="4939" y="14033"/>
                  </a:cubicBezTo>
                  <a:cubicBezTo>
                    <a:pt x="4903" y="14011"/>
                    <a:pt x="4863" y="14001"/>
                    <a:pt x="4823" y="14001"/>
                  </a:cubicBezTo>
                  <a:cubicBezTo>
                    <a:pt x="4746" y="14001"/>
                    <a:pt x="4670" y="14041"/>
                    <a:pt x="4627" y="14113"/>
                  </a:cubicBezTo>
                  <a:cubicBezTo>
                    <a:pt x="4562" y="14220"/>
                    <a:pt x="4599" y="14360"/>
                    <a:pt x="4706" y="14423"/>
                  </a:cubicBezTo>
                  <a:cubicBezTo>
                    <a:pt x="5932" y="15155"/>
                    <a:pt x="6986" y="15521"/>
                    <a:pt x="7863" y="15521"/>
                  </a:cubicBezTo>
                  <a:cubicBezTo>
                    <a:pt x="8551" y="15521"/>
                    <a:pt x="9128" y="15296"/>
                    <a:pt x="9593" y="14849"/>
                  </a:cubicBezTo>
                  <a:cubicBezTo>
                    <a:pt x="10514" y="13963"/>
                    <a:pt x="10368" y="11652"/>
                    <a:pt x="10261" y="9964"/>
                  </a:cubicBezTo>
                  <a:cubicBezTo>
                    <a:pt x="10256" y="9910"/>
                    <a:pt x="10253" y="9856"/>
                    <a:pt x="10250" y="9802"/>
                  </a:cubicBezTo>
                  <a:lnTo>
                    <a:pt x="10743" y="9800"/>
                  </a:lnTo>
                  <a:cubicBezTo>
                    <a:pt x="10761" y="9800"/>
                    <a:pt x="10779" y="9812"/>
                    <a:pt x="10787" y="9830"/>
                  </a:cubicBezTo>
                  <a:lnTo>
                    <a:pt x="11327" y="10987"/>
                  </a:lnTo>
                  <a:cubicBezTo>
                    <a:pt x="11396" y="11136"/>
                    <a:pt x="11541" y="11228"/>
                    <a:pt x="11702" y="11228"/>
                  </a:cubicBezTo>
                  <a:cubicBezTo>
                    <a:pt x="11865" y="11228"/>
                    <a:pt x="12008" y="11136"/>
                    <a:pt x="12078" y="10987"/>
                  </a:cubicBezTo>
                  <a:lnTo>
                    <a:pt x="12618" y="9830"/>
                  </a:lnTo>
                  <a:cubicBezTo>
                    <a:pt x="12627" y="9812"/>
                    <a:pt x="12645" y="9800"/>
                    <a:pt x="12663" y="9800"/>
                  </a:cubicBezTo>
                  <a:lnTo>
                    <a:pt x="14204" y="9805"/>
                  </a:lnTo>
                  <a:lnTo>
                    <a:pt x="14207" y="9805"/>
                  </a:lnTo>
                  <a:cubicBezTo>
                    <a:pt x="14560" y="9805"/>
                    <a:pt x="14893" y="9664"/>
                    <a:pt x="15146" y="9413"/>
                  </a:cubicBezTo>
                  <a:cubicBezTo>
                    <a:pt x="15409" y="9150"/>
                    <a:pt x="15554" y="8800"/>
                    <a:pt x="15554" y="8426"/>
                  </a:cubicBezTo>
                  <a:lnTo>
                    <a:pt x="15554" y="6048"/>
                  </a:lnTo>
                  <a:cubicBezTo>
                    <a:pt x="15554" y="5288"/>
                    <a:pt x="14949" y="4670"/>
                    <a:pt x="14205" y="4670"/>
                  </a:cubicBezTo>
                  <a:lnTo>
                    <a:pt x="13138" y="4670"/>
                  </a:lnTo>
                  <a:cubicBezTo>
                    <a:pt x="13013" y="4670"/>
                    <a:pt x="12910" y="4773"/>
                    <a:pt x="12910" y="4898"/>
                  </a:cubicBezTo>
                  <a:cubicBezTo>
                    <a:pt x="12910" y="5023"/>
                    <a:pt x="13013" y="5126"/>
                    <a:pt x="13138" y="5126"/>
                  </a:cubicBezTo>
                  <a:lnTo>
                    <a:pt x="14205" y="5126"/>
                  </a:lnTo>
                  <a:cubicBezTo>
                    <a:pt x="14699" y="5126"/>
                    <a:pt x="15098" y="5539"/>
                    <a:pt x="15098" y="6048"/>
                  </a:cubicBezTo>
                  <a:lnTo>
                    <a:pt x="15098" y="8426"/>
                  </a:lnTo>
                  <a:cubicBezTo>
                    <a:pt x="15098" y="8680"/>
                    <a:pt x="15002" y="8915"/>
                    <a:pt x="14825" y="9091"/>
                  </a:cubicBezTo>
                  <a:cubicBezTo>
                    <a:pt x="14658" y="9257"/>
                    <a:pt x="14438" y="9349"/>
                    <a:pt x="14207" y="9349"/>
                  </a:cubicBezTo>
                  <a:lnTo>
                    <a:pt x="14204" y="9349"/>
                  </a:lnTo>
                  <a:lnTo>
                    <a:pt x="12663" y="9345"/>
                  </a:lnTo>
                  <a:cubicBezTo>
                    <a:pt x="12468" y="9345"/>
                    <a:pt x="12289" y="9461"/>
                    <a:pt x="12206" y="9639"/>
                  </a:cubicBezTo>
                  <a:lnTo>
                    <a:pt x="11702" y="10717"/>
                  </a:lnTo>
                  <a:lnTo>
                    <a:pt x="11200" y="9639"/>
                  </a:lnTo>
                  <a:cubicBezTo>
                    <a:pt x="11116" y="9461"/>
                    <a:pt x="10938" y="9345"/>
                    <a:pt x="10742" y="9345"/>
                  </a:cubicBezTo>
                  <a:lnTo>
                    <a:pt x="9926" y="9349"/>
                  </a:lnTo>
                  <a:lnTo>
                    <a:pt x="9925" y="9349"/>
                  </a:lnTo>
                  <a:cubicBezTo>
                    <a:pt x="9692" y="9349"/>
                    <a:pt x="9472" y="9257"/>
                    <a:pt x="9305" y="9091"/>
                  </a:cubicBezTo>
                  <a:cubicBezTo>
                    <a:pt x="9130" y="8915"/>
                    <a:pt x="9032" y="8680"/>
                    <a:pt x="9032" y="8426"/>
                  </a:cubicBezTo>
                  <a:lnTo>
                    <a:pt x="9032" y="6048"/>
                  </a:lnTo>
                  <a:cubicBezTo>
                    <a:pt x="9032" y="5539"/>
                    <a:pt x="9433" y="5126"/>
                    <a:pt x="9925" y="5126"/>
                  </a:cubicBezTo>
                  <a:lnTo>
                    <a:pt x="12066" y="5126"/>
                  </a:lnTo>
                  <a:cubicBezTo>
                    <a:pt x="12191" y="5126"/>
                    <a:pt x="12293" y="5023"/>
                    <a:pt x="12293" y="4898"/>
                  </a:cubicBezTo>
                  <a:cubicBezTo>
                    <a:pt x="12293" y="4773"/>
                    <a:pt x="12191" y="4670"/>
                    <a:pt x="12066" y="4670"/>
                  </a:cubicBezTo>
                  <a:lnTo>
                    <a:pt x="9925" y="4670"/>
                  </a:lnTo>
                  <a:cubicBezTo>
                    <a:pt x="9682" y="4670"/>
                    <a:pt x="9453" y="4736"/>
                    <a:pt x="9255" y="4853"/>
                  </a:cubicBezTo>
                  <a:cubicBezTo>
                    <a:pt x="9456" y="4489"/>
                    <a:pt x="9706" y="4153"/>
                    <a:pt x="9994" y="3863"/>
                  </a:cubicBezTo>
                  <a:cubicBezTo>
                    <a:pt x="10023" y="3833"/>
                    <a:pt x="10044" y="3796"/>
                    <a:pt x="10054" y="3753"/>
                  </a:cubicBezTo>
                  <a:cubicBezTo>
                    <a:pt x="10160" y="3287"/>
                    <a:pt x="9789" y="2805"/>
                    <a:pt x="9398" y="2555"/>
                  </a:cubicBezTo>
                  <a:cubicBezTo>
                    <a:pt x="9207" y="2432"/>
                    <a:pt x="9024" y="2370"/>
                    <a:pt x="8863" y="2370"/>
                  </a:cubicBezTo>
                  <a:cubicBezTo>
                    <a:pt x="8745" y="2370"/>
                    <a:pt x="8640" y="2403"/>
                    <a:pt x="8552" y="2470"/>
                  </a:cubicBezTo>
                  <a:cubicBezTo>
                    <a:pt x="8462" y="2541"/>
                    <a:pt x="8371" y="2610"/>
                    <a:pt x="8284" y="2681"/>
                  </a:cubicBezTo>
                  <a:cubicBezTo>
                    <a:pt x="8184" y="2496"/>
                    <a:pt x="8073" y="2327"/>
                    <a:pt x="7951" y="2178"/>
                  </a:cubicBezTo>
                  <a:lnTo>
                    <a:pt x="8414" y="1157"/>
                  </a:lnTo>
                  <a:cubicBezTo>
                    <a:pt x="8462" y="1051"/>
                    <a:pt x="8465" y="932"/>
                    <a:pt x="8424" y="823"/>
                  </a:cubicBezTo>
                  <a:cubicBezTo>
                    <a:pt x="8383" y="715"/>
                    <a:pt x="8303" y="629"/>
                    <a:pt x="8198" y="581"/>
                  </a:cubicBezTo>
                  <a:lnTo>
                    <a:pt x="7620" y="320"/>
                  </a:lnTo>
                  <a:cubicBezTo>
                    <a:pt x="7562" y="294"/>
                    <a:pt x="7502" y="281"/>
                    <a:pt x="7442" y="281"/>
                  </a:cubicBezTo>
                  <a:cubicBezTo>
                    <a:pt x="7276" y="281"/>
                    <a:pt x="7118" y="376"/>
                    <a:pt x="7046" y="535"/>
                  </a:cubicBezTo>
                  <a:lnTo>
                    <a:pt x="6681" y="1341"/>
                  </a:lnTo>
                  <a:cubicBezTo>
                    <a:pt x="6480" y="1286"/>
                    <a:pt x="6268" y="1253"/>
                    <a:pt x="6045" y="1244"/>
                  </a:cubicBezTo>
                  <a:cubicBezTo>
                    <a:pt x="5994" y="1242"/>
                    <a:pt x="5944" y="1241"/>
                    <a:pt x="5894" y="1241"/>
                  </a:cubicBezTo>
                  <a:cubicBezTo>
                    <a:pt x="5845" y="1241"/>
                    <a:pt x="5796" y="1242"/>
                    <a:pt x="5748" y="1244"/>
                  </a:cubicBezTo>
                  <a:lnTo>
                    <a:pt x="5488" y="317"/>
                  </a:lnTo>
                  <a:cubicBezTo>
                    <a:pt x="5434" y="126"/>
                    <a:pt x="5260" y="1"/>
                    <a:pt x="5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1100801" y="1694306"/>
              <a:ext cx="113135" cy="55524"/>
            </a:xfrm>
            <a:custGeom>
              <a:rect b="b" l="l" r="r" t="t"/>
              <a:pathLst>
                <a:path extrusionOk="0" h="2129" w="4338">
                  <a:moveTo>
                    <a:pt x="2909" y="1"/>
                  </a:moveTo>
                  <a:cubicBezTo>
                    <a:pt x="2823" y="1"/>
                    <a:pt x="2746" y="48"/>
                    <a:pt x="2708" y="126"/>
                  </a:cubicBezTo>
                  <a:lnTo>
                    <a:pt x="2058" y="1423"/>
                  </a:lnTo>
                  <a:lnTo>
                    <a:pt x="1518" y="489"/>
                  </a:lnTo>
                  <a:cubicBezTo>
                    <a:pt x="1479" y="421"/>
                    <a:pt x="1408" y="379"/>
                    <a:pt x="1329" y="376"/>
                  </a:cubicBezTo>
                  <a:cubicBezTo>
                    <a:pt x="1326" y="376"/>
                    <a:pt x="1323" y="376"/>
                    <a:pt x="1321" y="376"/>
                  </a:cubicBezTo>
                  <a:cubicBezTo>
                    <a:pt x="1245" y="376"/>
                    <a:pt x="1175" y="413"/>
                    <a:pt x="1133" y="474"/>
                  </a:cubicBezTo>
                  <a:lnTo>
                    <a:pt x="782" y="988"/>
                  </a:lnTo>
                  <a:lnTo>
                    <a:pt x="229" y="988"/>
                  </a:lnTo>
                  <a:cubicBezTo>
                    <a:pt x="103" y="988"/>
                    <a:pt x="1" y="1091"/>
                    <a:pt x="1" y="1216"/>
                  </a:cubicBezTo>
                  <a:cubicBezTo>
                    <a:pt x="1" y="1341"/>
                    <a:pt x="103" y="1444"/>
                    <a:pt x="229" y="1444"/>
                  </a:cubicBezTo>
                  <a:lnTo>
                    <a:pt x="901" y="1444"/>
                  </a:lnTo>
                  <a:cubicBezTo>
                    <a:pt x="976" y="1444"/>
                    <a:pt x="1046" y="1406"/>
                    <a:pt x="1088" y="1344"/>
                  </a:cubicBezTo>
                  <a:lnTo>
                    <a:pt x="1305" y="1029"/>
                  </a:lnTo>
                  <a:lnTo>
                    <a:pt x="1875" y="2015"/>
                  </a:lnTo>
                  <a:cubicBezTo>
                    <a:pt x="1916" y="2085"/>
                    <a:pt x="1990" y="2128"/>
                    <a:pt x="2071" y="2128"/>
                  </a:cubicBezTo>
                  <a:lnTo>
                    <a:pt x="2077" y="2128"/>
                  </a:lnTo>
                  <a:cubicBezTo>
                    <a:pt x="2162" y="2125"/>
                    <a:pt x="2237" y="2077"/>
                    <a:pt x="2275" y="2003"/>
                  </a:cubicBezTo>
                  <a:lnTo>
                    <a:pt x="2895" y="767"/>
                  </a:lnTo>
                  <a:lnTo>
                    <a:pt x="3127" y="1307"/>
                  </a:lnTo>
                  <a:cubicBezTo>
                    <a:pt x="3163" y="1389"/>
                    <a:pt x="3244" y="1444"/>
                    <a:pt x="3336" y="1444"/>
                  </a:cubicBezTo>
                  <a:lnTo>
                    <a:pt x="4111" y="1444"/>
                  </a:lnTo>
                  <a:cubicBezTo>
                    <a:pt x="4237" y="1444"/>
                    <a:pt x="4338" y="1341"/>
                    <a:pt x="4338" y="1216"/>
                  </a:cubicBezTo>
                  <a:cubicBezTo>
                    <a:pt x="4338" y="1091"/>
                    <a:pt x="4237" y="988"/>
                    <a:pt x="4111" y="988"/>
                  </a:cubicBezTo>
                  <a:lnTo>
                    <a:pt x="3486" y="988"/>
                  </a:lnTo>
                  <a:lnTo>
                    <a:pt x="3119" y="138"/>
                  </a:lnTo>
                  <a:cubicBezTo>
                    <a:pt x="3085" y="56"/>
                    <a:pt x="3006" y="2"/>
                    <a:pt x="2917" y="1"/>
                  </a:cubicBezTo>
                  <a:cubicBezTo>
                    <a:pt x="2915" y="1"/>
                    <a:pt x="2912" y="1"/>
                    <a:pt x="2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1269487" y="1594081"/>
              <a:ext cx="85151" cy="52525"/>
            </a:xfrm>
            <a:custGeom>
              <a:rect b="b" l="l" r="r" t="t"/>
              <a:pathLst>
                <a:path extrusionOk="0" h="2014" w="3265">
                  <a:moveTo>
                    <a:pt x="3012" y="1"/>
                  </a:moveTo>
                  <a:cubicBezTo>
                    <a:pt x="2958" y="1"/>
                    <a:pt x="2904" y="19"/>
                    <a:pt x="2861" y="57"/>
                  </a:cubicBezTo>
                  <a:lnTo>
                    <a:pt x="1265" y="1466"/>
                  </a:lnTo>
                  <a:lnTo>
                    <a:pt x="423" y="516"/>
                  </a:lnTo>
                  <a:cubicBezTo>
                    <a:pt x="378" y="465"/>
                    <a:pt x="315" y="439"/>
                    <a:pt x="253" y="439"/>
                  </a:cubicBezTo>
                  <a:cubicBezTo>
                    <a:pt x="199" y="439"/>
                    <a:pt x="146" y="458"/>
                    <a:pt x="103" y="496"/>
                  </a:cubicBezTo>
                  <a:cubicBezTo>
                    <a:pt x="8" y="579"/>
                    <a:pt x="0" y="724"/>
                    <a:pt x="83" y="817"/>
                  </a:cubicBezTo>
                  <a:lnTo>
                    <a:pt x="1075" y="1938"/>
                  </a:lnTo>
                  <a:cubicBezTo>
                    <a:pt x="1121" y="1987"/>
                    <a:pt x="1184" y="2013"/>
                    <a:pt x="1246" y="2013"/>
                  </a:cubicBezTo>
                  <a:cubicBezTo>
                    <a:pt x="1300" y="2013"/>
                    <a:pt x="1353" y="1995"/>
                    <a:pt x="1397" y="1956"/>
                  </a:cubicBezTo>
                  <a:lnTo>
                    <a:pt x="3162" y="398"/>
                  </a:lnTo>
                  <a:cubicBezTo>
                    <a:pt x="3256" y="315"/>
                    <a:pt x="3265" y="172"/>
                    <a:pt x="3182" y="77"/>
                  </a:cubicBezTo>
                  <a:cubicBezTo>
                    <a:pt x="3137" y="26"/>
                    <a:pt x="3075" y="1"/>
                    <a:pt x="3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7"/>
          <p:cNvGrpSpPr/>
          <p:nvPr/>
        </p:nvGrpSpPr>
        <p:grpSpPr>
          <a:xfrm>
            <a:off x="817249" y="2858794"/>
            <a:ext cx="211144" cy="404814"/>
            <a:chOff x="2556822" y="1425682"/>
            <a:chExt cx="211144" cy="404814"/>
          </a:xfrm>
        </p:grpSpPr>
        <p:sp>
          <p:nvSpPr>
            <p:cNvPr id="493" name="Google Shape;493;p27"/>
            <p:cNvSpPr/>
            <p:nvPr/>
          </p:nvSpPr>
          <p:spPr>
            <a:xfrm>
              <a:off x="2556822" y="1425682"/>
              <a:ext cx="211144" cy="304953"/>
            </a:xfrm>
            <a:custGeom>
              <a:rect b="b" l="l" r="r" t="t"/>
              <a:pathLst>
                <a:path extrusionOk="0" h="11693" w="8096">
                  <a:moveTo>
                    <a:pt x="4731" y="456"/>
                  </a:moveTo>
                  <a:lnTo>
                    <a:pt x="4731" y="2425"/>
                  </a:lnTo>
                  <a:lnTo>
                    <a:pt x="3367" y="2425"/>
                  </a:lnTo>
                  <a:lnTo>
                    <a:pt x="3367" y="456"/>
                  </a:lnTo>
                  <a:close/>
                  <a:moveTo>
                    <a:pt x="3288" y="0"/>
                  </a:moveTo>
                  <a:cubicBezTo>
                    <a:pt x="3080" y="0"/>
                    <a:pt x="2911" y="169"/>
                    <a:pt x="2911" y="377"/>
                  </a:cubicBezTo>
                  <a:lnTo>
                    <a:pt x="2911" y="2425"/>
                  </a:lnTo>
                  <a:lnTo>
                    <a:pt x="1744" y="2425"/>
                  </a:lnTo>
                  <a:cubicBezTo>
                    <a:pt x="784" y="2425"/>
                    <a:pt x="1" y="3207"/>
                    <a:pt x="1" y="4168"/>
                  </a:cubicBezTo>
                  <a:lnTo>
                    <a:pt x="1" y="11465"/>
                  </a:lnTo>
                  <a:cubicBezTo>
                    <a:pt x="1" y="11591"/>
                    <a:pt x="103" y="11692"/>
                    <a:pt x="229" y="11692"/>
                  </a:cubicBezTo>
                  <a:cubicBezTo>
                    <a:pt x="354" y="11692"/>
                    <a:pt x="456" y="11591"/>
                    <a:pt x="456" y="11465"/>
                  </a:cubicBezTo>
                  <a:lnTo>
                    <a:pt x="456" y="4168"/>
                  </a:lnTo>
                  <a:cubicBezTo>
                    <a:pt x="456" y="3458"/>
                    <a:pt x="1034" y="2880"/>
                    <a:pt x="1744" y="2880"/>
                  </a:cubicBezTo>
                  <a:lnTo>
                    <a:pt x="6352" y="2880"/>
                  </a:lnTo>
                  <a:cubicBezTo>
                    <a:pt x="7062" y="2880"/>
                    <a:pt x="7640" y="3458"/>
                    <a:pt x="7640" y="4168"/>
                  </a:cubicBezTo>
                  <a:lnTo>
                    <a:pt x="7640" y="5261"/>
                  </a:lnTo>
                  <a:cubicBezTo>
                    <a:pt x="7640" y="5386"/>
                    <a:pt x="7743" y="5489"/>
                    <a:pt x="7868" y="5489"/>
                  </a:cubicBezTo>
                  <a:cubicBezTo>
                    <a:pt x="7993" y="5489"/>
                    <a:pt x="8095" y="5386"/>
                    <a:pt x="8095" y="5261"/>
                  </a:cubicBezTo>
                  <a:lnTo>
                    <a:pt x="8095" y="4168"/>
                  </a:lnTo>
                  <a:cubicBezTo>
                    <a:pt x="8095" y="3207"/>
                    <a:pt x="7313" y="2425"/>
                    <a:pt x="6352" y="2425"/>
                  </a:cubicBezTo>
                  <a:lnTo>
                    <a:pt x="5185" y="2425"/>
                  </a:lnTo>
                  <a:lnTo>
                    <a:pt x="5185" y="377"/>
                  </a:lnTo>
                  <a:cubicBezTo>
                    <a:pt x="5185" y="169"/>
                    <a:pt x="5016" y="0"/>
                    <a:pt x="4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2556822" y="1584718"/>
              <a:ext cx="211144" cy="245778"/>
            </a:xfrm>
            <a:custGeom>
              <a:rect b="b" l="l" r="r" t="t"/>
              <a:pathLst>
                <a:path extrusionOk="0" h="9424" w="8096">
                  <a:moveTo>
                    <a:pt x="7868" y="0"/>
                  </a:moveTo>
                  <a:cubicBezTo>
                    <a:pt x="7743" y="0"/>
                    <a:pt x="7640" y="103"/>
                    <a:pt x="7640" y="228"/>
                  </a:cubicBezTo>
                  <a:lnTo>
                    <a:pt x="7640" y="6686"/>
                  </a:lnTo>
                  <a:cubicBezTo>
                    <a:pt x="7640" y="7945"/>
                    <a:pt x="6618" y="8968"/>
                    <a:pt x="5360" y="8968"/>
                  </a:cubicBezTo>
                  <a:lnTo>
                    <a:pt x="2738" y="8968"/>
                  </a:lnTo>
                  <a:cubicBezTo>
                    <a:pt x="1480" y="8968"/>
                    <a:pt x="456" y="7945"/>
                    <a:pt x="456" y="6686"/>
                  </a:cubicBezTo>
                  <a:lnTo>
                    <a:pt x="456" y="6439"/>
                  </a:lnTo>
                  <a:cubicBezTo>
                    <a:pt x="456" y="6312"/>
                    <a:pt x="354" y="6211"/>
                    <a:pt x="229" y="6211"/>
                  </a:cubicBezTo>
                  <a:cubicBezTo>
                    <a:pt x="103" y="6211"/>
                    <a:pt x="1" y="6312"/>
                    <a:pt x="1" y="6439"/>
                  </a:cubicBezTo>
                  <a:lnTo>
                    <a:pt x="1" y="6686"/>
                  </a:lnTo>
                  <a:cubicBezTo>
                    <a:pt x="1" y="8196"/>
                    <a:pt x="1228" y="9423"/>
                    <a:pt x="2738" y="9423"/>
                  </a:cubicBezTo>
                  <a:lnTo>
                    <a:pt x="5360" y="9423"/>
                  </a:lnTo>
                  <a:cubicBezTo>
                    <a:pt x="6868" y="9423"/>
                    <a:pt x="8095" y="8196"/>
                    <a:pt x="8095" y="6686"/>
                  </a:cubicBezTo>
                  <a:lnTo>
                    <a:pt x="8095" y="228"/>
                  </a:lnTo>
                  <a:cubicBezTo>
                    <a:pt x="8095" y="103"/>
                    <a:pt x="7993" y="0"/>
                    <a:pt x="7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2580580" y="1512633"/>
              <a:ext cx="163678" cy="203737"/>
            </a:xfrm>
            <a:custGeom>
              <a:rect b="b" l="l" r="r" t="t"/>
              <a:pathLst>
                <a:path extrusionOk="0" h="7812" w="6276">
                  <a:moveTo>
                    <a:pt x="5502" y="456"/>
                  </a:moveTo>
                  <a:cubicBezTo>
                    <a:pt x="5678" y="456"/>
                    <a:pt x="5820" y="597"/>
                    <a:pt x="5820" y="774"/>
                  </a:cubicBezTo>
                  <a:lnTo>
                    <a:pt x="5820" y="7039"/>
                  </a:lnTo>
                  <a:cubicBezTo>
                    <a:pt x="5820" y="7214"/>
                    <a:pt x="5678" y="7357"/>
                    <a:pt x="5502" y="7357"/>
                  </a:cubicBezTo>
                  <a:lnTo>
                    <a:pt x="773" y="7357"/>
                  </a:lnTo>
                  <a:cubicBezTo>
                    <a:pt x="598" y="7357"/>
                    <a:pt x="455" y="7214"/>
                    <a:pt x="455" y="7039"/>
                  </a:cubicBezTo>
                  <a:lnTo>
                    <a:pt x="455" y="774"/>
                  </a:lnTo>
                  <a:cubicBezTo>
                    <a:pt x="455" y="597"/>
                    <a:pt x="598" y="456"/>
                    <a:pt x="773" y="456"/>
                  </a:cubicBezTo>
                  <a:close/>
                  <a:moveTo>
                    <a:pt x="773" y="0"/>
                  </a:moveTo>
                  <a:cubicBezTo>
                    <a:pt x="346" y="0"/>
                    <a:pt x="1" y="347"/>
                    <a:pt x="1" y="774"/>
                  </a:cubicBezTo>
                  <a:lnTo>
                    <a:pt x="1" y="7039"/>
                  </a:lnTo>
                  <a:cubicBezTo>
                    <a:pt x="1" y="7464"/>
                    <a:pt x="346" y="7811"/>
                    <a:pt x="773" y="7811"/>
                  </a:cubicBezTo>
                  <a:lnTo>
                    <a:pt x="5502" y="7811"/>
                  </a:lnTo>
                  <a:cubicBezTo>
                    <a:pt x="5928" y="7811"/>
                    <a:pt x="6275" y="7464"/>
                    <a:pt x="6275" y="7039"/>
                  </a:cubicBezTo>
                  <a:lnTo>
                    <a:pt x="6275" y="774"/>
                  </a:lnTo>
                  <a:cubicBezTo>
                    <a:pt x="6275" y="347"/>
                    <a:pt x="5928" y="0"/>
                    <a:pt x="5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2614954" y="1738746"/>
              <a:ext cx="94879" cy="51378"/>
            </a:xfrm>
            <a:custGeom>
              <a:rect b="b" l="l" r="r" t="t"/>
              <a:pathLst>
                <a:path extrusionOk="0" h="1970" w="3638">
                  <a:moveTo>
                    <a:pt x="2653" y="455"/>
                  </a:moveTo>
                  <a:cubicBezTo>
                    <a:pt x="2946" y="455"/>
                    <a:pt x="3184" y="693"/>
                    <a:pt x="3184" y="985"/>
                  </a:cubicBezTo>
                  <a:cubicBezTo>
                    <a:pt x="3184" y="1278"/>
                    <a:pt x="2946" y="1516"/>
                    <a:pt x="2653" y="1516"/>
                  </a:cubicBezTo>
                  <a:lnTo>
                    <a:pt x="985" y="1516"/>
                  </a:lnTo>
                  <a:cubicBezTo>
                    <a:pt x="693" y="1516"/>
                    <a:pt x="456" y="1278"/>
                    <a:pt x="456" y="985"/>
                  </a:cubicBezTo>
                  <a:cubicBezTo>
                    <a:pt x="456" y="693"/>
                    <a:pt x="693" y="455"/>
                    <a:pt x="985" y="455"/>
                  </a:cubicBezTo>
                  <a:close/>
                  <a:moveTo>
                    <a:pt x="985" y="1"/>
                  </a:moveTo>
                  <a:cubicBezTo>
                    <a:pt x="442" y="1"/>
                    <a:pt x="1" y="442"/>
                    <a:pt x="1" y="985"/>
                  </a:cubicBezTo>
                  <a:cubicBezTo>
                    <a:pt x="1" y="1528"/>
                    <a:pt x="442" y="1970"/>
                    <a:pt x="985" y="1970"/>
                  </a:cubicBezTo>
                  <a:lnTo>
                    <a:pt x="2653" y="1970"/>
                  </a:lnTo>
                  <a:cubicBezTo>
                    <a:pt x="3196" y="1970"/>
                    <a:pt x="3638" y="1528"/>
                    <a:pt x="3638" y="985"/>
                  </a:cubicBezTo>
                  <a:cubicBezTo>
                    <a:pt x="3638" y="442"/>
                    <a:pt x="3196"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2616101" y="1552744"/>
              <a:ext cx="92584" cy="118038"/>
            </a:xfrm>
            <a:custGeom>
              <a:rect b="b" l="l" r="r" t="t"/>
              <a:pathLst>
                <a:path extrusionOk="0" h="4526" w="3550">
                  <a:moveTo>
                    <a:pt x="1775" y="483"/>
                  </a:moveTo>
                  <a:cubicBezTo>
                    <a:pt x="2140" y="851"/>
                    <a:pt x="3096" y="1902"/>
                    <a:pt x="3096" y="2751"/>
                  </a:cubicBezTo>
                  <a:cubicBezTo>
                    <a:pt x="3096" y="3479"/>
                    <a:pt x="2503" y="4070"/>
                    <a:pt x="1775" y="4070"/>
                  </a:cubicBezTo>
                  <a:cubicBezTo>
                    <a:pt x="1047" y="4070"/>
                    <a:pt x="454" y="3479"/>
                    <a:pt x="454" y="2751"/>
                  </a:cubicBezTo>
                  <a:cubicBezTo>
                    <a:pt x="454" y="1902"/>
                    <a:pt x="1412" y="851"/>
                    <a:pt x="1775" y="483"/>
                  </a:cubicBezTo>
                  <a:close/>
                  <a:moveTo>
                    <a:pt x="1776" y="0"/>
                  </a:moveTo>
                  <a:cubicBezTo>
                    <a:pt x="1676" y="0"/>
                    <a:pt x="1577" y="38"/>
                    <a:pt x="1501" y="113"/>
                  </a:cubicBezTo>
                  <a:cubicBezTo>
                    <a:pt x="1050" y="561"/>
                    <a:pt x="0" y="1716"/>
                    <a:pt x="0" y="2751"/>
                  </a:cubicBezTo>
                  <a:cubicBezTo>
                    <a:pt x="0" y="3729"/>
                    <a:pt x="797" y="4525"/>
                    <a:pt x="1775" y="4525"/>
                  </a:cubicBezTo>
                  <a:cubicBezTo>
                    <a:pt x="2754" y="4525"/>
                    <a:pt x="3550" y="3729"/>
                    <a:pt x="3550" y="2751"/>
                  </a:cubicBezTo>
                  <a:cubicBezTo>
                    <a:pt x="3550" y="1716"/>
                    <a:pt x="2500" y="561"/>
                    <a:pt x="2050" y="113"/>
                  </a:cubicBezTo>
                  <a:cubicBezTo>
                    <a:pt x="1974" y="38"/>
                    <a:pt x="1875" y="0"/>
                    <a:pt x="17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7"/>
          <p:cNvSpPr txBox="1"/>
          <p:nvPr>
            <p:ph idx="2" type="subTitle"/>
          </p:nvPr>
        </p:nvSpPr>
        <p:spPr>
          <a:xfrm>
            <a:off x="1264650" y="2840701"/>
            <a:ext cx="33735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Risk Factor Identification</a:t>
            </a:r>
            <a:endParaRPr b="1" sz="1700"/>
          </a:p>
        </p:txBody>
      </p:sp>
      <p:pic>
        <p:nvPicPr>
          <p:cNvPr id="499" name="Google Shape;499;p27"/>
          <p:cNvPicPr preferRelativeResize="0"/>
          <p:nvPr/>
        </p:nvPicPr>
        <p:blipFill rotWithShape="1">
          <a:blip r:embed="rId3">
            <a:alphaModFix/>
          </a:blip>
          <a:srcRect b="8583" l="0" r="0" t="0"/>
          <a:stretch/>
        </p:blipFill>
        <p:spPr>
          <a:xfrm>
            <a:off x="4911000" y="1898075"/>
            <a:ext cx="3714750" cy="243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Purpose Beyond!</a:t>
            </a:r>
            <a:endParaRPr/>
          </a:p>
        </p:txBody>
      </p:sp>
      <p:sp>
        <p:nvSpPr>
          <p:cNvPr id="505" name="Google Shape;505;p28"/>
          <p:cNvSpPr txBox="1"/>
          <p:nvPr>
            <p:ph idx="3" type="subTitle"/>
          </p:nvPr>
        </p:nvSpPr>
        <p:spPr>
          <a:xfrm>
            <a:off x="676079" y="1123750"/>
            <a:ext cx="6301500" cy="5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Achieve Goals Beyond This Dataset</a:t>
            </a:r>
            <a:endParaRPr/>
          </a:p>
        </p:txBody>
      </p:sp>
      <p:cxnSp>
        <p:nvCxnSpPr>
          <p:cNvPr id="506" name="Google Shape;506;p28"/>
          <p:cNvCxnSpPr/>
          <p:nvPr/>
        </p:nvCxnSpPr>
        <p:spPr>
          <a:xfrm>
            <a:off x="718175" y="1093376"/>
            <a:ext cx="2544300" cy="0"/>
          </a:xfrm>
          <a:prstGeom prst="straightConnector1">
            <a:avLst/>
          </a:prstGeom>
          <a:noFill/>
          <a:ln cap="flat" cmpd="sng" w="9525">
            <a:solidFill>
              <a:schemeClr val="dk1"/>
            </a:solidFill>
            <a:prstDash val="solid"/>
            <a:round/>
            <a:headEnd len="med" w="med" type="none"/>
            <a:tailEnd len="med" w="med" type="none"/>
          </a:ln>
        </p:spPr>
      </p:cxnSp>
      <p:grpSp>
        <p:nvGrpSpPr>
          <p:cNvPr id="507" name="Google Shape;507;p28"/>
          <p:cNvGrpSpPr/>
          <p:nvPr/>
        </p:nvGrpSpPr>
        <p:grpSpPr>
          <a:xfrm>
            <a:off x="719903" y="3847539"/>
            <a:ext cx="405831" cy="404814"/>
            <a:chOff x="1777942" y="1425682"/>
            <a:chExt cx="405831" cy="404814"/>
          </a:xfrm>
        </p:grpSpPr>
        <p:sp>
          <p:nvSpPr>
            <p:cNvPr id="508" name="Google Shape;508;p28"/>
            <p:cNvSpPr/>
            <p:nvPr/>
          </p:nvSpPr>
          <p:spPr>
            <a:xfrm>
              <a:off x="1777942" y="1569930"/>
              <a:ext cx="190645" cy="260565"/>
            </a:xfrm>
            <a:custGeom>
              <a:rect b="b" l="l" r="r" t="t"/>
              <a:pathLst>
                <a:path extrusionOk="0" h="9991" w="7310">
                  <a:moveTo>
                    <a:pt x="1040" y="456"/>
                  </a:moveTo>
                  <a:cubicBezTo>
                    <a:pt x="1330" y="456"/>
                    <a:pt x="1579" y="679"/>
                    <a:pt x="1606" y="973"/>
                  </a:cubicBezTo>
                  <a:lnTo>
                    <a:pt x="1962" y="4923"/>
                  </a:lnTo>
                  <a:cubicBezTo>
                    <a:pt x="1971" y="5023"/>
                    <a:pt x="2043" y="5104"/>
                    <a:pt x="2140" y="5126"/>
                  </a:cubicBezTo>
                  <a:cubicBezTo>
                    <a:pt x="2163" y="5130"/>
                    <a:pt x="4405" y="5637"/>
                    <a:pt x="5350" y="6498"/>
                  </a:cubicBezTo>
                  <a:cubicBezTo>
                    <a:pt x="5448" y="6588"/>
                    <a:pt x="5539" y="6682"/>
                    <a:pt x="5620" y="6778"/>
                  </a:cubicBezTo>
                  <a:cubicBezTo>
                    <a:pt x="5665" y="6832"/>
                    <a:pt x="5729" y="6860"/>
                    <a:pt x="5794" y="6860"/>
                  </a:cubicBezTo>
                  <a:cubicBezTo>
                    <a:pt x="5846" y="6860"/>
                    <a:pt x="5897" y="6843"/>
                    <a:pt x="5940" y="6807"/>
                  </a:cubicBezTo>
                  <a:cubicBezTo>
                    <a:pt x="6036" y="6727"/>
                    <a:pt x="6050" y="6584"/>
                    <a:pt x="5968" y="6487"/>
                  </a:cubicBezTo>
                  <a:cubicBezTo>
                    <a:pt x="5875" y="6376"/>
                    <a:pt x="5771" y="6266"/>
                    <a:pt x="5656" y="6161"/>
                  </a:cubicBezTo>
                  <a:cubicBezTo>
                    <a:pt x="5282" y="5821"/>
                    <a:pt x="4744" y="5536"/>
                    <a:pt x="4204" y="5310"/>
                  </a:cubicBezTo>
                  <a:lnTo>
                    <a:pt x="3497" y="3402"/>
                  </a:lnTo>
                  <a:cubicBezTo>
                    <a:pt x="3455" y="3278"/>
                    <a:pt x="3462" y="3146"/>
                    <a:pt x="3520" y="3028"/>
                  </a:cubicBezTo>
                  <a:cubicBezTo>
                    <a:pt x="3577" y="2910"/>
                    <a:pt x="3676" y="2821"/>
                    <a:pt x="3802" y="2779"/>
                  </a:cubicBezTo>
                  <a:cubicBezTo>
                    <a:pt x="3854" y="2761"/>
                    <a:pt x="3908" y="2752"/>
                    <a:pt x="3962" y="2752"/>
                  </a:cubicBezTo>
                  <a:cubicBezTo>
                    <a:pt x="4036" y="2752"/>
                    <a:pt x="4109" y="2769"/>
                    <a:pt x="4177" y="2802"/>
                  </a:cubicBezTo>
                  <a:cubicBezTo>
                    <a:pt x="4296" y="2861"/>
                    <a:pt x="4385" y="2960"/>
                    <a:pt x="4427" y="3085"/>
                  </a:cubicBezTo>
                  <a:cubicBezTo>
                    <a:pt x="4427" y="3087"/>
                    <a:pt x="4429" y="3088"/>
                    <a:pt x="4429" y="3090"/>
                  </a:cubicBezTo>
                  <a:lnTo>
                    <a:pt x="4993" y="4623"/>
                  </a:lnTo>
                  <a:cubicBezTo>
                    <a:pt x="5077" y="4865"/>
                    <a:pt x="5275" y="5052"/>
                    <a:pt x="5524" y="5124"/>
                  </a:cubicBezTo>
                  <a:cubicBezTo>
                    <a:pt x="5774" y="5196"/>
                    <a:pt x="6321" y="5469"/>
                    <a:pt x="6602" y="5988"/>
                  </a:cubicBezTo>
                  <a:cubicBezTo>
                    <a:pt x="6707" y="6186"/>
                    <a:pt x="6768" y="6404"/>
                    <a:pt x="6778" y="6629"/>
                  </a:cubicBezTo>
                  <a:cubicBezTo>
                    <a:pt x="6792" y="6869"/>
                    <a:pt x="6652" y="7448"/>
                    <a:pt x="6644" y="7479"/>
                  </a:cubicBezTo>
                  <a:cubicBezTo>
                    <a:pt x="6640" y="7498"/>
                    <a:pt x="6636" y="7517"/>
                    <a:pt x="6636" y="7538"/>
                  </a:cubicBezTo>
                  <a:lnTo>
                    <a:pt x="6653" y="9535"/>
                  </a:lnTo>
                  <a:lnTo>
                    <a:pt x="3625" y="9535"/>
                  </a:lnTo>
                  <a:lnTo>
                    <a:pt x="3625" y="8672"/>
                  </a:lnTo>
                  <a:cubicBezTo>
                    <a:pt x="3625" y="8539"/>
                    <a:pt x="3565" y="8414"/>
                    <a:pt x="3461" y="8333"/>
                  </a:cubicBezTo>
                  <a:cubicBezTo>
                    <a:pt x="2559" y="7618"/>
                    <a:pt x="1202" y="6540"/>
                    <a:pt x="1075" y="6436"/>
                  </a:cubicBezTo>
                  <a:cubicBezTo>
                    <a:pt x="992" y="6345"/>
                    <a:pt x="941" y="6228"/>
                    <a:pt x="931" y="6106"/>
                  </a:cubicBezTo>
                  <a:lnTo>
                    <a:pt x="477" y="1072"/>
                  </a:lnTo>
                  <a:cubicBezTo>
                    <a:pt x="463" y="921"/>
                    <a:pt x="510" y="775"/>
                    <a:pt x="606" y="659"/>
                  </a:cubicBezTo>
                  <a:cubicBezTo>
                    <a:pt x="703" y="543"/>
                    <a:pt x="840" y="472"/>
                    <a:pt x="991" y="459"/>
                  </a:cubicBezTo>
                  <a:cubicBezTo>
                    <a:pt x="1008" y="457"/>
                    <a:pt x="1024" y="456"/>
                    <a:pt x="1040" y="456"/>
                  </a:cubicBezTo>
                  <a:close/>
                  <a:moveTo>
                    <a:pt x="1039" y="1"/>
                  </a:moveTo>
                  <a:cubicBezTo>
                    <a:pt x="1010" y="1"/>
                    <a:pt x="980" y="2"/>
                    <a:pt x="950" y="5"/>
                  </a:cubicBezTo>
                  <a:cubicBezTo>
                    <a:pt x="679" y="29"/>
                    <a:pt x="433" y="158"/>
                    <a:pt x="258" y="368"/>
                  </a:cubicBezTo>
                  <a:cubicBezTo>
                    <a:pt x="83" y="576"/>
                    <a:pt x="0" y="842"/>
                    <a:pt x="24" y="1113"/>
                  </a:cubicBezTo>
                  <a:lnTo>
                    <a:pt x="478" y="6146"/>
                  </a:lnTo>
                  <a:cubicBezTo>
                    <a:pt x="498" y="6373"/>
                    <a:pt x="596" y="6590"/>
                    <a:pt x="753" y="6756"/>
                  </a:cubicBezTo>
                  <a:cubicBezTo>
                    <a:pt x="766" y="6772"/>
                    <a:pt x="790" y="6796"/>
                    <a:pt x="3171" y="8683"/>
                  </a:cubicBezTo>
                  <a:lnTo>
                    <a:pt x="3171" y="9565"/>
                  </a:lnTo>
                  <a:cubicBezTo>
                    <a:pt x="3171" y="9799"/>
                    <a:pt x="3361" y="9990"/>
                    <a:pt x="3595" y="9990"/>
                  </a:cubicBezTo>
                  <a:lnTo>
                    <a:pt x="6683" y="9990"/>
                  </a:lnTo>
                  <a:cubicBezTo>
                    <a:pt x="6796" y="9990"/>
                    <a:pt x="6903" y="9945"/>
                    <a:pt x="6985" y="9865"/>
                  </a:cubicBezTo>
                  <a:cubicBezTo>
                    <a:pt x="7065" y="9784"/>
                    <a:pt x="7108" y="9676"/>
                    <a:pt x="7108" y="9562"/>
                  </a:cubicBezTo>
                  <a:lnTo>
                    <a:pt x="7092" y="7564"/>
                  </a:lnTo>
                  <a:lnTo>
                    <a:pt x="7118" y="7464"/>
                  </a:lnTo>
                  <a:cubicBezTo>
                    <a:pt x="7309" y="6837"/>
                    <a:pt x="7270" y="6267"/>
                    <a:pt x="7001" y="5771"/>
                  </a:cubicBezTo>
                  <a:cubicBezTo>
                    <a:pt x="6673" y="5165"/>
                    <a:pt x="6068" y="4807"/>
                    <a:pt x="5650" y="4687"/>
                  </a:cubicBezTo>
                  <a:cubicBezTo>
                    <a:pt x="5543" y="4655"/>
                    <a:pt x="5457" y="4575"/>
                    <a:pt x="5423" y="4473"/>
                  </a:cubicBezTo>
                  <a:cubicBezTo>
                    <a:pt x="5421" y="4471"/>
                    <a:pt x="5421" y="4470"/>
                    <a:pt x="5421" y="4468"/>
                  </a:cubicBezTo>
                  <a:lnTo>
                    <a:pt x="4857" y="2935"/>
                  </a:lnTo>
                  <a:cubicBezTo>
                    <a:pt x="4774" y="2696"/>
                    <a:pt x="4604" y="2505"/>
                    <a:pt x="4378" y="2393"/>
                  </a:cubicBezTo>
                  <a:cubicBezTo>
                    <a:pt x="4247" y="2329"/>
                    <a:pt x="4106" y="2297"/>
                    <a:pt x="3964" y="2297"/>
                  </a:cubicBezTo>
                  <a:cubicBezTo>
                    <a:pt x="3859" y="2297"/>
                    <a:pt x="3754" y="2314"/>
                    <a:pt x="3652" y="2349"/>
                  </a:cubicBezTo>
                  <a:cubicBezTo>
                    <a:pt x="3414" y="2431"/>
                    <a:pt x="3221" y="2601"/>
                    <a:pt x="3111" y="2829"/>
                  </a:cubicBezTo>
                  <a:cubicBezTo>
                    <a:pt x="3001" y="3057"/>
                    <a:pt x="2986" y="3313"/>
                    <a:pt x="3069" y="3553"/>
                  </a:cubicBezTo>
                  <a:cubicBezTo>
                    <a:pt x="3069" y="3554"/>
                    <a:pt x="3069" y="3556"/>
                    <a:pt x="3070" y="3557"/>
                  </a:cubicBezTo>
                  <a:lnTo>
                    <a:pt x="3639" y="5091"/>
                  </a:lnTo>
                  <a:cubicBezTo>
                    <a:pt x="3109" y="4904"/>
                    <a:pt x="2639" y="4779"/>
                    <a:pt x="2401" y="4720"/>
                  </a:cubicBezTo>
                  <a:lnTo>
                    <a:pt x="2058" y="932"/>
                  </a:lnTo>
                  <a:cubicBezTo>
                    <a:pt x="2011" y="401"/>
                    <a:pt x="1563"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1993128" y="1569930"/>
              <a:ext cx="190645" cy="260565"/>
            </a:xfrm>
            <a:custGeom>
              <a:rect b="b" l="l" r="r" t="t"/>
              <a:pathLst>
                <a:path extrusionOk="0" h="9991" w="7310">
                  <a:moveTo>
                    <a:pt x="6268" y="1"/>
                  </a:moveTo>
                  <a:cubicBezTo>
                    <a:pt x="5746" y="1"/>
                    <a:pt x="5298" y="402"/>
                    <a:pt x="5251" y="932"/>
                  </a:cubicBezTo>
                  <a:lnTo>
                    <a:pt x="4909" y="4720"/>
                  </a:lnTo>
                  <a:cubicBezTo>
                    <a:pt x="4670" y="4779"/>
                    <a:pt x="4200" y="4904"/>
                    <a:pt x="3671" y="5091"/>
                  </a:cubicBezTo>
                  <a:lnTo>
                    <a:pt x="4239" y="3557"/>
                  </a:lnTo>
                  <a:cubicBezTo>
                    <a:pt x="4241" y="3556"/>
                    <a:pt x="4241" y="3554"/>
                    <a:pt x="4242" y="3553"/>
                  </a:cubicBezTo>
                  <a:cubicBezTo>
                    <a:pt x="4324" y="3313"/>
                    <a:pt x="4309" y="3057"/>
                    <a:pt x="4199" y="2829"/>
                  </a:cubicBezTo>
                  <a:cubicBezTo>
                    <a:pt x="4088" y="2601"/>
                    <a:pt x="3895" y="2431"/>
                    <a:pt x="3657" y="2349"/>
                  </a:cubicBezTo>
                  <a:cubicBezTo>
                    <a:pt x="3556" y="2314"/>
                    <a:pt x="3452" y="2297"/>
                    <a:pt x="3348" y="2297"/>
                  </a:cubicBezTo>
                  <a:cubicBezTo>
                    <a:pt x="3205" y="2297"/>
                    <a:pt x="3063" y="2330"/>
                    <a:pt x="2932" y="2393"/>
                  </a:cubicBezTo>
                  <a:cubicBezTo>
                    <a:pt x="2706" y="2505"/>
                    <a:pt x="2535" y="2696"/>
                    <a:pt x="2452" y="2935"/>
                  </a:cubicBezTo>
                  <a:lnTo>
                    <a:pt x="1888" y="4468"/>
                  </a:lnTo>
                  <a:cubicBezTo>
                    <a:pt x="1888" y="4470"/>
                    <a:pt x="1888" y="4471"/>
                    <a:pt x="1887" y="4473"/>
                  </a:cubicBezTo>
                  <a:cubicBezTo>
                    <a:pt x="1852" y="4575"/>
                    <a:pt x="1766" y="4655"/>
                    <a:pt x="1659" y="4687"/>
                  </a:cubicBezTo>
                  <a:cubicBezTo>
                    <a:pt x="1241" y="4807"/>
                    <a:pt x="637" y="5165"/>
                    <a:pt x="308" y="5771"/>
                  </a:cubicBezTo>
                  <a:cubicBezTo>
                    <a:pt x="40" y="6267"/>
                    <a:pt x="0" y="6837"/>
                    <a:pt x="192" y="7464"/>
                  </a:cubicBezTo>
                  <a:lnTo>
                    <a:pt x="218" y="7564"/>
                  </a:lnTo>
                  <a:lnTo>
                    <a:pt x="203" y="9563"/>
                  </a:lnTo>
                  <a:cubicBezTo>
                    <a:pt x="201" y="9676"/>
                    <a:pt x="245" y="9784"/>
                    <a:pt x="326" y="9865"/>
                  </a:cubicBezTo>
                  <a:cubicBezTo>
                    <a:pt x="406" y="9945"/>
                    <a:pt x="513" y="9990"/>
                    <a:pt x="626" y="9990"/>
                  </a:cubicBezTo>
                  <a:lnTo>
                    <a:pt x="3714" y="9990"/>
                  </a:lnTo>
                  <a:cubicBezTo>
                    <a:pt x="3948" y="9990"/>
                    <a:pt x="4138" y="9799"/>
                    <a:pt x="4138" y="9565"/>
                  </a:cubicBezTo>
                  <a:lnTo>
                    <a:pt x="4138" y="8683"/>
                  </a:lnTo>
                  <a:lnTo>
                    <a:pt x="5029" y="7979"/>
                  </a:lnTo>
                  <a:cubicBezTo>
                    <a:pt x="5127" y="7900"/>
                    <a:pt x="5144" y="7758"/>
                    <a:pt x="5066" y="7659"/>
                  </a:cubicBezTo>
                  <a:cubicBezTo>
                    <a:pt x="5021" y="7603"/>
                    <a:pt x="4955" y="7573"/>
                    <a:pt x="4889" y="7573"/>
                  </a:cubicBezTo>
                  <a:cubicBezTo>
                    <a:pt x="4839" y="7573"/>
                    <a:pt x="4789" y="7589"/>
                    <a:pt x="4747" y="7623"/>
                  </a:cubicBezTo>
                  <a:lnTo>
                    <a:pt x="3849" y="8333"/>
                  </a:lnTo>
                  <a:cubicBezTo>
                    <a:pt x="3745" y="8416"/>
                    <a:pt x="3684" y="8539"/>
                    <a:pt x="3684" y="8674"/>
                  </a:cubicBezTo>
                  <a:lnTo>
                    <a:pt x="3684" y="9535"/>
                  </a:lnTo>
                  <a:lnTo>
                    <a:pt x="656" y="9535"/>
                  </a:lnTo>
                  <a:lnTo>
                    <a:pt x="673" y="7538"/>
                  </a:lnTo>
                  <a:cubicBezTo>
                    <a:pt x="673" y="7517"/>
                    <a:pt x="670" y="7498"/>
                    <a:pt x="665" y="7479"/>
                  </a:cubicBezTo>
                  <a:cubicBezTo>
                    <a:pt x="602" y="7232"/>
                    <a:pt x="531" y="6994"/>
                    <a:pt x="528" y="6738"/>
                  </a:cubicBezTo>
                  <a:cubicBezTo>
                    <a:pt x="525" y="6511"/>
                    <a:pt x="569" y="6287"/>
                    <a:pt x="662" y="6080"/>
                  </a:cubicBezTo>
                  <a:cubicBezTo>
                    <a:pt x="676" y="6048"/>
                    <a:pt x="691" y="6018"/>
                    <a:pt x="708" y="5988"/>
                  </a:cubicBezTo>
                  <a:cubicBezTo>
                    <a:pt x="988" y="5469"/>
                    <a:pt x="1536" y="5196"/>
                    <a:pt x="1786" y="5124"/>
                  </a:cubicBezTo>
                  <a:cubicBezTo>
                    <a:pt x="2035" y="5052"/>
                    <a:pt x="2232" y="4865"/>
                    <a:pt x="2317" y="4623"/>
                  </a:cubicBezTo>
                  <a:lnTo>
                    <a:pt x="2881" y="3090"/>
                  </a:lnTo>
                  <a:cubicBezTo>
                    <a:pt x="2881" y="3088"/>
                    <a:pt x="2882" y="3087"/>
                    <a:pt x="2882" y="3085"/>
                  </a:cubicBezTo>
                  <a:cubicBezTo>
                    <a:pt x="2924" y="2960"/>
                    <a:pt x="3013" y="2861"/>
                    <a:pt x="3132" y="2802"/>
                  </a:cubicBezTo>
                  <a:cubicBezTo>
                    <a:pt x="3200" y="2769"/>
                    <a:pt x="3274" y="2752"/>
                    <a:pt x="3348" y="2752"/>
                  </a:cubicBezTo>
                  <a:cubicBezTo>
                    <a:pt x="3402" y="2752"/>
                    <a:pt x="3456" y="2761"/>
                    <a:pt x="3508" y="2779"/>
                  </a:cubicBezTo>
                  <a:cubicBezTo>
                    <a:pt x="3633" y="2821"/>
                    <a:pt x="3733" y="2910"/>
                    <a:pt x="3790" y="3028"/>
                  </a:cubicBezTo>
                  <a:cubicBezTo>
                    <a:pt x="3847" y="3146"/>
                    <a:pt x="3855" y="3278"/>
                    <a:pt x="3812" y="3401"/>
                  </a:cubicBezTo>
                  <a:lnTo>
                    <a:pt x="3105" y="5310"/>
                  </a:lnTo>
                  <a:cubicBezTo>
                    <a:pt x="2565" y="5536"/>
                    <a:pt x="2027" y="5821"/>
                    <a:pt x="1653" y="6163"/>
                  </a:cubicBezTo>
                  <a:cubicBezTo>
                    <a:pt x="1539" y="6266"/>
                    <a:pt x="1434" y="6376"/>
                    <a:pt x="1341" y="6487"/>
                  </a:cubicBezTo>
                  <a:cubicBezTo>
                    <a:pt x="1260" y="6584"/>
                    <a:pt x="1273" y="6727"/>
                    <a:pt x="1370" y="6807"/>
                  </a:cubicBezTo>
                  <a:cubicBezTo>
                    <a:pt x="1412" y="6843"/>
                    <a:pt x="1464" y="6860"/>
                    <a:pt x="1515" y="6860"/>
                  </a:cubicBezTo>
                  <a:cubicBezTo>
                    <a:pt x="1580" y="6860"/>
                    <a:pt x="1645" y="6832"/>
                    <a:pt x="1689" y="6778"/>
                  </a:cubicBezTo>
                  <a:cubicBezTo>
                    <a:pt x="1771" y="6682"/>
                    <a:pt x="1861" y="6588"/>
                    <a:pt x="1959" y="6498"/>
                  </a:cubicBezTo>
                  <a:cubicBezTo>
                    <a:pt x="2905" y="5637"/>
                    <a:pt x="5147" y="5130"/>
                    <a:pt x="5170" y="5126"/>
                  </a:cubicBezTo>
                  <a:cubicBezTo>
                    <a:pt x="5266" y="5104"/>
                    <a:pt x="5338" y="5023"/>
                    <a:pt x="5348" y="4923"/>
                  </a:cubicBezTo>
                  <a:lnTo>
                    <a:pt x="5703" y="973"/>
                  </a:lnTo>
                  <a:cubicBezTo>
                    <a:pt x="5730" y="680"/>
                    <a:pt x="5978" y="456"/>
                    <a:pt x="6267" y="456"/>
                  </a:cubicBezTo>
                  <a:cubicBezTo>
                    <a:pt x="6284" y="456"/>
                    <a:pt x="6301" y="457"/>
                    <a:pt x="6319" y="459"/>
                  </a:cubicBezTo>
                  <a:cubicBezTo>
                    <a:pt x="6469" y="472"/>
                    <a:pt x="6607" y="543"/>
                    <a:pt x="6703" y="659"/>
                  </a:cubicBezTo>
                  <a:cubicBezTo>
                    <a:pt x="6800" y="775"/>
                    <a:pt x="6846" y="921"/>
                    <a:pt x="6833" y="1072"/>
                  </a:cubicBezTo>
                  <a:lnTo>
                    <a:pt x="6379" y="6106"/>
                  </a:lnTo>
                  <a:cubicBezTo>
                    <a:pt x="6368" y="6229"/>
                    <a:pt x="6316" y="6347"/>
                    <a:pt x="6233" y="6437"/>
                  </a:cubicBezTo>
                  <a:cubicBezTo>
                    <a:pt x="6180" y="6483"/>
                    <a:pt x="5860" y="6741"/>
                    <a:pt x="5577" y="6967"/>
                  </a:cubicBezTo>
                  <a:cubicBezTo>
                    <a:pt x="5477" y="7045"/>
                    <a:pt x="5462" y="7187"/>
                    <a:pt x="5539" y="7286"/>
                  </a:cubicBezTo>
                  <a:cubicBezTo>
                    <a:pt x="5583" y="7340"/>
                    <a:pt x="5651" y="7370"/>
                    <a:pt x="5718" y="7370"/>
                  </a:cubicBezTo>
                  <a:cubicBezTo>
                    <a:pt x="5768" y="7370"/>
                    <a:pt x="5817" y="7354"/>
                    <a:pt x="5859" y="7321"/>
                  </a:cubicBezTo>
                  <a:cubicBezTo>
                    <a:pt x="6521" y="6795"/>
                    <a:pt x="6545" y="6769"/>
                    <a:pt x="6558" y="6756"/>
                  </a:cubicBezTo>
                  <a:cubicBezTo>
                    <a:pt x="6714" y="6590"/>
                    <a:pt x="6812" y="6374"/>
                    <a:pt x="6831" y="6146"/>
                  </a:cubicBezTo>
                  <a:lnTo>
                    <a:pt x="7285" y="1113"/>
                  </a:lnTo>
                  <a:cubicBezTo>
                    <a:pt x="7309" y="842"/>
                    <a:pt x="7226" y="576"/>
                    <a:pt x="7051" y="368"/>
                  </a:cubicBezTo>
                  <a:cubicBezTo>
                    <a:pt x="6877" y="158"/>
                    <a:pt x="6631" y="29"/>
                    <a:pt x="6359" y="5"/>
                  </a:cubicBezTo>
                  <a:cubicBezTo>
                    <a:pt x="6329" y="2"/>
                    <a:pt x="6298" y="1"/>
                    <a:pt x="6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855400" y="1425682"/>
              <a:ext cx="250890" cy="208327"/>
            </a:xfrm>
            <a:custGeom>
              <a:rect b="b" l="l" r="r" t="t"/>
              <a:pathLst>
                <a:path extrusionOk="0" h="7988" w="9620">
                  <a:moveTo>
                    <a:pt x="6422" y="2242"/>
                  </a:moveTo>
                  <a:cubicBezTo>
                    <a:pt x="6503" y="2242"/>
                    <a:pt x="6580" y="2288"/>
                    <a:pt x="6619" y="2363"/>
                  </a:cubicBezTo>
                  <a:lnTo>
                    <a:pt x="7709" y="4418"/>
                  </a:lnTo>
                  <a:cubicBezTo>
                    <a:pt x="7748" y="4492"/>
                    <a:pt x="7827" y="4539"/>
                    <a:pt x="7910" y="4539"/>
                  </a:cubicBezTo>
                  <a:lnTo>
                    <a:pt x="8938" y="4539"/>
                  </a:lnTo>
                  <a:cubicBezTo>
                    <a:pt x="9063" y="4539"/>
                    <a:pt x="9166" y="4641"/>
                    <a:pt x="9166" y="4767"/>
                  </a:cubicBezTo>
                  <a:cubicBezTo>
                    <a:pt x="9166" y="4892"/>
                    <a:pt x="9063" y="4994"/>
                    <a:pt x="8938" y="4994"/>
                  </a:cubicBezTo>
                  <a:lnTo>
                    <a:pt x="7637" y="4994"/>
                  </a:lnTo>
                  <a:cubicBezTo>
                    <a:pt x="7552" y="4994"/>
                    <a:pt x="7475" y="4948"/>
                    <a:pt x="7436" y="4872"/>
                  </a:cubicBezTo>
                  <a:lnTo>
                    <a:pt x="6637" y="3367"/>
                  </a:lnTo>
                  <a:cubicBezTo>
                    <a:pt x="6598" y="3293"/>
                    <a:pt x="6520" y="3247"/>
                    <a:pt x="6436" y="3247"/>
                  </a:cubicBezTo>
                  <a:cubicBezTo>
                    <a:pt x="6435" y="3247"/>
                    <a:pt x="6433" y="3247"/>
                    <a:pt x="6432" y="3247"/>
                  </a:cubicBezTo>
                  <a:cubicBezTo>
                    <a:pt x="6346" y="3248"/>
                    <a:pt x="6269" y="3298"/>
                    <a:pt x="6231" y="3376"/>
                  </a:cubicBezTo>
                  <a:lnTo>
                    <a:pt x="5039" y="5842"/>
                  </a:lnTo>
                  <a:cubicBezTo>
                    <a:pt x="5003" y="5919"/>
                    <a:pt x="4920" y="5970"/>
                    <a:pt x="4835" y="5970"/>
                  </a:cubicBezTo>
                  <a:cubicBezTo>
                    <a:pt x="4763" y="5970"/>
                    <a:pt x="4695" y="5937"/>
                    <a:pt x="4653" y="5879"/>
                  </a:cubicBezTo>
                  <a:lnTo>
                    <a:pt x="3294" y="4067"/>
                  </a:lnTo>
                  <a:cubicBezTo>
                    <a:pt x="3250" y="4010"/>
                    <a:pt x="3182" y="3977"/>
                    <a:pt x="3112" y="3977"/>
                  </a:cubicBezTo>
                  <a:lnTo>
                    <a:pt x="3098" y="3977"/>
                  </a:lnTo>
                  <a:cubicBezTo>
                    <a:pt x="3023" y="3981"/>
                    <a:pt x="2953" y="4023"/>
                    <a:pt x="2916" y="4088"/>
                  </a:cubicBezTo>
                  <a:lnTo>
                    <a:pt x="2453" y="4881"/>
                  </a:lnTo>
                  <a:cubicBezTo>
                    <a:pt x="2412" y="4951"/>
                    <a:pt x="2337" y="4993"/>
                    <a:pt x="2257" y="4993"/>
                  </a:cubicBezTo>
                  <a:lnTo>
                    <a:pt x="682" y="4993"/>
                  </a:lnTo>
                  <a:cubicBezTo>
                    <a:pt x="681" y="4993"/>
                    <a:pt x="681" y="4993"/>
                    <a:pt x="680" y="4993"/>
                  </a:cubicBezTo>
                  <a:cubicBezTo>
                    <a:pt x="556" y="4993"/>
                    <a:pt x="455" y="4891"/>
                    <a:pt x="455" y="4767"/>
                  </a:cubicBezTo>
                  <a:cubicBezTo>
                    <a:pt x="455" y="4641"/>
                    <a:pt x="557" y="4539"/>
                    <a:pt x="682" y="4539"/>
                  </a:cubicBezTo>
                  <a:lnTo>
                    <a:pt x="1996" y="4539"/>
                  </a:lnTo>
                  <a:cubicBezTo>
                    <a:pt x="2076" y="4539"/>
                    <a:pt x="2151" y="4495"/>
                    <a:pt x="2192" y="4426"/>
                  </a:cubicBezTo>
                  <a:lnTo>
                    <a:pt x="2867" y="3268"/>
                  </a:lnTo>
                  <a:cubicBezTo>
                    <a:pt x="2906" y="3201"/>
                    <a:pt x="2974" y="3159"/>
                    <a:pt x="3051" y="3155"/>
                  </a:cubicBezTo>
                  <a:cubicBezTo>
                    <a:pt x="3056" y="3154"/>
                    <a:pt x="3060" y="3154"/>
                    <a:pt x="3064" y="3154"/>
                  </a:cubicBezTo>
                  <a:cubicBezTo>
                    <a:pt x="3135" y="3154"/>
                    <a:pt x="3203" y="3188"/>
                    <a:pt x="3246" y="3245"/>
                  </a:cubicBezTo>
                  <a:lnTo>
                    <a:pt x="4568" y="5009"/>
                  </a:lnTo>
                  <a:cubicBezTo>
                    <a:pt x="4611" y="5066"/>
                    <a:pt x="4677" y="5100"/>
                    <a:pt x="4747" y="5100"/>
                  </a:cubicBezTo>
                  <a:cubicBezTo>
                    <a:pt x="4755" y="5100"/>
                    <a:pt x="4764" y="5099"/>
                    <a:pt x="4772" y="5098"/>
                  </a:cubicBezTo>
                  <a:cubicBezTo>
                    <a:pt x="4852" y="5091"/>
                    <a:pt x="4920" y="5043"/>
                    <a:pt x="4954" y="4972"/>
                  </a:cubicBezTo>
                  <a:lnTo>
                    <a:pt x="6213" y="2371"/>
                  </a:lnTo>
                  <a:cubicBezTo>
                    <a:pt x="6251" y="2292"/>
                    <a:pt x="6326" y="2244"/>
                    <a:pt x="6414" y="2242"/>
                  </a:cubicBezTo>
                  <a:cubicBezTo>
                    <a:pt x="6416" y="2242"/>
                    <a:pt x="6419" y="2242"/>
                    <a:pt x="6422" y="2242"/>
                  </a:cubicBezTo>
                  <a:close/>
                  <a:moveTo>
                    <a:pt x="6446" y="3977"/>
                  </a:moveTo>
                  <a:lnTo>
                    <a:pt x="7035" y="5086"/>
                  </a:lnTo>
                  <a:cubicBezTo>
                    <a:pt x="7077" y="5166"/>
                    <a:pt x="7133" y="5234"/>
                    <a:pt x="7200" y="5290"/>
                  </a:cubicBezTo>
                  <a:lnTo>
                    <a:pt x="5055" y="7431"/>
                  </a:lnTo>
                  <a:cubicBezTo>
                    <a:pt x="4987" y="7499"/>
                    <a:pt x="4899" y="7533"/>
                    <a:pt x="4810" y="7533"/>
                  </a:cubicBezTo>
                  <a:cubicBezTo>
                    <a:pt x="4722" y="7533"/>
                    <a:pt x="4633" y="7499"/>
                    <a:pt x="4565" y="7431"/>
                  </a:cubicBezTo>
                  <a:lnTo>
                    <a:pt x="2523" y="5392"/>
                  </a:lnTo>
                  <a:cubicBezTo>
                    <a:pt x="2656" y="5337"/>
                    <a:pt x="2771" y="5239"/>
                    <a:pt x="2846" y="5110"/>
                  </a:cubicBezTo>
                  <a:lnTo>
                    <a:pt x="3136" y="4614"/>
                  </a:lnTo>
                  <a:lnTo>
                    <a:pt x="4289" y="6152"/>
                  </a:lnTo>
                  <a:cubicBezTo>
                    <a:pt x="4417" y="6323"/>
                    <a:pt x="4621" y="6425"/>
                    <a:pt x="4835" y="6425"/>
                  </a:cubicBezTo>
                  <a:cubicBezTo>
                    <a:pt x="5094" y="6425"/>
                    <a:pt x="5336" y="6275"/>
                    <a:pt x="5449" y="6039"/>
                  </a:cubicBezTo>
                  <a:lnTo>
                    <a:pt x="6446" y="3977"/>
                  </a:lnTo>
                  <a:close/>
                  <a:moveTo>
                    <a:pt x="3048" y="0"/>
                  </a:moveTo>
                  <a:cubicBezTo>
                    <a:pt x="3005" y="0"/>
                    <a:pt x="2962" y="1"/>
                    <a:pt x="2919" y="3"/>
                  </a:cubicBezTo>
                  <a:cubicBezTo>
                    <a:pt x="2242" y="35"/>
                    <a:pt x="1604" y="317"/>
                    <a:pt x="1124" y="796"/>
                  </a:cubicBezTo>
                  <a:cubicBezTo>
                    <a:pt x="1035" y="885"/>
                    <a:pt x="1035" y="1030"/>
                    <a:pt x="1124" y="1117"/>
                  </a:cubicBezTo>
                  <a:cubicBezTo>
                    <a:pt x="1169" y="1162"/>
                    <a:pt x="1227" y="1184"/>
                    <a:pt x="1285" y="1184"/>
                  </a:cubicBezTo>
                  <a:cubicBezTo>
                    <a:pt x="1343" y="1184"/>
                    <a:pt x="1401" y="1162"/>
                    <a:pt x="1445" y="1117"/>
                  </a:cubicBezTo>
                  <a:cubicBezTo>
                    <a:pt x="1888" y="676"/>
                    <a:pt x="2467" y="452"/>
                    <a:pt x="3048" y="452"/>
                  </a:cubicBezTo>
                  <a:cubicBezTo>
                    <a:pt x="3553" y="452"/>
                    <a:pt x="4060" y="621"/>
                    <a:pt x="4481" y="964"/>
                  </a:cubicBezTo>
                  <a:cubicBezTo>
                    <a:pt x="4576" y="1042"/>
                    <a:pt x="4693" y="1081"/>
                    <a:pt x="4810" y="1081"/>
                  </a:cubicBezTo>
                  <a:cubicBezTo>
                    <a:pt x="4927" y="1081"/>
                    <a:pt x="5045" y="1042"/>
                    <a:pt x="5140" y="964"/>
                  </a:cubicBezTo>
                  <a:cubicBezTo>
                    <a:pt x="5560" y="621"/>
                    <a:pt x="6067" y="452"/>
                    <a:pt x="6572" y="452"/>
                  </a:cubicBezTo>
                  <a:cubicBezTo>
                    <a:pt x="7154" y="452"/>
                    <a:pt x="7733" y="676"/>
                    <a:pt x="8175" y="1117"/>
                  </a:cubicBezTo>
                  <a:cubicBezTo>
                    <a:pt x="8970" y="1912"/>
                    <a:pt x="9051" y="3180"/>
                    <a:pt x="8373" y="4084"/>
                  </a:cubicBezTo>
                  <a:lnTo>
                    <a:pt x="8047" y="4084"/>
                  </a:lnTo>
                  <a:lnTo>
                    <a:pt x="7020" y="2149"/>
                  </a:lnTo>
                  <a:cubicBezTo>
                    <a:pt x="6900" y="1925"/>
                    <a:pt x="6669" y="1787"/>
                    <a:pt x="6417" y="1787"/>
                  </a:cubicBezTo>
                  <a:cubicBezTo>
                    <a:pt x="6413" y="1787"/>
                    <a:pt x="6409" y="1787"/>
                    <a:pt x="6405" y="1787"/>
                  </a:cubicBezTo>
                  <a:cubicBezTo>
                    <a:pt x="6146" y="1792"/>
                    <a:pt x="5916" y="1939"/>
                    <a:pt x="5803" y="2173"/>
                  </a:cubicBezTo>
                  <a:lnTo>
                    <a:pt x="4708" y="4438"/>
                  </a:lnTo>
                  <a:lnTo>
                    <a:pt x="3609" y="2974"/>
                  </a:lnTo>
                  <a:cubicBezTo>
                    <a:pt x="3480" y="2801"/>
                    <a:pt x="3279" y="2700"/>
                    <a:pt x="3065" y="2700"/>
                  </a:cubicBezTo>
                  <a:cubicBezTo>
                    <a:pt x="3051" y="2700"/>
                    <a:pt x="3038" y="2700"/>
                    <a:pt x="3024" y="2701"/>
                  </a:cubicBezTo>
                  <a:cubicBezTo>
                    <a:pt x="2796" y="2714"/>
                    <a:pt x="2590" y="2841"/>
                    <a:pt x="2475" y="3039"/>
                  </a:cubicBezTo>
                  <a:lnTo>
                    <a:pt x="1865" y="4084"/>
                  </a:lnTo>
                  <a:lnTo>
                    <a:pt x="1246" y="4084"/>
                  </a:lnTo>
                  <a:cubicBezTo>
                    <a:pt x="788" y="3471"/>
                    <a:pt x="663" y="2653"/>
                    <a:pt x="925" y="1933"/>
                  </a:cubicBezTo>
                  <a:cubicBezTo>
                    <a:pt x="967" y="1816"/>
                    <a:pt x="907" y="1684"/>
                    <a:pt x="789" y="1642"/>
                  </a:cubicBezTo>
                  <a:cubicBezTo>
                    <a:pt x="763" y="1633"/>
                    <a:pt x="737" y="1628"/>
                    <a:pt x="711" y="1628"/>
                  </a:cubicBezTo>
                  <a:cubicBezTo>
                    <a:pt x="618" y="1628"/>
                    <a:pt x="531" y="1686"/>
                    <a:pt x="497" y="1778"/>
                  </a:cubicBezTo>
                  <a:cubicBezTo>
                    <a:pt x="221" y="2538"/>
                    <a:pt x="304" y="3390"/>
                    <a:pt x="703" y="4084"/>
                  </a:cubicBezTo>
                  <a:lnTo>
                    <a:pt x="682" y="4084"/>
                  </a:lnTo>
                  <a:cubicBezTo>
                    <a:pt x="305" y="4084"/>
                    <a:pt x="1" y="4390"/>
                    <a:pt x="1" y="4767"/>
                  </a:cubicBezTo>
                  <a:cubicBezTo>
                    <a:pt x="1" y="5142"/>
                    <a:pt x="305" y="5448"/>
                    <a:pt x="682" y="5448"/>
                  </a:cubicBezTo>
                  <a:lnTo>
                    <a:pt x="1937" y="5448"/>
                  </a:lnTo>
                  <a:cubicBezTo>
                    <a:pt x="1938" y="5451"/>
                    <a:pt x="1940" y="5453"/>
                    <a:pt x="1943" y="5454"/>
                  </a:cubicBezTo>
                  <a:lnTo>
                    <a:pt x="4244" y="7754"/>
                  </a:lnTo>
                  <a:cubicBezTo>
                    <a:pt x="4399" y="7909"/>
                    <a:pt x="4604" y="7988"/>
                    <a:pt x="4809" y="7988"/>
                  </a:cubicBezTo>
                  <a:cubicBezTo>
                    <a:pt x="5015" y="7988"/>
                    <a:pt x="5220" y="7909"/>
                    <a:pt x="5376" y="7754"/>
                  </a:cubicBezTo>
                  <a:lnTo>
                    <a:pt x="7685" y="5448"/>
                  </a:lnTo>
                  <a:lnTo>
                    <a:pt x="8938" y="5448"/>
                  </a:lnTo>
                  <a:cubicBezTo>
                    <a:pt x="9314" y="5448"/>
                    <a:pt x="9620" y="5142"/>
                    <a:pt x="9620" y="4767"/>
                  </a:cubicBezTo>
                  <a:cubicBezTo>
                    <a:pt x="9620" y="4390"/>
                    <a:pt x="9314" y="4084"/>
                    <a:pt x="8938" y="4084"/>
                  </a:cubicBezTo>
                  <a:lnTo>
                    <a:pt x="8917" y="4084"/>
                  </a:lnTo>
                  <a:cubicBezTo>
                    <a:pt x="9529" y="3030"/>
                    <a:pt x="9372" y="1672"/>
                    <a:pt x="8496" y="796"/>
                  </a:cubicBezTo>
                  <a:cubicBezTo>
                    <a:pt x="8017" y="317"/>
                    <a:pt x="7379" y="35"/>
                    <a:pt x="6702" y="3"/>
                  </a:cubicBezTo>
                  <a:cubicBezTo>
                    <a:pt x="6659" y="1"/>
                    <a:pt x="6615" y="0"/>
                    <a:pt x="6572" y="0"/>
                  </a:cubicBezTo>
                  <a:cubicBezTo>
                    <a:pt x="5945" y="0"/>
                    <a:pt x="5339" y="214"/>
                    <a:pt x="4853" y="612"/>
                  </a:cubicBezTo>
                  <a:cubicBezTo>
                    <a:pt x="4840" y="622"/>
                    <a:pt x="4825" y="627"/>
                    <a:pt x="4810" y="627"/>
                  </a:cubicBezTo>
                  <a:cubicBezTo>
                    <a:pt x="4795" y="627"/>
                    <a:pt x="4780" y="622"/>
                    <a:pt x="4767" y="612"/>
                  </a:cubicBezTo>
                  <a:cubicBezTo>
                    <a:pt x="4282" y="214"/>
                    <a:pt x="3675" y="0"/>
                    <a:pt x="3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8"/>
          <p:cNvGrpSpPr/>
          <p:nvPr/>
        </p:nvGrpSpPr>
        <p:grpSpPr>
          <a:xfrm>
            <a:off x="720421" y="2959157"/>
            <a:ext cx="404814" cy="404814"/>
            <a:chOff x="3919971" y="1425682"/>
            <a:chExt cx="404814" cy="404814"/>
          </a:xfrm>
        </p:grpSpPr>
        <p:sp>
          <p:nvSpPr>
            <p:cNvPr id="512" name="Google Shape;512;p28"/>
            <p:cNvSpPr/>
            <p:nvPr/>
          </p:nvSpPr>
          <p:spPr>
            <a:xfrm>
              <a:off x="4047607" y="1449389"/>
              <a:ext cx="149491" cy="149464"/>
            </a:xfrm>
            <a:custGeom>
              <a:rect b="b" l="l" r="r" t="t"/>
              <a:pathLst>
                <a:path extrusionOk="0" h="5731" w="5732">
                  <a:moveTo>
                    <a:pt x="2866" y="456"/>
                  </a:moveTo>
                  <a:cubicBezTo>
                    <a:pt x="4195" y="456"/>
                    <a:pt x="5276" y="1537"/>
                    <a:pt x="5276" y="2865"/>
                  </a:cubicBezTo>
                  <a:cubicBezTo>
                    <a:pt x="5276" y="4194"/>
                    <a:pt x="4195" y="5275"/>
                    <a:pt x="2866" y="5275"/>
                  </a:cubicBezTo>
                  <a:cubicBezTo>
                    <a:pt x="1538" y="5275"/>
                    <a:pt x="456" y="4194"/>
                    <a:pt x="456" y="2865"/>
                  </a:cubicBezTo>
                  <a:cubicBezTo>
                    <a:pt x="456" y="1537"/>
                    <a:pt x="1538" y="456"/>
                    <a:pt x="2866" y="456"/>
                  </a:cubicBezTo>
                  <a:close/>
                  <a:moveTo>
                    <a:pt x="2866" y="0"/>
                  </a:moveTo>
                  <a:cubicBezTo>
                    <a:pt x="1287" y="0"/>
                    <a:pt x="1" y="1285"/>
                    <a:pt x="1" y="2865"/>
                  </a:cubicBezTo>
                  <a:cubicBezTo>
                    <a:pt x="1" y="4444"/>
                    <a:pt x="1287" y="5730"/>
                    <a:pt x="2866" y="5730"/>
                  </a:cubicBezTo>
                  <a:cubicBezTo>
                    <a:pt x="4446" y="5730"/>
                    <a:pt x="5731" y="4444"/>
                    <a:pt x="5731" y="2865"/>
                  </a:cubicBezTo>
                  <a:cubicBezTo>
                    <a:pt x="5731" y="1285"/>
                    <a:pt x="4446" y="0"/>
                    <a:pt x="2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4116406" y="1471635"/>
              <a:ext cx="11892" cy="14344"/>
            </a:xfrm>
            <a:custGeom>
              <a:rect b="b" l="l" r="r" t="t"/>
              <a:pathLst>
                <a:path extrusionOk="0" h="550" w="456">
                  <a:moveTo>
                    <a:pt x="228" y="1"/>
                  </a:moveTo>
                  <a:cubicBezTo>
                    <a:pt x="103" y="1"/>
                    <a:pt x="0" y="103"/>
                    <a:pt x="0" y="229"/>
                  </a:cubicBezTo>
                  <a:lnTo>
                    <a:pt x="0" y="322"/>
                  </a:lnTo>
                  <a:cubicBezTo>
                    <a:pt x="0" y="447"/>
                    <a:pt x="103" y="550"/>
                    <a:pt x="228" y="550"/>
                  </a:cubicBezTo>
                  <a:cubicBezTo>
                    <a:pt x="353" y="550"/>
                    <a:pt x="456" y="447"/>
                    <a:pt x="456" y="322"/>
                  </a:cubicBezTo>
                  <a:lnTo>
                    <a:pt x="456" y="229"/>
                  </a:lnTo>
                  <a:cubicBezTo>
                    <a:pt x="456" y="103"/>
                    <a:pt x="353"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4116406" y="1562263"/>
              <a:ext cx="11892" cy="14292"/>
            </a:xfrm>
            <a:custGeom>
              <a:rect b="b" l="l" r="r" t="t"/>
              <a:pathLst>
                <a:path extrusionOk="0" h="548" w="456">
                  <a:moveTo>
                    <a:pt x="228" y="0"/>
                  </a:moveTo>
                  <a:cubicBezTo>
                    <a:pt x="103" y="0"/>
                    <a:pt x="0" y="103"/>
                    <a:pt x="0" y="228"/>
                  </a:cubicBezTo>
                  <a:lnTo>
                    <a:pt x="0" y="321"/>
                  </a:lnTo>
                  <a:cubicBezTo>
                    <a:pt x="0" y="446"/>
                    <a:pt x="103" y="547"/>
                    <a:pt x="228" y="547"/>
                  </a:cubicBezTo>
                  <a:cubicBezTo>
                    <a:pt x="353" y="547"/>
                    <a:pt x="456" y="446"/>
                    <a:pt x="456" y="321"/>
                  </a:cubicBezTo>
                  <a:lnTo>
                    <a:pt x="456" y="228"/>
                  </a:lnTo>
                  <a:cubicBezTo>
                    <a:pt x="456" y="103"/>
                    <a:pt x="353"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4146997" y="1485275"/>
              <a:ext cx="14761" cy="13614"/>
            </a:xfrm>
            <a:custGeom>
              <a:rect b="b" l="l" r="r" t="t"/>
              <a:pathLst>
                <a:path extrusionOk="0" h="522" w="566">
                  <a:moveTo>
                    <a:pt x="316" y="1"/>
                  </a:moveTo>
                  <a:cubicBezTo>
                    <a:pt x="258" y="1"/>
                    <a:pt x="200" y="23"/>
                    <a:pt x="156" y="67"/>
                  </a:cubicBezTo>
                  <a:lnTo>
                    <a:pt x="89" y="132"/>
                  </a:lnTo>
                  <a:cubicBezTo>
                    <a:pt x="0" y="221"/>
                    <a:pt x="0" y="366"/>
                    <a:pt x="89" y="455"/>
                  </a:cubicBezTo>
                  <a:cubicBezTo>
                    <a:pt x="135" y="499"/>
                    <a:pt x="192" y="521"/>
                    <a:pt x="251" y="521"/>
                  </a:cubicBezTo>
                  <a:cubicBezTo>
                    <a:pt x="310" y="521"/>
                    <a:pt x="367" y="499"/>
                    <a:pt x="412" y="455"/>
                  </a:cubicBezTo>
                  <a:lnTo>
                    <a:pt x="477" y="389"/>
                  </a:lnTo>
                  <a:cubicBezTo>
                    <a:pt x="566" y="300"/>
                    <a:pt x="566" y="156"/>
                    <a:pt x="477" y="67"/>
                  </a:cubicBezTo>
                  <a:cubicBezTo>
                    <a:pt x="433" y="23"/>
                    <a:pt x="374" y="1"/>
                    <a:pt x="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082945" y="1549353"/>
              <a:ext cx="14761" cy="13588"/>
            </a:xfrm>
            <a:custGeom>
              <a:rect b="b" l="l" r="r" t="t"/>
              <a:pathLst>
                <a:path extrusionOk="0" h="521" w="566">
                  <a:moveTo>
                    <a:pt x="316" y="0"/>
                  </a:moveTo>
                  <a:cubicBezTo>
                    <a:pt x="258" y="0"/>
                    <a:pt x="200" y="22"/>
                    <a:pt x="155" y="67"/>
                  </a:cubicBezTo>
                  <a:lnTo>
                    <a:pt x="89" y="132"/>
                  </a:lnTo>
                  <a:cubicBezTo>
                    <a:pt x="0" y="221"/>
                    <a:pt x="0" y="365"/>
                    <a:pt x="89" y="454"/>
                  </a:cubicBezTo>
                  <a:cubicBezTo>
                    <a:pt x="134" y="498"/>
                    <a:pt x="192" y="521"/>
                    <a:pt x="250" y="521"/>
                  </a:cubicBezTo>
                  <a:cubicBezTo>
                    <a:pt x="308" y="521"/>
                    <a:pt x="367" y="498"/>
                    <a:pt x="410" y="454"/>
                  </a:cubicBezTo>
                  <a:lnTo>
                    <a:pt x="477" y="388"/>
                  </a:lnTo>
                  <a:cubicBezTo>
                    <a:pt x="566" y="299"/>
                    <a:pt x="566" y="156"/>
                    <a:pt x="477" y="67"/>
                  </a:cubicBezTo>
                  <a:cubicBezTo>
                    <a:pt x="432" y="22"/>
                    <a:pt x="374"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4160481" y="1518162"/>
              <a:ext cx="14344" cy="11919"/>
            </a:xfrm>
            <a:custGeom>
              <a:rect b="b" l="l" r="r" t="t"/>
              <a:pathLst>
                <a:path extrusionOk="0" h="457" w="550">
                  <a:moveTo>
                    <a:pt x="228" y="1"/>
                  </a:moveTo>
                  <a:cubicBezTo>
                    <a:pt x="103" y="1"/>
                    <a:pt x="1" y="103"/>
                    <a:pt x="1" y="228"/>
                  </a:cubicBezTo>
                  <a:cubicBezTo>
                    <a:pt x="1" y="354"/>
                    <a:pt x="103" y="456"/>
                    <a:pt x="228" y="456"/>
                  </a:cubicBezTo>
                  <a:lnTo>
                    <a:pt x="322" y="456"/>
                  </a:lnTo>
                  <a:cubicBezTo>
                    <a:pt x="447" y="456"/>
                    <a:pt x="550" y="354"/>
                    <a:pt x="550" y="228"/>
                  </a:cubicBezTo>
                  <a:cubicBezTo>
                    <a:pt x="550" y="103"/>
                    <a:pt x="447"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069905" y="1518162"/>
              <a:ext cx="14318" cy="11919"/>
            </a:xfrm>
            <a:custGeom>
              <a:rect b="b" l="l" r="r" t="t"/>
              <a:pathLst>
                <a:path extrusionOk="0" h="457" w="549">
                  <a:moveTo>
                    <a:pt x="227" y="1"/>
                  </a:moveTo>
                  <a:cubicBezTo>
                    <a:pt x="102" y="1"/>
                    <a:pt x="1" y="103"/>
                    <a:pt x="1" y="228"/>
                  </a:cubicBezTo>
                  <a:cubicBezTo>
                    <a:pt x="1" y="354"/>
                    <a:pt x="102" y="456"/>
                    <a:pt x="227" y="456"/>
                  </a:cubicBezTo>
                  <a:lnTo>
                    <a:pt x="321" y="456"/>
                  </a:lnTo>
                  <a:cubicBezTo>
                    <a:pt x="446" y="456"/>
                    <a:pt x="548" y="354"/>
                    <a:pt x="548" y="228"/>
                  </a:cubicBezTo>
                  <a:cubicBezTo>
                    <a:pt x="548" y="103"/>
                    <a:pt x="446"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4146997" y="1549353"/>
              <a:ext cx="14761" cy="13588"/>
            </a:xfrm>
            <a:custGeom>
              <a:rect b="b" l="l" r="r" t="t"/>
              <a:pathLst>
                <a:path extrusionOk="0" h="521" w="566">
                  <a:moveTo>
                    <a:pt x="251" y="0"/>
                  </a:moveTo>
                  <a:cubicBezTo>
                    <a:pt x="192" y="0"/>
                    <a:pt x="134" y="22"/>
                    <a:pt x="89" y="67"/>
                  </a:cubicBezTo>
                  <a:cubicBezTo>
                    <a:pt x="0" y="156"/>
                    <a:pt x="0" y="299"/>
                    <a:pt x="89" y="388"/>
                  </a:cubicBezTo>
                  <a:lnTo>
                    <a:pt x="156" y="454"/>
                  </a:lnTo>
                  <a:cubicBezTo>
                    <a:pt x="200" y="498"/>
                    <a:pt x="258" y="521"/>
                    <a:pt x="317" y="521"/>
                  </a:cubicBezTo>
                  <a:cubicBezTo>
                    <a:pt x="374" y="521"/>
                    <a:pt x="433" y="498"/>
                    <a:pt x="477" y="454"/>
                  </a:cubicBezTo>
                  <a:cubicBezTo>
                    <a:pt x="566" y="365"/>
                    <a:pt x="566" y="221"/>
                    <a:pt x="477" y="132"/>
                  </a:cubicBezTo>
                  <a:lnTo>
                    <a:pt x="412" y="67"/>
                  </a:lnTo>
                  <a:cubicBezTo>
                    <a:pt x="368" y="22"/>
                    <a:pt x="309"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4082945" y="1485275"/>
              <a:ext cx="14761" cy="13614"/>
            </a:xfrm>
            <a:custGeom>
              <a:rect b="b" l="l" r="r" t="t"/>
              <a:pathLst>
                <a:path extrusionOk="0" h="522" w="566">
                  <a:moveTo>
                    <a:pt x="250" y="1"/>
                  </a:moveTo>
                  <a:cubicBezTo>
                    <a:pt x="192" y="1"/>
                    <a:pt x="134" y="23"/>
                    <a:pt x="89" y="67"/>
                  </a:cubicBezTo>
                  <a:cubicBezTo>
                    <a:pt x="0" y="156"/>
                    <a:pt x="0" y="300"/>
                    <a:pt x="89" y="389"/>
                  </a:cubicBezTo>
                  <a:lnTo>
                    <a:pt x="155" y="455"/>
                  </a:lnTo>
                  <a:cubicBezTo>
                    <a:pt x="199" y="499"/>
                    <a:pt x="258" y="521"/>
                    <a:pt x="315" y="521"/>
                  </a:cubicBezTo>
                  <a:cubicBezTo>
                    <a:pt x="374" y="521"/>
                    <a:pt x="433" y="499"/>
                    <a:pt x="477" y="455"/>
                  </a:cubicBezTo>
                  <a:cubicBezTo>
                    <a:pt x="566" y="366"/>
                    <a:pt x="566" y="221"/>
                    <a:pt x="477" y="132"/>
                  </a:cubicBezTo>
                  <a:lnTo>
                    <a:pt x="410" y="67"/>
                  </a:lnTo>
                  <a:cubicBezTo>
                    <a:pt x="367" y="23"/>
                    <a:pt x="308"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4115858" y="1503087"/>
              <a:ext cx="28088" cy="26993"/>
            </a:xfrm>
            <a:custGeom>
              <a:rect b="b" l="l" r="r" t="t"/>
              <a:pathLst>
                <a:path extrusionOk="0" h="1035" w="1077">
                  <a:moveTo>
                    <a:pt x="828" y="1"/>
                  </a:moveTo>
                  <a:cubicBezTo>
                    <a:pt x="770" y="1"/>
                    <a:pt x="711" y="23"/>
                    <a:pt x="667" y="68"/>
                  </a:cubicBezTo>
                  <a:lnTo>
                    <a:pt x="89" y="645"/>
                  </a:lnTo>
                  <a:cubicBezTo>
                    <a:pt x="0" y="734"/>
                    <a:pt x="0" y="879"/>
                    <a:pt x="89" y="966"/>
                  </a:cubicBezTo>
                  <a:cubicBezTo>
                    <a:pt x="133" y="1012"/>
                    <a:pt x="192" y="1034"/>
                    <a:pt x="249" y="1034"/>
                  </a:cubicBezTo>
                  <a:cubicBezTo>
                    <a:pt x="308" y="1034"/>
                    <a:pt x="365" y="1012"/>
                    <a:pt x="410" y="966"/>
                  </a:cubicBezTo>
                  <a:lnTo>
                    <a:pt x="988" y="389"/>
                  </a:lnTo>
                  <a:cubicBezTo>
                    <a:pt x="1077" y="300"/>
                    <a:pt x="1077" y="155"/>
                    <a:pt x="988" y="68"/>
                  </a:cubicBezTo>
                  <a:cubicBezTo>
                    <a:pt x="944" y="23"/>
                    <a:pt x="886" y="1"/>
                    <a:pt x="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3919971" y="1425682"/>
              <a:ext cx="404814" cy="404814"/>
            </a:xfrm>
            <a:custGeom>
              <a:rect b="b" l="l" r="r" t="t"/>
              <a:pathLst>
                <a:path extrusionOk="0" h="15522" w="15522">
                  <a:moveTo>
                    <a:pt x="8132" y="7529"/>
                  </a:moveTo>
                  <a:lnTo>
                    <a:pt x="8132" y="7985"/>
                  </a:lnTo>
                  <a:cubicBezTo>
                    <a:pt x="8132" y="8021"/>
                    <a:pt x="8102" y="8051"/>
                    <a:pt x="8066" y="8051"/>
                  </a:cubicBezTo>
                  <a:lnTo>
                    <a:pt x="7569" y="8051"/>
                  </a:lnTo>
                  <a:cubicBezTo>
                    <a:pt x="7532" y="8051"/>
                    <a:pt x="7502" y="8021"/>
                    <a:pt x="7502" y="7985"/>
                  </a:cubicBezTo>
                  <a:lnTo>
                    <a:pt x="7502" y="7540"/>
                  </a:lnTo>
                  <a:cubicBezTo>
                    <a:pt x="7588" y="7546"/>
                    <a:pt x="7674" y="7549"/>
                    <a:pt x="7760" y="7549"/>
                  </a:cubicBezTo>
                  <a:cubicBezTo>
                    <a:pt x="7885" y="7549"/>
                    <a:pt x="8010" y="7541"/>
                    <a:pt x="8132" y="7529"/>
                  </a:cubicBezTo>
                  <a:close/>
                  <a:moveTo>
                    <a:pt x="9343" y="13220"/>
                  </a:moveTo>
                  <a:cubicBezTo>
                    <a:pt x="9319" y="13323"/>
                    <a:pt x="9306" y="13428"/>
                    <a:pt x="9306" y="13535"/>
                  </a:cubicBezTo>
                  <a:cubicBezTo>
                    <a:pt x="9306" y="13642"/>
                    <a:pt x="9319" y="13748"/>
                    <a:pt x="9343" y="13850"/>
                  </a:cubicBezTo>
                  <a:lnTo>
                    <a:pt x="8677" y="13850"/>
                  </a:lnTo>
                  <a:cubicBezTo>
                    <a:pt x="8641" y="13850"/>
                    <a:pt x="8611" y="13820"/>
                    <a:pt x="8611" y="13784"/>
                  </a:cubicBezTo>
                  <a:lnTo>
                    <a:pt x="8611" y="13286"/>
                  </a:lnTo>
                  <a:cubicBezTo>
                    <a:pt x="8611" y="13250"/>
                    <a:pt x="8641" y="13220"/>
                    <a:pt x="8677" y="13220"/>
                  </a:cubicBezTo>
                  <a:close/>
                  <a:moveTo>
                    <a:pt x="4295" y="10159"/>
                  </a:moveTo>
                  <a:cubicBezTo>
                    <a:pt x="4403" y="10159"/>
                    <a:pt x="4491" y="10246"/>
                    <a:pt x="4491" y="10355"/>
                  </a:cubicBezTo>
                  <a:lnTo>
                    <a:pt x="4491" y="14870"/>
                  </a:lnTo>
                  <a:cubicBezTo>
                    <a:pt x="4491" y="14978"/>
                    <a:pt x="4403" y="15066"/>
                    <a:pt x="4295" y="15066"/>
                  </a:cubicBezTo>
                  <a:lnTo>
                    <a:pt x="2897" y="15066"/>
                  </a:lnTo>
                  <a:cubicBezTo>
                    <a:pt x="2788" y="15066"/>
                    <a:pt x="2701" y="14978"/>
                    <a:pt x="2701" y="14870"/>
                  </a:cubicBezTo>
                  <a:lnTo>
                    <a:pt x="2701" y="10355"/>
                  </a:lnTo>
                  <a:cubicBezTo>
                    <a:pt x="2701" y="10246"/>
                    <a:pt x="2788" y="10159"/>
                    <a:pt x="2897" y="10159"/>
                  </a:cubicBezTo>
                  <a:close/>
                  <a:moveTo>
                    <a:pt x="12413" y="12005"/>
                  </a:moveTo>
                  <a:cubicBezTo>
                    <a:pt x="13142" y="12005"/>
                    <a:pt x="13822" y="12175"/>
                    <a:pt x="14332" y="12486"/>
                  </a:cubicBezTo>
                  <a:cubicBezTo>
                    <a:pt x="14805" y="12775"/>
                    <a:pt x="15066" y="13148"/>
                    <a:pt x="15066" y="13535"/>
                  </a:cubicBezTo>
                  <a:cubicBezTo>
                    <a:pt x="15066" y="13923"/>
                    <a:pt x="14805" y="14295"/>
                    <a:pt x="14332" y="14585"/>
                  </a:cubicBezTo>
                  <a:cubicBezTo>
                    <a:pt x="13822" y="14895"/>
                    <a:pt x="13142" y="15066"/>
                    <a:pt x="12413" y="15066"/>
                  </a:cubicBezTo>
                  <a:cubicBezTo>
                    <a:pt x="11685" y="15066"/>
                    <a:pt x="11005" y="14895"/>
                    <a:pt x="10495" y="14585"/>
                  </a:cubicBezTo>
                  <a:cubicBezTo>
                    <a:pt x="10022" y="14295"/>
                    <a:pt x="9761" y="13923"/>
                    <a:pt x="9761" y="13535"/>
                  </a:cubicBezTo>
                  <a:cubicBezTo>
                    <a:pt x="9761" y="13148"/>
                    <a:pt x="10022" y="12775"/>
                    <a:pt x="10495" y="12486"/>
                  </a:cubicBezTo>
                  <a:cubicBezTo>
                    <a:pt x="11005" y="12175"/>
                    <a:pt x="11685" y="12005"/>
                    <a:pt x="12413" y="12005"/>
                  </a:cubicBezTo>
                  <a:close/>
                  <a:moveTo>
                    <a:pt x="7760" y="0"/>
                  </a:moveTo>
                  <a:cubicBezTo>
                    <a:pt x="5679" y="0"/>
                    <a:pt x="3986" y="1694"/>
                    <a:pt x="3986" y="3774"/>
                  </a:cubicBezTo>
                  <a:cubicBezTo>
                    <a:pt x="3986" y="5611"/>
                    <a:pt x="5307" y="7146"/>
                    <a:pt x="7048" y="7481"/>
                  </a:cubicBezTo>
                  <a:lnTo>
                    <a:pt x="7048" y="7985"/>
                  </a:lnTo>
                  <a:cubicBezTo>
                    <a:pt x="7048" y="8271"/>
                    <a:pt x="7282" y="8505"/>
                    <a:pt x="7569" y="8505"/>
                  </a:cubicBezTo>
                  <a:lnTo>
                    <a:pt x="7590" y="8505"/>
                  </a:lnTo>
                  <a:lnTo>
                    <a:pt x="7590" y="10100"/>
                  </a:lnTo>
                  <a:cubicBezTo>
                    <a:pt x="7590" y="10946"/>
                    <a:pt x="6902" y="11634"/>
                    <a:pt x="6056" y="11634"/>
                  </a:cubicBezTo>
                  <a:lnTo>
                    <a:pt x="4946" y="11634"/>
                  </a:lnTo>
                  <a:lnTo>
                    <a:pt x="4946" y="10355"/>
                  </a:lnTo>
                  <a:cubicBezTo>
                    <a:pt x="4946" y="9996"/>
                    <a:pt x="4654" y="9704"/>
                    <a:pt x="4295" y="9704"/>
                  </a:cubicBezTo>
                  <a:lnTo>
                    <a:pt x="652" y="9704"/>
                  </a:lnTo>
                  <a:cubicBezTo>
                    <a:pt x="293" y="9704"/>
                    <a:pt x="0" y="9996"/>
                    <a:pt x="0" y="10355"/>
                  </a:cubicBezTo>
                  <a:lnTo>
                    <a:pt x="0" y="12671"/>
                  </a:lnTo>
                  <a:cubicBezTo>
                    <a:pt x="0" y="12796"/>
                    <a:pt x="101" y="12899"/>
                    <a:pt x="228" y="12899"/>
                  </a:cubicBezTo>
                  <a:cubicBezTo>
                    <a:pt x="353" y="12899"/>
                    <a:pt x="454" y="12796"/>
                    <a:pt x="454" y="12671"/>
                  </a:cubicBezTo>
                  <a:lnTo>
                    <a:pt x="454" y="10355"/>
                  </a:lnTo>
                  <a:cubicBezTo>
                    <a:pt x="454" y="10246"/>
                    <a:pt x="543" y="10159"/>
                    <a:pt x="652" y="10159"/>
                  </a:cubicBezTo>
                  <a:lnTo>
                    <a:pt x="2276" y="10159"/>
                  </a:lnTo>
                  <a:cubicBezTo>
                    <a:pt x="2256" y="10221"/>
                    <a:pt x="2246" y="10287"/>
                    <a:pt x="2246" y="10355"/>
                  </a:cubicBezTo>
                  <a:lnTo>
                    <a:pt x="2246" y="14868"/>
                  </a:lnTo>
                  <a:cubicBezTo>
                    <a:pt x="2246" y="14938"/>
                    <a:pt x="2256" y="15004"/>
                    <a:pt x="2276" y="15066"/>
                  </a:cubicBezTo>
                  <a:lnTo>
                    <a:pt x="652" y="15066"/>
                  </a:lnTo>
                  <a:cubicBezTo>
                    <a:pt x="543" y="15066"/>
                    <a:pt x="454" y="14978"/>
                    <a:pt x="454" y="14868"/>
                  </a:cubicBezTo>
                  <a:lnTo>
                    <a:pt x="454" y="13763"/>
                  </a:lnTo>
                  <a:cubicBezTo>
                    <a:pt x="454" y="13638"/>
                    <a:pt x="353" y="13535"/>
                    <a:pt x="228" y="13535"/>
                  </a:cubicBezTo>
                  <a:cubicBezTo>
                    <a:pt x="101" y="13535"/>
                    <a:pt x="0" y="13638"/>
                    <a:pt x="0" y="13763"/>
                  </a:cubicBezTo>
                  <a:lnTo>
                    <a:pt x="0" y="14868"/>
                  </a:lnTo>
                  <a:cubicBezTo>
                    <a:pt x="0" y="15229"/>
                    <a:pt x="293" y="15521"/>
                    <a:pt x="652" y="15521"/>
                  </a:cubicBezTo>
                  <a:lnTo>
                    <a:pt x="4295" y="15521"/>
                  </a:lnTo>
                  <a:cubicBezTo>
                    <a:pt x="4654" y="15521"/>
                    <a:pt x="4946" y="15229"/>
                    <a:pt x="4946" y="14868"/>
                  </a:cubicBezTo>
                  <a:lnTo>
                    <a:pt x="4946" y="13763"/>
                  </a:lnTo>
                  <a:lnTo>
                    <a:pt x="8157" y="13763"/>
                  </a:lnTo>
                  <a:lnTo>
                    <a:pt x="8157" y="13784"/>
                  </a:lnTo>
                  <a:cubicBezTo>
                    <a:pt x="8157" y="14070"/>
                    <a:pt x="8390" y="14304"/>
                    <a:pt x="8677" y="14304"/>
                  </a:cubicBezTo>
                  <a:lnTo>
                    <a:pt x="9542" y="14304"/>
                  </a:lnTo>
                  <a:cubicBezTo>
                    <a:pt x="9704" y="14555"/>
                    <a:pt x="9945" y="14781"/>
                    <a:pt x="10259" y="14972"/>
                  </a:cubicBezTo>
                  <a:cubicBezTo>
                    <a:pt x="10838" y="15327"/>
                    <a:pt x="11604" y="15521"/>
                    <a:pt x="12413" y="15521"/>
                  </a:cubicBezTo>
                  <a:cubicBezTo>
                    <a:pt x="13223" y="15521"/>
                    <a:pt x="13989" y="15327"/>
                    <a:pt x="14568" y="14972"/>
                  </a:cubicBezTo>
                  <a:cubicBezTo>
                    <a:pt x="15182" y="14597"/>
                    <a:pt x="15521" y="14087"/>
                    <a:pt x="15521" y="13535"/>
                  </a:cubicBezTo>
                  <a:cubicBezTo>
                    <a:pt x="15521" y="12983"/>
                    <a:pt x="15182" y="12474"/>
                    <a:pt x="14568" y="12098"/>
                  </a:cubicBezTo>
                  <a:cubicBezTo>
                    <a:pt x="13989" y="11744"/>
                    <a:pt x="13223" y="11549"/>
                    <a:pt x="12413" y="11549"/>
                  </a:cubicBezTo>
                  <a:cubicBezTo>
                    <a:pt x="11604" y="11549"/>
                    <a:pt x="10838" y="11744"/>
                    <a:pt x="10259" y="12098"/>
                  </a:cubicBezTo>
                  <a:cubicBezTo>
                    <a:pt x="9945" y="12290"/>
                    <a:pt x="9704" y="12516"/>
                    <a:pt x="9542" y="12766"/>
                  </a:cubicBezTo>
                  <a:lnTo>
                    <a:pt x="8677" y="12766"/>
                  </a:lnTo>
                  <a:cubicBezTo>
                    <a:pt x="8390" y="12766"/>
                    <a:pt x="8157" y="13000"/>
                    <a:pt x="8157" y="13286"/>
                  </a:cubicBezTo>
                  <a:lnTo>
                    <a:pt x="8157" y="13307"/>
                  </a:lnTo>
                  <a:lnTo>
                    <a:pt x="4946" y="13307"/>
                  </a:lnTo>
                  <a:lnTo>
                    <a:pt x="4946" y="12089"/>
                  </a:lnTo>
                  <a:lnTo>
                    <a:pt x="6056" y="12089"/>
                  </a:lnTo>
                  <a:cubicBezTo>
                    <a:pt x="7152" y="12089"/>
                    <a:pt x="8045" y="11198"/>
                    <a:pt x="8045" y="10100"/>
                  </a:cubicBezTo>
                  <a:lnTo>
                    <a:pt x="8045" y="8505"/>
                  </a:lnTo>
                  <a:lnTo>
                    <a:pt x="8066" y="8505"/>
                  </a:lnTo>
                  <a:cubicBezTo>
                    <a:pt x="8353" y="8505"/>
                    <a:pt x="8588" y="8271"/>
                    <a:pt x="8588" y="7985"/>
                  </a:cubicBezTo>
                  <a:lnTo>
                    <a:pt x="8588" y="7457"/>
                  </a:lnTo>
                  <a:cubicBezTo>
                    <a:pt x="10272" y="7078"/>
                    <a:pt x="11534" y="5572"/>
                    <a:pt x="11534" y="3774"/>
                  </a:cubicBezTo>
                  <a:cubicBezTo>
                    <a:pt x="11534" y="3333"/>
                    <a:pt x="11459" y="2901"/>
                    <a:pt x="11310" y="2490"/>
                  </a:cubicBezTo>
                  <a:cubicBezTo>
                    <a:pt x="11277" y="2398"/>
                    <a:pt x="11190" y="2341"/>
                    <a:pt x="11096" y="2341"/>
                  </a:cubicBezTo>
                  <a:cubicBezTo>
                    <a:pt x="11071" y="2341"/>
                    <a:pt x="11044" y="2345"/>
                    <a:pt x="11019" y="2354"/>
                  </a:cubicBezTo>
                  <a:cubicBezTo>
                    <a:pt x="10901" y="2396"/>
                    <a:pt x="10841" y="2527"/>
                    <a:pt x="10883" y="2645"/>
                  </a:cubicBezTo>
                  <a:cubicBezTo>
                    <a:pt x="11013" y="3005"/>
                    <a:pt x="11079" y="3387"/>
                    <a:pt x="11079" y="3774"/>
                  </a:cubicBezTo>
                  <a:cubicBezTo>
                    <a:pt x="11079" y="5605"/>
                    <a:pt x="9591" y="7093"/>
                    <a:pt x="7760" y="7093"/>
                  </a:cubicBezTo>
                  <a:cubicBezTo>
                    <a:pt x="5929" y="7093"/>
                    <a:pt x="4441" y="5605"/>
                    <a:pt x="4441" y="3774"/>
                  </a:cubicBezTo>
                  <a:cubicBezTo>
                    <a:pt x="4441" y="1944"/>
                    <a:pt x="5929" y="454"/>
                    <a:pt x="7760" y="454"/>
                  </a:cubicBezTo>
                  <a:cubicBezTo>
                    <a:pt x="8805" y="454"/>
                    <a:pt x="9769" y="932"/>
                    <a:pt x="10402" y="1764"/>
                  </a:cubicBezTo>
                  <a:cubicBezTo>
                    <a:pt x="10447" y="1823"/>
                    <a:pt x="10515" y="1854"/>
                    <a:pt x="10583" y="1854"/>
                  </a:cubicBezTo>
                  <a:cubicBezTo>
                    <a:pt x="10631" y="1854"/>
                    <a:pt x="10679" y="1838"/>
                    <a:pt x="10720" y="1807"/>
                  </a:cubicBezTo>
                  <a:cubicBezTo>
                    <a:pt x="10821" y="1731"/>
                    <a:pt x="10839" y="1588"/>
                    <a:pt x="10764" y="1488"/>
                  </a:cubicBezTo>
                  <a:cubicBezTo>
                    <a:pt x="10043" y="543"/>
                    <a:pt x="8948" y="0"/>
                    <a:pt x="77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8"/>
          <p:cNvGrpSpPr/>
          <p:nvPr/>
        </p:nvGrpSpPr>
        <p:grpSpPr>
          <a:xfrm>
            <a:off x="726262" y="2070769"/>
            <a:ext cx="404814" cy="404814"/>
            <a:chOff x="3141535" y="1425682"/>
            <a:chExt cx="404814" cy="404814"/>
          </a:xfrm>
        </p:grpSpPr>
        <p:sp>
          <p:nvSpPr>
            <p:cNvPr id="524" name="Google Shape;524;p28"/>
            <p:cNvSpPr/>
            <p:nvPr/>
          </p:nvSpPr>
          <p:spPr>
            <a:xfrm>
              <a:off x="3141535" y="1515293"/>
              <a:ext cx="59332" cy="315203"/>
            </a:xfrm>
            <a:custGeom>
              <a:rect b="b" l="l" r="r" t="t"/>
              <a:pathLst>
                <a:path extrusionOk="0" h="12086" w="2275">
                  <a:moveTo>
                    <a:pt x="1135" y="4996"/>
                  </a:moveTo>
                  <a:cubicBezTo>
                    <a:pt x="1311" y="4996"/>
                    <a:pt x="1453" y="5140"/>
                    <a:pt x="1453" y="5315"/>
                  </a:cubicBezTo>
                  <a:lnTo>
                    <a:pt x="1453" y="5452"/>
                  </a:lnTo>
                  <a:lnTo>
                    <a:pt x="816" y="5452"/>
                  </a:lnTo>
                  <a:lnTo>
                    <a:pt x="816" y="5315"/>
                  </a:lnTo>
                  <a:cubicBezTo>
                    <a:pt x="816" y="5140"/>
                    <a:pt x="960" y="4996"/>
                    <a:pt x="1135" y="4996"/>
                  </a:cubicBezTo>
                  <a:close/>
                  <a:moveTo>
                    <a:pt x="1786" y="5906"/>
                  </a:moveTo>
                  <a:cubicBezTo>
                    <a:pt x="1804" y="5906"/>
                    <a:pt x="1821" y="5922"/>
                    <a:pt x="1821" y="5940"/>
                  </a:cubicBezTo>
                  <a:lnTo>
                    <a:pt x="1821" y="10084"/>
                  </a:lnTo>
                  <a:lnTo>
                    <a:pt x="456" y="10084"/>
                  </a:lnTo>
                  <a:lnTo>
                    <a:pt x="456" y="5940"/>
                  </a:lnTo>
                  <a:cubicBezTo>
                    <a:pt x="456" y="5922"/>
                    <a:pt x="471" y="5906"/>
                    <a:pt x="491" y="5906"/>
                  </a:cubicBezTo>
                  <a:close/>
                  <a:moveTo>
                    <a:pt x="1821" y="10538"/>
                  </a:moveTo>
                  <a:lnTo>
                    <a:pt x="1821" y="11321"/>
                  </a:lnTo>
                  <a:cubicBezTo>
                    <a:pt x="1821" y="11491"/>
                    <a:pt x="1682" y="11630"/>
                    <a:pt x="1512" y="11630"/>
                  </a:cubicBezTo>
                  <a:lnTo>
                    <a:pt x="765" y="11630"/>
                  </a:lnTo>
                  <a:cubicBezTo>
                    <a:pt x="595" y="11630"/>
                    <a:pt x="456" y="11491"/>
                    <a:pt x="456" y="11321"/>
                  </a:cubicBezTo>
                  <a:lnTo>
                    <a:pt x="456" y="10538"/>
                  </a:lnTo>
                  <a:close/>
                  <a:moveTo>
                    <a:pt x="1994" y="1"/>
                  </a:moveTo>
                  <a:cubicBezTo>
                    <a:pt x="1932" y="1"/>
                    <a:pt x="1870" y="26"/>
                    <a:pt x="1825" y="76"/>
                  </a:cubicBezTo>
                  <a:cubicBezTo>
                    <a:pt x="1234" y="727"/>
                    <a:pt x="907" y="1572"/>
                    <a:pt x="907" y="2453"/>
                  </a:cubicBezTo>
                  <a:lnTo>
                    <a:pt x="907" y="4576"/>
                  </a:lnTo>
                  <a:cubicBezTo>
                    <a:pt x="592" y="4674"/>
                    <a:pt x="363" y="4968"/>
                    <a:pt x="363" y="5315"/>
                  </a:cubicBezTo>
                  <a:lnTo>
                    <a:pt x="363" y="5470"/>
                  </a:lnTo>
                  <a:cubicBezTo>
                    <a:pt x="154" y="5526"/>
                    <a:pt x="1" y="5716"/>
                    <a:pt x="1" y="5940"/>
                  </a:cubicBezTo>
                  <a:lnTo>
                    <a:pt x="1" y="11321"/>
                  </a:lnTo>
                  <a:cubicBezTo>
                    <a:pt x="1" y="11743"/>
                    <a:pt x="344" y="12085"/>
                    <a:pt x="765" y="12085"/>
                  </a:cubicBezTo>
                  <a:lnTo>
                    <a:pt x="1512" y="12085"/>
                  </a:lnTo>
                  <a:cubicBezTo>
                    <a:pt x="1932" y="12085"/>
                    <a:pt x="2275" y="11741"/>
                    <a:pt x="2275" y="11321"/>
                  </a:cubicBezTo>
                  <a:lnTo>
                    <a:pt x="2275" y="5940"/>
                  </a:lnTo>
                  <a:cubicBezTo>
                    <a:pt x="2275" y="5713"/>
                    <a:pt x="2119" y="5523"/>
                    <a:pt x="1908" y="5467"/>
                  </a:cubicBezTo>
                  <a:lnTo>
                    <a:pt x="1908" y="5315"/>
                  </a:lnTo>
                  <a:cubicBezTo>
                    <a:pt x="1908" y="4968"/>
                    <a:pt x="1677" y="4674"/>
                    <a:pt x="1362" y="4576"/>
                  </a:cubicBezTo>
                  <a:lnTo>
                    <a:pt x="1362" y="2453"/>
                  </a:lnTo>
                  <a:cubicBezTo>
                    <a:pt x="1362" y="1685"/>
                    <a:pt x="1646" y="949"/>
                    <a:pt x="2161" y="381"/>
                  </a:cubicBezTo>
                  <a:cubicBezTo>
                    <a:pt x="2246" y="289"/>
                    <a:pt x="2240" y="144"/>
                    <a:pt x="2146" y="59"/>
                  </a:cubicBezTo>
                  <a:cubicBezTo>
                    <a:pt x="2103" y="20"/>
                    <a:pt x="2048" y="1"/>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3208404" y="1425682"/>
              <a:ext cx="337945" cy="330329"/>
            </a:xfrm>
            <a:custGeom>
              <a:rect b="b" l="l" r="r" t="t"/>
              <a:pathLst>
                <a:path extrusionOk="0" h="12666" w="12958">
                  <a:moveTo>
                    <a:pt x="12195" y="456"/>
                  </a:moveTo>
                  <a:cubicBezTo>
                    <a:pt x="12365" y="456"/>
                    <a:pt x="12504" y="593"/>
                    <a:pt x="12504" y="763"/>
                  </a:cubicBezTo>
                  <a:lnTo>
                    <a:pt x="12504" y="1546"/>
                  </a:lnTo>
                  <a:lnTo>
                    <a:pt x="11139" y="1546"/>
                  </a:lnTo>
                  <a:lnTo>
                    <a:pt x="11139" y="763"/>
                  </a:lnTo>
                  <a:cubicBezTo>
                    <a:pt x="11139" y="593"/>
                    <a:pt x="11278" y="456"/>
                    <a:pt x="11448" y="456"/>
                  </a:cubicBezTo>
                  <a:close/>
                  <a:moveTo>
                    <a:pt x="12136" y="6633"/>
                  </a:moveTo>
                  <a:lnTo>
                    <a:pt x="12136" y="6769"/>
                  </a:lnTo>
                  <a:cubicBezTo>
                    <a:pt x="12136" y="6946"/>
                    <a:pt x="11994" y="7087"/>
                    <a:pt x="11818" y="7087"/>
                  </a:cubicBezTo>
                  <a:cubicBezTo>
                    <a:pt x="11643" y="7087"/>
                    <a:pt x="11499" y="6946"/>
                    <a:pt x="11499" y="6769"/>
                  </a:cubicBezTo>
                  <a:lnTo>
                    <a:pt x="11499" y="6633"/>
                  </a:lnTo>
                  <a:close/>
                  <a:moveTo>
                    <a:pt x="11448" y="0"/>
                  </a:moveTo>
                  <a:cubicBezTo>
                    <a:pt x="11027" y="0"/>
                    <a:pt x="10685" y="342"/>
                    <a:pt x="10685" y="763"/>
                  </a:cubicBezTo>
                  <a:lnTo>
                    <a:pt x="10685" y="6145"/>
                  </a:lnTo>
                  <a:cubicBezTo>
                    <a:pt x="10685" y="6370"/>
                    <a:pt x="10837" y="6560"/>
                    <a:pt x="11046" y="6615"/>
                  </a:cubicBezTo>
                  <a:lnTo>
                    <a:pt x="11046" y="6769"/>
                  </a:lnTo>
                  <a:cubicBezTo>
                    <a:pt x="11046" y="7117"/>
                    <a:pt x="11275" y="7412"/>
                    <a:pt x="11590" y="7508"/>
                  </a:cubicBezTo>
                  <a:lnTo>
                    <a:pt x="11590" y="9128"/>
                  </a:lnTo>
                  <a:cubicBezTo>
                    <a:pt x="11590" y="10827"/>
                    <a:pt x="10207" y="12210"/>
                    <a:pt x="8508" y="12210"/>
                  </a:cubicBezTo>
                  <a:cubicBezTo>
                    <a:pt x="6808" y="12210"/>
                    <a:pt x="5426" y="10827"/>
                    <a:pt x="5426" y="9128"/>
                  </a:cubicBezTo>
                  <a:lnTo>
                    <a:pt x="5426" y="5889"/>
                  </a:lnTo>
                  <a:cubicBezTo>
                    <a:pt x="5426" y="3939"/>
                    <a:pt x="3838" y="2351"/>
                    <a:pt x="1888" y="2351"/>
                  </a:cubicBezTo>
                  <a:lnTo>
                    <a:pt x="1880" y="2351"/>
                  </a:lnTo>
                  <a:cubicBezTo>
                    <a:pt x="1274" y="2351"/>
                    <a:pt x="676" y="2508"/>
                    <a:pt x="149" y="2803"/>
                  </a:cubicBezTo>
                  <a:cubicBezTo>
                    <a:pt x="39" y="2865"/>
                    <a:pt x="0" y="3004"/>
                    <a:pt x="62" y="3114"/>
                  </a:cubicBezTo>
                  <a:cubicBezTo>
                    <a:pt x="104" y="3188"/>
                    <a:pt x="181" y="3229"/>
                    <a:pt x="261" y="3229"/>
                  </a:cubicBezTo>
                  <a:cubicBezTo>
                    <a:pt x="299" y="3229"/>
                    <a:pt x="337" y="3220"/>
                    <a:pt x="373" y="3200"/>
                  </a:cubicBezTo>
                  <a:cubicBezTo>
                    <a:pt x="829" y="2942"/>
                    <a:pt x="1353" y="2806"/>
                    <a:pt x="1880" y="2806"/>
                  </a:cubicBezTo>
                  <a:lnTo>
                    <a:pt x="1888" y="2806"/>
                  </a:lnTo>
                  <a:cubicBezTo>
                    <a:pt x="3587" y="2806"/>
                    <a:pt x="4970" y="4189"/>
                    <a:pt x="4970" y="5889"/>
                  </a:cubicBezTo>
                  <a:lnTo>
                    <a:pt x="4970" y="9128"/>
                  </a:lnTo>
                  <a:cubicBezTo>
                    <a:pt x="4970" y="11079"/>
                    <a:pt x="6556" y="12665"/>
                    <a:pt x="8508" y="12665"/>
                  </a:cubicBezTo>
                  <a:cubicBezTo>
                    <a:pt x="10459" y="12665"/>
                    <a:pt x="12045" y="11079"/>
                    <a:pt x="12045" y="9128"/>
                  </a:cubicBezTo>
                  <a:lnTo>
                    <a:pt x="12045" y="7508"/>
                  </a:lnTo>
                  <a:cubicBezTo>
                    <a:pt x="12360" y="7412"/>
                    <a:pt x="12591" y="7117"/>
                    <a:pt x="12591" y="6769"/>
                  </a:cubicBezTo>
                  <a:lnTo>
                    <a:pt x="12591" y="6617"/>
                  </a:lnTo>
                  <a:cubicBezTo>
                    <a:pt x="12802" y="6563"/>
                    <a:pt x="12958" y="6371"/>
                    <a:pt x="12958" y="6145"/>
                  </a:cubicBezTo>
                  <a:lnTo>
                    <a:pt x="12958" y="4224"/>
                  </a:lnTo>
                  <a:cubicBezTo>
                    <a:pt x="12958" y="4099"/>
                    <a:pt x="12857" y="3996"/>
                    <a:pt x="12730" y="3996"/>
                  </a:cubicBezTo>
                  <a:cubicBezTo>
                    <a:pt x="12605" y="3996"/>
                    <a:pt x="12504" y="4099"/>
                    <a:pt x="12504" y="4224"/>
                  </a:cubicBezTo>
                  <a:lnTo>
                    <a:pt x="12504" y="6145"/>
                  </a:lnTo>
                  <a:cubicBezTo>
                    <a:pt x="12504" y="6163"/>
                    <a:pt x="12487" y="6178"/>
                    <a:pt x="12469" y="6178"/>
                  </a:cubicBezTo>
                  <a:lnTo>
                    <a:pt x="11174" y="6178"/>
                  </a:lnTo>
                  <a:cubicBezTo>
                    <a:pt x="11154" y="6178"/>
                    <a:pt x="11139" y="6163"/>
                    <a:pt x="11139" y="6145"/>
                  </a:cubicBezTo>
                  <a:lnTo>
                    <a:pt x="11139" y="2001"/>
                  </a:lnTo>
                  <a:lnTo>
                    <a:pt x="12504" y="2001"/>
                  </a:lnTo>
                  <a:lnTo>
                    <a:pt x="12504" y="3132"/>
                  </a:lnTo>
                  <a:cubicBezTo>
                    <a:pt x="12504" y="3259"/>
                    <a:pt x="12605" y="3360"/>
                    <a:pt x="12731" y="3360"/>
                  </a:cubicBezTo>
                  <a:cubicBezTo>
                    <a:pt x="12857" y="3360"/>
                    <a:pt x="12958" y="3259"/>
                    <a:pt x="12958" y="3132"/>
                  </a:cubicBezTo>
                  <a:lnTo>
                    <a:pt x="12958" y="763"/>
                  </a:lnTo>
                  <a:cubicBezTo>
                    <a:pt x="12958" y="342"/>
                    <a:pt x="12615" y="0"/>
                    <a:pt x="12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8"/>
          <p:cNvSpPr txBox="1"/>
          <p:nvPr>
            <p:ph idx="2" type="subTitle"/>
          </p:nvPr>
        </p:nvSpPr>
        <p:spPr>
          <a:xfrm>
            <a:off x="1264650" y="2034575"/>
            <a:ext cx="48180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Disease Awareness and </a:t>
            </a:r>
            <a:r>
              <a:rPr b="1" lang="en" sz="1700"/>
              <a:t>Surveillance</a:t>
            </a:r>
            <a:endParaRPr b="1" sz="1700"/>
          </a:p>
        </p:txBody>
      </p:sp>
      <p:sp>
        <p:nvSpPr>
          <p:cNvPr id="527" name="Google Shape;527;p28"/>
          <p:cNvSpPr txBox="1"/>
          <p:nvPr>
            <p:ph idx="2" type="subTitle"/>
          </p:nvPr>
        </p:nvSpPr>
        <p:spPr>
          <a:xfrm>
            <a:off x="1264650" y="2788650"/>
            <a:ext cx="45771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Disease Prediction with One’s Physical Facts with Medication</a:t>
            </a:r>
            <a:endParaRPr b="1" sz="1700"/>
          </a:p>
        </p:txBody>
      </p:sp>
      <p:sp>
        <p:nvSpPr>
          <p:cNvPr id="528" name="Google Shape;528;p28"/>
          <p:cNvSpPr txBox="1"/>
          <p:nvPr>
            <p:ph idx="2" type="subTitle"/>
          </p:nvPr>
        </p:nvSpPr>
        <p:spPr>
          <a:xfrm>
            <a:off x="1264650" y="3757651"/>
            <a:ext cx="33735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Health Policy Development</a:t>
            </a:r>
            <a:endParaRPr b="1" sz="1700"/>
          </a:p>
        </p:txBody>
      </p:sp>
      <p:pic>
        <p:nvPicPr>
          <p:cNvPr id="529" name="Google Shape;529;p28"/>
          <p:cNvPicPr preferRelativeResize="0"/>
          <p:nvPr/>
        </p:nvPicPr>
        <p:blipFill>
          <a:blip r:embed="rId3">
            <a:alphaModFix/>
          </a:blip>
          <a:stretch>
            <a:fillRect/>
          </a:stretch>
        </p:blipFill>
        <p:spPr>
          <a:xfrm>
            <a:off x="5981175" y="1955475"/>
            <a:ext cx="2997451" cy="21068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9"/>
          <p:cNvSpPr txBox="1"/>
          <p:nvPr>
            <p:ph type="title"/>
          </p:nvPr>
        </p:nvSpPr>
        <p:spPr>
          <a:xfrm>
            <a:off x="2803175" y="1881000"/>
            <a:ext cx="5082000" cy="13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Data Overview</a:t>
            </a:r>
            <a:endParaRPr sz="6600"/>
          </a:p>
        </p:txBody>
      </p:sp>
      <p:sp>
        <p:nvSpPr>
          <p:cNvPr id="535" name="Google Shape;535;p29"/>
          <p:cNvSpPr txBox="1"/>
          <p:nvPr>
            <p:ph idx="2" type="title"/>
          </p:nvPr>
        </p:nvSpPr>
        <p:spPr>
          <a:xfrm>
            <a:off x="1438775" y="2150850"/>
            <a:ext cx="1364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36" name="Google Shape;536;p29"/>
          <p:cNvGrpSpPr/>
          <p:nvPr/>
        </p:nvGrpSpPr>
        <p:grpSpPr>
          <a:xfrm>
            <a:off x="6821625" y="3242738"/>
            <a:ext cx="1364450" cy="1502825"/>
            <a:chOff x="5831975" y="1871463"/>
            <a:chExt cx="1364450" cy="1502825"/>
          </a:xfrm>
        </p:grpSpPr>
        <p:sp>
          <p:nvSpPr>
            <p:cNvPr id="537" name="Google Shape;537;p29"/>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9"/>
          <p:cNvGrpSpPr/>
          <p:nvPr/>
        </p:nvGrpSpPr>
        <p:grpSpPr>
          <a:xfrm rot="8470426">
            <a:off x="352156" y="1010256"/>
            <a:ext cx="1333134" cy="208638"/>
            <a:chOff x="5937675" y="1445388"/>
            <a:chExt cx="1333050" cy="208625"/>
          </a:xfrm>
        </p:grpSpPr>
        <p:sp>
          <p:nvSpPr>
            <p:cNvPr id="573" name="Google Shape;573;p29"/>
            <p:cNvSpPr/>
            <p:nvPr/>
          </p:nvSpPr>
          <p:spPr>
            <a:xfrm>
              <a:off x="7114000" y="1528663"/>
              <a:ext cx="156725" cy="43300"/>
            </a:xfrm>
            <a:custGeom>
              <a:rect b="b" l="l" r="r" t="t"/>
              <a:pathLst>
                <a:path extrusionOk="0" h="1732" w="6269">
                  <a:moveTo>
                    <a:pt x="704" y="1"/>
                  </a:moveTo>
                  <a:cubicBezTo>
                    <a:pt x="316" y="1"/>
                    <a:pt x="2" y="387"/>
                    <a:pt x="1" y="864"/>
                  </a:cubicBezTo>
                  <a:cubicBezTo>
                    <a:pt x="1" y="1341"/>
                    <a:pt x="314" y="1728"/>
                    <a:pt x="702" y="1729"/>
                  </a:cubicBezTo>
                  <a:lnTo>
                    <a:pt x="5567" y="1732"/>
                  </a:lnTo>
                  <a:cubicBezTo>
                    <a:pt x="5568" y="1732"/>
                    <a:pt x="5568" y="1732"/>
                    <a:pt x="5569" y="1732"/>
                  </a:cubicBezTo>
                  <a:cubicBezTo>
                    <a:pt x="5955" y="1732"/>
                    <a:pt x="6267" y="1345"/>
                    <a:pt x="6269" y="869"/>
                  </a:cubicBezTo>
                  <a:cubicBezTo>
                    <a:pt x="6269" y="391"/>
                    <a:pt x="5955" y="4"/>
                    <a:pt x="5568" y="4"/>
                  </a:cubicBezTo>
                  <a:lnTo>
                    <a:pt x="7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7114000" y="1548613"/>
              <a:ext cx="156725" cy="19250"/>
            </a:xfrm>
            <a:custGeom>
              <a:rect b="b" l="l" r="r" t="t"/>
              <a:pathLst>
                <a:path extrusionOk="0" h="770" w="6269">
                  <a:moveTo>
                    <a:pt x="6" y="0"/>
                  </a:moveTo>
                  <a:lnTo>
                    <a:pt x="1" y="66"/>
                  </a:lnTo>
                  <a:cubicBezTo>
                    <a:pt x="1" y="355"/>
                    <a:pt x="117" y="608"/>
                    <a:pt x="294" y="766"/>
                  </a:cubicBezTo>
                  <a:lnTo>
                    <a:pt x="5975" y="770"/>
                  </a:lnTo>
                  <a:cubicBezTo>
                    <a:pt x="6152" y="614"/>
                    <a:pt x="6269" y="359"/>
                    <a:pt x="6269" y="71"/>
                  </a:cubicBezTo>
                  <a:lnTo>
                    <a:pt x="6263" y="5"/>
                  </a:lnTo>
                  <a:lnTo>
                    <a:pt x="6"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5937675" y="1445388"/>
              <a:ext cx="1230450" cy="208625"/>
            </a:xfrm>
            <a:custGeom>
              <a:rect b="b" l="l" r="r" t="t"/>
              <a:pathLst>
                <a:path extrusionOk="0" h="8345" w="49218">
                  <a:moveTo>
                    <a:pt x="1294" y="1"/>
                  </a:moveTo>
                  <a:cubicBezTo>
                    <a:pt x="582" y="1"/>
                    <a:pt x="5" y="577"/>
                    <a:pt x="5" y="1288"/>
                  </a:cubicBezTo>
                  <a:lnTo>
                    <a:pt x="2" y="7035"/>
                  </a:lnTo>
                  <a:cubicBezTo>
                    <a:pt x="0" y="7745"/>
                    <a:pt x="577" y="8324"/>
                    <a:pt x="1290" y="8324"/>
                  </a:cubicBezTo>
                  <a:lnTo>
                    <a:pt x="29162" y="8345"/>
                  </a:lnTo>
                  <a:cubicBezTo>
                    <a:pt x="29162" y="8345"/>
                    <a:pt x="29162" y="8345"/>
                    <a:pt x="29162" y="8345"/>
                  </a:cubicBezTo>
                  <a:cubicBezTo>
                    <a:pt x="29882" y="8345"/>
                    <a:pt x="49216" y="5265"/>
                    <a:pt x="49216" y="5052"/>
                  </a:cubicBezTo>
                  <a:lnTo>
                    <a:pt x="49218" y="3343"/>
                  </a:lnTo>
                  <a:cubicBezTo>
                    <a:pt x="49218" y="3132"/>
                    <a:pt x="29880" y="21"/>
                    <a:pt x="29168" y="21"/>
                  </a:cubicBezTo>
                  <a:lnTo>
                    <a:pt x="1296" y="1"/>
                  </a:lnTo>
                  <a:cubicBezTo>
                    <a:pt x="1295" y="1"/>
                    <a:pt x="1295" y="1"/>
                    <a:pt x="12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6069750" y="1477563"/>
              <a:ext cx="590325" cy="140875"/>
            </a:xfrm>
            <a:custGeom>
              <a:rect b="b" l="l" r="r" t="t"/>
              <a:pathLst>
                <a:path extrusionOk="0" h="5635" w="23613">
                  <a:moveTo>
                    <a:pt x="1291" y="1"/>
                  </a:moveTo>
                  <a:cubicBezTo>
                    <a:pt x="581" y="1"/>
                    <a:pt x="4" y="578"/>
                    <a:pt x="3" y="1288"/>
                  </a:cubicBezTo>
                  <a:lnTo>
                    <a:pt x="2" y="4329"/>
                  </a:lnTo>
                  <a:cubicBezTo>
                    <a:pt x="1" y="5041"/>
                    <a:pt x="578" y="5618"/>
                    <a:pt x="1289" y="5620"/>
                  </a:cubicBezTo>
                  <a:lnTo>
                    <a:pt x="22319" y="5635"/>
                  </a:lnTo>
                  <a:cubicBezTo>
                    <a:pt x="23031" y="5635"/>
                    <a:pt x="23609" y="5059"/>
                    <a:pt x="23610" y="4347"/>
                  </a:cubicBezTo>
                  <a:lnTo>
                    <a:pt x="23611" y="1307"/>
                  </a:lnTo>
                  <a:cubicBezTo>
                    <a:pt x="23612" y="594"/>
                    <a:pt x="23035" y="18"/>
                    <a:pt x="22323" y="16"/>
                  </a:cubicBezTo>
                  <a:lnTo>
                    <a:pt x="1294" y="1"/>
                  </a:lnTo>
                  <a:cubicBezTo>
                    <a:pt x="1293" y="1"/>
                    <a:pt x="1292" y="1"/>
                    <a:pt x="1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6109250" y="1505338"/>
              <a:ext cx="86775" cy="86725"/>
            </a:xfrm>
            <a:custGeom>
              <a:rect b="b" l="l" r="r" t="t"/>
              <a:pathLst>
                <a:path extrusionOk="0" h="3469" w="3471">
                  <a:moveTo>
                    <a:pt x="1737" y="0"/>
                  </a:moveTo>
                  <a:cubicBezTo>
                    <a:pt x="779" y="0"/>
                    <a:pt x="3" y="776"/>
                    <a:pt x="2" y="1734"/>
                  </a:cubicBezTo>
                  <a:cubicBezTo>
                    <a:pt x="1" y="2692"/>
                    <a:pt x="778" y="3469"/>
                    <a:pt x="1736" y="3469"/>
                  </a:cubicBezTo>
                  <a:cubicBezTo>
                    <a:pt x="1736" y="3469"/>
                    <a:pt x="1737" y="3469"/>
                    <a:pt x="1738" y="3469"/>
                  </a:cubicBezTo>
                  <a:cubicBezTo>
                    <a:pt x="2695" y="3469"/>
                    <a:pt x="3469" y="2693"/>
                    <a:pt x="3471" y="1736"/>
                  </a:cubicBezTo>
                  <a:cubicBezTo>
                    <a:pt x="3471" y="779"/>
                    <a:pt x="2695" y="1"/>
                    <a:pt x="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6236850" y="1505413"/>
              <a:ext cx="359050" cy="83500"/>
            </a:xfrm>
            <a:custGeom>
              <a:rect b="b" l="l" r="r" t="t"/>
              <a:pathLst>
                <a:path extrusionOk="0" h="3340" w="14362">
                  <a:moveTo>
                    <a:pt x="1293" y="1"/>
                  </a:moveTo>
                  <a:cubicBezTo>
                    <a:pt x="579" y="1"/>
                    <a:pt x="3" y="577"/>
                    <a:pt x="2" y="1289"/>
                  </a:cubicBezTo>
                  <a:lnTo>
                    <a:pt x="2" y="2041"/>
                  </a:lnTo>
                  <a:cubicBezTo>
                    <a:pt x="1" y="2753"/>
                    <a:pt x="577" y="3330"/>
                    <a:pt x="1289" y="3331"/>
                  </a:cubicBezTo>
                  <a:lnTo>
                    <a:pt x="13070" y="3339"/>
                  </a:lnTo>
                  <a:cubicBezTo>
                    <a:pt x="13071" y="3339"/>
                    <a:pt x="13072" y="3339"/>
                    <a:pt x="13073" y="3339"/>
                  </a:cubicBezTo>
                  <a:cubicBezTo>
                    <a:pt x="13782" y="3339"/>
                    <a:pt x="14358" y="2763"/>
                    <a:pt x="14360" y="2051"/>
                  </a:cubicBezTo>
                  <a:lnTo>
                    <a:pt x="14360" y="1301"/>
                  </a:lnTo>
                  <a:cubicBezTo>
                    <a:pt x="14361" y="589"/>
                    <a:pt x="13785" y="11"/>
                    <a:pt x="13072" y="10"/>
                  </a:cubicBezTo>
                  <a:lnTo>
                    <a:pt x="12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6237275" y="1522538"/>
              <a:ext cx="358575" cy="66375"/>
            </a:xfrm>
            <a:custGeom>
              <a:rect b="b" l="l" r="r" t="t"/>
              <a:pathLst>
                <a:path extrusionOk="0" h="2655" w="14343">
                  <a:moveTo>
                    <a:pt x="14188" y="1"/>
                  </a:moveTo>
                  <a:lnTo>
                    <a:pt x="14188" y="1"/>
                  </a:lnTo>
                  <a:cubicBezTo>
                    <a:pt x="14198" y="65"/>
                    <a:pt x="14204" y="130"/>
                    <a:pt x="14204" y="199"/>
                  </a:cubicBezTo>
                  <a:lnTo>
                    <a:pt x="14204" y="950"/>
                  </a:lnTo>
                  <a:cubicBezTo>
                    <a:pt x="14203" y="1662"/>
                    <a:pt x="13626" y="2239"/>
                    <a:pt x="12914" y="2239"/>
                  </a:cubicBezTo>
                  <a:lnTo>
                    <a:pt x="1135" y="2229"/>
                  </a:lnTo>
                  <a:cubicBezTo>
                    <a:pt x="644" y="2229"/>
                    <a:pt x="219" y="1956"/>
                    <a:pt x="0" y="1554"/>
                  </a:cubicBezTo>
                  <a:lnTo>
                    <a:pt x="0" y="1554"/>
                  </a:lnTo>
                  <a:cubicBezTo>
                    <a:pt x="96" y="2171"/>
                    <a:pt x="628" y="2645"/>
                    <a:pt x="1272" y="2645"/>
                  </a:cubicBezTo>
                  <a:lnTo>
                    <a:pt x="13052" y="2654"/>
                  </a:lnTo>
                  <a:cubicBezTo>
                    <a:pt x="13053" y="2654"/>
                    <a:pt x="13054" y="2654"/>
                    <a:pt x="13054" y="2654"/>
                  </a:cubicBezTo>
                  <a:cubicBezTo>
                    <a:pt x="13765" y="2654"/>
                    <a:pt x="14341" y="2077"/>
                    <a:pt x="14343" y="1366"/>
                  </a:cubicBezTo>
                  <a:lnTo>
                    <a:pt x="14343" y="616"/>
                  </a:lnTo>
                  <a:cubicBezTo>
                    <a:pt x="14343" y="393"/>
                    <a:pt x="14286" y="183"/>
                    <a:pt x="14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5944900" y="1461238"/>
              <a:ext cx="1215975" cy="188200"/>
            </a:xfrm>
            <a:custGeom>
              <a:rect b="b" l="l" r="r" t="t"/>
              <a:pathLst>
                <a:path extrusionOk="0" h="7528" w="48639">
                  <a:moveTo>
                    <a:pt x="134" y="1"/>
                  </a:moveTo>
                  <a:cubicBezTo>
                    <a:pt x="53" y="169"/>
                    <a:pt x="6" y="354"/>
                    <a:pt x="6" y="554"/>
                  </a:cubicBezTo>
                  <a:lnTo>
                    <a:pt x="1" y="6232"/>
                  </a:lnTo>
                  <a:cubicBezTo>
                    <a:pt x="1" y="6936"/>
                    <a:pt x="571" y="7506"/>
                    <a:pt x="1275" y="7507"/>
                  </a:cubicBezTo>
                  <a:lnTo>
                    <a:pt x="28819" y="7527"/>
                  </a:lnTo>
                  <a:cubicBezTo>
                    <a:pt x="29523" y="7527"/>
                    <a:pt x="48638" y="4453"/>
                    <a:pt x="48638" y="4243"/>
                  </a:cubicBezTo>
                  <a:lnTo>
                    <a:pt x="48638" y="4138"/>
                  </a:lnTo>
                  <a:cubicBezTo>
                    <a:pt x="44452" y="4958"/>
                    <a:pt x="30379" y="6568"/>
                    <a:pt x="29779" y="6568"/>
                  </a:cubicBezTo>
                  <a:lnTo>
                    <a:pt x="2235" y="6548"/>
                  </a:lnTo>
                  <a:cubicBezTo>
                    <a:pt x="1531" y="6548"/>
                    <a:pt x="889" y="5977"/>
                    <a:pt x="800" y="5273"/>
                  </a:cubicBezTo>
                  <a:lnTo>
                    <a:pt x="134"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5967825" y="1450513"/>
              <a:ext cx="1193075" cy="86175"/>
            </a:xfrm>
            <a:custGeom>
              <a:rect b="b" l="l" r="r" t="t"/>
              <a:pathLst>
                <a:path extrusionOk="0" h="3447" w="47723">
                  <a:moveTo>
                    <a:pt x="1" y="1"/>
                  </a:moveTo>
                  <a:lnTo>
                    <a:pt x="28867" y="982"/>
                  </a:lnTo>
                  <a:cubicBezTo>
                    <a:pt x="29465" y="982"/>
                    <a:pt x="43538" y="2619"/>
                    <a:pt x="47722" y="3447"/>
                  </a:cubicBezTo>
                  <a:lnTo>
                    <a:pt x="47722" y="3340"/>
                  </a:lnTo>
                  <a:cubicBezTo>
                    <a:pt x="47722" y="3132"/>
                    <a:pt x="28611" y="21"/>
                    <a:pt x="27908" y="21"/>
                  </a:cubicBezTo>
                  <a:lnTo>
                    <a:pt x="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6117350" y="1513413"/>
              <a:ext cx="70575" cy="70550"/>
            </a:xfrm>
            <a:custGeom>
              <a:rect b="b" l="l" r="r" t="t"/>
              <a:pathLst>
                <a:path extrusionOk="0" h="2822" w="2823">
                  <a:moveTo>
                    <a:pt x="1413" y="1"/>
                  </a:moveTo>
                  <a:cubicBezTo>
                    <a:pt x="634" y="1"/>
                    <a:pt x="2" y="632"/>
                    <a:pt x="2" y="1411"/>
                  </a:cubicBezTo>
                  <a:cubicBezTo>
                    <a:pt x="1" y="2189"/>
                    <a:pt x="632" y="2822"/>
                    <a:pt x="1412" y="2822"/>
                  </a:cubicBezTo>
                  <a:cubicBezTo>
                    <a:pt x="1412" y="2822"/>
                    <a:pt x="1413" y="2822"/>
                    <a:pt x="1414" y="2822"/>
                  </a:cubicBezTo>
                  <a:cubicBezTo>
                    <a:pt x="2191" y="2822"/>
                    <a:pt x="2823" y="2191"/>
                    <a:pt x="2823" y="1413"/>
                  </a:cubicBezTo>
                  <a:cubicBezTo>
                    <a:pt x="2823" y="634"/>
                    <a:pt x="2191" y="2"/>
                    <a:pt x="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6262100" y="1520338"/>
              <a:ext cx="35400" cy="49650"/>
            </a:xfrm>
            <a:custGeom>
              <a:rect b="b" l="l" r="r" t="t"/>
              <a:pathLst>
                <a:path extrusionOk="0" h="1986" w="1416">
                  <a:moveTo>
                    <a:pt x="1053" y="148"/>
                  </a:moveTo>
                  <a:cubicBezTo>
                    <a:pt x="1160" y="148"/>
                    <a:pt x="1247" y="245"/>
                    <a:pt x="1247" y="366"/>
                  </a:cubicBezTo>
                  <a:lnTo>
                    <a:pt x="1245" y="1622"/>
                  </a:lnTo>
                  <a:cubicBezTo>
                    <a:pt x="1245" y="1741"/>
                    <a:pt x="1158" y="1837"/>
                    <a:pt x="1052" y="1837"/>
                  </a:cubicBezTo>
                  <a:lnTo>
                    <a:pt x="362" y="1837"/>
                  </a:lnTo>
                  <a:cubicBezTo>
                    <a:pt x="256" y="1837"/>
                    <a:pt x="169" y="1739"/>
                    <a:pt x="169" y="1620"/>
                  </a:cubicBezTo>
                  <a:lnTo>
                    <a:pt x="170" y="364"/>
                  </a:lnTo>
                  <a:cubicBezTo>
                    <a:pt x="170" y="244"/>
                    <a:pt x="257" y="148"/>
                    <a:pt x="363" y="148"/>
                  </a:cubicBezTo>
                  <a:close/>
                  <a:moveTo>
                    <a:pt x="256" y="1"/>
                  </a:moveTo>
                  <a:cubicBezTo>
                    <a:pt x="115" y="1"/>
                    <a:pt x="1" y="113"/>
                    <a:pt x="1" y="254"/>
                  </a:cubicBezTo>
                  <a:lnTo>
                    <a:pt x="1" y="1730"/>
                  </a:lnTo>
                  <a:cubicBezTo>
                    <a:pt x="1" y="1870"/>
                    <a:pt x="114" y="1984"/>
                    <a:pt x="254" y="1984"/>
                  </a:cubicBezTo>
                  <a:lnTo>
                    <a:pt x="1161" y="1985"/>
                  </a:lnTo>
                  <a:cubicBezTo>
                    <a:pt x="1301" y="1985"/>
                    <a:pt x="1415" y="1871"/>
                    <a:pt x="1415" y="1732"/>
                  </a:cubicBezTo>
                  <a:lnTo>
                    <a:pt x="1416" y="255"/>
                  </a:lnTo>
                  <a:cubicBezTo>
                    <a:pt x="1416" y="115"/>
                    <a:pt x="1302" y="1"/>
                    <a:pt x="1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6627800" y="1586313"/>
              <a:ext cx="32200" cy="32125"/>
            </a:xfrm>
            <a:custGeom>
              <a:rect b="b" l="l" r="r" t="t"/>
              <a:pathLst>
                <a:path extrusionOk="0" h="1285" w="1288">
                  <a:moveTo>
                    <a:pt x="1288" y="0"/>
                  </a:moveTo>
                  <a:cubicBezTo>
                    <a:pt x="1285" y="709"/>
                    <a:pt x="709" y="1284"/>
                    <a:pt x="1" y="1285"/>
                  </a:cubicBezTo>
                  <a:cubicBezTo>
                    <a:pt x="710" y="1284"/>
                    <a:pt x="1285" y="709"/>
                    <a:pt x="1288"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6069750" y="1552713"/>
              <a:ext cx="590250" cy="65725"/>
            </a:xfrm>
            <a:custGeom>
              <a:rect b="b" l="l" r="r" t="t"/>
              <a:pathLst>
                <a:path extrusionOk="0" h="2629" w="23610">
                  <a:moveTo>
                    <a:pt x="2" y="0"/>
                  </a:moveTo>
                  <a:lnTo>
                    <a:pt x="2" y="1323"/>
                  </a:lnTo>
                  <a:cubicBezTo>
                    <a:pt x="1" y="2035"/>
                    <a:pt x="578" y="2612"/>
                    <a:pt x="1289" y="2614"/>
                  </a:cubicBezTo>
                  <a:lnTo>
                    <a:pt x="22319" y="2629"/>
                  </a:lnTo>
                  <a:lnTo>
                    <a:pt x="22323" y="2629"/>
                  </a:lnTo>
                  <a:cubicBezTo>
                    <a:pt x="23032" y="2628"/>
                    <a:pt x="23609" y="2051"/>
                    <a:pt x="23610" y="1341"/>
                  </a:cubicBezTo>
                  <a:lnTo>
                    <a:pt x="23610" y="18"/>
                  </a:lnTo>
                  <a:lnTo>
                    <a:pt x="21044" y="17"/>
                  </a:lnTo>
                  <a:lnTo>
                    <a:pt x="21044" y="159"/>
                  </a:lnTo>
                  <a:cubicBezTo>
                    <a:pt x="21042" y="871"/>
                    <a:pt x="20468" y="1446"/>
                    <a:pt x="19757" y="1447"/>
                  </a:cubicBezTo>
                  <a:lnTo>
                    <a:pt x="19754" y="1447"/>
                  </a:lnTo>
                  <a:lnTo>
                    <a:pt x="7973" y="1438"/>
                  </a:lnTo>
                  <a:lnTo>
                    <a:pt x="7920" y="1438"/>
                  </a:lnTo>
                  <a:cubicBezTo>
                    <a:pt x="7233" y="1410"/>
                    <a:pt x="6685" y="843"/>
                    <a:pt x="6686" y="149"/>
                  </a:cubicBezTo>
                  <a:lnTo>
                    <a:pt x="6686" y="5"/>
                  </a:lnTo>
                  <a:lnTo>
                    <a:pt x="5043" y="4"/>
                  </a:lnTo>
                  <a:cubicBezTo>
                    <a:pt x="4960" y="885"/>
                    <a:pt x="4218" y="1574"/>
                    <a:pt x="3316" y="1574"/>
                  </a:cubicBezTo>
                  <a:cubicBezTo>
                    <a:pt x="2413" y="1574"/>
                    <a:pt x="1670" y="882"/>
                    <a:pt x="1590" y="1"/>
                  </a:cubicBez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6109475" y="1552738"/>
              <a:ext cx="86375" cy="39325"/>
            </a:xfrm>
            <a:custGeom>
              <a:rect b="b" l="l" r="r" t="t"/>
              <a:pathLst>
                <a:path extrusionOk="0" h="1573" w="3455">
                  <a:moveTo>
                    <a:pt x="1" y="0"/>
                  </a:moveTo>
                  <a:cubicBezTo>
                    <a:pt x="81" y="881"/>
                    <a:pt x="824" y="1573"/>
                    <a:pt x="1727" y="1573"/>
                  </a:cubicBezTo>
                  <a:cubicBezTo>
                    <a:pt x="2629" y="1573"/>
                    <a:pt x="3371" y="884"/>
                    <a:pt x="3454" y="3"/>
                  </a:cubicBezTo>
                  <a:lnTo>
                    <a:pt x="3129" y="3"/>
                  </a:lnTo>
                  <a:cubicBezTo>
                    <a:pt x="3047" y="705"/>
                    <a:pt x="2450" y="1249"/>
                    <a:pt x="1727" y="1249"/>
                  </a:cubicBezTo>
                  <a:cubicBezTo>
                    <a:pt x="1002" y="1249"/>
                    <a:pt x="407" y="703"/>
                    <a:pt x="326" y="2"/>
                  </a:cubicBezTo>
                  <a:lnTo>
                    <a:pt x="1"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6236850" y="1552838"/>
              <a:ext cx="354825" cy="35850"/>
            </a:xfrm>
            <a:custGeom>
              <a:rect b="b" l="l" r="r" t="t"/>
              <a:pathLst>
                <a:path extrusionOk="0" h="1434" w="14193">
                  <a:moveTo>
                    <a:pt x="2" y="0"/>
                  </a:moveTo>
                  <a:lnTo>
                    <a:pt x="2" y="144"/>
                  </a:lnTo>
                  <a:cubicBezTo>
                    <a:pt x="1" y="838"/>
                    <a:pt x="549" y="1405"/>
                    <a:pt x="1236" y="1433"/>
                  </a:cubicBezTo>
                  <a:cubicBezTo>
                    <a:pt x="615" y="1407"/>
                    <a:pt x="111" y="943"/>
                    <a:pt x="17" y="342"/>
                  </a:cubicBezTo>
                  <a:lnTo>
                    <a:pt x="17" y="342"/>
                  </a:lnTo>
                  <a:cubicBezTo>
                    <a:pt x="236" y="744"/>
                    <a:pt x="661" y="1017"/>
                    <a:pt x="1152" y="1017"/>
                  </a:cubicBezTo>
                  <a:lnTo>
                    <a:pt x="12931" y="1027"/>
                  </a:lnTo>
                  <a:cubicBezTo>
                    <a:pt x="13549" y="1027"/>
                    <a:pt x="14067" y="592"/>
                    <a:pt x="14192" y="12"/>
                  </a:cubicBezTo>
                  <a:lnTo>
                    <a:pt x="2425" y="3"/>
                  </a:lnTo>
                  <a:lnTo>
                    <a:pt x="2425" y="432"/>
                  </a:lnTo>
                  <a:cubicBezTo>
                    <a:pt x="2425" y="571"/>
                    <a:pt x="2311" y="685"/>
                    <a:pt x="2171" y="685"/>
                  </a:cubicBezTo>
                  <a:lnTo>
                    <a:pt x="1264" y="684"/>
                  </a:lnTo>
                  <a:cubicBezTo>
                    <a:pt x="1124" y="684"/>
                    <a:pt x="1011" y="570"/>
                    <a:pt x="1011" y="430"/>
                  </a:cubicBezTo>
                  <a:lnTo>
                    <a:pt x="1011" y="2"/>
                  </a:lnTo>
                  <a:lnTo>
                    <a:pt x="2" y="0"/>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6237275" y="1553113"/>
              <a:ext cx="358575" cy="35800"/>
            </a:xfrm>
            <a:custGeom>
              <a:rect b="b" l="l" r="r" t="t"/>
              <a:pathLst>
                <a:path extrusionOk="0" h="1432" w="14343">
                  <a:moveTo>
                    <a:pt x="14175" y="1"/>
                  </a:moveTo>
                  <a:cubicBezTo>
                    <a:pt x="14050" y="581"/>
                    <a:pt x="13532" y="1016"/>
                    <a:pt x="12914" y="1016"/>
                  </a:cubicBezTo>
                  <a:lnTo>
                    <a:pt x="1135" y="1006"/>
                  </a:lnTo>
                  <a:cubicBezTo>
                    <a:pt x="644" y="1006"/>
                    <a:pt x="219" y="733"/>
                    <a:pt x="0" y="331"/>
                  </a:cubicBezTo>
                  <a:lnTo>
                    <a:pt x="0" y="331"/>
                  </a:lnTo>
                  <a:cubicBezTo>
                    <a:pt x="94" y="932"/>
                    <a:pt x="598" y="1396"/>
                    <a:pt x="1219" y="1422"/>
                  </a:cubicBezTo>
                  <a:lnTo>
                    <a:pt x="1272" y="1422"/>
                  </a:lnTo>
                  <a:lnTo>
                    <a:pt x="13053" y="1431"/>
                  </a:lnTo>
                  <a:lnTo>
                    <a:pt x="13056" y="1431"/>
                  </a:lnTo>
                  <a:cubicBezTo>
                    <a:pt x="13767" y="1430"/>
                    <a:pt x="14341" y="855"/>
                    <a:pt x="14343" y="143"/>
                  </a:cubicBezTo>
                  <a:lnTo>
                    <a:pt x="1434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6266300" y="1552863"/>
              <a:ext cx="26950" cy="13400"/>
            </a:xfrm>
            <a:custGeom>
              <a:rect b="b" l="l" r="r" t="t"/>
              <a:pathLst>
                <a:path extrusionOk="0" h="536" w="1078">
                  <a:moveTo>
                    <a:pt x="2" y="1"/>
                  </a:moveTo>
                  <a:lnTo>
                    <a:pt x="1" y="319"/>
                  </a:lnTo>
                  <a:cubicBezTo>
                    <a:pt x="1" y="438"/>
                    <a:pt x="88" y="536"/>
                    <a:pt x="194" y="536"/>
                  </a:cubicBezTo>
                  <a:lnTo>
                    <a:pt x="884" y="536"/>
                  </a:lnTo>
                  <a:cubicBezTo>
                    <a:pt x="990" y="536"/>
                    <a:pt x="1077" y="440"/>
                    <a:pt x="1077" y="321"/>
                  </a:cubicBezTo>
                  <a:lnTo>
                    <a:pt x="1077" y="2"/>
                  </a:lnTo>
                  <a:lnTo>
                    <a:pt x="2"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6262100" y="1552863"/>
              <a:ext cx="35375" cy="17125"/>
            </a:xfrm>
            <a:custGeom>
              <a:rect b="b" l="l" r="r" t="t"/>
              <a:pathLst>
                <a:path extrusionOk="0" h="685" w="1415">
                  <a:moveTo>
                    <a:pt x="1" y="1"/>
                  </a:moveTo>
                  <a:lnTo>
                    <a:pt x="1" y="429"/>
                  </a:lnTo>
                  <a:cubicBezTo>
                    <a:pt x="1" y="569"/>
                    <a:pt x="114" y="683"/>
                    <a:pt x="254" y="683"/>
                  </a:cubicBezTo>
                  <a:lnTo>
                    <a:pt x="1161" y="684"/>
                  </a:lnTo>
                  <a:cubicBezTo>
                    <a:pt x="1301" y="684"/>
                    <a:pt x="1415" y="570"/>
                    <a:pt x="1415" y="431"/>
                  </a:cubicBezTo>
                  <a:lnTo>
                    <a:pt x="1415" y="2"/>
                  </a:lnTo>
                  <a:lnTo>
                    <a:pt x="1245" y="2"/>
                  </a:lnTo>
                  <a:lnTo>
                    <a:pt x="1245" y="321"/>
                  </a:lnTo>
                  <a:cubicBezTo>
                    <a:pt x="1245" y="440"/>
                    <a:pt x="1158" y="536"/>
                    <a:pt x="1052" y="536"/>
                  </a:cubicBezTo>
                  <a:lnTo>
                    <a:pt x="362" y="536"/>
                  </a:lnTo>
                  <a:cubicBezTo>
                    <a:pt x="256" y="536"/>
                    <a:pt x="169" y="438"/>
                    <a:pt x="169" y="319"/>
                  </a:cubicBezTo>
                  <a:lnTo>
                    <a:pt x="170"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6117600" y="1552763"/>
              <a:ext cx="70100" cy="31200"/>
            </a:xfrm>
            <a:custGeom>
              <a:rect b="b" l="l" r="r" t="t"/>
              <a:pathLst>
                <a:path extrusionOk="0" h="1248" w="2804">
                  <a:moveTo>
                    <a:pt x="1" y="1"/>
                  </a:moveTo>
                  <a:lnTo>
                    <a:pt x="1" y="1"/>
                  </a:lnTo>
                  <a:cubicBezTo>
                    <a:pt x="82" y="702"/>
                    <a:pt x="677" y="1248"/>
                    <a:pt x="1402" y="1248"/>
                  </a:cubicBezTo>
                  <a:cubicBezTo>
                    <a:pt x="2125" y="1248"/>
                    <a:pt x="2722" y="704"/>
                    <a:pt x="2804" y="2"/>
                  </a:cubicBezTo>
                  <a:lnTo>
                    <a:pt x="1" y="1"/>
                  </a:ln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the dataset</a:t>
            </a:r>
            <a:endParaRPr/>
          </a:p>
        </p:txBody>
      </p:sp>
      <p:sp>
        <p:nvSpPr>
          <p:cNvPr id="597" name="Google Shape;597;p30"/>
          <p:cNvSpPr txBox="1"/>
          <p:nvPr>
            <p:ph idx="1" type="body"/>
          </p:nvPr>
        </p:nvSpPr>
        <p:spPr>
          <a:xfrm>
            <a:off x="720000" y="1363875"/>
            <a:ext cx="3852000" cy="3303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0D0D0D"/>
                </a:solidFill>
              </a:rPr>
              <a:t>The "Cardiovascular Disease Dataset" focuses on identifying the presence of cardiovascular diseases. It contains:</a:t>
            </a:r>
            <a:endParaRPr>
              <a:solidFill>
                <a:srgbClr val="0D0D0D"/>
              </a:solidFill>
            </a:endParaRPr>
          </a:p>
          <a:p>
            <a:pPr indent="-304800" lvl="0" marL="457200" rtl="0" algn="l">
              <a:lnSpc>
                <a:spcPct val="115000"/>
              </a:lnSpc>
              <a:spcBef>
                <a:spcPts val="1500"/>
              </a:spcBef>
              <a:spcAft>
                <a:spcPts val="0"/>
              </a:spcAft>
              <a:buClr>
                <a:srgbClr val="0D0D0D"/>
              </a:buClr>
              <a:buSzPts val="1200"/>
              <a:buFont typeface="Roboto"/>
              <a:buChar char="●"/>
            </a:pPr>
            <a:r>
              <a:rPr b="1" lang="en">
                <a:solidFill>
                  <a:srgbClr val="0D0D0D"/>
                </a:solidFill>
              </a:rPr>
              <a:t>Total Variables</a:t>
            </a:r>
            <a:r>
              <a:rPr lang="en">
                <a:solidFill>
                  <a:srgbClr val="0D0D0D"/>
                </a:solidFill>
              </a:rPr>
              <a:t>: 13</a:t>
            </a:r>
            <a:endParaRPr>
              <a:solidFill>
                <a:srgbClr val="0D0D0D"/>
              </a:solidFill>
            </a:endParaRPr>
          </a:p>
          <a:p>
            <a:pPr indent="-304800" lvl="0" marL="457200" rtl="0" algn="l">
              <a:lnSpc>
                <a:spcPct val="115000"/>
              </a:lnSpc>
              <a:spcBef>
                <a:spcPts val="0"/>
              </a:spcBef>
              <a:spcAft>
                <a:spcPts val="0"/>
              </a:spcAft>
              <a:buClr>
                <a:srgbClr val="0D0D0D"/>
              </a:buClr>
              <a:buSzPts val="1200"/>
              <a:buFont typeface="Roboto"/>
              <a:buChar char="●"/>
            </a:pPr>
            <a:r>
              <a:rPr b="1" lang="en">
                <a:solidFill>
                  <a:srgbClr val="0D0D0D"/>
                </a:solidFill>
              </a:rPr>
              <a:t>Key Dependent Variable</a:t>
            </a:r>
            <a:r>
              <a:rPr lang="en">
                <a:solidFill>
                  <a:srgbClr val="0D0D0D"/>
                </a:solidFill>
              </a:rPr>
              <a:t>: 'cardio'</a:t>
            </a:r>
            <a:endParaRPr>
              <a:solidFill>
                <a:srgbClr val="0D0D0D"/>
              </a:solidFill>
            </a:endParaRPr>
          </a:p>
          <a:p>
            <a:pPr indent="-304800" lvl="1" marL="914400" rtl="0" algn="l">
              <a:spcBef>
                <a:spcPts val="0"/>
              </a:spcBef>
              <a:spcAft>
                <a:spcPts val="0"/>
              </a:spcAft>
              <a:buClr>
                <a:srgbClr val="0D0D0D"/>
              </a:buClr>
              <a:buSzPts val="1200"/>
              <a:buFont typeface="Roboto"/>
              <a:buChar char="●"/>
            </a:pPr>
            <a:r>
              <a:rPr i="1" lang="en">
                <a:solidFill>
                  <a:srgbClr val="0D0D0D"/>
                </a:solidFill>
              </a:rPr>
              <a:t>Value '1'</a:t>
            </a:r>
            <a:r>
              <a:rPr lang="en">
                <a:solidFill>
                  <a:srgbClr val="0D0D0D"/>
                </a:solidFill>
              </a:rPr>
              <a:t>: Indicates cardiovascular disease</a:t>
            </a:r>
            <a:endParaRPr>
              <a:solidFill>
                <a:srgbClr val="0D0D0D"/>
              </a:solidFill>
            </a:endParaRPr>
          </a:p>
          <a:p>
            <a:pPr indent="-304800" lvl="1" marL="914400" rtl="0" algn="l">
              <a:spcBef>
                <a:spcPts val="0"/>
              </a:spcBef>
              <a:spcAft>
                <a:spcPts val="0"/>
              </a:spcAft>
              <a:buClr>
                <a:srgbClr val="0D0D0D"/>
              </a:buClr>
              <a:buSzPts val="1200"/>
              <a:buFont typeface="Roboto"/>
              <a:buChar char="●"/>
            </a:pPr>
            <a:r>
              <a:rPr i="1" lang="en">
                <a:solidFill>
                  <a:srgbClr val="0D0D0D"/>
                </a:solidFill>
              </a:rPr>
              <a:t>Value '0'</a:t>
            </a:r>
            <a:r>
              <a:rPr lang="en">
                <a:solidFill>
                  <a:srgbClr val="0D0D0D"/>
                </a:solidFill>
              </a:rPr>
              <a:t>: Indicates no cardiovascular disease</a:t>
            </a:r>
            <a:endParaRPr>
              <a:solidFill>
                <a:srgbClr val="0D0D0D"/>
              </a:solidFill>
            </a:endParaRPr>
          </a:p>
          <a:p>
            <a:pPr indent="0" lvl="0" marL="0" rtl="0" algn="l">
              <a:lnSpc>
                <a:spcPct val="115000"/>
              </a:lnSpc>
              <a:spcBef>
                <a:spcPts val="1500"/>
              </a:spcBef>
              <a:spcAft>
                <a:spcPts val="0"/>
              </a:spcAft>
              <a:buNone/>
            </a:pPr>
            <a:r>
              <a:rPr lang="en">
                <a:solidFill>
                  <a:srgbClr val="0D0D0D"/>
                </a:solidFill>
              </a:rPr>
              <a:t>This structured dataset aims at facilitating analysis and predictive modeling in cardiovascular health research.</a:t>
            </a:r>
            <a:endParaRPr>
              <a:solidFill>
                <a:srgbClr val="0D0D0D"/>
              </a:solidFill>
            </a:endParaRPr>
          </a:p>
          <a:p>
            <a:pPr indent="0" lvl="0" marL="0" rtl="0" algn="l">
              <a:spcBef>
                <a:spcPts val="0"/>
              </a:spcBef>
              <a:spcAft>
                <a:spcPts val="0"/>
              </a:spcAft>
              <a:buNone/>
            </a:pPr>
            <a:r>
              <a:t/>
            </a:r>
            <a:endParaRPr>
              <a:solidFill>
                <a:schemeClr val="dk1"/>
              </a:solidFill>
            </a:endParaRPr>
          </a:p>
        </p:txBody>
      </p:sp>
      <p:pic>
        <p:nvPicPr>
          <p:cNvPr id="598" name="Google Shape;598;p30"/>
          <p:cNvPicPr preferRelativeResize="0"/>
          <p:nvPr>
            <p:ph idx="2" type="pic"/>
          </p:nvPr>
        </p:nvPicPr>
        <p:blipFill rotWithShape="1">
          <a:blip r:embed="rId3">
            <a:alphaModFix/>
          </a:blip>
          <a:srcRect b="0" l="23499" r="5548" t="0"/>
          <a:stretch/>
        </p:blipFill>
        <p:spPr>
          <a:xfrm>
            <a:off x="5119175" y="1419625"/>
            <a:ext cx="3015300" cy="2833200"/>
          </a:xfrm>
          <a:prstGeom prst="roundRect">
            <a:avLst>
              <a:gd fmla="val 4384" name="adj"/>
            </a:avLst>
          </a:prstGeom>
        </p:spPr>
      </p:pic>
      <p:cxnSp>
        <p:nvCxnSpPr>
          <p:cNvPr id="599" name="Google Shape;599;p30"/>
          <p:cNvCxnSpPr/>
          <p:nvPr/>
        </p:nvCxnSpPr>
        <p:spPr>
          <a:xfrm>
            <a:off x="718175" y="1093376"/>
            <a:ext cx="2544300" cy="0"/>
          </a:xfrm>
          <a:prstGeom prst="straightConnector1">
            <a:avLst/>
          </a:prstGeom>
          <a:noFill/>
          <a:ln cap="flat" cmpd="sng" w="9525">
            <a:solidFill>
              <a:schemeClr val="dk1"/>
            </a:solidFill>
            <a:prstDash val="solid"/>
            <a:round/>
            <a:headEnd len="med" w="med" type="none"/>
            <a:tailEnd len="med" w="med" type="none"/>
          </a:ln>
        </p:spPr>
      </p:cxnSp>
      <p:grpSp>
        <p:nvGrpSpPr>
          <p:cNvPr id="600" name="Google Shape;600;p30"/>
          <p:cNvGrpSpPr/>
          <p:nvPr/>
        </p:nvGrpSpPr>
        <p:grpSpPr>
          <a:xfrm rot="1708150">
            <a:off x="296480" y="315130"/>
            <a:ext cx="103028" cy="320860"/>
            <a:chOff x="5861825" y="936538"/>
            <a:chExt cx="103025" cy="320850"/>
          </a:xfrm>
        </p:grpSpPr>
        <p:sp>
          <p:nvSpPr>
            <p:cNvPr id="601" name="Google Shape;601;p30"/>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0"/>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0"/>
          <p:cNvGrpSpPr/>
          <p:nvPr/>
        </p:nvGrpSpPr>
        <p:grpSpPr>
          <a:xfrm rot="-1730455">
            <a:off x="378679" y="788755"/>
            <a:ext cx="103029" cy="320864"/>
            <a:chOff x="5861825" y="936538"/>
            <a:chExt cx="103025" cy="320850"/>
          </a:xfrm>
        </p:grpSpPr>
        <p:sp>
          <p:nvSpPr>
            <p:cNvPr id="610" name="Google Shape;610;p30"/>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0"/>
          <p:cNvGrpSpPr/>
          <p:nvPr/>
        </p:nvGrpSpPr>
        <p:grpSpPr>
          <a:xfrm rot="1708150">
            <a:off x="296480" y="1484455"/>
            <a:ext cx="103028" cy="320860"/>
            <a:chOff x="5861825" y="936538"/>
            <a:chExt cx="103025" cy="320850"/>
          </a:xfrm>
        </p:grpSpPr>
        <p:sp>
          <p:nvSpPr>
            <p:cNvPr id="619" name="Google Shape;619;p30"/>
            <p:cNvSpPr/>
            <p:nvPr/>
          </p:nvSpPr>
          <p:spPr>
            <a:xfrm>
              <a:off x="5861825" y="936538"/>
              <a:ext cx="103025" cy="320850"/>
            </a:xfrm>
            <a:custGeom>
              <a:rect b="b" l="l" r="r" t="t"/>
              <a:pathLst>
                <a:path extrusionOk="0" h="12834" w="4121">
                  <a:moveTo>
                    <a:pt x="2080" y="1"/>
                  </a:moveTo>
                  <a:cubicBezTo>
                    <a:pt x="961" y="1"/>
                    <a:pt x="51" y="905"/>
                    <a:pt x="46" y="2025"/>
                  </a:cubicBezTo>
                  <a:lnTo>
                    <a:pt x="7" y="10790"/>
                  </a:lnTo>
                  <a:cubicBezTo>
                    <a:pt x="1" y="11914"/>
                    <a:pt x="909" y="12828"/>
                    <a:pt x="2032" y="12834"/>
                  </a:cubicBezTo>
                  <a:cubicBezTo>
                    <a:pt x="2035" y="12834"/>
                    <a:pt x="2038" y="12834"/>
                    <a:pt x="2041" y="12834"/>
                  </a:cubicBezTo>
                  <a:cubicBezTo>
                    <a:pt x="3161" y="12834"/>
                    <a:pt x="4070" y="11929"/>
                    <a:pt x="4075" y="10808"/>
                  </a:cubicBezTo>
                  <a:lnTo>
                    <a:pt x="4115" y="2043"/>
                  </a:lnTo>
                  <a:cubicBezTo>
                    <a:pt x="4120" y="920"/>
                    <a:pt x="3212" y="5"/>
                    <a:pt x="2089" y="1"/>
                  </a:cubicBezTo>
                  <a:cubicBezTo>
                    <a:pt x="2086" y="1"/>
                    <a:pt x="2083" y="1"/>
                    <a:pt x="2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5921275" y="950813"/>
              <a:ext cx="41525" cy="299250"/>
            </a:xfrm>
            <a:custGeom>
              <a:rect b="b" l="l" r="r" t="t"/>
              <a:pathLst>
                <a:path extrusionOk="0" h="11970" w="1661">
                  <a:moveTo>
                    <a:pt x="55" y="1"/>
                  </a:moveTo>
                  <a:lnTo>
                    <a:pt x="2" y="11443"/>
                  </a:lnTo>
                  <a:cubicBezTo>
                    <a:pt x="0" y="11819"/>
                    <a:pt x="145" y="11969"/>
                    <a:pt x="349" y="11969"/>
                  </a:cubicBezTo>
                  <a:cubicBezTo>
                    <a:pt x="823" y="11969"/>
                    <a:pt x="1615" y="11151"/>
                    <a:pt x="1618" y="10456"/>
                  </a:cubicBezTo>
                  <a:lnTo>
                    <a:pt x="1656" y="1959"/>
                  </a:lnTo>
                  <a:cubicBezTo>
                    <a:pt x="1660" y="964"/>
                    <a:pt x="964" y="140"/>
                    <a:pt x="55"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5868750" y="1005813"/>
              <a:ext cx="23500" cy="220150"/>
            </a:xfrm>
            <a:custGeom>
              <a:rect b="b" l="l" r="r" t="t"/>
              <a:pathLst>
                <a:path extrusionOk="0" h="8806" w="940">
                  <a:moveTo>
                    <a:pt x="487" y="1"/>
                  </a:moveTo>
                  <a:cubicBezTo>
                    <a:pt x="240" y="1"/>
                    <a:pt x="39" y="201"/>
                    <a:pt x="38" y="449"/>
                  </a:cubicBezTo>
                  <a:lnTo>
                    <a:pt x="2" y="8353"/>
                  </a:lnTo>
                  <a:cubicBezTo>
                    <a:pt x="0" y="8602"/>
                    <a:pt x="202" y="8804"/>
                    <a:pt x="450" y="8805"/>
                  </a:cubicBezTo>
                  <a:cubicBezTo>
                    <a:pt x="451" y="8805"/>
                    <a:pt x="452" y="8805"/>
                    <a:pt x="452" y="8805"/>
                  </a:cubicBezTo>
                  <a:cubicBezTo>
                    <a:pt x="700" y="8805"/>
                    <a:pt x="901" y="8605"/>
                    <a:pt x="902" y="8357"/>
                  </a:cubicBezTo>
                  <a:lnTo>
                    <a:pt x="938" y="454"/>
                  </a:lnTo>
                  <a:cubicBezTo>
                    <a:pt x="939" y="205"/>
                    <a:pt x="738" y="2"/>
                    <a:pt x="490" y="1"/>
                  </a:cubicBezTo>
                  <a:cubicBezTo>
                    <a:pt x="489" y="1"/>
                    <a:pt x="488" y="1"/>
                    <a:pt x="48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5940175" y="1007138"/>
              <a:ext cx="20525" cy="214225"/>
            </a:xfrm>
            <a:custGeom>
              <a:rect b="b" l="l" r="r" t="t"/>
              <a:pathLst>
                <a:path extrusionOk="0" h="8569" w="821">
                  <a:moveTo>
                    <a:pt x="427" y="0"/>
                  </a:moveTo>
                  <a:cubicBezTo>
                    <a:pt x="213" y="0"/>
                    <a:pt x="37" y="174"/>
                    <a:pt x="36" y="389"/>
                  </a:cubicBezTo>
                  <a:lnTo>
                    <a:pt x="1" y="8176"/>
                  </a:lnTo>
                  <a:cubicBezTo>
                    <a:pt x="0" y="8392"/>
                    <a:pt x="176" y="8568"/>
                    <a:pt x="391" y="8569"/>
                  </a:cubicBezTo>
                  <a:cubicBezTo>
                    <a:pt x="392" y="8569"/>
                    <a:pt x="392" y="8569"/>
                    <a:pt x="393" y="8569"/>
                  </a:cubicBezTo>
                  <a:cubicBezTo>
                    <a:pt x="608" y="8569"/>
                    <a:pt x="783" y="8394"/>
                    <a:pt x="784" y="8180"/>
                  </a:cubicBezTo>
                  <a:lnTo>
                    <a:pt x="820" y="393"/>
                  </a:lnTo>
                  <a:cubicBezTo>
                    <a:pt x="821" y="177"/>
                    <a:pt x="646" y="1"/>
                    <a:pt x="429" y="0"/>
                  </a:cubicBezTo>
                  <a:cubicBezTo>
                    <a:pt x="428" y="0"/>
                    <a:pt x="428" y="0"/>
                    <a:pt x="427"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5862450" y="936538"/>
              <a:ext cx="102400" cy="161825"/>
            </a:xfrm>
            <a:custGeom>
              <a:rect b="b" l="l" r="r" t="t"/>
              <a:pathLst>
                <a:path extrusionOk="0" h="6473" w="4096">
                  <a:moveTo>
                    <a:pt x="2055" y="1"/>
                  </a:moveTo>
                  <a:cubicBezTo>
                    <a:pt x="936" y="1"/>
                    <a:pt x="26" y="905"/>
                    <a:pt x="21" y="2025"/>
                  </a:cubicBezTo>
                  <a:lnTo>
                    <a:pt x="0" y="6454"/>
                  </a:lnTo>
                  <a:lnTo>
                    <a:pt x="4071" y="6472"/>
                  </a:lnTo>
                  <a:lnTo>
                    <a:pt x="4090" y="2043"/>
                  </a:lnTo>
                  <a:cubicBezTo>
                    <a:pt x="4095" y="920"/>
                    <a:pt x="3187" y="5"/>
                    <a:pt x="2064" y="1"/>
                  </a:cubicBezTo>
                  <a:cubicBezTo>
                    <a:pt x="2061" y="1"/>
                    <a:pt x="2058" y="1"/>
                    <a:pt x="2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5921950" y="943388"/>
              <a:ext cx="40900" cy="155100"/>
            </a:xfrm>
            <a:custGeom>
              <a:rect b="b" l="l" r="r" t="t"/>
              <a:pathLst>
                <a:path extrusionOk="0" h="6204" w="1636">
                  <a:moveTo>
                    <a:pt x="374" y="0"/>
                  </a:moveTo>
                  <a:cubicBezTo>
                    <a:pt x="172" y="0"/>
                    <a:pt x="28" y="151"/>
                    <a:pt x="26" y="528"/>
                  </a:cubicBezTo>
                  <a:lnTo>
                    <a:pt x="1" y="6197"/>
                  </a:lnTo>
                  <a:lnTo>
                    <a:pt x="1611" y="6203"/>
                  </a:lnTo>
                  <a:lnTo>
                    <a:pt x="1632" y="1537"/>
                  </a:lnTo>
                  <a:cubicBezTo>
                    <a:pt x="1636" y="835"/>
                    <a:pt x="847" y="0"/>
                    <a:pt x="37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5869300" y="967213"/>
              <a:ext cx="23100" cy="130950"/>
            </a:xfrm>
            <a:custGeom>
              <a:rect b="b" l="l" r="r" t="t"/>
              <a:pathLst>
                <a:path extrusionOk="0" h="5238" w="924">
                  <a:moveTo>
                    <a:pt x="472" y="0"/>
                  </a:moveTo>
                  <a:cubicBezTo>
                    <a:pt x="224" y="0"/>
                    <a:pt x="23" y="202"/>
                    <a:pt x="22" y="452"/>
                  </a:cubicBezTo>
                  <a:lnTo>
                    <a:pt x="0" y="5235"/>
                  </a:lnTo>
                  <a:lnTo>
                    <a:pt x="902" y="5237"/>
                  </a:lnTo>
                  <a:lnTo>
                    <a:pt x="922" y="456"/>
                  </a:lnTo>
                  <a:cubicBezTo>
                    <a:pt x="923" y="205"/>
                    <a:pt x="722" y="2"/>
                    <a:pt x="474" y="0"/>
                  </a:cubicBezTo>
                  <a:cubicBezTo>
                    <a:pt x="473" y="0"/>
                    <a:pt x="472" y="0"/>
                    <a:pt x="472"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5940700" y="972463"/>
              <a:ext cx="20150" cy="126025"/>
            </a:xfrm>
            <a:custGeom>
              <a:rect b="b" l="l" r="r" t="t"/>
              <a:pathLst>
                <a:path extrusionOk="0" h="5041" w="806">
                  <a:moveTo>
                    <a:pt x="415" y="0"/>
                  </a:moveTo>
                  <a:cubicBezTo>
                    <a:pt x="199" y="0"/>
                    <a:pt x="23" y="176"/>
                    <a:pt x="23" y="393"/>
                  </a:cubicBezTo>
                  <a:lnTo>
                    <a:pt x="1" y="5038"/>
                  </a:lnTo>
                  <a:lnTo>
                    <a:pt x="783" y="5040"/>
                  </a:lnTo>
                  <a:lnTo>
                    <a:pt x="805" y="397"/>
                  </a:lnTo>
                  <a:cubicBezTo>
                    <a:pt x="805" y="180"/>
                    <a:pt x="631" y="2"/>
                    <a:pt x="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1"/>
          <p:cNvSpPr txBox="1"/>
          <p:nvPr>
            <p:ph idx="3" type="subTitle"/>
          </p:nvPr>
        </p:nvSpPr>
        <p:spPr>
          <a:xfrm>
            <a:off x="5218736" y="1405484"/>
            <a:ext cx="3210300" cy="37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Records of patients data</a:t>
            </a:r>
            <a:endParaRPr/>
          </a:p>
        </p:txBody>
      </p:sp>
      <p:sp>
        <p:nvSpPr>
          <p:cNvPr id="632" name="Google Shape;632;p31"/>
          <p:cNvSpPr txBox="1"/>
          <p:nvPr>
            <p:ph type="title"/>
          </p:nvPr>
        </p:nvSpPr>
        <p:spPr>
          <a:xfrm>
            <a:off x="5218725" y="2024577"/>
            <a:ext cx="3210300" cy="768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13</a:t>
            </a:r>
            <a:endParaRPr/>
          </a:p>
        </p:txBody>
      </p:sp>
      <p:sp>
        <p:nvSpPr>
          <p:cNvPr id="633" name="Google Shape;633;p31"/>
          <p:cNvSpPr txBox="1"/>
          <p:nvPr>
            <p:ph idx="1" type="subTitle"/>
          </p:nvPr>
        </p:nvSpPr>
        <p:spPr>
          <a:xfrm>
            <a:off x="5218736" y="2783493"/>
            <a:ext cx="3210300" cy="37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Variables</a:t>
            </a:r>
            <a:endParaRPr/>
          </a:p>
        </p:txBody>
      </p:sp>
      <p:sp>
        <p:nvSpPr>
          <p:cNvPr id="634" name="Google Shape;634;p31"/>
          <p:cNvSpPr txBox="1"/>
          <p:nvPr>
            <p:ph idx="2" type="title"/>
          </p:nvPr>
        </p:nvSpPr>
        <p:spPr>
          <a:xfrm>
            <a:off x="5218736" y="646575"/>
            <a:ext cx="3210300" cy="768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70,000</a:t>
            </a:r>
            <a:endParaRPr/>
          </a:p>
        </p:txBody>
      </p:sp>
      <p:grpSp>
        <p:nvGrpSpPr>
          <p:cNvPr id="635" name="Google Shape;635;p31"/>
          <p:cNvGrpSpPr/>
          <p:nvPr/>
        </p:nvGrpSpPr>
        <p:grpSpPr>
          <a:xfrm rot="-290644">
            <a:off x="2383341" y="1236026"/>
            <a:ext cx="1729545" cy="2905505"/>
            <a:chOff x="370275" y="366950"/>
            <a:chExt cx="1183550" cy="1988275"/>
          </a:xfrm>
        </p:grpSpPr>
        <p:sp>
          <p:nvSpPr>
            <p:cNvPr id="636" name="Google Shape;636;p31"/>
            <p:cNvSpPr/>
            <p:nvPr/>
          </p:nvSpPr>
          <p:spPr>
            <a:xfrm>
              <a:off x="513050" y="371250"/>
              <a:ext cx="331400" cy="628925"/>
            </a:xfrm>
            <a:custGeom>
              <a:rect b="b" l="l" r="r" t="t"/>
              <a:pathLst>
                <a:path extrusionOk="0" h="25157" w="13256">
                  <a:moveTo>
                    <a:pt x="7224" y="0"/>
                  </a:moveTo>
                  <a:cubicBezTo>
                    <a:pt x="5234" y="0"/>
                    <a:pt x="2686" y="1036"/>
                    <a:pt x="1834" y="1888"/>
                  </a:cubicBezTo>
                  <a:cubicBezTo>
                    <a:pt x="776" y="2947"/>
                    <a:pt x="1339" y="4287"/>
                    <a:pt x="1339" y="4287"/>
                  </a:cubicBezTo>
                  <a:cubicBezTo>
                    <a:pt x="1339" y="4287"/>
                    <a:pt x="2539" y="7741"/>
                    <a:pt x="3103" y="10209"/>
                  </a:cubicBezTo>
                  <a:cubicBezTo>
                    <a:pt x="3667" y="12678"/>
                    <a:pt x="3384" y="15780"/>
                    <a:pt x="3384" y="15780"/>
                  </a:cubicBezTo>
                  <a:cubicBezTo>
                    <a:pt x="3384" y="15780"/>
                    <a:pt x="3103" y="18388"/>
                    <a:pt x="2680" y="19798"/>
                  </a:cubicBezTo>
                  <a:cubicBezTo>
                    <a:pt x="2256" y="21208"/>
                    <a:pt x="0" y="25157"/>
                    <a:pt x="0" y="25157"/>
                  </a:cubicBezTo>
                  <a:lnTo>
                    <a:pt x="0" y="25157"/>
                  </a:lnTo>
                  <a:lnTo>
                    <a:pt x="7263" y="23112"/>
                  </a:lnTo>
                  <a:lnTo>
                    <a:pt x="13255" y="10844"/>
                  </a:lnTo>
                  <a:lnTo>
                    <a:pt x="12057" y="9081"/>
                  </a:lnTo>
                  <a:lnTo>
                    <a:pt x="11141" y="7178"/>
                  </a:lnTo>
                  <a:cubicBezTo>
                    <a:pt x="11141" y="7178"/>
                    <a:pt x="10788" y="4920"/>
                    <a:pt x="10295" y="3229"/>
                  </a:cubicBezTo>
                  <a:cubicBezTo>
                    <a:pt x="9801" y="1536"/>
                    <a:pt x="8532" y="197"/>
                    <a:pt x="8532" y="197"/>
                  </a:cubicBezTo>
                  <a:cubicBezTo>
                    <a:pt x="8149" y="60"/>
                    <a:pt x="7702" y="0"/>
                    <a:pt x="7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70275" y="901450"/>
              <a:ext cx="373725" cy="666325"/>
            </a:xfrm>
            <a:custGeom>
              <a:rect b="b" l="l" r="r" t="t"/>
              <a:pathLst>
                <a:path extrusionOk="0" h="26653" w="14949">
                  <a:moveTo>
                    <a:pt x="12481" y="0"/>
                  </a:moveTo>
                  <a:cubicBezTo>
                    <a:pt x="12481" y="0"/>
                    <a:pt x="9590" y="1129"/>
                    <a:pt x="8038" y="1904"/>
                  </a:cubicBezTo>
                  <a:cubicBezTo>
                    <a:pt x="6487" y="2680"/>
                    <a:pt x="4936" y="4936"/>
                    <a:pt x="4936" y="4936"/>
                  </a:cubicBezTo>
                  <a:lnTo>
                    <a:pt x="4372" y="6698"/>
                  </a:lnTo>
                  <a:cubicBezTo>
                    <a:pt x="4372" y="6698"/>
                    <a:pt x="4090" y="7898"/>
                    <a:pt x="3666" y="8391"/>
                  </a:cubicBezTo>
                  <a:cubicBezTo>
                    <a:pt x="3244" y="8885"/>
                    <a:pt x="2468" y="9801"/>
                    <a:pt x="2468" y="9801"/>
                  </a:cubicBezTo>
                  <a:cubicBezTo>
                    <a:pt x="2468" y="9801"/>
                    <a:pt x="2115" y="10225"/>
                    <a:pt x="2186" y="10647"/>
                  </a:cubicBezTo>
                  <a:cubicBezTo>
                    <a:pt x="2256" y="11070"/>
                    <a:pt x="2538" y="11494"/>
                    <a:pt x="2538" y="11494"/>
                  </a:cubicBezTo>
                  <a:cubicBezTo>
                    <a:pt x="2538" y="11494"/>
                    <a:pt x="1480" y="12410"/>
                    <a:pt x="1339" y="13045"/>
                  </a:cubicBezTo>
                  <a:cubicBezTo>
                    <a:pt x="1199" y="13679"/>
                    <a:pt x="1199" y="14314"/>
                    <a:pt x="1199" y="14314"/>
                  </a:cubicBezTo>
                  <a:lnTo>
                    <a:pt x="1551" y="15300"/>
                  </a:lnTo>
                  <a:cubicBezTo>
                    <a:pt x="1551" y="15300"/>
                    <a:pt x="565" y="16500"/>
                    <a:pt x="423" y="17487"/>
                  </a:cubicBezTo>
                  <a:cubicBezTo>
                    <a:pt x="282" y="18473"/>
                    <a:pt x="565" y="19108"/>
                    <a:pt x="565" y="19108"/>
                  </a:cubicBezTo>
                  <a:lnTo>
                    <a:pt x="917" y="20166"/>
                  </a:lnTo>
                  <a:cubicBezTo>
                    <a:pt x="917" y="20166"/>
                    <a:pt x="0" y="21787"/>
                    <a:pt x="211" y="23269"/>
                  </a:cubicBezTo>
                  <a:cubicBezTo>
                    <a:pt x="423" y="24749"/>
                    <a:pt x="1128" y="25807"/>
                    <a:pt x="1128" y="25807"/>
                  </a:cubicBezTo>
                  <a:lnTo>
                    <a:pt x="1763" y="26653"/>
                  </a:lnTo>
                  <a:cubicBezTo>
                    <a:pt x="1763" y="26653"/>
                    <a:pt x="2256" y="24114"/>
                    <a:pt x="5007" y="21013"/>
                  </a:cubicBezTo>
                  <a:cubicBezTo>
                    <a:pt x="7756" y="17910"/>
                    <a:pt x="11634" y="15442"/>
                    <a:pt x="11634" y="15442"/>
                  </a:cubicBezTo>
                  <a:cubicBezTo>
                    <a:pt x="11634" y="15442"/>
                    <a:pt x="13609" y="12269"/>
                    <a:pt x="14031" y="10647"/>
                  </a:cubicBezTo>
                  <a:cubicBezTo>
                    <a:pt x="14454" y="9025"/>
                    <a:pt x="14878" y="7545"/>
                    <a:pt x="14878" y="7545"/>
                  </a:cubicBezTo>
                  <a:cubicBezTo>
                    <a:pt x="14878" y="7545"/>
                    <a:pt x="14948" y="3456"/>
                    <a:pt x="14313" y="2680"/>
                  </a:cubicBezTo>
                  <a:cubicBezTo>
                    <a:pt x="13679" y="1904"/>
                    <a:pt x="12903" y="1341"/>
                    <a:pt x="12903" y="1341"/>
                  </a:cubicBezTo>
                  <a:lnTo>
                    <a:pt x="124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1136425" y="889125"/>
              <a:ext cx="416625" cy="278575"/>
            </a:xfrm>
            <a:custGeom>
              <a:rect b="b" l="l" r="r" t="t"/>
              <a:pathLst>
                <a:path extrusionOk="0" h="11143" w="16665">
                  <a:moveTo>
                    <a:pt x="3339" y="0"/>
                  </a:moveTo>
                  <a:cubicBezTo>
                    <a:pt x="3339" y="0"/>
                    <a:pt x="2916" y="493"/>
                    <a:pt x="2494" y="987"/>
                  </a:cubicBezTo>
                  <a:cubicBezTo>
                    <a:pt x="2319" y="1190"/>
                    <a:pt x="2145" y="1250"/>
                    <a:pt x="2000" y="1250"/>
                  </a:cubicBezTo>
                  <a:cubicBezTo>
                    <a:pt x="1794" y="1250"/>
                    <a:pt x="1648" y="1128"/>
                    <a:pt x="1648" y="1128"/>
                  </a:cubicBezTo>
                  <a:cubicBezTo>
                    <a:pt x="1142" y="2519"/>
                    <a:pt x="745" y="4117"/>
                    <a:pt x="640" y="5597"/>
                  </a:cubicBezTo>
                  <a:cubicBezTo>
                    <a:pt x="574" y="6519"/>
                    <a:pt x="784" y="8235"/>
                    <a:pt x="1" y="8929"/>
                  </a:cubicBezTo>
                  <a:cubicBezTo>
                    <a:pt x="552" y="8440"/>
                    <a:pt x="1310" y="8270"/>
                    <a:pt x="2054" y="8270"/>
                  </a:cubicBezTo>
                  <a:cubicBezTo>
                    <a:pt x="2166" y="8270"/>
                    <a:pt x="2277" y="8274"/>
                    <a:pt x="2388" y="8281"/>
                  </a:cubicBezTo>
                  <a:cubicBezTo>
                    <a:pt x="4426" y="8415"/>
                    <a:pt x="6074" y="9556"/>
                    <a:pt x="7270" y="11143"/>
                  </a:cubicBezTo>
                  <a:cubicBezTo>
                    <a:pt x="7862" y="10610"/>
                    <a:pt x="9223" y="8808"/>
                    <a:pt x="10037" y="8673"/>
                  </a:cubicBezTo>
                  <a:cubicBezTo>
                    <a:pt x="10461" y="8602"/>
                    <a:pt x="11800" y="8532"/>
                    <a:pt x="11800" y="8532"/>
                  </a:cubicBezTo>
                  <a:lnTo>
                    <a:pt x="14480" y="9801"/>
                  </a:lnTo>
                  <a:lnTo>
                    <a:pt x="14833" y="10153"/>
                  </a:lnTo>
                  <a:cubicBezTo>
                    <a:pt x="14833" y="10153"/>
                    <a:pt x="15185" y="10436"/>
                    <a:pt x="15679" y="10436"/>
                  </a:cubicBezTo>
                  <a:cubicBezTo>
                    <a:pt x="16172" y="10436"/>
                    <a:pt x="16313" y="9942"/>
                    <a:pt x="16313" y="9942"/>
                  </a:cubicBezTo>
                  <a:cubicBezTo>
                    <a:pt x="16313" y="9942"/>
                    <a:pt x="16665" y="9589"/>
                    <a:pt x="16594" y="8249"/>
                  </a:cubicBezTo>
                  <a:cubicBezTo>
                    <a:pt x="16525" y="6909"/>
                    <a:pt x="15538" y="6557"/>
                    <a:pt x="15538" y="6557"/>
                  </a:cubicBezTo>
                  <a:lnTo>
                    <a:pt x="11448" y="5781"/>
                  </a:lnTo>
                  <a:lnTo>
                    <a:pt x="8627" y="5429"/>
                  </a:lnTo>
                  <a:lnTo>
                    <a:pt x="9967" y="4794"/>
                  </a:lnTo>
                  <a:lnTo>
                    <a:pt x="11448" y="4301"/>
                  </a:lnTo>
                  <a:lnTo>
                    <a:pt x="13845" y="4019"/>
                  </a:lnTo>
                  <a:cubicBezTo>
                    <a:pt x="13845" y="4019"/>
                    <a:pt x="13874" y="4025"/>
                    <a:pt x="13921" y="4025"/>
                  </a:cubicBezTo>
                  <a:cubicBezTo>
                    <a:pt x="14040" y="4025"/>
                    <a:pt x="14278" y="3989"/>
                    <a:pt x="14480" y="3736"/>
                  </a:cubicBezTo>
                  <a:cubicBezTo>
                    <a:pt x="14762" y="3384"/>
                    <a:pt x="14833" y="2679"/>
                    <a:pt x="14833" y="2679"/>
                  </a:cubicBezTo>
                  <a:cubicBezTo>
                    <a:pt x="14833" y="2679"/>
                    <a:pt x="14833" y="1622"/>
                    <a:pt x="14268" y="1199"/>
                  </a:cubicBezTo>
                  <a:cubicBezTo>
                    <a:pt x="14057" y="1040"/>
                    <a:pt x="13835" y="991"/>
                    <a:pt x="13641" y="991"/>
                  </a:cubicBezTo>
                  <a:cubicBezTo>
                    <a:pt x="13317" y="991"/>
                    <a:pt x="13069" y="1128"/>
                    <a:pt x="13069" y="1128"/>
                  </a:cubicBezTo>
                  <a:cubicBezTo>
                    <a:pt x="13069" y="1128"/>
                    <a:pt x="12012" y="1622"/>
                    <a:pt x="10320" y="2045"/>
                  </a:cubicBezTo>
                  <a:cubicBezTo>
                    <a:pt x="9812" y="2172"/>
                    <a:pt x="9343" y="2216"/>
                    <a:pt x="8934" y="2216"/>
                  </a:cubicBezTo>
                  <a:cubicBezTo>
                    <a:pt x="7980" y="2216"/>
                    <a:pt x="7358" y="1975"/>
                    <a:pt x="7358" y="1975"/>
                  </a:cubicBezTo>
                  <a:cubicBezTo>
                    <a:pt x="7358" y="1975"/>
                    <a:pt x="7005" y="1480"/>
                    <a:pt x="6442" y="1269"/>
                  </a:cubicBezTo>
                  <a:cubicBezTo>
                    <a:pt x="6288" y="1211"/>
                    <a:pt x="6118" y="1190"/>
                    <a:pt x="5953" y="1190"/>
                  </a:cubicBezTo>
                  <a:cubicBezTo>
                    <a:pt x="5513" y="1190"/>
                    <a:pt x="5102" y="1339"/>
                    <a:pt x="5102" y="1339"/>
                  </a:cubicBezTo>
                  <a:cubicBezTo>
                    <a:pt x="5102" y="1339"/>
                    <a:pt x="4891" y="846"/>
                    <a:pt x="4326" y="565"/>
                  </a:cubicBezTo>
                  <a:cubicBezTo>
                    <a:pt x="3763" y="282"/>
                    <a:pt x="3339" y="0"/>
                    <a:pt x="3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676975" y="411950"/>
              <a:ext cx="763275" cy="829725"/>
            </a:xfrm>
            <a:custGeom>
              <a:rect b="b" l="l" r="r" t="t"/>
              <a:pathLst>
                <a:path extrusionOk="0" h="33189" w="30531">
                  <a:moveTo>
                    <a:pt x="10404" y="1"/>
                  </a:moveTo>
                  <a:cubicBezTo>
                    <a:pt x="10200" y="1"/>
                    <a:pt x="10012" y="14"/>
                    <a:pt x="9871" y="49"/>
                  </a:cubicBezTo>
                  <a:cubicBezTo>
                    <a:pt x="9308" y="190"/>
                    <a:pt x="8956" y="543"/>
                    <a:pt x="8956" y="543"/>
                  </a:cubicBezTo>
                  <a:cubicBezTo>
                    <a:pt x="8956" y="543"/>
                    <a:pt x="8956" y="1742"/>
                    <a:pt x="9026" y="1953"/>
                  </a:cubicBezTo>
                  <a:cubicBezTo>
                    <a:pt x="9097" y="2166"/>
                    <a:pt x="9167" y="4068"/>
                    <a:pt x="9167" y="4068"/>
                  </a:cubicBezTo>
                  <a:lnTo>
                    <a:pt x="8532" y="6747"/>
                  </a:lnTo>
                  <a:lnTo>
                    <a:pt x="5994" y="8440"/>
                  </a:lnTo>
                  <a:cubicBezTo>
                    <a:pt x="5994" y="8440"/>
                    <a:pt x="3738" y="10414"/>
                    <a:pt x="2751" y="11683"/>
                  </a:cubicBezTo>
                  <a:cubicBezTo>
                    <a:pt x="1763" y="12952"/>
                    <a:pt x="635" y="15844"/>
                    <a:pt x="635" y="15844"/>
                  </a:cubicBezTo>
                  <a:cubicBezTo>
                    <a:pt x="635" y="15844"/>
                    <a:pt x="0" y="18029"/>
                    <a:pt x="213" y="19580"/>
                  </a:cubicBezTo>
                  <a:cubicBezTo>
                    <a:pt x="424" y="21132"/>
                    <a:pt x="1341" y="21414"/>
                    <a:pt x="2045" y="22260"/>
                  </a:cubicBezTo>
                  <a:cubicBezTo>
                    <a:pt x="2751" y="23106"/>
                    <a:pt x="2610" y="27125"/>
                    <a:pt x="2610" y="27125"/>
                  </a:cubicBezTo>
                  <a:cubicBezTo>
                    <a:pt x="2610" y="27125"/>
                    <a:pt x="2610" y="27478"/>
                    <a:pt x="2892" y="27971"/>
                  </a:cubicBezTo>
                  <a:cubicBezTo>
                    <a:pt x="3068" y="28281"/>
                    <a:pt x="3524" y="28480"/>
                    <a:pt x="4082" y="28480"/>
                  </a:cubicBezTo>
                  <a:cubicBezTo>
                    <a:pt x="4413" y="28480"/>
                    <a:pt x="4780" y="28410"/>
                    <a:pt x="5148" y="28253"/>
                  </a:cubicBezTo>
                  <a:cubicBezTo>
                    <a:pt x="6135" y="27830"/>
                    <a:pt x="7193" y="26984"/>
                    <a:pt x="7193" y="26984"/>
                  </a:cubicBezTo>
                  <a:lnTo>
                    <a:pt x="7193" y="26984"/>
                  </a:lnTo>
                  <a:lnTo>
                    <a:pt x="4514" y="30509"/>
                  </a:lnTo>
                  <a:cubicBezTo>
                    <a:pt x="4871" y="30405"/>
                    <a:pt x="5362" y="30362"/>
                    <a:pt x="5934" y="30362"/>
                  </a:cubicBezTo>
                  <a:cubicBezTo>
                    <a:pt x="8858" y="30362"/>
                    <a:pt x="13891" y="31496"/>
                    <a:pt x="13891" y="31496"/>
                  </a:cubicBezTo>
                  <a:lnTo>
                    <a:pt x="18544" y="33189"/>
                  </a:lnTo>
                  <a:lnTo>
                    <a:pt x="18474" y="31778"/>
                  </a:lnTo>
                  <a:cubicBezTo>
                    <a:pt x="18474" y="31778"/>
                    <a:pt x="18474" y="28323"/>
                    <a:pt x="18827" y="25644"/>
                  </a:cubicBezTo>
                  <a:cubicBezTo>
                    <a:pt x="19179" y="22966"/>
                    <a:pt x="20026" y="20215"/>
                    <a:pt x="20026" y="20215"/>
                  </a:cubicBezTo>
                  <a:cubicBezTo>
                    <a:pt x="20026" y="20215"/>
                    <a:pt x="20589" y="20356"/>
                    <a:pt x="20801" y="20356"/>
                  </a:cubicBezTo>
                  <a:cubicBezTo>
                    <a:pt x="21013" y="20356"/>
                    <a:pt x="21506" y="18946"/>
                    <a:pt x="21717" y="18452"/>
                  </a:cubicBezTo>
                  <a:cubicBezTo>
                    <a:pt x="21930" y="17959"/>
                    <a:pt x="21999" y="17113"/>
                    <a:pt x="21999" y="17113"/>
                  </a:cubicBezTo>
                  <a:lnTo>
                    <a:pt x="24114" y="15632"/>
                  </a:lnTo>
                  <a:lnTo>
                    <a:pt x="28345" y="13587"/>
                  </a:lnTo>
                  <a:lnTo>
                    <a:pt x="29404" y="13728"/>
                  </a:lnTo>
                  <a:lnTo>
                    <a:pt x="30108" y="13023"/>
                  </a:lnTo>
                  <a:cubicBezTo>
                    <a:pt x="30108" y="13023"/>
                    <a:pt x="30530" y="11402"/>
                    <a:pt x="30530" y="10837"/>
                  </a:cubicBezTo>
                  <a:cubicBezTo>
                    <a:pt x="30530" y="10274"/>
                    <a:pt x="30249" y="9498"/>
                    <a:pt x="29685" y="9005"/>
                  </a:cubicBezTo>
                  <a:cubicBezTo>
                    <a:pt x="29565" y="8900"/>
                    <a:pt x="29427" y="8858"/>
                    <a:pt x="29282" y="8858"/>
                  </a:cubicBezTo>
                  <a:cubicBezTo>
                    <a:pt x="28746" y="8858"/>
                    <a:pt x="28133" y="9427"/>
                    <a:pt x="28133" y="9427"/>
                  </a:cubicBezTo>
                  <a:lnTo>
                    <a:pt x="22704" y="11613"/>
                  </a:lnTo>
                  <a:lnTo>
                    <a:pt x="22352" y="10414"/>
                  </a:lnTo>
                  <a:lnTo>
                    <a:pt x="21647" y="9357"/>
                  </a:lnTo>
                  <a:cubicBezTo>
                    <a:pt x="21647" y="9357"/>
                    <a:pt x="21787" y="8088"/>
                    <a:pt x="21930" y="7382"/>
                  </a:cubicBezTo>
                  <a:cubicBezTo>
                    <a:pt x="22070" y="6677"/>
                    <a:pt x="22986" y="5761"/>
                    <a:pt x="22986" y="5761"/>
                  </a:cubicBezTo>
                  <a:lnTo>
                    <a:pt x="23480" y="5620"/>
                  </a:lnTo>
                  <a:lnTo>
                    <a:pt x="23551" y="5267"/>
                  </a:lnTo>
                  <a:cubicBezTo>
                    <a:pt x="23551" y="5267"/>
                    <a:pt x="23621" y="4915"/>
                    <a:pt x="22917" y="4350"/>
                  </a:cubicBezTo>
                  <a:cubicBezTo>
                    <a:pt x="22564" y="4068"/>
                    <a:pt x="22211" y="3998"/>
                    <a:pt x="21947" y="3998"/>
                  </a:cubicBezTo>
                  <a:cubicBezTo>
                    <a:pt x="21682" y="3998"/>
                    <a:pt x="21506" y="4068"/>
                    <a:pt x="21506" y="4068"/>
                  </a:cubicBezTo>
                  <a:cubicBezTo>
                    <a:pt x="21506" y="4068"/>
                    <a:pt x="21506" y="4492"/>
                    <a:pt x="20872" y="5267"/>
                  </a:cubicBezTo>
                  <a:cubicBezTo>
                    <a:pt x="20237" y="6043"/>
                    <a:pt x="18896" y="6536"/>
                    <a:pt x="18896" y="6536"/>
                  </a:cubicBezTo>
                  <a:lnTo>
                    <a:pt x="17416" y="5832"/>
                  </a:lnTo>
                  <a:lnTo>
                    <a:pt x="17275" y="4492"/>
                  </a:lnTo>
                  <a:lnTo>
                    <a:pt x="17769" y="2799"/>
                  </a:lnTo>
                  <a:lnTo>
                    <a:pt x="17699" y="2305"/>
                  </a:lnTo>
                  <a:cubicBezTo>
                    <a:pt x="17699" y="2305"/>
                    <a:pt x="17205" y="1671"/>
                    <a:pt x="16571" y="1531"/>
                  </a:cubicBezTo>
                  <a:cubicBezTo>
                    <a:pt x="16465" y="1507"/>
                    <a:pt x="16349" y="1497"/>
                    <a:pt x="16230" y="1497"/>
                  </a:cubicBezTo>
                  <a:cubicBezTo>
                    <a:pt x="15634" y="1497"/>
                    <a:pt x="14948" y="1742"/>
                    <a:pt x="14948" y="1742"/>
                  </a:cubicBezTo>
                  <a:lnTo>
                    <a:pt x="14737" y="2870"/>
                  </a:lnTo>
                  <a:lnTo>
                    <a:pt x="13680" y="4704"/>
                  </a:lnTo>
                  <a:lnTo>
                    <a:pt x="12974" y="3292"/>
                  </a:lnTo>
                  <a:cubicBezTo>
                    <a:pt x="12974" y="3292"/>
                    <a:pt x="12411" y="1107"/>
                    <a:pt x="12270" y="614"/>
                  </a:cubicBezTo>
                  <a:cubicBezTo>
                    <a:pt x="12128" y="121"/>
                    <a:pt x="11775" y="121"/>
                    <a:pt x="11775" y="121"/>
                  </a:cubicBezTo>
                  <a:cubicBezTo>
                    <a:pt x="11775" y="121"/>
                    <a:pt x="11020" y="1"/>
                    <a:pt x="10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666400" y="1074200"/>
              <a:ext cx="193925" cy="206275"/>
            </a:xfrm>
            <a:custGeom>
              <a:rect b="b" l="l" r="r" t="t"/>
              <a:pathLst>
                <a:path extrusionOk="0" h="8251" w="7757">
                  <a:moveTo>
                    <a:pt x="7757" y="1"/>
                  </a:moveTo>
                  <a:cubicBezTo>
                    <a:pt x="7756" y="1"/>
                    <a:pt x="5571" y="1763"/>
                    <a:pt x="4513" y="1903"/>
                  </a:cubicBezTo>
                  <a:cubicBezTo>
                    <a:pt x="4462" y="1910"/>
                    <a:pt x="4413" y="1914"/>
                    <a:pt x="4365" y="1914"/>
                  </a:cubicBezTo>
                  <a:cubicBezTo>
                    <a:pt x="3416" y="1914"/>
                    <a:pt x="3033" y="635"/>
                    <a:pt x="3033" y="635"/>
                  </a:cubicBezTo>
                  <a:cubicBezTo>
                    <a:pt x="3033" y="635"/>
                    <a:pt x="2398" y="3033"/>
                    <a:pt x="2046" y="4091"/>
                  </a:cubicBezTo>
                  <a:cubicBezTo>
                    <a:pt x="1692" y="5148"/>
                    <a:pt x="1" y="8251"/>
                    <a:pt x="1" y="8251"/>
                  </a:cubicBezTo>
                  <a:cubicBezTo>
                    <a:pt x="2499" y="6146"/>
                    <a:pt x="4805" y="3971"/>
                    <a:pt x="6840" y="1411"/>
                  </a:cubicBezTo>
                  <a:lnTo>
                    <a:pt x="77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405500" y="1086525"/>
              <a:ext cx="1103500" cy="1034000"/>
            </a:xfrm>
            <a:custGeom>
              <a:rect b="b" l="l" r="r" t="t"/>
              <a:pathLst>
                <a:path extrusionOk="0" h="41360" w="44140">
                  <a:moveTo>
                    <a:pt x="30623" y="1"/>
                  </a:moveTo>
                  <a:cubicBezTo>
                    <a:pt x="30469" y="1"/>
                    <a:pt x="30314" y="7"/>
                    <a:pt x="30160" y="20"/>
                  </a:cubicBezTo>
                  <a:cubicBezTo>
                    <a:pt x="29960" y="38"/>
                    <a:pt x="29750" y="70"/>
                    <a:pt x="29593" y="194"/>
                  </a:cubicBezTo>
                  <a:cubicBezTo>
                    <a:pt x="29322" y="407"/>
                    <a:pt x="29299" y="800"/>
                    <a:pt x="29298" y="1144"/>
                  </a:cubicBezTo>
                  <a:cubicBezTo>
                    <a:pt x="29295" y="2614"/>
                    <a:pt x="29525" y="4334"/>
                    <a:pt x="29221" y="5756"/>
                  </a:cubicBezTo>
                  <a:cubicBezTo>
                    <a:pt x="28724" y="5438"/>
                    <a:pt x="28382" y="4984"/>
                    <a:pt x="28000" y="4543"/>
                  </a:cubicBezTo>
                  <a:cubicBezTo>
                    <a:pt x="26356" y="2646"/>
                    <a:pt x="23846" y="1565"/>
                    <a:pt x="21343" y="1565"/>
                  </a:cubicBezTo>
                  <a:cubicBezTo>
                    <a:pt x="20598" y="1565"/>
                    <a:pt x="19852" y="1661"/>
                    <a:pt x="19131" y="1860"/>
                  </a:cubicBezTo>
                  <a:cubicBezTo>
                    <a:pt x="17726" y="2248"/>
                    <a:pt x="15963" y="2965"/>
                    <a:pt x="14756" y="3781"/>
                  </a:cubicBezTo>
                  <a:cubicBezTo>
                    <a:pt x="13670" y="4513"/>
                    <a:pt x="12981" y="5703"/>
                    <a:pt x="11918" y="6467"/>
                  </a:cubicBezTo>
                  <a:cubicBezTo>
                    <a:pt x="10750" y="7307"/>
                    <a:pt x="9657" y="8269"/>
                    <a:pt x="8533" y="9166"/>
                  </a:cubicBezTo>
                  <a:lnTo>
                    <a:pt x="4937" y="12200"/>
                  </a:lnTo>
                  <a:cubicBezTo>
                    <a:pt x="4937" y="12200"/>
                    <a:pt x="2822" y="14103"/>
                    <a:pt x="1905" y="16007"/>
                  </a:cubicBezTo>
                  <a:cubicBezTo>
                    <a:pt x="988" y="17911"/>
                    <a:pt x="354" y="19602"/>
                    <a:pt x="354" y="19602"/>
                  </a:cubicBezTo>
                  <a:cubicBezTo>
                    <a:pt x="354" y="19602"/>
                    <a:pt x="1" y="21929"/>
                    <a:pt x="212" y="22916"/>
                  </a:cubicBezTo>
                  <a:cubicBezTo>
                    <a:pt x="425" y="23903"/>
                    <a:pt x="1553" y="26159"/>
                    <a:pt x="1553" y="26159"/>
                  </a:cubicBezTo>
                  <a:lnTo>
                    <a:pt x="3950" y="28628"/>
                  </a:lnTo>
                  <a:cubicBezTo>
                    <a:pt x="3950" y="28628"/>
                    <a:pt x="6841" y="30813"/>
                    <a:pt x="8462" y="31377"/>
                  </a:cubicBezTo>
                  <a:cubicBezTo>
                    <a:pt x="10085" y="31942"/>
                    <a:pt x="14667" y="33211"/>
                    <a:pt x="14667" y="33211"/>
                  </a:cubicBezTo>
                  <a:lnTo>
                    <a:pt x="19391" y="34762"/>
                  </a:lnTo>
                  <a:cubicBezTo>
                    <a:pt x="19391" y="34762"/>
                    <a:pt x="23129" y="35819"/>
                    <a:pt x="25455" y="37512"/>
                  </a:cubicBezTo>
                  <a:cubicBezTo>
                    <a:pt x="27782" y="39204"/>
                    <a:pt x="29755" y="40332"/>
                    <a:pt x="29755" y="40332"/>
                  </a:cubicBezTo>
                  <a:cubicBezTo>
                    <a:pt x="29755" y="40332"/>
                    <a:pt x="31355" y="41360"/>
                    <a:pt x="33781" y="41360"/>
                  </a:cubicBezTo>
                  <a:cubicBezTo>
                    <a:pt x="34051" y="41360"/>
                    <a:pt x="34331" y="41347"/>
                    <a:pt x="34621" y="41319"/>
                  </a:cubicBezTo>
                  <a:cubicBezTo>
                    <a:pt x="37512" y="41037"/>
                    <a:pt x="39487" y="38570"/>
                    <a:pt x="39487" y="38570"/>
                  </a:cubicBezTo>
                  <a:cubicBezTo>
                    <a:pt x="39487" y="38570"/>
                    <a:pt x="41672" y="35538"/>
                    <a:pt x="42730" y="31377"/>
                  </a:cubicBezTo>
                  <a:cubicBezTo>
                    <a:pt x="43788" y="27217"/>
                    <a:pt x="43858" y="23551"/>
                    <a:pt x="43858" y="23551"/>
                  </a:cubicBezTo>
                  <a:cubicBezTo>
                    <a:pt x="43858" y="23551"/>
                    <a:pt x="44140" y="19744"/>
                    <a:pt x="43153" y="15866"/>
                  </a:cubicBezTo>
                  <a:cubicBezTo>
                    <a:pt x="42165" y="11987"/>
                    <a:pt x="41389" y="10084"/>
                    <a:pt x="41389" y="10084"/>
                  </a:cubicBezTo>
                  <a:cubicBezTo>
                    <a:pt x="39971" y="6600"/>
                    <a:pt x="37876" y="3420"/>
                    <a:pt x="34680" y="1338"/>
                  </a:cubicBezTo>
                  <a:cubicBezTo>
                    <a:pt x="33470" y="549"/>
                    <a:pt x="32058" y="1"/>
                    <a:pt x="30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587075" y="1855100"/>
              <a:ext cx="238000" cy="326375"/>
            </a:xfrm>
            <a:custGeom>
              <a:rect b="b" l="l" r="r" t="t"/>
              <a:pathLst>
                <a:path extrusionOk="0" h="13055" w="9520">
                  <a:moveTo>
                    <a:pt x="1" y="0"/>
                  </a:moveTo>
                  <a:cubicBezTo>
                    <a:pt x="1" y="1"/>
                    <a:pt x="1270" y="3455"/>
                    <a:pt x="1905" y="5430"/>
                  </a:cubicBezTo>
                  <a:cubicBezTo>
                    <a:pt x="2539" y="7403"/>
                    <a:pt x="1834" y="10646"/>
                    <a:pt x="1834" y="10646"/>
                  </a:cubicBezTo>
                  <a:cubicBezTo>
                    <a:pt x="1551" y="11917"/>
                    <a:pt x="1975" y="12269"/>
                    <a:pt x="4091" y="12762"/>
                  </a:cubicBezTo>
                  <a:cubicBezTo>
                    <a:pt x="5079" y="12993"/>
                    <a:pt x="6206" y="13054"/>
                    <a:pt x="7126" y="13054"/>
                  </a:cubicBezTo>
                  <a:cubicBezTo>
                    <a:pt x="8175" y="13054"/>
                    <a:pt x="8955" y="12974"/>
                    <a:pt x="8955" y="12974"/>
                  </a:cubicBezTo>
                  <a:lnTo>
                    <a:pt x="9237" y="11211"/>
                  </a:lnTo>
                  <a:lnTo>
                    <a:pt x="9520" y="8038"/>
                  </a:lnTo>
                  <a:lnTo>
                    <a:pt x="9308" y="2961"/>
                  </a:lnTo>
                  <a:lnTo>
                    <a:pt x="2822" y="112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781350" y="1928725"/>
              <a:ext cx="245350" cy="425675"/>
            </a:xfrm>
            <a:custGeom>
              <a:rect b="b" l="l" r="r" t="t"/>
              <a:pathLst>
                <a:path extrusionOk="0" h="17027" w="9814">
                  <a:moveTo>
                    <a:pt x="1298" y="1"/>
                  </a:moveTo>
                  <a:cubicBezTo>
                    <a:pt x="1298" y="1"/>
                    <a:pt x="1973" y="3814"/>
                    <a:pt x="1749" y="5093"/>
                  </a:cubicBezTo>
                  <a:cubicBezTo>
                    <a:pt x="1523" y="6372"/>
                    <a:pt x="1354" y="8910"/>
                    <a:pt x="1354" y="8910"/>
                  </a:cubicBezTo>
                  <a:lnTo>
                    <a:pt x="397" y="13872"/>
                  </a:lnTo>
                  <a:cubicBezTo>
                    <a:pt x="397" y="13872"/>
                    <a:pt x="1" y="14606"/>
                    <a:pt x="1354" y="15338"/>
                  </a:cubicBezTo>
                  <a:cubicBezTo>
                    <a:pt x="2708" y="16072"/>
                    <a:pt x="4795" y="16635"/>
                    <a:pt x="4795" y="16635"/>
                  </a:cubicBezTo>
                  <a:cubicBezTo>
                    <a:pt x="4795" y="16635"/>
                    <a:pt x="6517" y="17026"/>
                    <a:pt x="7777" y="17026"/>
                  </a:cubicBezTo>
                  <a:cubicBezTo>
                    <a:pt x="8029" y="17026"/>
                    <a:pt x="8262" y="17011"/>
                    <a:pt x="8460" y="16973"/>
                  </a:cubicBezTo>
                  <a:cubicBezTo>
                    <a:pt x="9644" y="16748"/>
                    <a:pt x="9813" y="15789"/>
                    <a:pt x="9813" y="15789"/>
                  </a:cubicBezTo>
                  <a:lnTo>
                    <a:pt x="9023" y="9700"/>
                  </a:lnTo>
                  <a:lnTo>
                    <a:pt x="8572" y="3947"/>
                  </a:lnTo>
                  <a:lnTo>
                    <a:pt x="8572" y="2876"/>
                  </a:lnTo>
                  <a:lnTo>
                    <a:pt x="12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21575" y="910100"/>
              <a:ext cx="340025" cy="538850"/>
            </a:xfrm>
            <a:custGeom>
              <a:rect b="b" l="l" r="r" t="t"/>
              <a:pathLst>
                <a:path extrusionOk="0" h="21554" w="13601">
                  <a:moveTo>
                    <a:pt x="9983" y="1"/>
                  </a:moveTo>
                  <a:cubicBezTo>
                    <a:pt x="9936" y="1"/>
                    <a:pt x="9889" y="4"/>
                    <a:pt x="9842" y="7"/>
                  </a:cubicBezTo>
                  <a:cubicBezTo>
                    <a:pt x="8805" y="90"/>
                    <a:pt x="7802" y="554"/>
                    <a:pt x="7062" y="1288"/>
                  </a:cubicBezTo>
                  <a:lnTo>
                    <a:pt x="7062" y="1288"/>
                  </a:lnTo>
                  <a:lnTo>
                    <a:pt x="7634" y="676"/>
                  </a:lnTo>
                  <a:lnTo>
                    <a:pt x="7634" y="676"/>
                  </a:lnTo>
                  <a:cubicBezTo>
                    <a:pt x="6890" y="1087"/>
                    <a:pt x="4253" y="2933"/>
                    <a:pt x="5689" y="3904"/>
                  </a:cubicBezTo>
                  <a:cubicBezTo>
                    <a:pt x="5981" y="4101"/>
                    <a:pt x="6328" y="4161"/>
                    <a:pt x="6686" y="4161"/>
                  </a:cubicBezTo>
                  <a:cubicBezTo>
                    <a:pt x="6931" y="4161"/>
                    <a:pt x="7181" y="4133"/>
                    <a:pt x="7422" y="4102"/>
                  </a:cubicBezTo>
                  <a:lnTo>
                    <a:pt x="7422" y="4102"/>
                  </a:lnTo>
                  <a:cubicBezTo>
                    <a:pt x="6097" y="4803"/>
                    <a:pt x="4928" y="5799"/>
                    <a:pt x="4026" y="6996"/>
                  </a:cubicBezTo>
                  <a:cubicBezTo>
                    <a:pt x="3955" y="7091"/>
                    <a:pt x="3882" y="7204"/>
                    <a:pt x="3910" y="7320"/>
                  </a:cubicBezTo>
                  <a:cubicBezTo>
                    <a:pt x="3950" y="7488"/>
                    <a:pt x="4164" y="7534"/>
                    <a:pt x="4335" y="7544"/>
                  </a:cubicBezTo>
                  <a:cubicBezTo>
                    <a:pt x="4577" y="7559"/>
                    <a:pt x="4820" y="7566"/>
                    <a:pt x="5062" y="7566"/>
                  </a:cubicBezTo>
                  <a:cubicBezTo>
                    <a:pt x="5525" y="7566"/>
                    <a:pt x="5989" y="7540"/>
                    <a:pt x="6449" y="7487"/>
                  </a:cubicBezTo>
                  <a:lnTo>
                    <a:pt x="6449" y="7487"/>
                  </a:lnTo>
                  <a:cubicBezTo>
                    <a:pt x="4879" y="8023"/>
                    <a:pt x="3682" y="9282"/>
                    <a:pt x="2553" y="10496"/>
                  </a:cubicBezTo>
                  <a:cubicBezTo>
                    <a:pt x="1898" y="11199"/>
                    <a:pt x="1207" y="11988"/>
                    <a:pt x="1163" y="12947"/>
                  </a:cubicBezTo>
                  <a:cubicBezTo>
                    <a:pt x="1322" y="12968"/>
                    <a:pt x="1483" y="12979"/>
                    <a:pt x="1643" y="12979"/>
                  </a:cubicBezTo>
                  <a:cubicBezTo>
                    <a:pt x="2171" y="12979"/>
                    <a:pt x="2699" y="12863"/>
                    <a:pt x="3178" y="12641"/>
                  </a:cubicBezTo>
                  <a:lnTo>
                    <a:pt x="3178" y="12641"/>
                  </a:lnTo>
                  <a:cubicBezTo>
                    <a:pt x="1600" y="13378"/>
                    <a:pt x="302" y="15657"/>
                    <a:pt x="1224" y="17305"/>
                  </a:cubicBezTo>
                  <a:cubicBezTo>
                    <a:pt x="668" y="17948"/>
                    <a:pt x="167" y="18693"/>
                    <a:pt x="84" y="19540"/>
                  </a:cubicBezTo>
                  <a:cubicBezTo>
                    <a:pt x="1" y="20385"/>
                    <a:pt x="460" y="21332"/>
                    <a:pt x="1281" y="21554"/>
                  </a:cubicBezTo>
                  <a:cubicBezTo>
                    <a:pt x="3318" y="17010"/>
                    <a:pt x="9306" y="15417"/>
                    <a:pt x="11670" y="11032"/>
                  </a:cubicBezTo>
                  <a:cubicBezTo>
                    <a:pt x="13601" y="7451"/>
                    <a:pt x="12691" y="3572"/>
                    <a:pt x="10571" y="371"/>
                  </a:cubicBezTo>
                  <a:cubicBezTo>
                    <a:pt x="10494" y="255"/>
                    <a:pt x="10412" y="134"/>
                    <a:pt x="10291" y="66"/>
                  </a:cubicBezTo>
                  <a:cubicBezTo>
                    <a:pt x="10197" y="16"/>
                    <a:pt x="10090" y="1"/>
                    <a:pt x="9983"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638300" y="796250"/>
              <a:ext cx="119175" cy="487925"/>
            </a:xfrm>
            <a:custGeom>
              <a:rect b="b" l="l" r="r" t="t"/>
              <a:pathLst>
                <a:path extrusionOk="0" h="19517" w="4767">
                  <a:moveTo>
                    <a:pt x="2034" y="0"/>
                  </a:moveTo>
                  <a:lnTo>
                    <a:pt x="2034" y="0"/>
                  </a:lnTo>
                  <a:cubicBezTo>
                    <a:pt x="1972" y="330"/>
                    <a:pt x="1913" y="667"/>
                    <a:pt x="1865" y="1005"/>
                  </a:cubicBezTo>
                  <a:lnTo>
                    <a:pt x="1865" y="1005"/>
                  </a:lnTo>
                  <a:cubicBezTo>
                    <a:pt x="1973" y="873"/>
                    <a:pt x="2082" y="741"/>
                    <a:pt x="2190" y="610"/>
                  </a:cubicBezTo>
                  <a:lnTo>
                    <a:pt x="2034" y="0"/>
                  </a:lnTo>
                  <a:close/>
                  <a:moveTo>
                    <a:pt x="1865" y="1005"/>
                  </a:moveTo>
                  <a:cubicBezTo>
                    <a:pt x="1271" y="1736"/>
                    <a:pt x="706" y="2498"/>
                    <a:pt x="382" y="3377"/>
                  </a:cubicBezTo>
                  <a:cubicBezTo>
                    <a:pt x="0" y="4417"/>
                    <a:pt x="12" y="5672"/>
                    <a:pt x="694" y="6544"/>
                  </a:cubicBezTo>
                  <a:cubicBezTo>
                    <a:pt x="1097" y="7056"/>
                    <a:pt x="1698" y="7407"/>
                    <a:pt x="2008" y="7979"/>
                  </a:cubicBezTo>
                  <a:cubicBezTo>
                    <a:pt x="2266" y="8455"/>
                    <a:pt x="2285" y="9020"/>
                    <a:pt x="2285" y="9562"/>
                  </a:cubicBezTo>
                  <a:cubicBezTo>
                    <a:pt x="2287" y="12929"/>
                    <a:pt x="1779" y="16298"/>
                    <a:pt x="783" y="19516"/>
                  </a:cubicBezTo>
                  <a:cubicBezTo>
                    <a:pt x="1878" y="17863"/>
                    <a:pt x="2770" y="16077"/>
                    <a:pt x="3436" y="14210"/>
                  </a:cubicBezTo>
                  <a:cubicBezTo>
                    <a:pt x="4341" y="11668"/>
                    <a:pt x="4766" y="8655"/>
                    <a:pt x="3261" y="6417"/>
                  </a:cubicBezTo>
                  <a:cubicBezTo>
                    <a:pt x="2979" y="5998"/>
                    <a:pt x="2638" y="5620"/>
                    <a:pt x="2378" y="5186"/>
                  </a:cubicBezTo>
                  <a:cubicBezTo>
                    <a:pt x="1640" y="3953"/>
                    <a:pt x="1658" y="2456"/>
                    <a:pt x="1865" y="100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648550" y="411925"/>
              <a:ext cx="162025" cy="419150"/>
            </a:xfrm>
            <a:custGeom>
              <a:rect b="b" l="l" r="r" t="t"/>
              <a:pathLst>
                <a:path extrusionOk="0" h="16766" w="6481">
                  <a:moveTo>
                    <a:pt x="3118" y="0"/>
                  </a:moveTo>
                  <a:cubicBezTo>
                    <a:pt x="2493" y="1250"/>
                    <a:pt x="1338" y="2223"/>
                    <a:pt x="0" y="2628"/>
                  </a:cubicBezTo>
                  <a:lnTo>
                    <a:pt x="232" y="2630"/>
                  </a:lnTo>
                  <a:cubicBezTo>
                    <a:pt x="1393" y="7236"/>
                    <a:pt x="1808" y="12029"/>
                    <a:pt x="1455" y="16765"/>
                  </a:cubicBezTo>
                  <a:cubicBezTo>
                    <a:pt x="2259" y="13720"/>
                    <a:pt x="4402" y="11239"/>
                    <a:pt x="6481" y="8874"/>
                  </a:cubicBezTo>
                  <a:cubicBezTo>
                    <a:pt x="4175" y="6635"/>
                    <a:pt x="5196" y="2450"/>
                    <a:pt x="3118"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59100" y="389050"/>
              <a:ext cx="226500" cy="537950"/>
            </a:xfrm>
            <a:custGeom>
              <a:rect b="b" l="l" r="r" t="t"/>
              <a:pathLst>
                <a:path extrusionOk="0" h="21518" w="9060">
                  <a:moveTo>
                    <a:pt x="7137" y="1"/>
                  </a:moveTo>
                  <a:cubicBezTo>
                    <a:pt x="7137" y="1"/>
                    <a:pt x="7137" y="1"/>
                    <a:pt x="7137" y="1"/>
                  </a:cubicBezTo>
                  <a:lnTo>
                    <a:pt x="7137" y="1"/>
                  </a:lnTo>
                  <a:cubicBezTo>
                    <a:pt x="7137" y="1"/>
                    <a:pt x="7137" y="1"/>
                    <a:pt x="7137" y="1"/>
                  </a:cubicBezTo>
                  <a:close/>
                  <a:moveTo>
                    <a:pt x="358" y="3992"/>
                  </a:moveTo>
                  <a:lnTo>
                    <a:pt x="203" y="4037"/>
                  </a:lnTo>
                  <a:cubicBezTo>
                    <a:pt x="263" y="4043"/>
                    <a:pt x="323" y="4049"/>
                    <a:pt x="382" y="4055"/>
                  </a:cubicBezTo>
                  <a:lnTo>
                    <a:pt x="382" y="4055"/>
                  </a:lnTo>
                  <a:cubicBezTo>
                    <a:pt x="374" y="4034"/>
                    <a:pt x="366" y="4013"/>
                    <a:pt x="358" y="3992"/>
                  </a:cubicBezTo>
                  <a:close/>
                  <a:moveTo>
                    <a:pt x="7137" y="1"/>
                  </a:moveTo>
                  <a:lnTo>
                    <a:pt x="7137" y="1"/>
                  </a:lnTo>
                  <a:cubicBezTo>
                    <a:pt x="7375" y="333"/>
                    <a:pt x="6244" y="1717"/>
                    <a:pt x="6032" y="1943"/>
                  </a:cubicBezTo>
                  <a:cubicBezTo>
                    <a:pt x="5499" y="2509"/>
                    <a:pt x="4819" y="2867"/>
                    <a:pt x="4180" y="3285"/>
                  </a:cubicBezTo>
                  <a:cubicBezTo>
                    <a:pt x="3233" y="3907"/>
                    <a:pt x="2364" y="4108"/>
                    <a:pt x="1367" y="4108"/>
                  </a:cubicBezTo>
                  <a:cubicBezTo>
                    <a:pt x="1054" y="4108"/>
                    <a:pt x="728" y="4088"/>
                    <a:pt x="382" y="4055"/>
                  </a:cubicBezTo>
                  <a:lnTo>
                    <a:pt x="382" y="4055"/>
                  </a:lnTo>
                  <a:cubicBezTo>
                    <a:pt x="1485" y="6905"/>
                    <a:pt x="1882" y="9560"/>
                    <a:pt x="1716" y="12615"/>
                  </a:cubicBezTo>
                  <a:cubicBezTo>
                    <a:pt x="1632" y="14186"/>
                    <a:pt x="1435" y="15752"/>
                    <a:pt x="1130" y="17296"/>
                  </a:cubicBezTo>
                  <a:cubicBezTo>
                    <a:pt x="879" y="18561"/>
                    <a:pt x="684" y="20409"/>
                    <a:pt x="1" y="21518"/>
                  </a:cubicBezTo>
                  <a:cubicBezTo>
                    <a:pt x="1668" y="18815"/>
                    <a:pt x="1944" y="15574"/>
                    <a:pt x="2328" y="12497"/>
                  </a:cubicBezTo>
                  <a:cubicBezTo>
                    <a:pt x="2453" y="11512"/>
                    <a:pt x="2752" y="10462"/>
                    <a:pt x="2775" y="9474"/>
                  </a:cubicBezTo>
                  <a:cubicBezTo>
                    <a:pt x="2782" y="9220"/>
                    <a:pt x="2515" y="8864"/>
                    <a:pt x="2756" y="8663"/>
                  </a:cubicBezTo>
                  <a:cubicBezTo>
                    <a:pt x="2840" y="8594"/>
                    <a:pt x="2922" y="8565"/>
                    <a:pt x="3002" y="8565"/>
                  </a:cubicBezTo>
                  <a:cubicBezTo>
                    <a:pt x="3261" y="8565"/>
                    <a:pt x="3488" y="8871"/>
                    <a:pt x="3610" y="9088"/>
                  </a:cubicBezTo>
                  <a:cubicBezTo>
                    <a:pt x="4573" y="10786"/>
                    <a:pt x="5073" y="12745"/>
                    <a:pt x="5041" y="14699"/>
                  </a:cubicBezTo>
                  <a:cubicBezTo>
                    <a:pt x="5371" y="12784"/>
                    <a:pt x="4951" y="10832"/>
                    <a:pt x="4654" y="8912"/>
                  </a:cubicBezTo>
                  <a:cubicBezTo>
                    <a:pt x="4249" y="6296"/>
                    <a:pt x="4143" y="4159"/>
                    <a:pt x="6307" y="2399"/>
                  </a:cubicBezTo>
                  <a:cubicBezTo>
                    <a:pt x="6454" y="2280"/>
                    <a:pt x="6610" y="2156"/>
                    <a:pt x="6797" y="2124"/>
                  </a:cubicBezTo>
                  <a:cubicBezTo>
                    <a:pt x="6829" y="2118"/>
                    <a:pt x="6861" y="2116"/>
                    <a:pt x="6892" y="2116"/>
                  </a:cubicBezTo>
                  <a:cubicBezTo>
                    <a:pt x="7133" y="2116"/>
                    <a:pt x="7363" y="2269"/>
                    <a:pt x="7512" y="2466"/>
                  </a:cubicBezTo>
                  <a:cubicBezTo>
                    <a:pt x="7680" y="2687"/>
                    <a:pt x="7764" y="2959"/>
                    <a:pt x="7861" y="3220"/>
                  </a:cubicBezTo>
                  <a:cubicBezTo>
                    <a:pt x="8141" y="3964"/>
                    <a:pt x="8548" y="4660"/>
                    <a:pt x="9060" y="5269"/>
                  </a:cubicBezTo>
                  <a:cubicBezTo>
                    <a:pt x="8917" y="3383"/>
                    <a:pt x="8243" y="1538"/>
                    <a:pt x="7137"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571525" y="382800"/>
              <a:ext cx="138450" cy="91950"/>
            </a:xfrm>
            <a:custGeom>
              <a:rect b="b" l="l" r="r" t="t"/>
              <a:pathLst>
                <a:path extrusionOk="0" h="3678" w="5538">
                  <a:moveTo>
                    <a:pt x="4249" y="0"/>
                  </a:moveTo>
                  <a:cubicBezTo>
                    <a:pt x="3877" y="0"/>
                    <a:pt x="3509" y="112"/>
                    <a:pt x="3150" y="221"/>
                  </a:cubicBezTo>
                  <a:cubicBezTo>
                    <a:pt x="2614" y="387"/>
                    <a:pt x="2072" y="554"/>
                    <a:pt x="1591" y="840"/>
                  </a:cubicBezTo>
                  <a:cubicBezTo>
                    <a:pt x="1462" y="917"/>
                    <a:pt x="1318" y="1004"/>
                    <a:pt x="1176" y="1027"/>
                  </a:cubicBezTo>
                  <a:lnTo>
                    <a:pt x="1176" y="1027"/>
                  </a:lnTo>
                  <a:lnTo>
                    <a:pt x="968" y="1005"/>
                  </a:lnTo>
                  <a:lnTo>
                    <a:pt x="968" y="1005"/>
                  </a:lnTo>
                  <a:cubicBezTo>
                    <a:pt x="1014" y="1024"/>
                    <a:pt x="1060" y="1033"/>
                    <a:pt x="1107" y="1033"/>
                  </a:cubicBezTo>
                  <a:cubicBezTo>
                    <a:pt x="1130" y="1033"/>
                    <a:pt x="1153" y="1031"/>
                    <a:pt x="1176" y="1027"/>
                  </a:cubicBezTo>
                  <a:lnTo>
                    <a:pt x="1176" y="1027"/>
                  </a:lnTo>
                  <a:lnTo>
                    <a:pt x="1444" y="1055"/>
                  </a:lnTo>
                  <a:cubicBezTo>
                    <a:pt x="1432" y="1055"/>
                    <a:pt x="1421" y="1054"/>
                    <a:pt x="1409" y="1054"/>
                  </a:cubicBezTo>
                  <a:cubicBezTo>
                    <a:pt x="817" y="1054"/>
                    <a:pt x="252" y="1505"/>
                    <a:pt x="127" y="2086"/>
                  </a:cubicBezTo>
                  <a:cubicBezTo>
                    <a:pt x="0" y="2679"/>
                    <a:pt x="346" y="3335"/>
                    <a:pt x="904" y="3567"/>
                  </a:cubicBezTo>
                  <a:cubicBezTo>
                    <a:pt x="1093" y="3646"/>
                    <a:pt x="1294" y="3677"/>
                    <a:pt x="1497" y="3677"/>
                  </a:cubicBezTo>
                  <a:cubicBezTo>
                    <a:pt x="1772" y="3677"/>
                    <a:pt x="2054" y="3620"/>
                    <a:pt x="2319" y="3543"/>
                  </a:cubicBezTo>
                  <a:cubicBezTo>
                    <a:pt x="3276" y="3266"/>
                    <a:pt x="4161" y="2745"/>
                    <a:pt x="4866" y="2042"/>
                  </a:cubicBezTo>
                  <a:cubicBezTo>
                    <a:pt x="5213" y="1696"/>
                    <a:pt x="5537" y="1228"/>
                    <a:pt x="5418" y="753"/>
                  </a:cubicBezTo>
                  <a:cubicBezTo>
                    <a:pt x="5312" y="329"/>
                    <a:pt x="4870" y="57"/>
                    <a:pt x="4436" y="10"/>
                  </a:cubicBezTo>
                  <a:cubicBezTo>
                    <a:pt x="4373" y="3"/>
                    <a:pt x="4311" y="0"/>
                    <a:pt x="424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673350" y="584700"/>
              <a:ext cx="339875" cy="316150"/>
            </a:xfrm>
            <a:custGeom>
              <a:rect b="b" l="l" r="r" t="t"/>
              <a:pathLst>
                <a:path extrusionOk="0" h="12646" w="13595">
                  <a:moveTo>
                    <a:pt x="9919" y="1"/>
                  </a:moveTo>
                  <a:cubicBezTo>
                    <a:pt x="9320" y="1"/>
                    <a:pt x="8718" y="97"/>
                    <a:pt x="8152" y="279"/>
                  </a:cubicBezTo>
                  <a:cubicBezTo>
                    <a:pt x="7160" y="596"/>
                    <a:pt x="6193" y="1385"/>
                    <a:pt x="5385" y="2041"/>
                  </a:cubicBezTo>
                  <a:cubicBezTo>
                    <a:pt x="3651" y="3447"/>
                    <a:pt x="2696" y="5522"/>
                    <a:pt x="1942" y="7571"/>
                  </a:cubicBezTo>
                  <a:cubicBezTo>
                    <a:pt x="1357" y="9163"/>
                    <a:pt x="1" y="11142"/>
                    <a:pt x="2159" y="12367"/>
                  </a:cubicBezTo>
                  <a:cubicBezTo>
                    <a:pt x="2500" y="12560"/>
                    <a:pt x="2873" y="12646"/>
                    <a:pt x="3253" y="12646"/>
                  </a:cubicBezTo>
                  <a:cubicBezTo>
                    <a:pt x="4114" y="12646"/>
                    <a:pt x="5010" y="12206"/>
                    <a:pt x="5638" y="11582"/>
                  </a:cubicBezTo>
                  <a:cubicBezTo>
                    <a:pt x="6544" y="10683"/>
                    <a:pt x="7061" y="9475"/>
                    <a:pt x="7705" y="8373"/>
                  </a:cubicBezTo>
                  <a:cubicBezTo>
                    <a:pt x="8831" y="6446"/>
                    <a:pt x="10398" y="4780"/>
                    <a:pt x="12251" y="3536"/>
                  </a:cubicBezTo>
                  <a:cubicBezTo>
                    <a:pt x="12862" y="3127"/>
                    <a:pt x="13594" y="2577"/>
                    <a:pt x="13470" y="1853"/>
                  </a:cubicBezTo>
                  <a:cubicBezTo>
                    <a:pt x="13412" y="1517"/>
                    <a:pt x="13171" y="1243"/>
                    <a:pt x="12912" y="1022"/>
                  </a:cubicBezTo>
                  <a:cubicBezTo>
                    <a:pt x="12087" y="320"/>
                    <a:pt x="11009" y="1"/>
                    <a:pt x="9919"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63200" y="702450"/>
              <a:ext cx="228825" cy="418975"/>
            </a:xfrm>
            <a:custGeom>
              <a:rect b="b" l="l" r="r" t="t"/>
              <a:pathLst>
                <a:path extrusionOk="0" h="16759" w="9153">
                  <a:moveTo>
                    <a:pt x="575" y="8490"/>
                  </a:moveTo>
                  <a:cubicBezTo>
                    <a:pt x="411" y="8490"/>
                    <a:pt x="249" y="8529"/>
                    <a:pt x="99" y="8616"/>
                  </a:cubicBezTo>
                  <a:lnTo>
                    <a:pt x="1" y="8677"/>
                  </a:lnTo>
                  <a:cubicBezTo>
                    <a:pt x="270" y="8641"/>
                    <a:pt x="529" y="8584"/>
                    <a:pt x="779" y="8510"/>
                  </a:cubicBezTo>
                  <a:lnTo>
                    <a:pt x="779" y="8510"/>
                  </a:lnTo>
                  <a:cubicBezTo>
                    <a:pt x="711" y="8497"/>
                    <a:pt x="643" y="8490"/>
                    <a:pt x="575" y="8490"/>
                  </a:cubicBezTo>
                  <a:close/>
                  <a:moveTo>
                    <a:pt x="9152" y="1"/>
                  </a:moveTo>
                  <a:cubicBezTo>
                    <a:pt x="7872" y="558"/>
                    <a:pt x="6833" y="1565"/>
                    <a:pt x="5990" y="2679"/>
                  </a:cubicBezTo>
                  <a:cubicBezTo>
                    <a:pt x="5147" y="3793"/>
                    <a:pt x="4475" y="5025"/>
                    <a:pt x="3726" y="6205"/>
                  </a:cubicBezTo>
                  <a:cubicBezTo>
                    <a:pt x="3014" y="7323"/>
                    <a:pt x="2013" y="8141"/>
                    <a:pt x="779" y="8510"/>
                  </a:cubicBezTo>
                  <a:lnTo>
                    <a:pt x="779" y="8510"/>
                  </a:lnTo>
                  <a:cubicBezTo>
                    <a:pt x="1291" y="8608"/>
                    <a:pt x="1771" y="9057"/>
                    <a:pt x="1887" y="9589"/>
                  </a:cubicBezTo>
                  <a:cubicBezTo>
                    <a:pt x="2055" y="10361"/>
                    <a:pt x="1657" y="11155"/>
                    <a:pt x="1123" y="11737"/>
                  </a:cubicBezTo>
                  <a:cubicBezTo>
                    <a:pt x="1219" y="11677"/>
                    <a:pt x="1321" y="11650"/>
                    <a:pt x="1423" y="11650"/>
                  </a:cubicBezTo>
                  <a:cubicBezTo>
                    <a:pt x="1814" y="11650"/>
                    <a:pt x="2216" y="12043"/>
                    <a:pt x="2380" y="12447"/>
                  </a:cubicBezTo>
                  <a:cubicBezTo>
                    <a:pt x="2969" y="13900"/>
                    <a:pt x="2228" y="15570"/>
                    <a:pt x="1203" y="16758"/>
                  </a:cubicBezTo>
                  <a:cubicBezTo>
                    <a:pt x="2269" y="16394"/>
                    <a:pt x="3034" y="15476"/>
                    <a:pt x="3742" y="14601"/>
                  </a:cubicBezTo>
                  <a:cubicBezTo>
                    <a:pt x="5361" y="12598"/>
                    <a:pt x="6985" y="10588"/>
                    <a:pt x="8326" y="8389"/>
                  </a:cubicBezTo>
                  <a:cubicBezTo>
                    <a:pt x="7333" y="7653"/>
                    <a:pt x="6837" y="6391"/>
                    <a:pt x="6748" y="5158"/>
                  </a:cubicBezTo>
                  <a:cubicBezTo>
                    <a:pt x="6604" y="3218"/>
                    <a:pt x="7105" y="892"/>
                    <a:pt x="915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960850" y="686050"/>
              <a:ext cx="165850" cy="108200"/>
            </a:xfrm>
            <a:custGeom>
              <a:rect b="b" l="l" r="r" t="t"/>
              <a:pathLst>
                <a:path extrusionOk="0" h="4328" w="6634">
                  <a:moveTo>
                    <a:pt x="3591" y="1"/>
                  </a:moveTo>
                  <a:cubicBezTo>
                    <a:pt x="2989" y="1"/>
                    <a:pt x="2384" y="86"/>
                    <a:pt x="1787" y="173"/>
                  </a:cubicBezTo>
                  <a:lnTo>
                    <a:pt x="2059" y="316"/>
                  </a:lnTo>
                  <a:cubicBezTo>
                    <a:pt x="2300" y="351"/>
                    <a:pt x="2405" y="667"/>
                    <a:pt x="2322" y="894"/>
                  </a:cubicBezTo>
                  <a:cubicBezTo>
                    <a:pt x="2239" y="1123"/>
                    <a:pt x="2035" y="1282"/>
                    <a:pt x="1851" y="1439"/>
                  </a:cubicBezTo>
                  <a:cubicBezTo>
                    <a:pt x="970" y="2193"/>
                    <a:pt x="317" y="3211"/>
                    <a:pt x="0" y="4328"/>
                  </a:cubicBezTo>
                  <a:cubicBezTo>
                    <a:pt x="240" y="3670"/>
                    <a:pt x="774" y="3168"/>
                    <a:pt x="1289" y="2693"/>
                  </a:cubicBezTo>
                  <a:cubicBezTo>
                    <a:pt x="1760" y="2259"/>
                    <a:pt x="2254" y="1812"/>
                    <a:pt x="2866" y="1623"/>
                  </a:cubicBezTo>
                  <a:cubicBezTo>
                    <a:pt x="3204" y="1520"/>
                    <a:pt x="3561" y="1500"/>
                    <a:pt x="3916" y="1489"/>
                  </a:cubicBezTo>
                  <a:cubicBezTo>
                    <a:pt x="4161" y="1481"/>
                    <a:pt x="4407" y="1478"/>
                    <a:pt x="4653" y="1478"/>
                  </a:cubicBezTo>
                  <a:cubicBezTo>
                    <a:pt x="5313" y="1478"/>
                    <a:pt x="5974" y="1505"/>
                    <a:pt x="6633" y="1558"/>
                  </a:cubicBezTo>
                  <a:cubicBezTo>
                    <a:pt x="6256" y="737"/>
                    <a:pt x="5377" y="235"/>
                    <a:pt x="4487" y="75"/>
                  </a:cubicBezTo>
                  <a:cubicBezTo>
                    <a:pt x="4190" y="22"/>
                    <a:pt x="3891" y="1"/>
                    <a:pt x="359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977325" y="699150"/>
              <a:ext cx="408100" cy="252175"/>
            </a:xfrm>
            <a:custGeom>
              <a:rect b="b" l="l" r="r" t="t"/>
              <a:pathLst>
                <a:path extrusionOk="0" h="10087" w="16324">
                  <a:moveTo>
                    <a:pt x="15360" y="1"/>
                  </a:moveTo>
                  <a:cubicBezTo>
                    <a:pt x="12083" y="1265"/>
                    <a:pt x="8807" y="2527"/>
                    <a:pt x="5529" y="3790"/>
                  </a:cubicBezTo>
                  <a:cubicBezTo>
                    <a:pt x="4832" y="4057"/>
                    <a:pt x="3102" y="5118"/>
                    <a:pt x="1982" y="5118"/>
                  </a:cubicBezTo>
                  <a:cubicBezTo>
                    <a:pt x="1667" y="5118"/>
                    <a:pt x="1399" y="5034"/>
                    <a:pt x="1217" y="4824"/>
                  </a:cubicBezTo>
                  <a:cubicBezTo>
                    <a:pt x="911" y="4472"/>
                    <a:pt x="861" y="3960"/>
                    <a:pt x="933" y="3499"/>
                  </a:cubicBezTo>
                  <a:cubicBezTo>
                    <a:pt x="1006" y="3037"/>
                    <a:pt x="1184" y="2599"/>
                    <a:pt x="1284" y="2143"/>
                  </a:cubicBezTo>
                  <a:lnTo>
                    <a:pt x="1284" y="2143"/>
                  </a:lnTo>
                  <a:cubicBezTo>
                    <a:pt x="457" y="3112"/>
                    <a:pt x="1" y="4391"/>
                    <a:pt x="32" y="5666"/>
                  </a:cubicBezTo>
                  <a:cubicBezTo>
                    <a:pt x="78" y="7700"/>
                    <a:pt x="1315" y="9630"/>
                    <a:pt x="3393" y="10036"/>
                  </a:cubicBezTo>
                  <a:cubicBezTo>
                    <a:pt x="3543" y="10065"/>
                    <a:pt x="3697" y="10086"/>
                    <a:pt x="3850" y="10086"/>
                  </a:cubicBezTo>
                  <a:cubicBezTo>
                    <a:pt x="3975" y="10086"/>
                    <a:pt x="4099" y="10072"/>
                    <a:pt x="4219" y="10038"/>
                  </a:cubicBezTo>
                  <a:cubicBezTo>
                    <a:pt x="4605" y="9930"/>
                    <a:pt x="4904" y="9627"/>
                    <a:pt x="5186" y="9340"/>
                  </a:cubicBezTo>
                  <a:cubicBezTo>
                    <a:pt x="8327" y="6128"/>
                    <a:pt x="11952" y="3116"/>
                    <a:pt x="16323" y="2070"/>
                  </a:cubicBezTo>
                  <a:cubicBezTo>
                    <a:pt x="15776" y="1519"/>
                    <a:pt x="15431" y="774"/>
                    <a:pt x="1536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980225" y="848650"/>
              <a:ext cx="199600" cy="215800"/>
            </a:xfrm>
            <a:custGeom>
              <a:rect b="b" l="l" r="r" t="t"/>
              <a:pathLst>
                <a:path extrusionOk="0" h="8632" w="7984">
                  <a:moveTo>
                    <a:pt x="0" y="1"/>
                  </a:moveTo>
                  <a:cubicBezTo>
                    <a:pt x="5" y="29"/>
                    <a:pt x="10" y="57"/>
                    <a:pt x="16" y="85"/>
                  </a:cubicBezTo>
                  <a:lnTo>
                    <a:pt x="16" y="85"/>
                  </a:lnTo>
                  <a:cubicBezTo>
                    <a:pt x="10" y="57"/>
                    <a:pt x="5" y="29"/>
                    <a:pt x="0" y="1"/>
                  </a:cubicBezTo>
                  <a:close/>
                  <a:moveTo>
                    <a:pt x="16" y="85"/>
                  </a:moveTo>
                  <a:lnTo>
                    <a:pt x="16" y="85"/>
                  </a:lnTo>
                  <a:cubicBezTo>
                    <a:pt x="162" y="887"/>
                    <a:pt x="312" y="1688"/>
                    <a:pt x="466" y="2489"/>
                  </a:cubicBezTo>
                  <a:lnTo>
                    <a:pt x="466" y="2489"/>
                  </a:lnTo>
                  <a:cubicBezTo>
                    <a:pt x="669" y="3712"/>
                    <a:pt x="905" y="4943"/>
                    <a:pt x="1455" y="6051"/>
                  </a:cubicBezTo>
                  <a:cubicBezTo>
                    <a:pt x="2048" y="7243"/>
                    <a:pt x="3068" y="8290"/>
                    <a:pt x="4365" y="8590"/>
                  </a:cubicBezTo>
                  <a:cubicBezTo>
                    <a:pt x="4463" y="8613"/>
                    <a:pt x="4564" y="8631"/>
                    <a:pt x="4663" y="8631"/>
                  </a:cubicBezTo>
                  <a:cubicBezTo>
                    <a:pt x="4729" y="8631"/>
                    <a:pt x="4794" y="8623"/>
                    <a:pt x="4857" y="8604"/>
                  </a:cubicBezTo>
                  <a:cubicBezTo>
                    <a:pt x="5053" y="8543"/>
                    <a:pt x="5196" y="8380"/>
                    <a:pt x="5326" y="8220"/>
                  </a:cubicBezTo>
                  <a:cubicBezTo>
                    <a:pt x="7024" y="6129"/>
                    <a:pt x="7977" y="3446"/>
                    <a:pt x="7984" y="753"/>
                  </a:cubicBezTo>
                  <a:lnTo>
                    <a:pt x="7984" y="753"/>
                  </a:lnTo>
                  <a:cubicBezTo>
                    <a:pt x="7259" y="1500"/>
                    <a:pt x="6536" y="2248"/>
                    <a:pt x="5811" y="2994"/>
                  </a:cubicBezTo>
                  <a:cubicBezTo>
                    <a:pt x="5434" y="3382"/>
                    <a:pt x="5041" y="3782"/>
                    <a:pt x="4536" y="3973"/>
                  </a:cubicBezTo>
                  <a:cubicBezTo>
                    <a:pt x="4312" y="4058"/>
                    <a:pt x="4080" y="4096"/>
                    <a:pt x="3848" y="4096"/>
                  </a:cubicBezTo>
                  <a:cubicBezTo>
                    <a:pt x="3100" y="4096"/>
                    <a:pt x="2339" y="3699"/>
                    <a:pt x="1766" y="3185"/>
                  </a:cubicBezTo>
                  <a:cubicBezTo>
                    <a:pt x="867" y="2378"/>
                    <a:pt x="242" y="1272"/>
                    <a:pt x="16" y="85"/>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931900" y="697875"/>
              <a:ext cx="84025" cy="110100"/>
            </a:xfrm>
            <a:custGeom>
              <a:rect b="b" l="l" r="r" t="t"/>
              <a:pathLst>
                <a:path extrusionOk="0" h="4404" w="3361">
                  <a:moveTo>
                    <a:pt x="2777" y="0"/>
                  </a:moveTo>
                  <a:cubicBezTo>
                    <a:pt x="2684" y="0"/>
                    <a:pt x="2589" y="19"/>
                    <a:pt x="2503" y="53"/>
                  </a:cubicBezTo>
                  <a:cubicBezTo>
                    <a:pt x="2299" y="132"/>
                    <a:pt x="2132" y="284"/>
                    <a:pt x="1969" y="429"/>
                  </a:cubicBezTo>
                  <a:lnTo>
                    <a:pt x="2336" y="269"/>
                  </a:lnTo>
                  <a:lnTo>
                    <a:pt x="2336" y="269"/>
                  </a:lnTo>
                  <a:cubicBezTo>
                    <a:pt x="1940" y="472"/>
                    <a:pt x="1622" y="815"/>
                    <a:pt x="1349" y="1172"/>
                  </a:cubicBezTo>
                  <a:cubicBezTo>
                    <a:pt x="777" y="1924"/>
                    <a:pt x="345" y="2783"/>
                    <a:pt x="85" y="3691"/>
                  </a:cubicBezTo>
                  <a:cubicBezTo>
                    <a:pt x="11" y="3946"/>
                    <a:pt x="1" y="4303"/>
                    <a:pt x="252" y="4389"/>
                  </a:cubicBezTo>
                  <a:cubicBezTo>
                    <a:pt x="281" y="4399"/>
                    <a:pt x="311" y="4403"/>
                    <a:pt x="340" y="4403"/>
                  </a:cubicBezTo>
                  <a:cubicBezTo>
                    <a:pt x="460" y="4403"/>
                    <a:pt x="581" y="4328"/>
                    <a:pt x="655" y="4230"/>
                  </a:cubicBezTo>
                  <a:cubicBezTo>
                    <a:pt x="749" y="4107"/>
                    <a:pt x="787" y="3952"/>
                    <a:pt x="833" y="3805"/>
                  </a:cubicBezTo>
                  <a:cubicBezTo>
                    <a:pt x="1109" y="2906"/>
                    <a:pt x="1686" y="2104"/>
                    <a:pt x="2449" y="1558"/>
                  </a:cubicBezTo>
                  <a:cubicBezTo>
                    <a:pt x="2701" y="1377"/>
                    <a:pt x="2979" y="1218"/>
                    <a:pt x="3155" y="963"/>
                  </a:cubicBezTo>
                  <a:cubicBezTo>
                    <a:pt x="3330" y="709"/>
                    <a:pt x="3361" y="319"/>
                    <a:pt x="3127" y="118"/>
                  </a:cubicBezTo>
                  <a:cubicBezTo>
                    <a:pt x="3030" y="36"/>
                    <a:pt x="2905" y="0"/>
                    <a:pt x="2777"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680575" y="822550"/>
              <a:ext cx="116775" cy="158175"/>
            </a:xfrm>
            <a:custGeom>
              <a:rect b="b" l="l" r="r" t="t"/>
              <a:pathLst>
                <a:path extrusionOk="0" h="6327" w="4671">
                  <a:moveTo>
                    <a:pt x="362" y="1"/>
                  </a:moveTo>
                  <a:cubicBezTo>
                    <a:pt x="265" y="445"/>
                    <a:pt x="211" y="898"/>
                    <a:pt x="200" y="1352"/>
                  </a:cubicBezTo>
                  <a:lnTo>
                    <a:pt x="200" y="1352"/>
                  </a:lnTo>
                  <a:cubicBezTo>
                    <a:pt x="0" y="2159"/>
                    <a:pt x="45" y="3028"/>
                    <a:pt x="338" y="3808"/>
                  </a:cubicBezTo>
                  <a:cubicBezTo>
                    <a:pt x="692" y="4754"/>
                    <a:pt x="1407" y="5561"/>
                    <a:pt x="2305" y="6026"/>
                  </a:cubicBezTo>
                  <a:cubicBezTo>
                    <a:pt x="2639" y="6199"/>
                    <a:pt x="3012" y="6327"/>
                    <a:pt x="3386" y="6327"/>
                  </a:cubicBezTo>
                  <a:cubicBezTo>
                    <a:pt x="3469" y="6327"/>
                    <a:pt x="3551" y="6321"/>
                    <a:pt x="3634" y="6307"/>
                  </a:cubicBezTo>
                  <a:cubicBezTo>
                    <a:pt x="4088" y="6233"/>
                    <a:pt x="4521" y="5895"/>
                    <a:pt x="4594" y="5439"/>
                  </a:cubicBezTo>
                  <a:cubicBezTo>
                    <a:pt x="4671" y="4963"/>
                    <a:pt x="4344" y="4501"/>
                    <a:pt x="3945" y="4230"/>
                  </a:cubicBezTo>
                  <a:cubicBezTo>
                    <a:pt x="3544" y="3959"/>
                    <a:pt x="3070" y="3822"/>
                    <a:pt x="2636" y="3609"/>
                  </a:cubicBezTo>
                  <a:cubicBezTo>
                    <a:pt x="1292" y="2951"/>
                    <a:pt x="376" y="1498"/>
                    <a:pt x="362"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883125" y="416875"/>
              <a:ext cx="159000" cy="203725"/>
            </a:xfrm>
            <a:custGeom>
              <a:rect b="b" l="l" r="r" t="t"/>
              <a:pathLst>
                <a:path extrusionOk="0" h="8149" w="6360">
                  <a:moveTo>
                    <a:pt x="906" y="782"/>
                  </a:moveTo>
                  <a:lnTo>
                    <a:pt x="935" y="903"/>
                  </a:lnTo>
                  <a:cubicBezTo>
                    <a:pt x="1009" y="926"/>
                    <a:pt x="1082" y="949"/>
                    <a:pt x="1155" y="971"/>
                  </a:cubicBezTo>
                  <a:lnTo>
                    <a:pt x="1155" y="971"/>
                  </a:lnTo>
                  <a:cubicBezTo>
                    <a:pt x="1066" y="918"/>
                    <a:pt x="982" y="855"/>
                    <a:pt x="906" y="782"/>
                  </a:cubicBezTo>
                  <a:close/>
                  <a:moveTo>
                    <a:pt x="1155" y="971"/>
                  </a:moveTo>
                  <a:cubicBezTo>
                    <a:pt x="1368" y="1099"/>
                    <a:pt x="1614" y="1171"/>
                    <a:pt x="1865" y="1191"/>
                  </a:cubicBezTo>
                  <a:lnTo>
                    <a:pt x="1865" y="1191"/>
                  </a:lnTo>
                  <a:cubicBezTo>
                    <a:pt x="1628" y="1118"/>
                    <a:pt x="1392" y="1045"/>
                    <a:pt x="1155" y="971"/>
                  </a:cubicBezTo>
                  <a:close/>
                  <a:moveTo>
                    <a:pt x="3930" y="1"/>
                  </a:moveTo>
                  <a:cubicBezTo>
                    <a:pt x="3606" y="500"/>
                    <a:pt x="3141" y="929"/>
                    <a:pt x="2576" y="1109"/>
                  </a:cubicBezTo>
                  <a:cubicBezTo>
                    <a:pt x="2394" y="1167"/>
                    <a:pt x="2203" y="1197"/>
                    <a:pt x="2011" y="1197"/>
                  </a:cubicBezTo>
                  <a:cubicBezTo>
                    <a:pt x="1963" y="1197"/>
                    <a:pt x="1914" y="1195"/>
                    <a:pt x="1865" y="1191"/>
                  </a:cubicBezTo>
                  <a:lnTo>
                    <a:pt x="1865" y="1191"/>
                  </a:lnTo>
                  <a:cubicBezTo>
                    <a:pt x="1997" y="1232"/>
                    <a:pt x="2129" y="1273"/>
                    <a:pt x="2261" y="1313"/>
                  </a:cubicBezTo>
                  <a:cubicBezTo>
                    <a:pt x="2336" y="1336"/>
                    <a:pt x="2413" y="1360"/>
                    <a:pt x="2472" y="1413"/>
                  </a:cubicBezTo>
                  <a:cubicBezTo>
                    <a:pt x="2568" y="1497"/>
                    <a:pt x="2592" y="1634"/>
                    <a:pt x="2613" y="1761"/>
                  </a:cubicBezTo>
                  <a:cubicBezTo>
                    <a:pt x="2880" y="3404"/>
                    <a:pt x="3346" y="5016"/>
                    <a:pt x="3998" y="6548"/>
                  </a:cubicBezTo>
                  <a:cubicBezTo>
                    <a:pt x="3535" y="7121"/>
                    <a:pt x="2857" y="7549"/>
                    <a:pt x="2121" y="7601"/>
                  </a:cubicBezTo>
                  <a:cubicBezTo>
                    <a:pt x="2076" y="7605"/>
                    <a:pt x="2031" y="7606"/>
                    <a:pt x="1986" y="7606"/>
                  </a:cubicBezTo>
                  <a:cubicBezTo>
                    <a:pt x="1291" y="7606"/>
                    <a:pt x="585" y="7238"/>
                    <a:pt x="281" y="6615"/>
                  </a:cubicBezTo>
                  <a:lnTo>
                    <a:pt x="281" y="6615"/>
                  </a:lnTo>
                  <a:cubicBezTo>
                    <a:pt x="0" y="7140"/>
                    <a:pt x="410" y="7826"/>
                    <a:pt x="966" y="8038"/>
                  </a:cubicBezTo>
                  <a:cubicBezTo>
                    <a:pt x="1173" y="8117"/>
                    <a:pt x="1389" y="8149"/>
                    <a:pt x="1608" y="8149"/>
                  </a:cubicBezTo>
                  <a:cubicBezTo>
                    <a:pt x="1979" y="8149"/>
                    <a:pt x="2358" y="8058"/>
                    <a:pt x="2716" y="7951"/>
                  </a:cubicBezTo>
                  <a:cubicBezTo>
                    <a:pt x="4010" y="7566"/>
                    <a:pt x="5243" y="6980"/>
                    <a:pt x="6359" y="6224"/>
                  </a:cubicBezTo>
                  <a:cubicBezTo>
                    <a:pt x="4916" y="4478"/>
                    <a:pt x="4051" y="2262"/>
                    <a:pt x="393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1059275" y="478350"/>
              <a:ext cx="60375" cy="93325"/>
            </a:xfrm>
            <a:custGeom>
              <a:rect b="b" l="l" r="r" t="t"/>
              <a:pathLst>
                <a:path extrusionOk="0" h="3733" w="2415">
                  <a:moveTo>
                    <a:pt x="1066" y="366"/>
                  </a:moveTo>
                  <a:lnTo>
                    <a:pt x="1044" y="394"/>
                  </a:lnTo>
                  <a:cubicBezTo>
                    <a:pt x="1051" y="390"/>
                    <a:pt x="1058" y="386"/>
                    <a:pt x="1064" y="382"/>
                  </a:cubicBezTo>
                  <a:lnTo>
                    <a:pt x="1064" y="382"/>
                  </a:lnTo>
                  <a:cubicBezTo>
                    <a:pt x="1065" y="377"/>
                    <a:pt x="1066" y="372"/>
                    <a:pt x="1066" y="366"/>
                  </a:cubicBezTo>
                  <a:close/>
                  <a:moveTo>
                    <a:pt x="2415" y="0"/>
                  </a:moveTo>
                  <a:cubicBezTo>
                    <a:pt x="1941" y="4"/>
                    <a:pt x="1468" y="137"/>
                    <a:pt x="1064" y="382"/>
                  </a:cubicBezTo>
                  <a:lnTo>
                    <a:pt x="1064" y="382"/>
                  </a:lnTo>
                  <a:cubicBezTo>
                    <a:pt x="917" y="1551"/>
                    <a:pt x="555" y="2694"/>
                    <a:pt x="1" y="3733"/>
                  </a:cubicBezTo>
                  <a:cubicBezTo>
                    <a:pt x="649" y="3611"/>
                    <a:pt x="1274" y="3373"/>
                    <a:pt x="1838" y="3032"/>
                  </a:cubicBezTo>
                  <a:cubicBezTo>
                    <a:pt x="1899" y="2998"/>
                    <a:pt x="1960" y="2957"/>
                    <a:pt x="1992" y="2895"/>
                  </a:cubicBezTo>
                  <a:cubicBezTo>
                    <a:pt x="2028" y="2825"/>
                    <a:pt x="2019" y="2740"/>
                    <a:pt x="2010" y="2661"/>
                  </a:cubicBezTo>
                  <a:cubicBezTo>
                    <a:pt x="1911" y="1759"/>
                    <a:pt x="2052" y="832"/>
                    <a:pt x="24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1170275" y="532400"/>
              <a:ext cx="84200" cy="108625"/>
            </a:xfrm>
            <a:custGeom>
              <a:rect b="b" l="l" r="r" t="t"/>
              <a:pathLst>
                <a:path extrusionOk="0" h="4345" w="3368">
                  <a:moveTo>
                    <a:pt x="2052" y="1"/>
                  </a:moveTo>
                  <a:cubicBezTo>
                    <a:pt x="1638" y="955"/>
                    <a:pt x="980" y="1801"/>
                    <a:pt x="155" y="2436"/>
                  </a:cubicBezTo>
                  <a:lnTo>
                    <a:pt x="155" y="2436"/>
                  </a:lnTo>
                  <a:cubicBezTo>
                    <a:pt x="128" y="2420"/>
                    <a:pt x="93" y="2411"/>
                    <a:pt x="65" y="2411"/>
                  </a:cubicBezTo>
                  <a:cubicBezTo>
                    <a:pt x="28" y="2411"/>
                    <a:pt x="0" y="2427"/>
                    <a:pt x="11" y="2463"/>
                  </a:cubicBezTo>
                  <a:lnTo>
                    <a:pt x="54" y="2512"/>
                  </a:lnTo>
                  <a:cubicBezTo>
                    <a:pt x="88" y="2487"/>
                    <a:pt x="121" y="2462"/>
                    <a:pt x="155" y="2436"/>
                  </a:cubicBezTo>
                  <a:lnTo>
                    <a:pt x="155" y="2436"/>
                  </a:lnTo>
                  <a:cubicBezTo>
                    <a:pt x="163" y="2441"/>
                    <a:pt x="171" y="2447"/>
                    <a:pt x="178" y="2453"/>
                  </a:cubicBezTo>
                  <a:cubicBezTo>
                    <a:pt x="792" y="3025"/>
                    <a:pt x="1346" y="3659"/>
                    <a:pt x="1829" y="4344"/>
                  </a:cubicBezTo>
                  <a:cubicBezTo>
                    <a:pt x="1605" y="3035"/>
                    <a:pt x="2241" y="1619"/>
                    <a:pt x="3368" y="918"/>
                  </a:cubicBezTo>
                  <a:cubicBezTo>
                    <a:pt x="2860" y="733"/>
                    <a:pt x="2400" y="414"/>
                    <a:pt x="2052"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1376375" y="655500"/>
              <a:ext cx="49525" cy="78675"/>
            </a:xfrm>
            <a:custGeom>
              <a:rect b="b" l="l" r="r" t="t"/>
              <a:pathLst>
                <a:path extrusionOk="0" h="3147" w="1981">
                  <a:moveTo>
                    <a:pt x="1115" y="0"/>
                  </a:moveTo>
                  <a:cubicBezTo>
                    <a:pt x="1045" y="0"/>
                    <a:pt x="974" y="9"/>
                    <a:pt x="905" y="26"/>
                  </a:cubicBezTo>
                  <a:lnTo>
                    <a:pt x="905" y="26"/>
                  </a:lnTo>
                  <a:lnTo>
                    <a:pt x="905" y="26"/>
                  </a:lnTo>
                  <a:lnTo>
                    <a:pt x="905" y="26"/>
                  </a:lnTo>
                  <a:cubicBezTo>
                    <a:pt x="905" y="26"/>
                    <a:pt x="905" y="26"/>
                    <a:pt x="905" y="26"/>
                  </a:cubicBezTo>
                  <a:lnTo>
                    <a:pt x="905" y="26"/>
                  </a:lnTo>
                  <a:cubicBezTo>
                    <a:pt x="652" y="87"/>
                    <a:pt x="422" y="254"/>
                    <a:pt x="317" y="486"/>
                  </a:cubicBezTo>
                  <a:lnTo>
                    <a:pt x="317" y="486"/>
                  </a:lnTo>
                  <a:cubicBezTo>
                    <a:pt x="97" y="810"/>
                    <a:pt x="0" y="1235"/>
                    <a:pt x="36" y="1593"/>
                  </a:cubicBezTo>
                  <a:cubicBezTo>
                    <a:pt x="84" y="2087"/>
                    <a:pt x="336" y="3147"/>
                    <a:pt x="1003" y="3147"/>
                  </a:cubicBezTo>
                  <a:cubicBezTo>
                    <a:pt x="1030" y="3147"/>
                    <a:pt x="1057" y="3145"/>
                    <a:pt x="1086" y="3141"/>
                  </a:cubicBezTo>
                  <a:cubicBezTo>
                    <a:pt x="1443" y="3096"/>
                    <a:pt x="1642" y="2708"/>
                    <a:pt x="1743" y="2364"/>
                  </a:cubicBezTo>
                  <a:cubicBezTo>
                    <a:pt x="1828" y="2075"/>
                    <a:pt x="1889" y="1779"/>
                    <a:pt x="1924" y="1480"/>
                  </a:cubicBezTo>
                  <a:cubicBezTo>
                    <a:pt x="1981" y="999"/>
                    <a:pt x="1939" y="438"/>
                    <a:pt x="1554" y="142"/>
                  </a:cubicBezTo>
                  <a:cubicBezTo>
                    <a:pt x="1426" y="44"/>
                    <a:pt x="1272" y="0"/>
                    <a:pt x="11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1169475" y="889600"/>
              <a:ext cx="147050" cy="157175"/>
            </a:xfrm>
            <a:custGeom>
              <a:rect b="b" l="l" r="r" t="t"/>
              <a:pathLst>
                <a:path extrusionOk="0" h="6287" w="5882">
                  <a:moveTo>
                    <a:pt x="1991" y="0"/>
                  </a:moveTo>
                  <a:lnTo>
                    <a:pt x="1834" y="11"/>
                  </a:lnTo>
                  <a:cubicBezTo>
                    <a:pt x="1734" y="44"/>
                    <a:pt x="1670" y="141"/>
                    <a:pt x="1619" y="233"/>
                  </a:cubicBezTo>
                  <a:cubicBezTo>
                    <a:pt x="1469" y="502"/>
                    <a:pt x="1341" y="799"/>
                    <a:pt x="1093" y="981"/>
                  </a:cubicBezTo>
                  <a:cubicBezTo>
                    <a:pt x="984" y="1062"/>
                    <a:pt x="842" y="1105"/>
                    <a:pt x="706" y="1105"/>
                  </a:cubicBezTo>
                  <a:cubicBezTo>
                    <a:pt x="531" y="1105"/>
                    <a:pt x="366" y="1034"/>
                    <a:pt x="291" y="880"/>
                  </a:cubicBezTo>
                  <a:cubicBezTo>
                    <a:pt x="194" y="1470"/>
                    <a:pt x="98" y="2062"/>
                    <a:pt x="0" y="2653"/>
                  </a:cubicBezTo>
                  <a:lnTo>
                    <a:pt x="104" y="2387"/>
                  </a:lnTo>
                  <a:cubicBezTo>
                    <a:pt x="625" y="2634"/>
                    <a:pt x="1146" y="2881"/>
                    <a:pt x="1667" y="3128"/>
                  </a:cubicBezTo>
                  <a:cubicBezTo>
                    <a:pt x="1788" y="3185"/>
                    <a:pt x="1913" y="3248"/>
                    <a:pt x="1989" y="3358"/>
                  </a:cubicBezTo>
                  <a:cubicBezTo>
                    <a:pt x="2059" y="3464"/>
                    <a:pt x="2072" y="3596"/>
                    <a:pt x="2089" y="3721"/>
                  </a:cubicBezTo>
                  <a:cubicBezTo>
                    <a:pt x="2223" y="4729"/>
                    <a:pt x="2774" y="5674"/>
                    <a:pt x="3584" y="6286"/>
                  </a:cubicBezTo>
                  <a:cubicBezTo>
                    <a:pt x="3058" y="5333"/>
                    <a:pt x="2806" y="4232"/>
                    <a:pt x="2863" y="3145"/>
                  </a:cubicBezTo>
                  <a:cubicBezTo>
                    <a:pt x="2874" y="2965"/>
                    <a:pt x="2894" y="2776"/>
                    <a:pt x="2994" y="2626"/>
                  </a:cubicBezTo>
                  <a:cubicBezTo>
                    <a:pt x="3119" y="2438"/>
                    <a:pt x="3350" y="2349"/>
                    <a:pt x="3580" y="2349"/>
                  </a:cubicBezTo>
                  <a:cubicBezTo>
                    <a:pt x="3653" y="2349"/>
                    <a:pt x="3726" y="2358"/>
                    <a:pt x="3796" y="2376"/>
                  </a:cubicBezTo>
                  <a:cubicBezTo>
                    <a:pt x="4085" y="2451"/>
                    <a:pt x="4326" y="2644"/>
                    <a:pt x="4547" y="2845"/>
                  </a:cubicBezTo>
                  <a:cubicBezTo>
                    <a:pt x="4817" y="2314"/>
                    <a:pt x="5312" y="1902"/>
                    <a:pt x="5881" y="1729"/>
                  </a:cubicBezTo>
                  <a:cubicBezTo>
                    <a:pt x="5532" y="1338"/>
                    <a:pt x="5007" y="1117"/>
                    <a:pt x="4484" y="1117"/>
                  </a:cubicBezTo>
                  <a:cubicBezTo>
                    <a:pt x="4325" y="1117"/>
                    <a:pt x="4166" y="1137"/>
                    <a:pt x="4012" y="1180"/>
                  </a:cubicBezTo>
                  <a:cubicBezTo>
                    <a:pt x="3929" y="1203"/>
                    <a:pt x="3838" y="1231"/>
                    <a:pt x="3753" y="1231"/>
                  </a:cubicBezTo>
                  <a:cubicBezTo>
                    <a:pt x="3703" y="1231"/>
                    <a:pt x="3654" y="1221"/>
                    <a:pt x="3610" y="1194"/>
                  </a:cubicBezTo>
                  <a:cubicBezTo>
                    <a:pt x="3533" y="1146"/>
                    <a:pt x="3493" y="1057"/>
                    <a:pt x="3451" y="975"/>
                  </a:cubicBezTo>
                  <a:cubicBezTo>
                    <a:pt x="3173" y="430"/>
                    <a:pt x="2601" y="48"/>
                    <a:pt x="1991"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1302800" y="918300"/>
              <a:ext cx="159125" cy="51500"/>
            </a:xfrm>
            <a:custGeom>
              <a:rect b="b" l="l" r="r" t="t"/>
              <a:pathLst>
                <a:path extrusionOk="0" h="2060" w="6365">
                  <a:moveTo>
                    <a:pt x="501" y="852"/>
                  </a:moveTo>
                  <a:lnTo>
                    <a:pt x="501" y="852"/>
                  </a:lnTo>
                  <a:cubicBezTo>
                    <a:pt x="510" y="859"/>
                    <a:pt x="519" y="865"/>
                    <a:pt x="528" y="870"/>
                  </a:cubicBezTo>
                  <a:lnTo>
                    <a:pt x="528" y="870"/>
                  </a:lnTo>
                  <a:cubicBezTo>
                    <a:pt x="535" y="870"/>
                    <a:pt x="543" y="870"/>
                    <a:pt x="550" y="870"/>
                  </a:cubicBezTo>
                  <a:cubicBezTo>
                    <a:pt x="557" y="870"/>
                    <a:pt x="564" y="870"/>
                    <a:pt x="570" y="870"/>
                  </a:cubicBezTo>
                  <a:lnTo>
                    <a:pt x="501" y="852"/>
                  </a:lnTo>
                  <a:close/>
                  <a:moveTo>
                    <a:pt x="6364" y="1"/>
                  </a:moveTo>
                  <a:lnTo>
                    <a:pt x="6364" y="1"/>
                  </a:lnTo>
                  <a:cubicBezTo>
                    <a:pt x="4780" y="668"/>
                    <a:pt x="3063" y="1012"/>
                    <a:pt x="1344" y="1012"/>
                  </a:cubicBezTo>
                  <a:cubicBezTo>
                    <a:pt x="1294" y="1012"/>
                    <a:pt x="1245" y="1012"/>
                    <a:pt x="1195" y="1011"/>
                  </a:cubicBezTo>
                  <a:cubicBezTo>
                    <a:pt x="965" y="1007"/>
                    <a:pt x="720" y="994"/>
                    <a:pt x="528" y="870"/>
                  </a:cubicBezTo>
                  <a:lnTo>
                    <a:pt x="528" y="870"/>
                  </a:lnTo>
                  <a:cubicBezTo>
                    <a:pt x="324" y="881"/>
                    <a:pt x="132" y="1033"/>
                    <a:pt x="79" y="1230"/>
                  </a:cubicBezTo>
                  <a:cubicBezTo>
                    <a:pt x="0" y="1519"/>
                    <a:pt x="213" y="1823"/>
                    <a:pt x="483" y="1950"/>
                  </a:cubicBezTo>
                  <a:cubicBezTo>
                    <a:pt x="667" y="2035"/>
                    <a:pt x="869" y="2059"/>
                    <a:pt x="1073" y="2059"/>
                  </a:cubicBezTo>
                  <a:cubicBezTo>
                    <a:pt x="1171" y="2059"/>
                    <a:pt x="1269" y="2054"/>
                    <a:pt x="1365" y="2047"/>
                  </a:cubicBezTo>
                  <a:cubicBezTo>
                    <a:pt x="2561" y="1968"/>
                    <a:pt x="3745" y="1753"/>
                    <a:pt x="4924" y="1539"/>
                  </a:cubicBezTo>
                  <a:cubicBezTo>
                    <a:pt x="5398" y="1453"/>
                    <a:pt x="5947" y="1308"/>
                    <a:pt x="6124" y="860"/>
                  </a:cubicBezTo>
                  <a:cubicBezTo>
                    <a:pt x="6234" y="581"/>
                    <a:pt x="6170" y="231"/>
                    <a:pt x="6364"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1349525" y="1021550"/>
              <a:ext cx="181100" cy="49375"/>
            </a:xfrm>
            <a:custGeom>
              <a:rect b="b" l="l" r="r" t="t"/>
              <a:pathLst>
                <a:path extrusionOk="0" h="1975" w="7244">
                  <a:moveTo>
                    <a:pt x="139" y="0"/>
                  </a:moveTo>
                  <a:lnTo>
                    <a:pt x="139" y="0"/>
                  </a:lnTo>
                  <a:cubicBezTo>
                    <a:pt x="156" y="308"/>
                    <a:pt x="108" y="619"/>
                    <a:pt x="1" y="907"/>
                  </a:cubicBezTo>
                  <a:lnTo>
                    <a:pt x="193" y="870"/>
                  </a:lnTo>
                  <a:cubicBezTo>
                    <a:pt x="2192" y="1128"/>
                    <a:pt x="4200" y="1390"/>
                    <a:pt x="6128" y="1975"/>
                  </a:cubicBezTo>
                  <a:cubicBezTo>
                    <a:pt x="6494" y="1703"/>
                    <a:pt x="6766" y="1324"/>
                    <a:pt x="7243" y="1260"/>
                  </a:cubicBezTo>
                  <a:cubicBezTo>
                    <a:pt x="6319" y="1218"/>
                    <a:pt x="5351" y="961"/>
                    <a:pt x="4467" y="696"/>
                  </a:cubicBezTo>
                  <a:cubicBezTo>
                    <a:pt x="3065" y="276"/>
                    <a:pt x="1596" y="136"/>
                    <a:pt x="139" y="0"/>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1329975" y="1069275"/>
              <a:ext cx="87475" cy="77725"/>
            </a:xfrm>
            <a:custGeom>
              <a:rect b="b" l="l" r="r" t="t"/>
              <a:pathLst>
                <a:path extrusionOk="0" h="3109" w="3499">
                  <a:moveTo>
                    <a:pt x="198" y="1"/>
                  </a:moveTo>
                  <a:lnTo>
                    <a:pt x="246" y="226"/>
                  </a:lnTo>
                  <a:lnTo>
                    <a:pt x="246" y="226"/>
                  </a:lnTo>
                  <a:cubicBezTo>
                    <a:pt x="234" y="150"/>
                    <a:pt x="218" y="75"/>
                    <a:pt x="198" y="1"/>
                  </a:cubicBezTo>
                  <a:close/>
                  <a:moveTo>
                    <a:pt x="246" y="226"/>
                  </a:moveTo>
                  <a:lnTo>
                    <a:pt x="246" y="226"/>
                  </a:lnTo>
                  <a:cubicBezTo>
                    <a:pt x="400" y="1167"/>
                    <a:pt x="1" y="2163"/>
                    <a:pt x="194" y="3108"/>
                  </a:cubicBezTo>
                  <a:cubicBezTo>
                    <a:pt x="700" y="2871"/>
                    <a:pt x="940" y="2300"/>
                    <a:pt x="1332" y="1902"/>
                  </a:cubicBezTo>
                  <a:cubicBezTo>
                    <a:pt x="1891" y="1335"/>
                    <a:pt x="2719" y="1153"/>
                    <a:pt x="3499" y="995"/>
                  </a:cubicBezTo>
                  <a:cubicBezTo>
                    <a:pt x="3002" y="990"/>
                    <a:pt x="2505" y="985"/>
                    <a:pt x="2010" y="980"/>
                  </a:cubicBezTo>
                  <a:cubicBezTo>
                    <a:pt x="1409" y="972"/>
                    <a:pt x="748" y="943"/>
                    <a:pt x="312" y="532"/>
                  </a:cubicBezTo>
                  <a:lnTo>
                    <a:pt x="246" y="226"/>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1507250" y="1071850"/>
              <a:ext cx="34575" cy="58500"/>
            </a:xfrm>
            <a:custGeom>
              <a:rect b="b" l="l" r="r" t="t"/>
              <a:pathLst>
                <a:path extrusionOk="0" h="2340" w="1383">
                  <a:moveTo>
                    <a:pt x="715" y="0"/>
                  </a:moveTo>
                  <a:cubicBezTo>
                    <a:pt x="619" y="0"/>
                    <a:pt x="528" y="31"/>
                    <a:pt x="459" y="101"/>
                  </a:cubicBezTo>
                  <a:lnTo>
                    <a:pt x="523" y="6"/>
                  </a:lnTo>
                  <a:lnTo>
                    <a:pt x="523" y="6"/>
                  </a:lnTo>
                  <a:cubicBezTo>
                    <a:pt x="327" y="54"/>
                    <a:pt x="176" y="219"/>
                    <a:pt x="99" y="405"/>
                  </a:cubicBezTo>
                  <a:cubicBezTo>
                    <a:pt x="23" y="590"/>
                    <a:pt x="8" y="796"/>
                    <a:pt x="6" y="997"/>
                  </a:cubicBezTo>
                  <a:cubicBezTo>
                    <a:pt x="1" y="1305"/>
                    <a:pt x="23" y="1620"/>
                    <a:pt x="142" y="1904"/>
                  </a:cubicBezTo>
                  <a:cubicBezTo>
                    <a:pt x="220" y="2092"/>
                    <a:pt x="358" y="2274"/>
                    <a:pt x="555" y="2325"/>
                  </a:cubicBezTo>
                  <a:cubicBezTo>
                    <a:pt x="592" y="2335"/>
                    <a:pt x="628" y="2339"/>
                    <a:pt x="665" y="2339"/>
                  </a:cubicBezTo>
                  <a:cubicBezTo>
                    <a:pt x="875" y="2339"/>
                    <a:pt x="1078" y="2192"/>
                    <a:pt x="1190" y="2006"/>
                  </a:cubicBezTo>
                  <a:cubicBezTo>
                    <a:pt x="1382" y="1689"/>
                    <a:pt x="1368" y="1292"/>
                    <a:pt x="1338" y="922"/>
                  </a:cubicBezTo>
                  <a:cubicBezTo>
                    <a:pt x="1316" y="668"/>
                    <a:pt x="1285" y="399"/>
                    <a:pt x="1126" y="201"/>
                  </a:cubicBezTo>
                  <a:cubicBezTo>
                    <a:pt x="1030" y="78"/>
                    <a:pt x="867" y="0"/>
                    <a:pt x="715"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1468000" y="931250"/>
              <a:ext cx="24650" cy="36125"/>
            </a:xfrm>
            <a:custGeom>
              <a:rect b="b" l="l" r="r" t="t"/>
              <a:pathLst>
                <a:path extrusionOk="0" h="1445" w="986">
                  <a:moveTo>
                    <a:pt x="593" y="1"/>
                  </a:moveTo>
                  <a:cubicBezTo>
                    <a:pt x="494" y="1"/>
                    <a:pt x="398" y="50"/>
                    <a:pt x="320" y="124"/>
                  </a:cubicBezTo>
                  <a:lnTo>
                    <a:pt x="320" y="124"/>
                  </a:lnTo>
                  <a:cubicBezTo>
                    <a:pt x="312" y="122"/>
                    <a:pt x="304" y="122"/>
                    <a:pt x="296" y="122"/>
                  </a:cubicBezTo>
                  <a:cubicBezTo>
                    <a:pt x="222" y="122"/>
                    <a:pt x="151" y="172"/>
                    <a:pt x="111" y="237"/>
                  </a:cubicBezTo>
                  <a:cubicBezTo>
                    <a:pt x="65" y="311"/>
                    <a:pt x="52" y="401"/>
                    <a:pt x="42" y="488"/>
                  </a:cubicBezTo>
                  <a:cubicBezTo>
                    <a:pt x="18" y="695"/>
                    <a:pt x="1" y="912"/>
                    <a:pt x="76" y="1106"/>
                  </a:cubicBezTo>
                  <a:cubicBezTo>
                    <a:pt x="146" y="1288"/>
                    <a:pt x="318" y="1444"/>
                    <a:pt x="509" y="1444"/>
                  </a:cubicBezTo>
                  <a:cubicBezTo>
                    <a:pt x="523" y="1444"/>
                    <a:pt x="537" y="1444"/>
                    <a:pt x="550" y="1442"/>
                  </a:cubicBezTo>
                  <a:cubicBezTo>
                    <a:pt x="730" y="1423"/>
                    <a:pt x="870" y="1268"/>
                    <a:pt x="928" y="1098"/>
                  </a:cubicBezTo>
                  <a:cubicBezTo>
                    <a:pt x="986" y="927"/>
                    <a:pt x="975" y="743"/>
                    <a:pt x="961" y="562"/>
                  </a:cubicBezTo>
                  <a:cubicBezTo>
                    <a:pt x="945" y="348"/>
                    <a:pt x="892" y="92"/>
                    <a:pt x="691" y="18"/>
                  </a:cubicBezTo>
                  <a:cubicBezTo>
                    <a:pt x="658" y="6"/>
                    <a:pt x="625" y="1"/>
                    <a:pt x="593"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1334975" y="1023400"/>
              <a:ext cx="38475" cy="123000"/>
            </a:xfrm>
            <a:custGeom>
              <a:rect b="b" l="l" r="r" t="t"/>
              <a:pathLst>
                <a:path extrusionOk="0" h="4920" w="1539">
                  <a:moveTo>
                    <a:pt x="1466" y="80"/>
                  </a:moveTo>
                  <a:lnTo>
                    <a:pt x="1384" y="90"/>
                  </a:lnTo>
                  <a:lnTo>
                    <a:pt x="1379" y="151"/>
                  </a:lnTo>
                  <a:lnTo>
                    <a:pt x="1379" y="151"/>
                  </a:lnTo>
                  <a:cubicBezTo>
                    <a:pt x="1408" y="127"/>
                    <a:pt x="1437" y="103"/>
                    <a:pt x="1466" y="80"/>
                  </a:cubicBezTo>
                  <a:close/>
                  <a:moveTo>
                    <a:pt x="911" y="1"/>
                  </a:moveTo>
                  <a:cubicBezTo>
                    <a:pt x="816" y="22"/>
                    <a:pt x="787" y="141"/>
                    <a:pt x="769" y="236"/>
                  </a:cubicBezTo>
                  <a:cubicBezTo>
                    <a:pt x="705" y="588"/>
                    <a:pt x="528" y="917"/>
                    <a:pt x="272" y="1167"/>
                  </a:cubicBezTo>
                  <a:cubicBezTo>
                    <a:pt x="208" y="1229"/>
                    <a:pt x="139" y="1287"/>
                    <a:pt x="95" y="1364"/>
                  </a:cubicBezTo>
                  <a:cubicBezTo>
                    <a:pt x="0" y="1523"/>
                    <a:pt x="32" y="1723"/>
                    <a:pt x="60" y="1905"/>
                  </a:cubicBezTo>
                  <a:cubicBezTo>
                    <a:pt x="215" y="2887"/>
                    <a:pt x="221" y="3892"/>
                    <a:pt x="77" y="4875"/>
                  </a:cubicBezTo>
                  <a:cubicBezTo>
                    <a:pt x="117" y="4906"/>
                    <a:pt x="161" y="4919"/>
                    <a:pt x="206" y="4919"/>
                  </a:cubicBezTo>
                  <a:cubicBezTo>
                    <a:pt x="344" y="4919"/>
                    <a:pt x="494" y="4798"/>
                    <a:pt x="596" y="4685"/>
                  </a:cubicBezTo>
                  <a:cubicBezTo>
                    <a:pt x="867" y="4380"/>
                    <a:pt x="1139" y="4075"/>
                    <a:pt x="1410" y="3770"/>
                  </a:cubicBezTo>
                  <a:cubicBezTo>
                    <a:pt x="1457" y="3718"/>
                    <a:pt x="1506" y="3660"/>
                    <a:pt x="1518" y="3590"/>
                  </a:cubicBezTo>
                  <a:cubicBezTo>
                    <a:pt x="1538" y="3458"/>
                    <a:pt x="1420" y="3349"/>
                    <a:pt x="1323" y="3258"/>
                  </a:cubicBezTo>
                  <a:cubicBezTo>
                    <a:pt x="881" y="2848"/>
                    <a:pt x="633" y="2239"/>
                    <a:pt x="660" y="1636"/>
                  </a:cubicBezTo>
                  <a:cubicBezTo>
                    <a:pt x="685" y="1078"/>
                    <a:pt x="946" y="535"/>
                    <a:pt x="1364" y="165"/>
                  </a:cubicBezTo>
                  <a:lnTo>
                    <a:pt x="1364" y="165"/>
                  </a:lnTo>
                  <a:lnTo>
                    <a:pt x="1378" y="167"/>
                  </a:lnTo>
                  <a:lnTo>
                    <a:pt x="1379" y="151"/>
                  </a:lnTo>
                  <a:lnTo>
                    <a:pt x="1379" y="151"/>
                  </a:lnTo>
                  <a:cubicBezTo>
                    <a:pt x="1374" y="156"/>
                    <a:pt x="1369" y="160"/>
                    <a:pt x="1364" y="165"/>
                  </a:cubicBezTo>
                  <a:lnTo>
                    <a:pt x="1364" y="165"/>
                  </a:lnTo>
                  <a:lnTo>
                    <a:pt x="1279" y="149"/>
                  </a:lnTo>
                  <a:cubicBezTo>
                    <a:pt x="1207" y="112"/>
                    <a:pt x="1134" y="75"/>
                    <a:pt x="1061" y="39"/>
                  </a:cubicBezTo>
                  <a:lnTo>
                    <a:pt x="911"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1241600" y="990475"/>
              <a:ext cx="103700" cy="72225"/>
            </a:xfrm>
            <a:custGeom>
              <a:rect b="b" l="l" r="r" t="t"/>
              <a:pathLst>
                <a:path extrusionOk="0" h="2889" w="4148">
                  <a:moveTo>
                    <a:pt x="1606" y="0"/>
                  </a:moveTo>
                  <a:cubicBezTo>
                    <a:pt x="1614" y="34"/>
                    <a:pt x="1623" y="68"/>
                    <a:pt x="1633" y="102"/>
                  </a:cubicBezTo>
                  <a:lnTo>
                    <a:pt x="1633" y="102"/>
                  </a:lnTo>
                  <a:cubicBezTo>
                    <a:pt x="1624" y="68"/>
                    <a:pt x="1615" y="34"/>
                    <a:pt x="1606" y="0"/>
                  </a:cubicBezTo>
                  <a:close/>
                  <a:moveTo>
                    <a:pt x="0" y="21"/>
                  </a:moveTo>
                  <a:lnTo>
                    <a:pt x="0" y="21"/>
                  </a:lnTo>
                  <a:cubicBezTo>
                    <a:pt x="151" y="886"/>
                    <a:pt x="542" y="1707"/>
                    <a:pt x="1118" y="2369"/>
                  </a:cubicBezTo>
                  <a:cubicBezTo>
                    <a:pt x="1279" y="2553"/>
                    <a:pt x="1460" y="2730"/>
                    <a:pt x="1689" y="2818"/>
                  </a:cubicBezTo>
                  <a:cubicBezTo>
                    <a:pt x="1833" y="2873"/>
                    <a:pt x="1986" y="2889"/>
                    <a:pt x="2141" y="2889"/>
                  </a:cubicBezTo>
                  <a:cubicBezTo>
                    <a:pt x="2252" y="2889"/>
                    <a:pt x="2364" y="2881"/>
                    <a:pt x="2474" y="2872"/>
                  </a:cubicBezTo>
                  <a:cubicBezTo>
                    <a:pt x="2697" y="2854"/>
                    <a:pt x="2925" y="2835"/>
                    <a:pt x="3132" y="2750"/>
                  </a:cubicBezTo>
                  <a:cubicBezTo>
                    <a:pt x="3575" y="2571"/>
                    <a:pt x="3851" y="2131"/>
                    <a:pt x="4067" y="1706"/>
                  </a:cubicBezTo>
                  <a:cubicBezTo>
                    <a:pt x="4110" y="1619"/>
                    <a:pt x="4148" y="1497"/>
                    <a:pt x="4071" y="1438"/>
                  </a:cubicBezTo>
                  <a:cubicBezTo>
                    <a:pt x="4046" y="1419"/>
                    <a:pt x="4016" y="1413"/>
                    <a:pt x="3984" y="1413"/>
                  </a:cubicBezTo>
                  <a:cubicBezTo>
                    <a:pt x="3950" y="1413"/>
                    <a:pt x="3913" y="1420"/>
                    <a:pt x="3880" y="1428"/>
                  </a:cubicBezTo>
                  <a:cubicBezTo>
                    <a:pt x="3746" y="1457"/>
                    <a:pt x="3610" y="1472"/>
                    <a:pt x="3473" y="1472"/>
                  </a:cubicBezTo>
                  <a:cubicBezTo>
                    <a:pt x="3114" y="1472"/>
                    <a:pt x="2754" y="1372"/>
                    <a:pt x="2450" y="1181"/>
                  </a:cubicBezTo>
                  <a:cubicBezTo>
                    <a:pt x="2060" y="936"/>
                    <a:pt x="1763" y="544"/>
                    <a:pt x="1633" y="102"/>
                  </a:cubicBezTo>
                  <a:lnTo>
                    <a:pt x="1633" y="102"/>
                  </a:lnTo>
                  <a:cubicBezTo>
                    <a:pt x="1730" y="485"/>
                    <a:pt x="1786" y="879"/>
                    <a:pt x="1801" y="1275"/>
                  </a:cubicBezTo>
                  <a:cubicBezTo>
                    <a:pt x="1807" y="1485"/>
                    <a:pt x="1789" y="1722"/>
                    <a:pt x="1629" y="1855"/>
                  </a:cubicBezTo>
                  <a:cubicBezTo>
                    <a:pt x="1553" y="1919"/>
                    <a:pt x="1455" y="1947"/>
                    <a:pt x="1356" y="1947"/>
                  </a:cubicBezTo>
                  <a:cubicBezTo>
                    <a:pt x="1277" y="1947"/>
                    <a:pt x="1197" y="1929"/>
                    <a:pt x="1126" y="1898"/>
                  </a:cubicBezTo>
                  <a:cubicBezTo>
                    <a:pt x="963" y="1823"/>
                    <a:pt x="838" y="1692"/>
                    <a:pt x="725" y="1553"/>
                  </a:cubicBezTo>
                  <a:cubicBezTo>
                    <a:pt x="479" y="1250"/>
                    <a:pt x="279" y="909"/>
                    <a:pt x="136" y="545"/>
                  </a:cubicBezTo>
                  <a:lnTo>
                    <a:pt x="0" y="2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589350" y="1857700"/>
              <a:ext cx="233875" cy="306300"/>
            </a:xfrm>
            <a:custGeom>
              <a:rect b="b" l="l" r="r" t="t"/>
              <a:pathLst>
                <a:path extrusionOk="0" h="12252" w="9355">
                  <a:moveTo>
                    <a:pt x="2272" y="3458"/>
                  </a:moveTo>
                  <a:cubicBezTo>
                    <a:pt x="2143" y="3637"/>
                    <a:pt x="2033" y="3837"/>
                    <a:pt x="1944" y="4044"/>
                  </a:cubicBezTo>
                  <a:lnTo>
                    <a:pt x="1944" y="4044"/>
                  </a:lnTo>
                  <a:cubicBezTo>
                    <a:pt x="1856" y="4319"/>
                    <a:pt x="1805" y="4605"/>
                    <a:pt x="1791" y="4894"/>
                  </a:cubicBezTo>
                  <a:lnTo>
                    <a:pt x="1791" y="4894"/>
                  </a:lnTo>
                  <a:lnTo>
                    <a:pt x="2272" y="3458"/>
                  </a:lnTo>
                  <a:close/>
                  <a:moveTo>
                    <a:pt x="1706" y="4893"/>
                  </a:moveTo>
                  <a:cubicBezTo>
                    <a:pt x="1692" y="5003"/>
                    <a:pt x="1685" y="5109"/>
                    <a:pt x="1686" y="5209"/>
                  </a:cubicBezTo>
                  <a:lnTo>
                    <a:pt x="1739" y="5051"/>
                  </a:lnTo>
                  <a:lnTo>
                    <a:pt x="1739" y="5051"/>
                  </a:lnTo>
                  <a:cubicBezTo>
                    <a:pt x="1728" y="4998"/>
                    <a:pt x="1717" y="4946"/>
                    <a:pt x="1706" y="4893"/>
                  </a:cubicBezTo>
                  <a:close/>
                  <a:moveTo>
                    <a:pt x="1791" y="4894"/>
                  </a:moveTo>
                  <a:lnTo>
                    <a:pt x="1739" y="5051"/>
                  </a:lnTo>
                  <a:lnTo>
                    <a:pt x="1739" y="5051"/>
                  </a:lnTo>
                  <a:cubicBezTo>
                    <a:pt x="1764" y="5172"/>
                    <a:pt x="1787" y="5294"/>
                    <a:pt x="1810" y="5417"/>
                  </a:cubicBezTo>
                  <a:cubicBezTo>
                    <a:pt x="1789" y="5243"/>
                    <a:pt x="1783" y="5068"/>
                    <a:pt x="1791" y="4894"/>
                  </a:cubicBezTo>
                  <a:close/>
                  <a:moveTo>
                    <a:pt x="1" y="0"/>
                  </a:moveTo>
                  <a:lnTo>
                    <a:pt x="1" y="0"/>
                  </a:lnTo>
                  <a:cubicBezTo>
                    <a:pt x="773" y="1550"/>
                    <a:pt x="1347" y="3200"/>
                    <a:pt x="1706" y="4893"/>
                  </a:cubicBezTo>
                  <a:lnTo>
                    <a:pt x="1706" y="4893"/>
                  </a:lnTo>
                  <a:cubicBezTo>
                    <a:pt x="1742" y="4622"/>
                    <a:pt x="1823" y="4327"/>
                    <a:pt x="1944" y="4044"/>
                  </a:cubicBezTo>
                  <a:lnTo>
                    <a:pt x="1944" y="4044"/>
                  </a:lnTo>
                  <a:cubicBezTo>
                    <a:pt x="2041" y="3741"/>
                    <a:pt x="2181" y="3451"/>
                    <a:pt x="2362" y="3190"/>
                  </a:cubicBezTo>
                  <a:lnTo>
                    <a:pt x="2362" y="3190"/>
                  </a:lnTo>
                  <a:lnTo>
                    <a:pt x="2272" y="3458"/>
                  </a:lnTo>
                  <a:lnTo>
                    <a:pt x="2272" y="3458"/>
                  </a:lnTo>
                  <a:cubicBezTo>
                    <a:pt x="2522" y="3112"/>
                    <a:pt x="2844" y="2843"/>
                    <a:pt x="3225" y="2753"/>
                  </a:cubicBezTo>
                  <a:cubicBezTo>
                    <a:pt x="3317" y="2731"/>
                    <a:pt x="3411" y="2721"/>
                    <a:pt x="3508" y="2721"/>
                  </a:cubicBezTo>
                  <a:cubicBezTo>
                    <a:pt x="4321" y="2721"/>
                    <a:pt x="5256" y="3447"/>
                    <a:pt x="5703" y="4018"/>
                  </a:cubicBezTo>
                  <a:cubicBezTo>
                    <a:pt x="6372" y="4875"/>
                    <a:pt x="6662" y="5971"/>
                    <a:pt x="6814" y="7048"/>
                  </a:cubicBezTo>
                  <a:cubicBezTo>
                    <a:pt x="6988" y="8272"/>
                    <a:pt x="7006" y="9517"/>
                    <a:pt x="6870" y="10746"/>
                  </a:cubicBezTo>
                  <a:cubicBezTo>
                    <a:pt x="6509" y="10696"/>
                    <a:pt x="6145" y="10671"/>
                    <a:pt x="5781" y="10671"/>
                  </a:cubicBezTo>
                  <a:cubicBezTo>
                    <a:pt x="4779" y="10671"/>
                    <a:pt x="3777" y="10859"/>
                    <a:pt x="2845" y="11226"/>
                  </a:cubicBezTo>
                  <a:cubicBezTo>
                    <a:pt x="3058" y="11755"/>
                    <a:pt x="3740" y="11875"/>
                    <a:pt x="4308" y="11918"/>
                  </a:cubicBezTo>
                  <a:cubicBezTo>
                    <a:pt x="5795" y="12029"/>
                    <a:pt x="7280" y="12140"/>
                    <a:pt x="8765" y="12252"/>
                  </a:cubicBezTo>
                  <a:cubicBezTo>
                    <a:pt x="9160" y="9675"/>
                    <a:pt x="9354" y="7070"/>
                    <a:pt x="9348" y="4464"/>
                  </a:cubicBezTo>
                  <a:cubicBezTo>
                    <a:pt x="9347" y="4035"/>
                    <a:pt x="9324" y="3564"/>
                    <a:pt x="9032" y="3250"/>
                  </a:cubicBezTo>
                  <a:cubicBezTo>
                    <a:pt x="8829" y="3035"/>
                    <a:pt x="8536" y="2936"/>
                    <a:pt x="8256" y="2845"/>
                  </a:cubicBezTo>
                  <a:cubicBezTo>
                    <a:pt x="5487" y="1947"/>
                    <a:pt x="2734" y="999"/>
                    <a:pt x="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665525" y="1867625"/>
              <a:ext cx="154300" cy="232775"/>
            </a:xfrm>
            <a:custGeom>
              <a:rect b="b" l="l" r="r" t="t"/>
              <a:pathLst>
                <a:path extrusionOk="0" h="9311" w="6172">
                  <a:moveTo>
                    <a:pt x="37" y="0"/>
                  </a:moveTo>
                  <a:cubicBezTo>
                    <a:pt x="0" y="136"/>
                    <a:pt x="7" y="275"/>
                    <a:pt x="46" y="409"/>
                  </a:cubicBezTo>
                  <a:lnTo>
                    <a:pt x="46" y="409"/>
                  </a:lnTo>
                  <a:lnTo>
                    <a:pt x="37" y="0"/>
                  </a:lnTo>
                  <a:close/>
                  <a:moveTo>
                    <a:pt x="46" y="409"/>
                  </a:moveTo>
                  <a:lnTo>
                    <a:pt x="60" y="1005"/>
                  </a:lnTo>
                  <a:cubicBezTo>
                    <a:pt x="1854" y="1703"/>
                    <a:pt x="3685" y="2658"/>
                    <a:pt x="4645" y="4326"/>
                  </a:cubicBezTo>
                  <a:cubicBezTo>
                    <a:pt x="5516" y="5837"/>
                    <a:pt x="5531" y="7689"/>
                    <a:pt x="6172" y="9310"/>
                  </a:cubicBezTo>
                  <a:cubicBezTo>
                    <a:pt x="6104" y="7515"/>
                    <a:pt x="6035" y="5720"/>
                    <a:pt x="5967" y="3925"/>
                  </a:cubicBezTo>
                  <a:cubicBezTo>
                    <a:pt x="5949" y="3460"/>
                    <a:pt x="5919" y="2962"/>
                    <a:pt x="5634" y="2594"/>
                  </a:cubicBezTo>
                  <a:cubicBezTo>
                    <a:pt x="5182" y="2014"/>
                    <a:pt x="4327" y="2021"/>
                    <a:pt x="3597" y="1939"/>
                  </a:cubicBezTo>
                  <a:cubicBezTo>
                    <a:pt x="2826" y="1852"/>
                    <a:pt x="2083" y="1612"/>
                    <a:pt x="1346" y="1374"/>
                  </a:cubicBezTo>
                  <a:cubicBezTo>
                    <a:pt x="1011" y="1267"/>
                    <a:pt x="668" y="1154"/>
                    <a:pt x="398" y="930"/>
                  </a:cubicBezTo>
                  <a:cubicBezTo>
                    <a:pt x="236" y="794"/>
                    <a:pt x="105" y="609"/>
                    <a:pt x="46" y="409"/>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813125" y="1928975"/>
              <a:ext cx="207025" cy="415125"/>
            </a:xfrm>
            <a:custGeom>
              <a:rect b="b" l="l" r="r" t="t"/>
              <a:pathLst>
                <a:path extrusionOk="0" h="16605" w="8281">
                  <a:moveTo>
                    <a:pt x="274" y="1"/>
                  </a:moveTo>
                  <a:lnTo>
                    <a:pt x="274" y="1"/>
                  </a:lnTo>
                  <a:cubicBezTo>
                    <a:pt x="529" y="1997"/>
                    <a:pt x="589" y="4018"/>
                    <a:pt x="452" y="6024"/>
                  </a:cubicBezTo>
                  <a:lnTo>
                    <a:pt x="602" y="4773"/>
                  </a:lnTo>
                  <a:cubicBezTo>
                    <a:pt x="746" y="3825"/>
                    <a:pt x="1701" y="3131"/>
                    <a:pt x="2639" y="3131"/>
                  </a:cubicBezTo>
                  <a:cubicBezTo>
                    <a:pt x="2894" y="3131"/>
                    <a:pt x="3148" y="3182"/>
                    <a:pt x="3384" y="3294"/>
                  </a:cubicBezTo>
                  <a:cubicBezTo>
                    <a:pt x="4465" y="3808"/>
                    <a:pt x="4839" y="5141"/>
                    <a:pt x="5026" y="6324"/>
                  </a:cubicBezTo>
                  <a:cubicBezTo>
                    <a:pt x="5465" y="9116"/>
                    <a:pt x="5528" y="11968"/>
                    <a:pt x="5212" y="14779"/>
                  </a:cubicBezTo>
                  <a:cubicBezTo>
                    <a:pt x="3847" y="14374"/>
                    <a:pt x="2433" y="14133"/>
                    <a:pt x="1010" y="14064"/>
                  </a:cubicBezTo>
                  <a:cubicBezTo>
                    <a:pt x="979" y="14063"/>
                    <a:pt x="947" y="14062"/>
                    <a:pt x="914" y="14062"/>
                  </a:cubicBezTo>
                  <a:cubicBezTo>
                    <a:pt x="533" y="14062"/>
                    <a:pt x="85" y="14171"/>
                    <a:pt x="39" y="14534"/>
                  </a:cubicBezTo>
                  <a:cubicBezTo>
                    <a:pt x="0" y="14845"/>
                    <a:pt x="305" y="15080"/>
                    <a:pt x="579" y="15231"/>
                  </a:cubicBezTo>
                  <a:cubicBezTo>
                    <a:pt x="2208" y="16132"/>
                    <a:pt x="4070" y="16604"/>
                    <a:pt x="5931" y="16604"/>
                  </a:cubicBezTo>
                  <a:cubicBezTo>
                    <a:pt x="6389" y="16604"/>
                    <a:pt x="6848" y="16576"/>
                    <a:pt x="7303" y="16518"/>
                  </a:cubicBezTo>
                  <a:cubicBezTo>
                    <a:pt x="7513" y="16491"/>
                    <a:pt x="7732" y="16455"/>
                    <a:pt x="7903" y="16329"/>
                  </a:cubicBezTo>
                  <a:cubicBezTo>
                    <a:pt x="8281" y="16054"/>
                    <a:pt x="8271" y="15498"/>
                    <a:pt x="8223" y="15034"/>
                  </a:cubicBezTo>
                  <a:cubicBezTo>
                    <a:pt x="7835" y="11232"/>
                    <a:pt x="7455" y="7517"/>
                    <a:pt x="7467" y="3696"/>
                  </a:cubicBezTo>
                  <a:cubicBezTo>
                    <a:pt x="7468" y="3445"/>
                    <a:pt x="7464" y="3180"/>
                    <a:pt x="7335" y="2965"/>
                  </a:cubicBezTo>
                  <a:cubicBezTo>
                    <a:pt x="7235" y="2800"/>
                    <a:pt x="7072" y="2683"/>
                    <a:pt x="6907" y="2585"/>
                  </a:cubicBezTo>
                  <a:cubicBezTo>
                    <a:pt x="5988" y="2027"/>
                    <a:pt x="4789" y="1715"/>
                    <a:pt x="3786" y="1279"/>
                  </a:cubicBezTo>
                  <a:cubicBezTo>
                    <a:pt x="2644" y="779"/>
                    <a:pt x="1470" y="353"/>
                    <a:pt x="274"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817875" y="1936300"/>
              <a:ext cx="185450" cy="191050"/>
            </a:xfrm>
            <a:custGeom>
              <a:rect b="b" l="l" r="r" t="t"/>
              <a:pathLst>
                <a:path extrusionOk="0" h="7642" w="7418">
                  <a:moveTo>
                    <a:pt x="169" y="1"/>
                  </a:moveTo>
                  <a:cubicBezTo>
                    <a:pt x="100" y="1"/>
                    <a:pt x="40" y="23"/>
                    <a:pt x="11" y="86"/>
                  </a:cubicBezTo>
                  <a:lnTo>
                    <a:pt x="1" y="233"/>
                  </a:lnTo>
                  <a:cubicBezTo>
                    <a:pt x="116" y="1242"/>
                    <a:pt x="262" y="2248"/>
                    <a:pt x="440" y="3248"/>
                  </a:cubicBezTo>
                  <a:cubicBezTo>
                    <a:pt x="366" y="2257"/>
                    <a:pt x="820" y="1910"/>
                    <a:pt x="1467" y="1910"/>
                  </a:cubicBezTo>
                  <a:cubicBezTo>
                    <a:pt x="2616" y="1910"/>
                    <a:pt x="4376" y="3004"/>
                    <a:pt x="4879" y="3533"/>
                  </a:cubicBezTo>
                  <a:cubicBezTo>
                    <a:pt x="5982" y="4690"/>
                    <a:pt x="6654" y="6182"/>
                    <a:pt x="7307" y="7642"/>
                  </a:cubicBezTo>
                  <a:cubicBezTo>
                    <a:pt x="7417" y="6346"/>
                    <a:pt x="7328" y="5044"/>
                    <a:pt x="7238" y="3746"/>
                  </a:cubicBezTo>
                  <a:cubicBezTo>
                    <a:pt x="7218" y="3445"/>
                    <a:pt x="7195" y="3137"/>
                    <a:pt x="7068" y="2864"/>
                  </a:cubicBezTo>
                  <a:cubicBezTo>
                    <a:pt x="6849" y="2394"/>
                    <a:pt x="6366" y="2114"/>
                    <a:pt x="5901" y="1883"/>
                  </a:cubicBezTo>
                  <a:cubicBezTo>
                    <a:pt x="4987" y="1427"/>
                    <a:pt x="4038" y="1037"/>
                    <a:pt x="3060" y="740"/>
                  </a:cubicBezTo>
                  <a:cubicBezTo>
                    <a:pt x="2178" y="474"/>
                    <a:pt x="1216" y="436"/>
                    <a:pt x="389" y="56"/>
                  </a:cubicBezTo>
                  <a:cubicBezTo>
                    <a:pt x="323" y="26"/>
                    <a:pt x="241" y="1"/>
                    <a:pt x="16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815250" y="2285375"/>
              <a:ext cx="183150" cy="58000"/>
            </a:xfrm>
            <a:custGeom>
              <a:rect b="b" l="l" r="r" t="t"/>
              <a:pathLst>
                <a:path extrusionOk="0" h="2320" w="7326">
                  <a:moveTo>
                    <a:pt x="1804" y="0"/>
                  </a:moveTo>
                  <a:cubicBezTo>
                    <a:pt x="1550" y="0"/>
                    <a:pt x="1292" y="15"/>
                    <a:pt x="1046" y="63"/>
                  </a:cubicBezTo>
                  <a:lnTo>
                    <a:pt x="1046" y="63"/>
                  </a:lnTo>
                  <a:cubicBezTo>
                    <a:pt x="1042" y="63"/>
                    <a:pt x="1039" y="63"/>
                    <a:pt x="1035" y="63"/>
                  </a:cubicBezTo>
                  <a:cubicBezTo>
                    <a:pt x="850" y="63"/>
                    <a:pt x="664" y="95"/>
                    <a:pt x="491" y="159"/>
                  </a:cubicBezTo>
                  <a:cubicBezTo>
                    <a:pt x="327" y="219"/>
                    <a:pt x="161" y="322"/>
                    <a:pt x="106" y="487"/>
                  </a:cubicBezTo>
                  <a:cubicBezTo>
                    <a:pt x="1" y="799"/>
                    <a:pt x="336" y="1075"/>
                    <a:pt x="632" y="1222"/>
                  </a:cubicBezTo>
                  <a:cubicBezTo>
                    <a:pt x="2069" y="1945"/>
                    <a:pt x="3679" y="2319"/>
                    <a:pt x="5287" y="2319"/>
                  </a:cubicBezTo>
                  <a:cubicBezTo>
                    <a:pt x="5967" y="2319"/>
                    <a:pt x="6647" y="2252"/>
                    <a:pt x="7314" y="2117"/>
                  </a:cubicBezTo>
                  <a:cubicBezTo>
                    <a:pt x="7325" y="1690"/>
                    <a:pt x="6945" y="1365"/>
                    <a:pt x="6580" y="1145"/>
                  </a:cubicBezTo>
                  <a:cubicBezTo>
                    <a:pt x="5237" y="340"/>
                    <a:pt x="3639" y="59"/>
                    <a:pt x="2073" y="5"/>
                  </a:cubicBezTo>
                  <a:cubicBezTo>
                    <a:pt x="1984" y="2"/>
                    <a:pt x="1894" y="0"/>
                    <a:pt x="180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831300" y="2035675"/>
              <a:ext cx="79925" cy="208225"/>
            </a:xfrm>
            <a:custGeom>
              <a:rect b="b" l="l" r="r" t="t"/>
              <a:pathLst>
                <a:path extrusionOk="0" h="8329" w="3197">
                  <a:moveTo>
                    <a:pt x="1684" y="1"/>
                  </a:moveTo>
                  <a:cubicBezTo>
                    <a:pt x="1327" y="1"/>
                    <a:pt x="987" y="410"/>
                    <a:pt x="811" y="937"/>
                  </a:cubicBezTo>
                  <a:cubicBezTo>
                    <a:pt x="677" y="1339"/>
                    <a:pt x="650" y="1768"/>
                    <a:pt x="624" y="2191"/>
                  </a:cubicBezTo>
                  <a:cubicBezTo>
                    <a:pt x="538" y="3583"/>
                    <a:pt x="533" y="4866"/>
                    <a:pt x="254" y="6252"/>
                  </a:cubicBezTo>
                  <a:cubicBezTo>
                    <a:pt x="154" y="6745"/>
                    <a:pt x="43" y="7237"/>
                    <a:pt x="6" y="7737"/>
                  </a:cubicBezTo>
                  <a:cubicBezTo>
                    <a:pt x="0" y="7819"/>
                    <a:pt x="0" y="7910"/>
                    <a:pt x="57" y="7968"/>
                  </a:cubicBezTo>
                  <a:cubicBezTo>
                    <a:pt x="96" y="8006"/>
                    <a:pt x="149" y="8018"/>
                    <a:pt x="205" y="8018"/>
                  </a:cubicBezTo>
                  <a:cubicBezTo>
                    <a:pt x="242" y="8018"/>
                    <a:pt x="281" y="8012"/>
                    <a:pt x="318" y="8006"/>
                  </a:cubicBezTo>
                  <a:cubicBezTo>
                    <a:pt x="760" y="7933"/>
                    <a:pt x="1233" y="7857"/>
                    <a:pt x="1688" y="7857"/>
                  </a:cubicBezTo>
                  <a:cubicBezTo>
                    <a:pt x="2237" y="7857"/>
                    <a:pt x="2759" y="7968"/>
                    <a:pt x="3163" y="8329"/>
                  </a:cubicBezTo>
                  <a:cubicBezTo>
                    <a:pt x="3086" y="7009"/>
                    <a:pt x="3196" y="5685"/>
                    <a:pt x="3164" y="4363"/>
                  </a:cubicBezTo>
                  <a:cubicBezTo>
                    <a:pt x="3132" y="3042"/>
                    <a:pt x="2947" y="1691"/>
                    <a:pt x="2324" y="524"/>
                  </a:cubicBezTo>
                  <a:cubicBezTo>
                    <a:pt x="2127" y="153"/>
                    <a:pt x="1902" y="1"/>
                    <a:pt x="1684"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650400" y="1954900"/>
              <a:ext cx="77375" cy="141100"/>
            </a:xfrm>
            <a:custGeom>
              <a:rect b="b" l="l" r="r" t="t"/>
              <a:pathLst>
                <a:path extrusionOk="0" h="5644" w="3095">
                  <a:moveTo>
                    <a:pt x="993" y="1"/>
                  </a:moveTo>
                  <a:cubicBezTo>
                    <a:pt x="1" y="1"/>
                    <a:pt x="445" y="2737"/>
                    <a:pt x="534" y="3246"/>
                  </a:cubicBezTo>
                  <a:cubicBezTo>
                    <a:pt x="674" y="4051"/>
                    <a:pt x="674" y="4801"/>
                    <a:pt x="679" y="5620"/>
                  </a:cubicBezTo>
                  <a:cubicBezTo>
                    <a:pt x="1005" y="5553"/>
                    <a:pt x="1338" y="5520"/>
                    <a:pt x="1671" y="5520"/>
                  </a:cubicBezTo>
                  <a:cubicBezTo>
                    <a:pt x="2040" y="5520"/>
                    <a:pt x="2410" y="5561"/>
                    <a:pt x="2770" y="5643"/>
                  </a:cubicBezTo>
                  <a:cubicBezTo>
                    <a:pt x="2773" y="5643"/>
                    <a:pt x="2776" y="5644"/>
                    <a:pt x="2779" y="5644"/>
                  </a:cubicBezTo>
                  <a:cubicBezTo>
                    <a:pt x="3094" y="5644"/>
                    <a:pt x="2226" y="1282"/>
                    <a:pt x="2042" y="892"/>
                  </a:cubicBezTo>
                  <a:cubicBezTo>
                    <a:pt x="1906" y="603"/>
                    <a:pt x="1734" y="310"/>
                    <a:pt x="1458" y="151"/>
                  </a:cubicBezTo>
                  <a:cubicBezTo>
                    <a:pt x="1276" y="47"/>
                    <a:pt x="1122" y="1"/>
                    <a:pt x="9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821700" y="2256450"/>
              <a:ext cx="95800" cy="29700"/>
            </a:xfrm>
            <a:custGeom>
              <a:rect b="b" l="l" r="r" t="t"/>
              <a:pathLst>
                <a:path extrusionOk="0" h="1188" w="3832">
                  <a:moveTo>
                    <a:pt x="402" y="1"/>
                  </a:moveTo>
                  <a:lnTo>
                    <a:pt x="536" y="220"/>
                  </a:lnTo>
                  <a:cubicBezTo>
                    <a:pt x="486" y="186"/>
                    <a:pt x="428" y="170"/>
                    <a:pt x="370" y="170"/>
                  </a:cubicBezTo>
                  <a:cubicBezTo>
                    <a:pt x="196" y="170"/>
                    <a:pt x="14" y="308"/>
                    <a:pt x="9" y="488"/>
                  </a:cubicBezTo>
                  <a:cubicBezTo>
                    <a:pt x="0" y="828"/>
                    <a:pt x="439" y="963"/>
                    <a:pt x="778" y="992"/>
                  </a:cubicBezTo>
                  <a:cubicBezTo>
                    <a:pt x="1468" y="1052"/>
                    <a:pt x="2157" y="1112"/>
                    <a:pt x="2845" y="1173"/>
                  </a:cubicBezTo>
                  <a:cubicBezTo>
                    <a:pt x="2936" y="1180"/>
                    <a:pt x="3029" y="1188"/>
                    <a:pt x="3120" y="1188"/>
                  </a:cubicBezTo>
                  <a:cubicBezTo>
                    <a:pt x="3239" y="1188"/>
                    <a:pt x="3357" y="1175"/>
                    <a:pt x="3468" y="1133"/>
                  </a:cubicBezTo>
                  <a:cubicBezTo>
                    <a:pt x="3664" y="1059"/>
                    <a:pt x="3831" y="864"/>
                    <a:pt x="3802" y="657"/>
                  </a:cubicBezTo>
                  <a:cubicBezTo>
                    <a:pt x="3758" y="345"/>
                    <a:pt x="3363" y="247"/>
                    <a:pt x="3050" y="221"/>
                  </a:cubicBezTo>
                  <a:cubicBezTo>
                    <a:pt x="2168" y="147"/>
                    <a:pt x="1285" y="74"/>
                    <a:pt x="402" y="1"/>
                  </a:cubicBezTo>
                  <a:close/>
                </a:path>
              </a:pathLst>
            </a:custGeom>
            <a:solidFill>
              <a:srgbClr val="F5EAE0">
                <a:alpha val="3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817000" y="2280175"/>
              <a:ext cx="141950" cy="43600"/>
            </a:xfrm>
            <a:custGeom>
              <a:rect b="b" l="l" r="r" t="t"/>
              <a:pathLst>
                <a:path extrusionOk="0" h="1744" w="5678">
                  <a:moveTo>
                    <a:pt x="848" y="1"/>
                  </a:moveTo>
                  <a:cubicBezTo>
                    <a:pt x="511" y="1"/>
                    <a:pt x="153" y="87"/>
                    <a:pt x="67" y="393"/>
                  </a:cubicBezTo>
                  <a:cubicBezTo>
                    <a:pt x="0" y="631"/>
                    <a:pt x="146" y="870"/>
                    <a:pt x="286" y="1075"/>
                  </a:cubicBezTo>
                  <a:cubicBezTo>
                    <a:pt x="494" y="1380"/>
                    <a:pt x="787" y="1721"/>
                    <a:pt x="1136" y="1721"/>
                  </a:cubicBezTo>
                  <a:cubicBezTo>
                    <a:pt x="1175" y="1721"/>
                    <a:pt x="1215" y="1717"/>
                    <a:pt x="1256" y="1708"/>
                  </a:cubicBezTo>
                  <a:lnTo>
                    <a:pt x="1488" y="1744"/>
                  </a:lnTo>
                  <a:cubicBezTo>
                    <a:pt x="2885" y="1551"/>
                    <a:pt x="4281" y="1359"/>
                    <a:pt x="5678" y="1167"/>
                  </a:cubicBezTo>
                  <a:cubicBezTo>
                    <a:pt x="4203" y="550"/>
                    <a:pt x="2634" y="158"/>
                    <a:pt x="1042" y="10"/>
                  </a:cubicBezTo>
                  <a:cubicBezTo>
                    <a:pt x="980" y="4"/>
                    <a:pt x="914" y="1"/>
                    <a:pt x="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668675" y="2129725"/>
              <a:ext cx="145950" cy="34950"/>
            </a:xfrm>
            <a:custGeom>
              <a:rect b="b" l="l" r="r" t="t"/>
              <a:pathLst>
                <a:path extrusionOk="0" h="1398" w="5838">
                  <a:moveTo>
                    <a:pt x="678" y="1"/>
                  </a:moveTo>
                  <a:lnTo>
                    <a:pt x="914" y="103"/>
                  </a:lnTo>
                  <a:cubicBezTo>
                    <a:pt x="886" y="102"/>
                    <a:pt x="858" y="101"/>
                    <a:pt x="830" y="101"/>
                  </a:cubicBezTo>
                  <a:cubicBezTo>
                    <a:pt x="613" y="101"/>
                    <a:pt x="398" y="145"/>
                    <a:pt x="199" y="231"/>
                  </a:cubicBezTo>
                  <a:cubicBezTo>
                    <a:pt x="120" y="266"/>
                    <a:pt x="33" y="319"/>
                    <a:pt x="20" y="405"/>
                  </a:cubicBezTo>
                  <a:cubicBezTo>
                    <a:pt x="1" y="522"/>
                    <a:pt x="121" y="608"/>
                    <a:pt x="227" y="659"/>
                  </a:cubicBezTo>
                  <a:cubicBezTo>
                    <a:pt x="1777" y="1398"/>
                    <a:pt x="3603" y="1084"/>
                    <a:pt x="5299" y="1344"/>
                  </a:cubicBezTo>
                  <a:cubicBezTo>
                    <a:pt x="5355" y="1353"/>
                    <a:pt x="5413" y="1362"/>
                    <a:pt x="5469" y="1362"/>
                  </a:cubicBezTo>
                  <a:cubicBezTo>
                    <a:pt x="5519" y="1362"/>
                    <a:pt x="5567" y="1355"/>
                    <a:pt x="5613" y="1335"/>
                  </a:cubicBezTo>
                  <a:cubicBezTo>
                    <a:pt x="5802" y="1252"/>
                    <a:pt x="5832" y="1001"/>
                    <a:pt x="5836" y="795"/>
                  </a:cubicBezTo>
                  <a:cubicBezTo>
                    <a:pt x="5837" y="700"/>
                    <a:pt x="5837" y="602"/>
                    <a:pt x="5800" y="515"/>
                  </a:cubicBezTo>
                  <a:cubicBezTo>
                    <a:pt x="5704" y="298"/>
                    <a:pt x="5420" y="249"/>
                    <a:pt x="5181" y="232"/>
                  </a:cubicBezTo>
                  <a:cubicBezTo>
                    <a:pt x="3682" y="127"/>
                    <a:pt x="2180" y="49"/>
                    <a:pt x="678"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685900" y="955350"/>
              <a:ext cx="52275" cy="156550"/>
            </a:xfrm>
            <a:custGeom>
              <a:rect b="b" l="l" r="r" t="t"/>
              <a:pathLst>
                <a:path extrusionOk="0" h="6262" w="2091">
                  <a:moveTo>
                    <a:pt x="1013" y="0"/>
                  </a:moveTo>
                  <a:cubicBezTo>
                    <a:pt x="942" y="0"/>
                    <a:pt x="872" y="11"/>
                    <a:pt x="803" y="35"/>
                  </a:cubicBezTo>
                  <a:cubicBezTo>
                    <a:pt x="538" y="127"/>
                    <a:pt x="354" y="379"/>
                    <a:pt x="88" y="468"/>
                  </a:cubicBezTo>
                  <a:lnTo>
                    <a:pt x="1" y="433"/>
                  </a:lnTo>
                  <a:lnTo>
                    <a:pt x="1" y="433"/>
                  </a:lnTo>
                  <a:cubicBezTo>
                    <a:pt x="350" y="621"/>
                    <a:pt x="528" y="1016"/>
                    <a:pt x="671" y="1387"/>
                  </a:cubicBezTo>
                  <a:cubicBezTo>
                    <a:pt x="1278" y="2954"/>
                    <a:pt x="1697" y="4595"/>
                    <a:pt x="1915" y="6262"/>
                  </a:cubicBezTo>
                  <a:cubicBezTo>
                    <a:pt x="2051" y="4733"/>
                    <a:pt x="2090" y="3195"/>
                    <a:pt x="2036" y="1661"/>
                  </a:cubicBezTo>
                  <a:cubicBezTo>
                    <a:pt x="2022" y="1263"/>
                    <a:pt x="1998" y="848"/>
                    <a:pt x="1801" y="502"/>
                  </a:cubicBezTo>
                  <a:cubicBezTo>
                    <a:pt x="1640" y="220"/>
                    <a:pt x="1327" y="0"/>
                    <a:pt x="1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370350" y="898450"/>
              <a:ext cx="313975" cy="675400"/>
            </a:xfrm>
            <a:custGeom>
              <a:rect b="b" l="l" r="r" t="t"/>
              <a:pathLst>
                <a:path extrusionOk="0" h="27016" w="12559">
                  <a:moveTo>
                    <a:pt x="12539" y="1"/>
                  </a:moveTo>
                  <a:cubicBezTo>
                    <a:pt x="10087" y="836"/>
                    <a:pt x="7510" y="1756"/>
                    <a:pt x="5761" y="3772"/>
                  </a:cubicBezTo>
                  <a:cubicBezTo>
                    <a:pt x="5027" y="4617"/>
                    <a:pt x="4494" y="5604"/>
                    <a:pt x="4225" y="6691"/>
                  </a:cubicBezTo>
                  <a:cubicBezTo>
                    <a:pt x="4040" y="7439"/>
                    <a:pt x="3879" y="8045"/>
                    <a:pt x="3351" y="8643"/>
                  </a:cubicBezTo>
                  <a:cubicBezTo>
                    <a:pt x="2970" y="9073"/>
                    <a:pt x="2511" y="9452"/>
                    <a:pt x="2279" y="9992"/>
                  </a:cubicBezTo>
                  <a:cubicBezTo>
                    <a:pt x="2144" y="10306"/>
                    <a:pt x="2078" y="10665"/>
                    <a:pt x="2128" y="11004"/>
                  </a:cubicBezTo>
                  <a:lnTo>
                    <a:pt x="2283" y="11489"/>
                  </a:lnTo>
                  <a:cubicBezTo>
                    <a:pt x="2244" y="11689"/>
                    <a:pt x="2048" y="11774"/>
                    <a:pt x="1902" y="11917"/>
                  </a:cubicBezTo>
                  <a:cubicBezTo>
                    <a:pt x="1298" y="12512"/>
                    <a:pt x="969" y="13392"/>
                    <a:pt x="1005" y="14237"/>
                  </a:cubicBezTo>
                  <a:cubicBezTo>
                    <a:pt x="1020" y="14594"/>
                    <a:pt x="1319" y="15068"/>
                    <a:pt x="1289" y="15377"/>
                  </a:cubicBezTo>
                  <a:cubicBezTo>
                    <a:pt x="1255" y="15721"/>
                    <a:pt x="655" y="16281"/>
                    <a:pt x="502" y="16625"/>
                  </a:cubicBezTo>
                  <a:cubicBezTo>
                    <a:pt x="141" y="17437"/>
                    <a:pt x="87" y="18383"/>
                    <a:pt x="388" y="19223"/>
                  </a:cubicBezTo>
                  <a:cubicBezTo>
                    <a:pt x="550" y="19677"/>
                    <a:pt x="626" y="20125"/>
                    <a:pt x="488" y="20600"/>
                  </a:cubicBezTo>
                  <a:cubicBezTo>
                    <a:pt x="411" y="20866"/>
                    <a:pt x="260" y="21113"/>
                    <a:pt x="185" y="21386"/>
                  </a:cubicBezTo>
                  <a:cubicBezTo>
                    <a:pt x="20" y="22003"/>
                    <a:pt x="1" y="22645"/>
                    <a:pt x="82" y="23277"/>
                  </a:cubicBezTo>
                  <a:cubicBezTo>
                    <a:pt x="252" y="24608"/>
                    <a:pt x="835" y="25857"/>
                    <a:pt x="1593" y="26951"/>
                  </a:cubicBezTo>
                  <a:cubicBezTo>
                    <a:pt x="1624" y="26996"/>
                    <a:pt x="1668" y="27015"/>
                    <a:pt x="1712" y="27015"/>
                  </a:cubicBezTo>
                  <a:cubicBezTo>
                    <a:pt x="1814" y="27015"/>
                    <a:pt x="1912" y="26914"/>
                    <a:pt x="1840" y="26806"/>
                  </a:cubicBezTo>
                  <a:cubicBezTo>
                    <a:pt x="1247" y="25915"/>
                    <a:pt x="746" y="24955"/>
                    <a:pt x="494" y="23907"/>
                  </a:cubicBezTo>
                  <a:cubicBezTo>
                    <a:pt x="361" y="23353"/>
                    <a:pt x="294" y="22778"/>
                    <a:pt x="339" y="22208"/>
                  </a:cubicBezTo>
                  <a:cubicBezTo>
                    <a:pt x="395" y="21494"/>
                    <a:pt x="719" y="21051"/>
                    <a:pt x="916" y="20398"/>
                  </a:cubicBezTo>
                  <a:cubicBezTo>
                    <a:pt x="1132" y="19688"/>
                    <a:pt x="561" y="19112"/>
                    <a:pt x="489" y="18397"/>
                  </a:cubicBezTo>
                  <a:cubicBezTo>
                    <a:pt x="381" y="17328"/>
                    <a:pt x="817" y="16303"/>
                    <a:pt x="1616" y="15600"/>
                  </a:cubicBezTo>
                  <a:lnTo>
                    <a:pt x="1637" y="15432"/>
                  </a:lnTo>
                  <a:cubicBezTo>
                    <a:pt x="924" y="14141"/>
                    <a:pt x="1347" y="12511"/>
                    <a:pt x="2599" y="11730"/>
                  </a:cubicBezTo>
                  <a:cubicBezTo>
                    <a:pt x="2658" y="11693"/>
                    <a:pt x="2690" y="11606"/>
                    <a:pt x="2648" y="11543"/>
                  </a:cubicBezTo>
                  <a:cubicBezTo>
                    <a:pt x="1634" y="10056"/>
                    <a:pt x="3702" y="9059"/>
                    <a:pt x="4182" y="7843"/>
                  </a:cubicBezTo>
                  <a:cubicBezTo>
                    <a:pt x="4607" y="6766"/>
                    <a:pt x="4703" y="5673"/>
                    <a:pt x="5366" y="4673"/>
                  </a:cubicBezTo>
                  <a:cubicBezTo>
                    <a:pt x="7009" y="2200"/>
                    <a:pt x="9904" y="1101"/>
                    <a:pt x="12559" y="74"/>
                  </a:cubicBezTo>
                  <a:lnTo>
                    <a:pt x="125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584900" y="954275"/>
              <a:ext cx="135600" cy="79850"/>
            </a:xfrm>
            <a:custGeom>
              <a:rect b="b" l="l" r="r" t="t"/>
              <a:pathLst>
                <a:path extrusionOk="0" h="3194" w="5424">
                  <a:moveTo>
                    <a:pt x="5287" y="0"/>
                  </a:moveTo>
                  <a:cubicBezTo>
                    <a:pt x="5277" y="0"/>
                    <a:pt x="5267" y="2"/>
                    <a:pt x="5256" y="5"/>
                  </a:cubicBezTo>
                  <a:cubicBezTo>
                    <a:pt x="3248" y="584"/>
                    <a:pt x="1498" y="1705"/>
                    <a:pt x="1" y="3143"/>
                  </a:cubicBezTo>
                  <a:lnTo>
                    <a:pt x="49" y="3193"/>
                  </a:lnTo>
                  <a:cubicBezTo>
                    <a:pt x="1578" y="1809"/>
                    <a:pt x="3370" y="865"/>
                    <a:pt x="5311" y="202"/>
                  </a:cubicBezTo>
                  <a:cubicBezTo>
                    <a:pt x="5423" y="163"/>
                    <a:pt x="5391" y="0"/>
                    <a:pt x="5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1212475" y="884050"/>
              <a:ext cx="57550" cy="37650"/>
            </a:xfrm>
            <a:custGeom>
              <a:rect b="b" l="l" r="r" t="t"/>
              <a:pathLst>
                <a:path extrusionOk="0" h="1506" w="2302">
                  <a:moveTo>
                    <a:pt x="213" y="1"/>
                  </a:moveTo>
                  <a:cubicBezTo>
                    <a:pt x="86" y="1"/>
                    <a:pt x="0" y="180"/>
                    <a:pt x="136" y="238"/>
                  </a:cubicBezTo>
                  <a:cubicBezTo>
                    <a:pt x="837" y="536"/>
                    <a:pt x="1464" y="951"/>
                    <a:pt x="2021" y="1469"/>
                  </a:cubicBezTo>
                  <a:cubicBezTo>
                    <a:pt x="2048" y="1495"/>
                    <a:pt x="2078" y="1506"/>
                    <a:pt x="2108" y="1506"/>
                  </a:cubicBezTo>
                  <a:cubicBezTo>
                    <a:pt x="2211" y="1506"/>
                    <a:pt x="2301" y="1374"/>
                    <a:pt x="2205" y="1284"/>
                  </a:cubicBezTo>
                  <a:cubicBezTo>
                    <a:pt x="1633" y="751"/>
                    <a:pt x="991" y="317"/>
                    <a:pt x="269" y="12"/>
                  </a:cubicBezTo>
                  <a:cubicBezTo>
                    <a:pt x="250" y="4"/>
                    <a:pt x="231"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1028300" y="643425"/>
              <a:ext cx="356975" cy="87775"/>
            </a:xfrm>
            <a:custGeom>
              <a:rect b="b" l="l" r="r" t="t"/>
              <a:pathLst>
                <a:path extrusionOk="0" h="3511" w="14279">
                  <a:moveTo>
                    <a:pt x="14055" y="0"/>
                  </a:moveTo>
                  <a:cubicBezTo>
                    <a:pt x="14042" y="0"/>
                    <a:pt x="14028" y="2"/>
                    <a:pt x="14014" y="4"/>
                  </a:cubicBezTo>
                  <a:cubicBezTo>
                    <a:pt x="12996" y="201"/>
                    <a:pt x="12023" y="801"/>
                    <a:pt x="11074" y="1208"/>
                  </a:cubicBezTo>
                  <a:cubicBezTo>
                    <a:pt x="9900" y="1709"/>
                    <a:pt x="8705" y="2171"/>
                    <a:pt x="7477" y="2523"/>
                  </a:cubicBezTo>
                  <a:cubicBezTo>
                    <a:pt x="5644" y="3047"/>
                    <a:pt x="3858" y="3155"/>
                    <a:pt x="2022" y="3155"/>
                  </a:cubicBezTo>
                  <a:cubicBezTo>
                    <a:pt x="1359" y="3155"/>
                    <a:pt x="691" y="3141"/>
                    <a:pt x="11" y="3127"/>
                  </a:cubicBezTo>
                  <a:lnTo>
                    <a:pt x="0" y="3199"/>
                  </a:lnTo>
                  <a:cubicBezTo>
                    <a:pt x="1170" y="3395"/>
                    <a:pt x="2330" y="3511"/>
                    <a:pt x="3487" y="3511"/>
                  </a:cubicBezTo>
                  <a:cubicBezTo>
                    <a:pt x="4760" y="3511"/>
                    <a:pt x="6028" y="3371"/>
                    <a:pt x="7299" y="3044"/>
                  </a:cubicBezTo>
                  <a:cubicBezTo>
                    <a:pt x="8505" y="2733"/>
                    <a:pt x="9679" y="2310"/>
                    <a:pt x="10833" y="1843"/>
                  </a:cubicBezTo>
                  <a:cubicBezTo>
                    <a:pt x="11918" y="1405"/>
                    <a:pt x="13207" y="1015"/>
                    <a:pt x="14142" y="308"/>
                  </a:cubicBezTo>
                  <a:cubicBezTo>
                    <a:pt x="14278" y="205"/>
                    <a:pt x="14218" y="0"/>
                    <a:pt x="140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1090475" y="749000"/>
              <a:ext cx="308575" cy="210725"/>
            </a:xfrm>
            <a:custGeom>
              <a:rect b="b" l="l" r="r" t="t"/>
              <a:pathLst>
                <a:path extrusionOk="0" h="8429" w="12343">
                  <a:moveTo>
                    <a:pt x="12131" y="0"/>
                  </a:moveTo>
                  <a:cubicBezTo>
                    <a:pt x="12119" y="0"/>
                    <a:pt x="12107" y="2"/>
                    <a:pt x="12094" y="6"/>
                  </a:cubicBezTo>
                  <a:cubicBezTo>
                    <a:pt x="9624" y="724"/>
                    <a:pt x="7303" y="1864"/>
                    <a:pt x="5192" y="3336"/>
                  </a:cubicBezTo>
                  <a:cubicBezTo>
                    <a:pt x="4221" y="4015"/>
                    <a:pt x="3296" y="4759"/>
                    <a:pt x="2430" y="5569"/>
                  </a:cubicBezTo>
                  <a:cubicBezTo>
                    <a:pt x="1625" y="6325"/>
                    <a:pt x="456" y="7271"/>
                    <a:pt x="27" y="8308"/>
                  </a:cubicBezTo>
                  <a:cubicBezTo>
                    <a:pt x="0" y="8371"/>
                    <a:pt x="65" y="8429"/>
                    <a:pt x="125" y="8429"/>
                  </a:cubicBezTo>
                  <a:cubicBezTo>
                    <a:pt x="140" y="8429"/>
                    <a:pt x="155" y="8425"/>
                    <a:pt x="168" y="8417"/>
                  </a:cubicBezTo>
                  <a:cubicBezTo>
                    <a:pt x="643" y="8117"/>
                    <a:pt x="991" y="7629"/>
                    <a:pt x="1380" y="7226"/>
                  </a:cubicBezTo>
                  <a:cubicBezTo>
                    <a:pt x="1823" y="6766"/>
                    <a:pt x="2283" y="6323"/>
                    <a:pt x="2758" y="5896"/>
                  </a:cubicBezTo>
                  <a:cubicBezTo>
                    <a:pt x="3675" y="5075"/>
                    <a:pt x="4649" y="4314"/>
                    <a:pt x="5674" y="3631"/>
                  </a:cubicBezTo>
                  <a:cubicBezTo>
                    <a:pt x="7719" y="2267"/>
                    <a:pt x="9949" y="1228"/>
                    <a:pt x="12204" y="268"/>
                  </a:cubicBezTo>
                  <a:cubicBezTo>
                    <a:pt x="12343" y="209"/>
                    <a:pt x="12264" y="0"/>
                    <a:pt x="12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1353250" y="628125"/>
              <a:ext cx="88200" cy="132475"/>
            </a:xfrm>
            <a:custGeom>
              <a:rect b="b" l="l" r="r" t="t"/>
              <a:pathLst>
                <a:path extrusionOk="0" h="5299" w="3528">
                  <a:moveTo>
                    <a:pt x="2079" y="509"/>
                  </a:moveTo>
                  <a:cubicBezTo>
                    <a:pt x="2291" y="509"/>
                    <a:pt x="2522" y="586"/>
                    <a:pt x="2785" y="746"/>
                  </a:cubicBezTo>
                  <a:cubicBezTo>
                    <a:pt x="2797" y="753"/>
                    <a:pt x="2809" y="758"/>
                    <a:pt x="2821" y="761"/>
                  </a:cubicBezTo>
                  <a:lnTo>
                    <a:pt x="2821" y="761"/>
                  </a:lnTo>
                  <a:cubicBezTo>
                    <a:pt x="3364" y="1631"/>
                    <a:pt x="3246" y="3157"/>
                    <a:pt x="2844" y="4051"/>
                  </a:cubicBezTo>
                  <a:cubicBezTo>
                    <a:pt x="2599" y="4594"/>
                    <a:pt x="2268" y="4856"/>
                    <a:pt x="1939" y="4856"/>
                  </a:cubicBezTo>
                  <a:cubicBezTo>
                    <a:pt x="1614" y="4856"/>
                    <a:pt x="1292" y="4603"/>
                    <a:pt x="1053" y="4116"/>
                  </a:cubicBezTo>
                  <a:cubicBezTo>
                    <a:pt x="773" y="3545"/>
                    <a:pt x="557" y="2765"/>
                    <a:pt x="671" y="2127"/>
                  </a:cubicBezTo>
                  <a:cubicBezTo>
                    <a:pt x="735" y="1774"/>
                    <a:pt x="919" y="1427"/>
                    <a:pt x="1129" y="1139"/>
                  </a:cubicBezTo>
                  <a:cubicBezTo>
                    <a:pt x="1427" y="726"/>
                    <a:pt x="1725" y="509"/>
                    <a:pt x="2079" y="509"/>
                  </a:cubicBezTo>
                  <a:close/>
                  <a:moveTo>
                    <a:pt x="2164" y="1"/>
                  </a:moveTo>
                  <a:cubicBezTo>
                    <a:pt x="1477" y="1"/>
                    <a:pt x="773" y="745"/>
                    <a:pt x="464" y="1396"/>
                  </a:cubicBezTo>
                  <a:cubicBezTo>
                    <a:pt x="0" y="2373"/>
                    <a:pt x="258" y="3623"/>
                    <a:pt x="799" y="4524"/>
                  </a:cubicBezTo>
                  <a:cubicBezTo>
                    <a:pt x="1096" y="5018"/>
                    <a:pt x="1497" y="5299"/>
                    <a:pt x="1914" y="5299"/>
                  </a:cubicBezTo>
                  <a:cubicBezTo>
                    <a:pt x="2236" y="5299"/>
                    <a:pt x="2568" y="5131"/>
                    <a:pt x="2867" y="4766"/>
                  </a:cubicBezTo>
                  <a:cubicBezTo>
                    <a:pt x="3374" y="4149"/>
                    <a:pt x="3444" y="3337"/>
                    <a:pt x="3487" y="2570"/>
                  </a:cubicBezTo>
                  <a:cubicBezTo>
                    <a:pt x="3527" y="1869"/>
                    <a:pt x="3493" y="1158"/>
                    <a:pt x="3056" y="595"/>
                  </a:cubicBezTo>
                  <a:lnTo>
                    <a:pt x="3056" y="595"/>
                  </a:lnTo>
                  <a:cubicBezTo>
                    <a:pt x="3057" y="565"/>
                    <a:pt x="3048" y="534"/>
                    <a:pt x="3026" y="505"/>
                  </a:cubicBezTo>
                  <a:cubicBezTo>
                    <a:pt x="2766" y="145"/>
                    <a:pt x="2466" y="1"/>
                    <a:pt x="2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1369125" y="650100"/>
              <a:ext cx="63850" cy="89025"/>
            </a:xfrm>
            <a:custGeom>
              <a:rect b="b" l="l" r="r" t="t"/>
              <a:pathLst>
                <a:path extrusionOk="0" h="3561" w="2554">
                  <a:moveTo>
                    <a:pt x="1387" y="263"/>
                  </a:moveTo>
                  <a:cubicBezTo>
                    <a:pt x="1539" y="263"/>
                    <a:pt x="1703" y="320"/>
                    <a:pt x="1884" y="443"/>
                  </a:cubicBezTo>
                  <a:cubicBezTo>
                    <a:pt x="1891" y="448"/>
                    <a:pt x="1898" y="451"/>
                    <a:pt x="1905" y="454"/>
                  </a:cubicBezTo>
                  <a:lnTo>
                    <a:pt x="1905" y="454"/>
                  </a:lnTo>
                  <a:cubicBezTo>
                    <a:pt x="2302" y="1050"/>
                    <a:pt x="2220" y="2129"/>
                    <a:pt x="1940" y="2755"/>
                  </a:cubicBezTo>
                  <a:cubicBezTo>
                    <a:pt x="1767" y="3144"/>
                    <a:pt x="1525" y="3332"/>
                    <a:pt x="1284" y="3332"/>
                  </a:cubicBezTo>
                  <a:cubicBezTo>
                    <a:pt x="1049" y="3332"/>
                    <a:pt x="814" y="3153"/>
                    <a:pt x="643" y="2807"/>
                  </a:cubicBezTo>
                  <a:cubicBezTo>
                    <a:pt x="445" y="2403"/>
                    <a:pt x="298" y="1860"/>
                    <a:pt x="377" y="1410"/>
                  </a:cubicBezTo>
                  <a:cubicBezTo>
                    <a:pt x="419" y="1164"/>
                    <a:pt x="549" y="922"/>
                    <a:pt x="693" y="721"/>
                  </a:cubicBezTo>
                  <a:cubicBezTo>
                    <a:pt x="902" y="430"/>
                    <a:pt x="1126" y="263"/>
                    <a:pt x="1387" y="263"/>
                  </a:cubicBezTo>
                  <a:close/>
                  <a:moveTo>
                    <a:pt x="1432" y="0"/>
                  </a:moveTo>
                  <a:cubicBezTo>
                    <a:pt x="938" y="0"/>
                    <a:pt x="449" y="585"/>
                    <a:pt x="260" y="1048"/>
                  </a:cubicBezTo>
                  <a:cubicBezTo>
                    <a:pt x="1" y="1686"/>
                    <a:pt x="204" y="2526"/>
                    <a:pt x="561" y="3091"/>
                  </a:cubicBezTo>
                  <a:cubicBezTo>
                    <a:pt x="758" y="3400"/>
                    <a:pt x="1010" y="3561"/>
                    <a:pt x="1268" y="3561"/>
                  </a:cubicBezTo>
                  <a:cubicBezTo>
                    <a:pt x="1501" y="3561"/>
                    <a:pt x="1738" y="3429"/>
                    <a:pt x="1940" y="3155"/>
                  </a:cubicBezTo>
                  <a:cubicBezTo>
                    <a:pt x="2437" y="2484"/>
                    <a:pt x="2553" y="1045"/>
                    <a:pt x="2012" y="360"/>
                  </a:cubicBezTo>
                  <a:lnTo>
                    <a:pt x="2012" y="360"/>
                  </a:lnTo>
                  <a:cubicBezTo>
                    <a:pt x="2011" y="340"/>
                    <a:pt x="2005" y="321"/>
                    <a:pt x="1992" y="305"/>
                  </a:cubicBezTo>
                  <a:cubicBezTo>
                    <a:pt x="1816" y="88"/>
                    <a:pt x="1624" y="0"/>
                    <a:pt x="1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1235350" y="917375"/>
              <a:ext cx="121800" cy="150300"/>
            </a:xfrm>
            <a:custGeom>
              <a:rect b="b" l="l" r="r" t="t"/>
              <a:pathLst>
                <a:path extrusionOk="0" h="6012" w="4872">
                  <a:moveTo>
                    <a:pt x="1952" y="1"/>
                  </a:moveTo>
                  <a:cubicBezTo>
                    <a:pt x="1550" y="1"/>
                    <a:pt x="1153" y="155"/>
                    <a:pt x="853" y="500"/>
                  </a:cubicBezTo>
                  <a:cubicBezTo>
                    <a:pt x="48" y="1427"/>
                    <a:pt x="0" y="2959"/>
                    <a:pt x="387" y="4065"/>
                  </a:cubicBezTo>
                  <a:cubicBezTo>
                    <a:pt x="776" y="5178"/>
                    <a:pt x="1682" y="6011"/>
                    <a:pt x="2864" y="6011"/>
                  </a:cubicBezTo>
                  <a:cubicBezTo>
                    <a:pt x="2964" y="6011"/>
                    <a:pt x="3065" y="6005"/>
                    <a:pt x="3168" y="5993"/>
                  </a:cubicBezTo>
                  <a:cubicBezTo>
                    <a:pt x="4270" y="5864"/>
                    <a:pt x="4780" y="5175"/>
                    <a:pt x="4869" y="4120"/>
                  </a:cubicBezTo>
                  <a:cubicBezTo>
                    <a:pt x="4871" y="4089"/>
                    <a:pt x="4850" y="4074"/>
                    <a:pt x="4826" y="4074"/>
                  </a:cubicBezTo>
                  <a:cubicBezTo>
                    <a:pt x="4803" y="4074"/>
                    <a:pt x="4778" y="4090"/>
                    <a:pt x="4775" y="4120"/>
                  </a:cubicBezTo>
                  <a:cubicBezTo>
                    <a:pt x="4674" y="5115"/>
                    <a:pt x="4179" y="5724"/>
                    <a:pt x="3157" y="5835"/>
                  </a:cubicBezTo>
                  <a:cubicBezTo>
                    <a:pt x="3063" y="5845"/>
                    <a:pt x="2971" y="5849"/>
                    <a:pt x="2881" y="5849"/>
                  </a:cubicBezTo>
                  <a:cubicBezTo>
                    <a:pt x="1798" y="5849"/>
                    <a:pt x="976" y="5142"/>
                    <a:pt x="584" y="4126"/>
                  </a:cubicBezTo>
                  <a:cubicBezTo>
                    <a:pt x="269" y="3304"/>
                    <a:pt x="222" y="2366"/>
                    <a:pt x="501" y="1524"/>
                  </a:cubicBezTo>
                  <a:cubicBezTo>
                    <a:pt x="622" y="1157"/>
                    <a:pt x="808" y="718"/>
                    <a:pt x="1114" y="462"/>
                  </a:cubicBezTo>
                  <a:cubicBezTo>
                    <a:pt x="1364" y="253"/>
                    <a:pt x="1653" y="163"/>
                    <a:pt x="1944" y="163"/>
                  </a:cubicBezTo>
                  <a:cubicBezTo>
                    <a:pt x="2493" y="163"/>
                    <a:pt x="3049" y="482"/>
                    <a:pt x="3360" y="923"/>
                  </a:cubicBezTo>
                  <a:cubicBezTo>
                    <a:pt x="3373" y="940"/>
                    <a:pt x="3390" y="948"/>
                    <a:pt x="3407" y="948"/>
                  </a:cubicBezTo>
                  <a:cubicBezTo>
                    <a:pt x="3444" y="948"/>
                    <a:pt x="3479" y="911"/>
                    <a:pt x="3454" y="869"/>
                  </a:cubicBezTo>
                  <a:cubicBezTo>
                    <a:pt x="3137" y="330"/>
                    <a:pt x="2540" y="1"/>
                    <a:pt x="1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1321175" y="913175"/>
              <a:ext cx="144650" cy="32525"/>
            </a:xfrm>
            <a:custGeom>
              <a:rect b="b" l="l" r="r" t="t"/>
              <a:pathLst>
                <a:path extrusionOk="0" h="1301" w="5786">
                  <a:moveTo>
                    <a:pt x="5687" y="1"/>
                  </a:moveTo>
                  <a:cubicBezTo>
                    <a:pt x="5677" y="1"/>
                    <a:pt x="5667" y="3"/>
                    <a:pt x="5655" y="7"/>
                  </a:cubicBezTo>
                  <a:cubicBezTo>
                    <a:pt x="4797" y="351"/>
                    <a:pt x="3992" y="753"/>
                    <a:pt x="3072" y="925"/>
                  </a:cubicBezTo>
                  <a:cubicBezTo>
                    <a:pt x="2515" y="1030"/>
                    <a:pt x="1959" y="1073"/>
                    <a:pt x="1401" y="1073"/>
                  </a:cubicBezTo>
                  <a:cubicBezTo>
                    <a:pt x="960" y="1073"/>
                    <a:pt x="519" y="1046"/>
                    <a:pt x="75" y="1001"/>
                  </a:cubicBezTo>
                  <a:cubicBezTo>
                    <a:pt x="73" y="1001"/>
                    <a:pt x="71" y="1001"/>
                    <a:pt x="69" y="1001"/>
                  </a:cubicBezTo>
                  <a:cubicBezTo>
                    <a:pt x="11" y="1001"/>
                    <a:pt x="1" y="1097"/>
                    <a:pt x="61" y="1111"/>
                  </a:cubicBezTo>
                  <a:cubicBezTo>
                    <a:pt x="602" y="1235"/>
                    <a:pt x="1191" y="1300"/>
                    <a:pt x="1790" y="1300"/>
                  </a:cubicBezTo>
                  <a:cubicBezTo>
                    <a:pt x="3189" y="1300"/>
                    <a:pt x="4649" y="947"/>
                    <a:pt x="5722" y="166"/>
                  </a:cubicBezTo>
                  <a:cubicBezTo>
                    <a:pt x="5786" y="120"/>
                    <a:pt x="5762" y="1"/>
                    <a:pt x="5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1265625" y="934625"/>
              <a:ext cx="221450" cy="95925"/>
            </a:xfrm>
            <a:custGeom>
              <a:rect b="b" l="l" r="r" t="t"/>
              <a:pathLst>
                <a:path extrusionOk="0" h="3837" w="8858">
                  <a:moveTo>
                    <a:pt x="1877" y="1"/>
                  </a:moveTo>
                  <a:cubicBezTo>
                    <a:pt x="1871" y="1"/>
                    <a:pt x="1865" y="2"/>
                    <a:pt x="1859" y="3"/>
                  </a:cubicBezTo>
                  <a:cubicBezTo>
                    <a:pt x="243" y="471"/>
                    <a:pt x="1" y="2911"/>
                    <a:pt x="1546" y="3637"/>
                  </a:cubicBezTo>
                  <a:cubicBezTo>
                    <a:pt x="1843" y="3778"/>
                    <a:pt x="2162" y="3836"/>
                    <a:pt x="2486" y="3836"/>
                  </a:cubicBezTo>
                  <a:cubicBezTo>
                    <a:pt x="3016" y="3836"/>
                    <a:pt x="3556" y="3678"/>
                    <a:pt x="4023" y="3461"/>
                  </a:cubicBezTo>
                  <a:cubicBezTo>
                    <a:pt x="5534" y="2756"/>
                    <a:pt x="6967" y="2336"/>
                    <a:pt x="8645" y="2336"/>
                  </a:cubicBezTo>
                  <a:cubicBezTo>
                    <a:pt x="8684" y="2336"/>
                    <a:pt x="8724" y="2336"/>
                    <a:pt x="8764" y="2336"/>
                  </a:cubicBezTo>
                  <a:cubicBezTo>
                    <a:pt x="8858" y="2336"/>
                    <a:pt x="8857" y="2198"/>
                    <a:pt x="8764" y="2192"/>
                  </a:cubicBezTo>
                  <a:cubicBezTo>
                    <a:pt x="8545" y="2180"/>
                    <a:pt x="8326" y="2174"/>
                    <a:pt x="8107" y="2174"/>
                  </a:cubicBezTo>
                  <a:cubicBezTo>
                    <a:pt x="7419" y="2174"/>
                    <a:pt x="6737" y="2237"/>
                    <a:pt x="6060" y="2398"/>
                  </a:cubicBezTo>
                  <a:cubicBezTo>
                    <a:pt x="5212" y="2600"/>
                    <a:pt x="4507" y="3007"/>
                    <a:pt x="3710" y="3330"/>
                  </a:cubicBezTo>
                  <a:cubicBezTo>
                    <a:pt x="3342" y="3480"/>
                    <a:pt x="2914" y="3579"/>
                    <a:pt x="2499" y="3579"/>
                  </a:cubicBezTo>
                  <a:cubicBezTo>
                    <a:pt x="1866" y="3579"/>
                    <a:pt x="1261" y="3351"/>
                    <a:pt x="932" y="2731"/>
                  </a:cubicBezTo>
                  <a:cubicBezTo>
                    <a:pt x="411" y="1749"/>
                    <a:pt x="1012" y="603"/>
                    <a:pt x="1907" y="119"/>
                  </a:cubicBezTo>
                  <a:cubicBezTo>
                    <a:pt x="1966" y="88"/>
                    <a:pt x="1935" y="1"/>
                    <a:pt x="1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1444075" y="908925"/>
              <a:ext cx="68625" cy="80875"/>
            </a:xfrm>
            <a:custGeom>
              <a:rect b="b" l="l" r="r" t="t"/>
              <a:pathLst>
                <a:path extrusionOk="0" h="3235" w="2745">
                  <a:moveTo>
                    <a:pt x="1336" y="1"/>
                  </a:moveTo>
                  <a:cubicBezTo>
                    <a:pt x="1152" y="1"/>
                    <a:pt x="970" y="55"/>
                    <a:pt x="809" y="179"/>
                  </a:cubicBezTo>
                  <a:cubicBezTo>
                    <a:pt x="745" y="229"/>
                    <a:pt x="801" y="337"/>
                    <a:pt x="873" y="337"/>
                  </a:cubicBezTo>
                  <a:cubicBezTo>
                    <a:pt x="881" y="337"/>
                    <a:pt x="890" y="336"/>
                    <a:pt x="899" y="332"/>
                  </a:cubicBezTo>
                  <a:cubicBezTo>
                    <a:pt x="1042" y="278"/>
                    <a:pt x="1185" y="252"/>
                    <a:pt x="1322" y="252"/>
                  </a:cubicBezTo>
                  <a:cubicBezTo>
                    <a:pt x="1775" y="252"/>
                    <a:pt x="2168" y="537"/>
                    <a:pt x="2314" y="1038"/>
                  </a:cubicBezTo>
                  <a:cubicBezTo>
                    <a:pt x="2464" y="1554"/>
                    <a:pt x="2381" y="2628"/>
                    <a:pt x="1873" y="2924"/>
                  </a:cubicBezTo>
                  <a:cubicBezTo>
                    <a:pt x="1757" y="2992"/>
                    <a:pt x="1633" y="3022"/>
                    <a:pt x="1511" y="3022"/>
                  </a:cubicBezTo>
                  <a:cubicBezTo>
                    <a:pt x="1097" y="3022"/>
                    <a:pt x="691" y="2678"/>
                    <a:pt x="558" y="2285"/>
                  </a:cubicBezTo>
                  <a:cubicBezTo>
                    <a:pt x="346" y="1659"/>
                    <a:pt x="581" y="984"/>
                    <a:pt x="776" y="382"/>
                  </a:cubicBezTo>
                  <a:cubicBezTo>
                    <a:pt x="795" y="326"/>
                    <a:pt x="751" y="291"/>
                    <a:pt x="706" y="291"/>
                  </a:cubicBezTo>
                  <a:cubicBezTo>
                    <a:pt x="675" y="291"/>
                    <a:pt x="644" y="307"/>
                    <a:pt x="630" y="343"/>
                  </a:cubicBezTo>
                  <a:cubicBezTo>
                    <a:pt x="343" y="1093"/>
                    <a:pt x="0" y="2126"/>
                    <a:pt x="630" y="2807"/>
                  </a:cubicBezTo>
                  <a:cubicBezTo>
                    <a:pt x="864" y="3061"/>
                    <a:pt x="1215" y="3235"/>
                    <a:pt x="1552" y="3235"/>
                  </a:cubicBezTo>
                  <a:cubicBezTo>
                    <a:pt x="1793" y="3235"/>
                    <a:pt x="2026" y="3145"/>
                    <a:pt x="2203" y="2932"/>
                  </a:cubicBezTo>
                  <a:cubicBezTo>
                    <a:pt x="2662" y="2376"/>
                    <a:pt x="2744" y="1268"/>
                    <a:pt x="2392" y="646"/>
                  </a:cubicBezTo>
                  <a:cubicBezTo>
                    <a:pt x="2184" y="278"/>
                    <a:pt x="1755" y="1"/>
                    <a:pt x="1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1460175" y="927075"/>
              <a:ext cx="38075" cy="44450"/>
            </a:xfrm>
            <a:custGeom>
              <a:rect b="b" l="l" r="r" t="t"/>
              <a:pathLst>
                <a:path extrusionOk="0" h="1778" w="1523">
                  <a:moveTo>
                    <a:pt x="719" y="252"/>
                  </a:moveTo>
                  <a:cubicBezTo>
                    <a:pt x="935" y="252"/>
                    <a:pt x="1114" y="351"/>
                    <a:pt x="1190" y="610"/>
                  </a:cubicBezTo>
                  <a:cubicBezTo>
                    <a:pt x="1260" y="851"/>
                    <a:pt x="1228" y="1384"/>
                    <a:pt x="990" y="1524"/>
                  </a:cubicBezTo>
                  <a:cubicBezTo>
                    <a:pt x="938" y="1555"/>
                    <a:pt x="882" y="1569"/>
                    <a:pt x="827" y="1569"/>
                  </a:cubicBezTo>
                  <a:cubicBezTo>
                    <a:pt x="633" y="1569"/>
                    <a:pt x="441" y="1400"/>
                    <a:pt x="381" y="1220"/>
                  </a:cubicBezTo>
                  <a:cubicBezTo>
                    <a:pt x="278" y="913"/>
                    <a:pt x="394" y="573"/>
                    <a:pt x="483" y="275"/>
                  </a:cubicBezTo>
                  <a:lnTo>
                    <a:pt x="483" y="275"/>
                  </a:lnTo>
                  <a:cubicBezTo>
                    <a:pt x="489" y="277"/>
                    <a:pt x="496" y="277"/>
                    <a:pt x="503" y="277"/>
                  </a:cubicBezTo>
                  <a:cubicBezTo>
                    <a:pt x="510" y="277"/>
                    <a:pt x="518" y="276"/>
                    <a:pt x="525" y="275"/>
                  </a:cubicBezTo>
                  <a:cubicBezTo>
                    <a:pt x="592" y="260"/>
                    <a:pt x="657" y="252"/>
                    <a:pt x="719" y="252"/>
                  </a:cubicBezTo>
                  <a:close/>
                  <a:moveTo>
                    <a:pt x="726" y="0"/>
                  </a:moveTo>
                  <a:cubicBezTo>
                    <a:pt x="620" y="0"/>
                    <a:pt x="517" y="36"/>
                    <a:pt x="434" y="121"/>
                  </a:cubicBezTo>
                  <a:cubicBezTo>
                    <a:pt x="418" y="138"/>
                    <a:pt x="410" y="157"/>
                    <a:pt x="408" y="176"/>
                  </a:cubicBezTo>
                  <a:lnTo>
                    <a:pt x="408" y="176"/>
                  </a:lnTo>
                  <a:cubicBezTo>
                    <a:pt x="380" y="178"/>
                    <a:pt x="352" y="194"/>
                    <a:pt x="338" y="227"/>
                  </a:cubicBezTo>
                  <a:cubicBezTo>
                    <a:pt x="174" y="629"/>
                    <a:pt x="0" y="1176"/>
                    <a:pt x="340" y="1542"/>
                  </a:cubicBezTo>
                  <a:cubicBezTo>
                    <a:pt x="470" y="1683"/>
                    <a:pt x="665" y="1777"/>
                    <a:pt x="852" y="1777"/>
                  </a:cubicBezTo>
                  <a:cubicBezTo>
                    <a:pt x="989" y="1777"/>
                    <a:pt x="1121" y="1727"/>
                    <a:pt x="1222" y="1608"/>
                  </a:cubicBezTo>
                  <a:cubicBezTo>
                    <a:pt x="1474" y="1304"/>
                    <a:pt x="1523" y="708"/>
                    <a:pt x="1328" y="366"/>
                  </a:cubicBezTo>
                  <a:cubicBezTo>
                    <a:pt x="1220" y="173"/>
                    <a:pt x="963"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1336225" y="1100375"/>
              <a:ext cx="171900" cy="49050"/>
            </a:xfrm>
            <a:custGeom>
              <a:rect b="b" l="l" r="r" t="t"/>
              <a:pathLst>
                <a:path extrusionOk="0" h="1962" w="6876">
                  <a:moveTo>
                    <a:pt x="2930" y="1"/>
                  </a:moveTo>
                  <a:cubicBezTo>
                    <a:pt x="2538" y="1"/>
                    <a:pt x="2153" y="74"/>
                    <a:pt x="1802" y="269"/>
                  </a:cubicBezTo>
                  <a:cubicBezTo>
                    <a:pt x="1126" y="643"/>
                    <a:pt x="735" y="1371"/>
                    <a:pt x="83" y="1790"/>
                  </a:cubicBezTo>
                  <a:cubicBezTo>
                    <a:pt x="1" y="1843"/>
                    <a:pt x="51" y="1962"/>
                    <a:pt x="128" y="1962"/>
                  </a:cubicBezTo>
                  <a:cubicBezTo>
                    <a:pt x="143" y="1962"/>
                    <a:pt x="159" y="1958"/>
                    <a:pt x="174" y="1947"/>
                  </a:cubicBezTo>
                  <a:cubicBezTo>
                    <a:pt x="614" y="1670"/>
                    <a:pt x="926" y="1301"/>
                    <a:pt x="1291" y="941"/>
                  </a:cubicBezTo>
                  <a:cubicBezTo>
                    <a:pt x="1798" y="443"/>
                    <a:pt x="2319" y="214"/>
                    <a:pt x="2957" y="214"/>
                  </a:cubicBezTo>
                  <a:cubicBezTo>
                    <a:pt x="3101" y="214"/>
                    <a:pt x="3251" y="225"/>
                    <a:pt x="3408" y="248"/>
                  </a:cubicBezTo>
                  <a:cubicBezTo>
                    <a:pt x="4642" y="426"/>
                    <a:pt x="5632" y="1125"/>
                    <a:pt x="6743" y="1617"/>
                  </a:cubicBezTo>
                  <a:cubicBezTo>
                    <a:pt x="6755" y="1622"/>
                    <a:pt x="6766" y="1625"/>
                    <a:pt x="6777" y="1625"/>
                  </a:cubicBezTo>
                  <a:cubicBezTo>
                    <a:pt x="6840" y="1625"/>
                    <a:pt x="6875" y="1543"/>
                    <a:pt x="6814" y="1497"/>
                  </a:cubicBezTo>
                  <a:cubicBezTo>
                    <a:pt x="5846" y="778"/>
                    <a:pt x="4513" y="151"/>
                    <a:pt x="3308" y="22"/>
                  </a:cubicBezTo>
                  <a:cubicBezTo>
                    <a:pt x="3182" y="8"/>
                    <a:pt x="3055" y="1"/>
                    <a:pt x="2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1357225" y="1022500"/>
              <a:ext cx="176200" cy="32925"/>
            </a:xfrm>
            <a:custGeom>
              <a:rect b="b" l="l" r="r" t="t"/>
              <a:pathLst>
                <a:path extrusionOk="0" h="1317" w="7048">
                  <a:moveTo>
                    <a:pt x="131" y="1"/>
                  </a:moveTo>
                  <a:cubicBezTo>
                    <a:pt x="92" y="1"/>
                    <a:pt x="52" y="1"/>
                    <a:pt x="12" y="2"/>
                  </a:cubicBezTo>
                  <a:lnTo>
                    <a:pt x="0" y="85"/>
                  </a:lnTo>
                  <a:cubicBezTo>
                    <a:pt x="1189" y="275"/>
                    <a:pt x="2361" y="496"/>
                    <a:pt x="3537" y="755"/>
                  </a:cubicBezTo>
                  <a:cubicBezTo>
                    <a:pt x="4569" y="982"/>
                    <a:pt x="5688" y="1316"/>
                    <a:pt x="6759" y="1316"/>
                  </a:cubicBezTo>
                  <a:cubicBezTo>
                    <a:pt x="6819" y="1316"/>
                    <a:pt x="6878" y="1315"/>
                    <a:pt x="6938" y="1313"/>
                  </a:cubicBezTo>
                  <a:cubicBezTo>
                    <a:pt x="7022" y="1311"/>
                    <a:pt x="7048" y="1179"/>
                    <a:pt x="6958" y="1158"/>
                  </a:cubicBezTo>
                  <a:cubicBezTo>
                    <a:pt x="5755" y="891"/>
                    <a:pt x="4518" y="737"/>
                    <a:pt x="3308" y="481"/>
                  </a:cubicBezTo>
                  <a:cubicBezTo>
                    <a:pt x="2268" y="260"/>
                    <a:pt x="1200"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1491825" y="1052700"/>
              <a:ext cx="62000" cy="98725"/>
            </a:xfrm>
            <a:custGeom>
              <a:rect b="b" l="l" r="r" t="t"/>
              <a:pathLst>
                <a:path extrusionOk="0" h="3949" w="2480">
                  <a:moveTo>
                    <a:pt x="1334" y="238"/>
                  </a:moveTo>
                  <a:cubicBezTo>
                    <a:pt x="1699" y="238"/>
                    <a:pt x="2057" y="523"/>
                    <a:pt x="2180" y="922"/>
                  </a:cubicBezTo>
                  <a:cubicBezTo>
                    <a:pt x="2286" y="1268"/>
                    <a:pt x="2261" y="1675"/>
                    <a:pt x="2247" y="2035"/>
                  </a:cubicBezTo>
                  <a:cubicBezTo>
                    <a:pt x="2225" y="2528"/>
                    <a:pt x="2183" y="3107"/>
                    <a:pt x="1802" y="3473"/>
                  </a:cubicBezTo>
                  <a:cubicBezTo>
                    <a:pt x="1613" y="3654"/>
                    <a:pt x="1387" y="3746"/>
                    <a:pt x="1166" y="3746"/>
                  </a:cubicBezTo>
                  <a:cubicBezTo>
                    <a:pt x="914" y="3746"/>
                    <a:pt x="667" y="3626"/>
                    <a:pt x="486" y="3386"/>
                  </a:cubicBezTo>
                  <a:lnTo>
                    <a:pt x="486" y="3386"/>
                  </a:lnTo>
                  <a:cubicBezTo>
                    <a:pt x="490" y="3376"/>
                    <a:pt x="491" y="3365"/>
                    <a:pt x="487" y="3353"/>
                  </a:cubicBezTo>
                  <a:cubicBezTo>
                    <a:pt x="221" y="2495"/>
                    <a:pt x="129" y="1159"/>
                    <a:pt x="819" y="464"/>
                  </a:cubicBezTo>
                  <a:cubicBezTo>
                    <a:pt x="974" y="307"/>
                    <a:pt x="1155" y="238"/>
                    <a:pt x="1334" y="238"/>
                  </a:cubicBezTo>
                  <a:close/>
                  <a:moveTo>
                    <a:pt x="1412" y="1"/>
                  </a:moveTo>
                  <a:cubicBezTo>
                    <a:pt x="952" y="1"/>
                    <a:pt x="539" y="412"/>
                    <a:pt x="346" y="877"/>
                  </a:cubicBezTo>
                  <a:cubicBezTo>
                    <a:pt x="43" y="1614"/>
                    <a:pt x="1" y="2682"/>
                    <a:pt x="391" y="3393"/>
                  </a:cubicBezTo>
                  <a:cubicBezTo>
                    <a:pt x="400" y="3409"/>
                    <a:pt x="414" y="3417"/>
                    <a:pt x="429" y="3418"/>
                  </a:cubicBezTo>
                  <a:lnTo>
                    <a:pt x="429" y="3418"/>
                  </a:lnTo>
                  <a:cubicBezTo>
                    <a:pt x="604" y="3779"/>
                    <a:pt x="902" y="3949"/>
                    <a:pt x="1216" y="3949"/>
                  </a:cubicBezTo>
                  <a:cubicBezTo>
                    <a:pt x="1521" y="3949"/>
                    <a:pt x="1841" y="3788"/>
                    <a:pt x="2076" y="3488"/>
                  </a:cubicBezTo>
                  <a:cubicBezTo>
                    <a:pt x="2480" y="2973"/>
                    <a:pt x="2469" y="2221"/>
                    <a:pt x="2457" y="1600"/>
                  </a:cubicBezTo>
                  <a:cubicBezTo>
                    <a:pt x="2446" y="1094"/>
                    <a:pt x="2384" y="547"/>
                    <a:pt x="1962" y="210"/>
                  </a:cubicBezTo>
                  <a:cubicBezTo>
                    <a:pt x="1778" y="63"/>
                    <a:pt x="1591" y="1"/>
                    <a:pt x="1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1500975" y="1067775"/>
              <a:ext cx="43750" cy="68725"/>
            </a:xfrm>
            <a:custGeom>
              <a:rect b="b" l="l" r="r" t="t"/>
              <a:pathLst>
                <a:path extrusionOk="0" h="2749" w="1750">
                  <a:moveTo>
                    <a:pt x="962" y="215"/>
                  </a:moveTo>
                  <a:cubicBezTo>
                    <a:pt x="1195" y="215"/>
                    <a:pt x="1416" y="399"/>
                    <a:pt x="1498" y="664"/>
                  </a:cubicBezTo>
                  <a:cubicBezTo>
                    <a:pt x="1569" y="897"/>
                    <a:pt x="1550" y="1171"/>
                    <a:pt x="1540" y="1413"/>
                  </a:cubicBezTo>
                  <a:cubicBezTo>
                    <a:pt x="1526" y="1735"/>
                    <a:pt x="1500" y="2130"/>
                    <a:pt x="1247" y="2367"/>
                  </a:cubicBezTo>
                  <a:cubicBezTo>
                    <a:pt x="1119" y="2486"/>
                    <a:pt x="970" y="2548"/>
                    <a:pt x="823" y="2548"/>
                  </a:cubicBezTo>
                  <a:cubicBezTo>
                    <a:pt x="667" y="2548"/>
                    <a:pt x="514" y="2479"/>
                    <a:pt x="391" y="2335"/>
                  </a:cubicBezTo>
                  <a:lnTo>
                    <a:pt x="391" y="2335"/>
                  </a:lnTo>
                  <a:cubicBezTo>
                    <a:pt x="394" y="2326"/>
                    <a:pt x="394" y="2316"/>
                    <a:pt x="391" y="2305"/>
                  </a:cubicBezTo>
                  <a:cubicBezTo>
                    <a:pt x="243" y="1723"/>
                    <a:pt x="151" y="833"/>
                    <a:pt x="623" y="364"/>
                  </a:cubicBezTo>
                  <a:cubicBezTo>
                    <a:pt x="728" y="260"/>
                    <a:pt x="847" y="215"/>
                    <a:pt x="962" y="215"/>
                  </a:cubicBezTo>
                  <a:close/>
                  <a:moveTo>
                    <a:pt x="1014" y="0"/>
                  </a:moveTo>
                  <a:cubicBezTo>
                    <a:pt x="704" y="0"/>
                    <a:pt x="413" y="254"/>
                    <a:pt x="271" y="574"/>
                  </a:cubicBezTo>
                  <a:cubicBezTo>
                    <a:pt x="47" y="1077"/>
                    <a:pt x="1" y="1861"/>
                    <a:pt x="297" y="2345"/>
                  </a:cubicBezTo>
                  <a:cubicBezTo>
                    <a:pt x="305" y="2359"/>
                    <a:pt x="318" y="2367"/>
                    <a:pt x="331" y="2369"/>
                  </a:cubicBezTo>
                  <a:lnTo>
                    <a:pt x="331" y="2369"/>
                  </a:lnTo>
                  <a:cubicBezTo>
                    <a:pt x="448" y="2626"/>
                    <a:pt x="658" y="2748"/>
                    <a:pt x="881" y="2748"/>
                  </a:cubicBezTo>
                  <a:cubicBezTo>
                    <a:pt x="1092" y="2748"/>
                    <a:pt x="1315" y="2638"/>
                    <a:pt x="1478" y="2431"/>
                  </a:cubicBezTo>
                  <a:cubicBezTo>
                    <a:pt x="1738" y="2103"/>
                    <a:pt x="1749" y="1653"/>
                    <a:pt x="1749" y="1255"/>
                  </a:cubicBezTo>
                  <a:cubicBezTo>
                    <a:pt x="1750" y="888"/>
                    <a:pt x="1740" y="456"/>
                    <a:pt x="1449" y="186"/>
                  </a:cubicBezTo>
                  <a:cubicBezTo>
                    <a:pt x="1309" y="56"/>
                    <a:pt x="1159" y="0"/>
                    <a:pt x="1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515150" y="474450"/>
              <a:ext cx="115225" cy="516475"/>
            </a:xfrm>
            <a:custGeom>
              <a:rect b="b" l="l" r="r" t="t"/>
              <a:pathLst>
                <a:path extrusionOk="0" h="20659" w="4609">
                  <a:moveTo>
                    <a:pt x="1317" y="0"/>
                  </a:moveTo>
                  <a:cubicBezTo>
                    <a:pt x="1255" y="0"/>
                    <a:pt x="1187" y="59"/>
                    <a:pt x="1207" y="130"/>
                  </a:cubicBezTo>
                  <a:cubicBezTo>
                    <a:pt x="1707" y="1968"/>
                    <a:pt x="2344" y="3745"/>
                    <a:pt x="2707" y="5620"/>
                  </a:cubicBezTo>
                  <a:cubicBezTo>
                    <a:pt x="3069" y="7482"/>
                    <a:pt x="3254" y="9395"/>
                    <a:pt x="3134" y="11291"/>
                  </a:cubicBezTo>
                  <a:cubicBezTo>
                    <a:pt x="2924" y="14601"/>
                    <a:pt x="1864" y="17869"/>
                    <a:pt x="1" y="20618"/>
                  </a:cubicBezTo>
                  <a:lnTo>
                    <a:pt x="53" y="20659"/>
                  </a:lnTo>
                  <a:cubicBezTo>
                    <a:pt x="4609" y="15138"/>
                    <a:pt x="4115" y="6261"/>
                    <a:pt x="1395" y="52"/>
                  </a:cubicBezTo>
                  <a:cubicBezTo>
                    <a:pt x="1379" y="15"/>
                    <a:pt x="1349" y="0"/>
                    <a:pt x="1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716225" y="367650"/>
              <a:ext cx="124900" cy="252625"/>
            </a:xfrm>
            <a:custGeom>
              <a:rect b="b" l="l" r="r" t="t"/>
              <a:pathLst>
                <a:path extrusionOk="0" h="10105" w="4996">
                  <a:moveTo>
                    <a:pt x="17" y="0"/>
                  </a:moveTo>
                  <a:lnTo>
                    <a:pt x="0" y="28"/>
                  </a:lnTo>
                  <a:cubicBezTo>
                    <a:pt x="1996" y="1556"/>
                    <a:pt x="2304" y="4242"/>
                    <a:pt x="2835" y="6524"/>
                  </a:cubicBezTo>
                  <a:cubicBezTo>
                    <a:pt x="2942" y="6983"/>
                    <a:pt x="3662" y="10105"/>
                    <a:pt x="4588" y="10105"/>
                  </a:cubicBezTo>
                  <a:cubicBezTo>
                    <a:pt x="4704" y="10105"/>
                    <a:pt x="4823" y="10056"/>
                    <a:pt x="4945" y="9946"/>
                  </a:cubicBezTo>
                  <a:cubicBezTo>
                    <a:pt x="4995" y="9901"/>
                    <a:pt x="4955" y="9807"/>
                    <a:pt x="4893" y="9807"/>
                  </a:cubicBezTo>
                  <a:cubicBezTo>
                    <a:pt x="4884" y="9807"/>
                    <a:pt x="4876" y="9809"/>
                    <a:pt x="4867" y="9812"/>
                  </a:cubicBezTo>
                  <a:cubicBezTo>
                    <a:pt x="4812" y="9835"/>
                    <a:pt x="4758" y="9846"/>
                    <a:pt x="4704" y="9846"/>
                  </a:cubicBezTo>
                  <a:cubicBezTo>
                    <a:pt x="3514" y="9846"/>
                    <a:pt x="2608" y="4503"/>
                    <a:pt x="2395" y="3774"/>
                  </a:cubicBezTo>
                  <a:cubicBezTo>
                    <a:pt x="1969" y="2326"/>
                    <a:pt x="1327" y="847"/>
                    <a:pt x="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520375" y="366950"/>
              <a:ext cx="226875" cy="126425"/>
            </a:xfrm>
            <a:custGeom>
              <a:rect b="b" l="l" r="r" t="t"/>
              <a:pathLst>
                <a:path extrusionOk="0" h="5057" w="9075">
                  <a:moveTo>
                    <a:pt x="6925" y="218"/>
                  </a:moveTo>
                  <a:cubicBezTo>
                    <a:pt x="7222" y="218"/>
                    <a:pt x="7517" y="252"/>
                    <a:pt x="7783" y="346"/>
                  </a:cubicBezTo>
                  <a:cubicBezTo>
                    <a:pt x="8756" y="690"/>
                    <a:pt x="8437" y="1588"/>
                    <a:pt x="8039" y="2282"/>
                  </a:cubicBezTo>
                  <a:cubicBezTo>
                    <a:pt x="8031" y="2295"/>
                    <a:pt x="8028" y="2309"/>
                    <a:pt x="8029" y="2323"/>
                  </a:cubicBezTo>
                  <a:lnTo>
                    <a:pt x="8029" y="2323"/>
                  </a:lnTo>
                  <a:cubicBezTo>
                    <a:pt x="6904" y="3638"/>
                    <a:pt x="4889" y="4739"/>
                    <a:pt x="3167" y="4844"/>
                  </a:cubicBezTo>
                  <a:cubicBezTo>
                    <a:pt x="3102" y="4848"/>
                    <a:pt x="3035" y="4850"/>
                    <a:pt x="2967" y="4850"/>
                  </a:cubicBezTo>
                  <a:cubicBezTo>
                    <a:pt x="1915" y="4850"/>
                    <a:pt x="589" y="4365"/>
                    <a:pt x="1037" y="3073"/>
                  </a:cubicBezTo>
                  <a:cubicBezTo>
                    <a:pt x="1278" y="2383"/>
                    <a:pt x="1949" y="1861"/>
                    <a:pt x="2548" y="1496"/>
                  </a:cubicBezTo>
                  <a:cubicBezTo>
                    <a:pt x="3570" y="876"/>
                    <a:pt x="4783" y="483"/>
                    <a:pt x="5963" y="305"/>
                  </a:cubicBezTo>
                  <a:cubicBezTo>
                    <a:pt x="6264" y="259"/>
                    <a:pt x="6596" y="218"/>
                    <a:pt x="6925" y="218"/>
                  </a:cubicBezTo>
                  <a:close/>
                  <a:moveTo>
                    <a:pt x="6763" y="0"/>
                  </a:moveTo>
                  <a:cubicBezTo>
                    <a:pt x="5118" y="0"/>
                    <a:pt x="3248" y="672"/>
                    <a:pt x="1984" y="1622"/>
                  </a:cubicBezTo>
                  <a:cubicBezTo>
                    <a:pt x="859" y="2465"/>
                    <a:pt x="0" y="4220"/>
                    <a:pt x="1790" y="4861"/>
                  </a:cubicBezTo>
                  <a:cubicBezTo>
                    <a:pt x="2165" y="4995"/>
                    <a:pt x="2565" y="5056"/>
                    <a:pt x="2978" y="5056"/>
                  </a:cubicBezTo>
                  <a:cubicBezTo>
                    <a:pt x="4884" y="5056"/>
                    <a:pt x="7048" y="3756"/>
                    <a:pt x="8120" y="2406"/>
                  </a:cubicBezTo>
                  <a:lnTo>
                    <a:pt x="8120" y="2406"/>
                  </a:lnTo>
                  <a:cubicBezTo>
                    <a:pt x="8137" y="2405"/>
                    <a:pt x="8153" y="2397"/>
                    <a:pt x="8166" y="2380"/>
                  </a:cubicBezTo>
                  <a:cubicBezTo>
                    <a:pt x="9075" y="1247"/>
                    <a:pt x="8670" y="138"/>
                    <a:pt x="7228" y="19"/>
                  </a:cubicBezTo>
                  <a:cubicBezTo>
                    <a:pt x="7076" y="7"/>
                    <a:pt x="6921" y="0"/>
                    <a:pt x="6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553000" y="384125"/>
              <a:ext cx="164625" cy="92550"/>
            </a:xfrm>
            <a:custGeom>
              <a:rect b="b" l="l" r="r" t="t"/>
              <a:pathLst>
                <a:path extrusionOk="0" h="3702" w="6585">
                  <a:moveTo>
                    <a:pt x="4977" y="272"/>
                  </a:moveTo>
                  <a:cubicBezTo>
                    <a:pt x="5800" y="272"/>
                    <a:pt x="6318" y="605"/>
                    <a:pt x="5767" y="1655"/>
                  </a:cubicBezTo>
                  <a:cubicBezTo>
                    <a:pt x="5760" y="1669"/>
                    <a:pt x="5757" y="1682"/>
                    <a:pt x="5756" y="1694"/>
                  </a:cubicBezTo>
                  <a:lnTo>
                    <a:pt x="5756" y="1694"/>
                  </a:lnTo>
                  <a:cubicBezTo>
                    <a:pt x="5009" y="2512"/>
                    <a:pt x="3809" y="3228"/>
                    <a:pt x="2722" y="3426"/>
                  </a:cubicBezTo>
                  <a:cubicBezTo>
                    <a:pt x="2524" y="3462"/>
                    <a:pt x="2279" y="3498"/>
                    <a:pt x="2040" y="3498"/>
                  </a:cubicBezTo>
                  <a:cubicBezTo>
                    <a:pt x="1799" y="3498"/>
                    <a:pt x="1564" y="3462"/>
                    <a:pt x="1385" y="3355"/>
                  </a:cubicBezTo>
                  <a:cubicBezTo>
                    <a:pt x="991" y="3119"/>
                    <a:pt x="626" y="2491"/>
                    <a:pt x="893" y="2034"/>
                  </a:cubicBezTo>
                  <a:cubicBezTo>
                    <a:pt x="1128" y="1628"/>
                    <a:pt x="1529" y="1330"/>
                    <a:pt x="1925" y="1093"/>
                  </a:cubicBezTo>
                  <a:cubicBezTo>
                    <a:pt x="2411" y="802"/>
                    <a:pt x="3938" y="272"/>
                    <a:pt x="4977" y="272"/>
                  </a:cubicBezTo>
                  <a:close/>
                  <a:moveTo>
                    <a:pt x="4881" y="0"/>
                  </a:moveTo>
                  <a:cubicBezTo>
                    <a:pt x="3696" y="0"/>
                    <a:pt x="2347" y="472"/>
                    <a:pt x="1428" y="1167"/>
                  </a:cubicBezTo>
                  <a:cubicBezTo>
                    <a:pt x="685" y="1728"/>
                    <a:pt x="0" y="2901"/>
                    <a:pt x="1114" y="3467"/>
                  </a:cubicBezTo>
                  <a:cubicBezTo>
                    <a:pt x="1435" y="3630"/>
                    <a:pt x="1788" y="3701"/>
                    <a:pt x="2155" y="3701"/>
                  </a:cubicBezTo>
                  <a:cubicBezTo>
                    <a:pt x="3530" y="3701"/>
                    <a:pt x="5094" y="2699"/>
                    <a:pt x="5855" y="1770"/>
                  </a:cubicBezTo>
                  <a:lnTo>
                    <a:pt x="5855" y="1770"/>
                  </a:lnTo>
                  <a:cubicBezTo>
                    <a:pt x="5874" y="1766"/>
                    <a:pt x="5892" y="1755"/>
                    <a:pt x="5907" y="1736"/>
                  </a:cubicBezTo>
                  <a:cubicBezTo>
                    <a:pt x="6584" y="838"/>
                    <a:pt x="6222" y="69"/>
                    <a:pt x="5122" y="7"/>
                  </a:cubicBezTo>
                  <a:cubicBezTo>
                    <a:pt x="5042" y="3"/>
                    <a:pt x="4962" y="0"/>
                    <a:pt x="4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991475" y="2006175"/>
              <a:ext cx="36775" cy="321500"/>
            </a:xfrm>
            <a:custGeom>
              <a:rect b="b" l="l" r="r" t="t"/>
              <a:pathLst>
                <a:path extrusionOk="0" h="12860" w="1471">
                  <a:moveTo>
                    <a:pt x="283" y="1"/>
                  </a:moveTo>
                  <a:cubicBezTo>
                    <a:pt x="238" y="1"/>
                    <a:pt x="195" y="31"/>
                    <a:pt x="189" y="93"/>
                  </a:cubicBezTo>
                  <a:cubicBezTo>
                    <a:pt x="1" y="2224"/>
                    <a:pt x="325" y="4514"/>
                    <a:pt x="525" y="6639"/>
                  </a:cubicBezTo>
                  <a:cubicBezTo>
                    <a:pt x="718" y="8705"/>
                    <a:pt x="954" y="10788"/>
                    <a:pt x="1366" y="12823"/>
                  </a:cubicBezTo>
                  <a:cubicBezTo>
                    <a:pt x="1371" y="12848"/>
                    <a:pt x="1393" y="12859"/>
                    <a:pt x="1415" y="12859"/>
                  </a:cubicBezTo>
                  <a:cubicBezTo>
                    <a:pt x="1443" y="12859"/>
                    <a:pt x="1471" y="12842"/>
                    <a:pt x="1467" y="12810"/>
                  </a:cubicBezTo>
                  <a:cubicBezTo>
                    <a:pt x="1226" y="10696"/>
                    <a:pt x="933" y="8592"/>
                    <a:pt x="750" y="6471"/>
                  </a:cubicBezTo>
                  <a:cubicBezTo>
                    <a:pt x="568" y="4361"/>
                    <a:pt x="654" y="2187"/>
                    <a:pt x="381" y="93"/>
                  </a:cubicBezTo>
                  <a:cubicBezTo>
                    <a:pt x="373" y="32"/>
                    <a:pt x="328"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805975" y="2281200"/>
              <a:ext cx="205000" cy="66225"/>
            </a:xfrm>
            <a:custGeom>
              <a:rect b="b" l="l" r="r" t="t"/>
              <a:pathLst>
                <a:path extrusionOk="0" h="2649" w="8200">
                  <a:moveTo>
                    <a:pt x="1408" y="1"/>
                  </a:moveTo>
                  <a:cubicBezTo>
                    <a:pt x="868" y="1"/>
                    <a:pt x="292" y="94"/>
                    <a:pt x="186" y="521"/>
                  </a:cubicBezTo>
                  <a:cubicBezTo>
                    <a:pt x="1" y="1271"/>
                    <a:pt x="1424" y="1791"/>
                    <a:pt x="1952" y="1846"/>
                  </a:cubicBezTo>
                  <a:cubicBezTo>
                    <a:pt x="1954" y="1846"/>
                    <a:pt x="1956" y="1846"/>
                    <a:pt x="1959" y="1846"/>
                  </a:cubicBezTo>
                  <a:cubicBezTo>
                    <a:pt x="2035" y="1846"/>
                    <a:pt x="2051" y="1716"/>
                    <a:pt x="1971" y="1701"/>
                  </a:cubicBezTo>
                  <a:cubicBezTo>
                    <a:pt x="1599" y="1631"/>
                    <a:pt x="1153" y="1500"/>
                    <a:pt x="887" y="1204"/>
                  </a:cubicBezTo>
                  <a:cubicBezTo>
                    <a:pt x="561" y="1034"/>
                    <a:pt x="533" y="743"/>
                    <a:pt x="803" y="334"/>
                  </a:cubicBezTo>
                  <a:cubicBezTo>
                    <a:pt x="960" y="311"/>
                    <a:pt x="1117" y="297"/>
                    <a:pt x="1275" y="289"/>
                  </a:cubicBezTo>
                  <a:cubicBezTo>
                    <a:pt x="1370" y="284"/>
                    <a:pt x="1466" y="282"/>
                    <a:pt x="1563" y="282"/>
                  </a:cubicBezTo>
                  <a:cubicBezTo>
                    <a:pt x="1869" y="282"/>
                    <a:pt x="2176" y="304"/>
                    <a:pt x="2480" y="334"/>
                  </a:cubicBezTo>
                  <a:cubicBezTo>
                    <a:pt x="3547" y="440"/>
                    <a:pt x="4613" y="686"/>
                    <a:pt x="5630" y="1033"/>
                  </a:cubicBezTo>
                  <a:cubicBezTo>
                    <a:pt x="6097" y="1193"/>
                    <a:pt x="6558" y="1376"/>
                    <a:pt x="6997" y="1603"/>
                  </a:cubicBezTo>
                  <a:cubicBezTo>
                    <a:pt x="7190" y="1704"/>
                    <a:pt x="7380" y="1810"/>
                    <a:pt x="7560" y="1933"/>
                  </a:cubicBezTo>
                  <a:cubicBezTo>
                    <a:pt x="7639" y="1984"/>
                    <a:pt x="7714" y="2039"/>
                    <a:pt x="7787" y="2097"/>
                  </a:cubicBezTo>
                  <a:lnTo>
                    <a:pt x="7787" y="2097"/>
                  </a:lnTo>
                  <a:cubicBezTo>
                    <a:pt x="7768" y="2106"/>
                    <a:pt x="7745" y="2121"/>
                    <a:pt x="7718" y="2142"/>
                  </a:cubicBezTo>
                  <a:cubicBezTo>
                    <a:pt x="7457" y="2336"/>
                    <a:pt x="7065" y="2393"/>
                    <a:pt x="6654" y="2393"/>
                  </a:cubicBezTo>
                  <a:cubicBezTo>
                    <a:pt x="6144" y="2393"/>
                    <a:pt x="5605" y="2305"/>
                    <a:pt x="5252" y="2284"/>
                  </a:cubicBezTo>
                  <a:cubicBezTo>
                    <a:pt x="5249" y="2284"/>
                    <a:pt x="5247" y="2284"/>
                    <a:pt x="5245" y="2284"/>
                  </a:cubicBezTo>
                  <a:cubicBezTo>
                    <a:pt x="5124" y="2284"/>
                    <a:pt x="5097" y="2484"/>
                    <a:pt x="5221" y="2507"/>
                  </a:cubicBezTo>
                  <a:cubicBezTo>
                    <a:pt x="5636" y="2583"/>
                    <a:pt x="6058" y="2649"/>
                    <a:pt x="6479" y="2649"/>
                  </a:cubicBezTo>
                  <a:cubicBezTo>
                    <a:pt x="6683" y="2649"/>
                    <a:pt x="6885" y="2633"/>
                    <a:pt x="7087" y="2596"/>
                  </a:cubicBezTo>
                  <a:cubicBezTo>
                    <a:pt x="7377" y="2544"/>
                    <a:pt x="8006" y="2486"/>
                    <a:pt x="8199" y="2230"/>
                  </a:cubicBezTo>
                  <a:lnTo>
                    <a:pt x="8176" y="2056"/>
                  </a:lnTo>
                  <a:cubicBezTo>
                    <a:pt x="6679" y="701"/>
                    <a:pt x="4213" y="197"/>
                    <a:pt x="2264" y="52"/>
                  </a:cubicBezTo>
                  <a:cubicBezTo>
                    <a:pt x="2078" y="38"/>
                    <a:pt x="1750" y="1"/>
                    <a:pt x="14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582900" y="1849550"/>
              <a:ext cx="67100" cy="270525"/>
            </a:xfrm>
            <a:custGeom>
              <a:rect b="b" l="l" r="r" t="t"/>
              <a:pathLst>
                <a:path extrusionOk="0" h="10821" w="2684">
                  <a:moveTo>
                    <a:pt x="135" y="1"/>
                  </a:moveTo>
                  <a:cubicBezTo>
                    <a:pt x="69" y="1"/>
                    <a:pt x="1" y="54"/>
                    <a:pt x="32" y="128"/>
                  </a:cubicBezTo>
                  <a:cubicBezTo>
                    <a:pt x="1432" y="3474"/>
                    <a:pt x="2684" y="7083"/>
                    <a:pt x="2038" y="10766"/>
                  </a:cubicBezTo>
                  <a:cubicBezTo>
                    <a:pt x="2033" y="10799"/>
                    <a:pt x="2059" y="10820"/>
                    <a:pt x="2084" y="10820"/>
                  </a:cubicBezTo>
                  <a:cubicBezTo>
                    <a:pt x="2100" y="10820"/>
                    <a:pt x="2116" y="10811"/>
                    <a:pt x="2122" y="10790"/>
                  </a:cubicBezTo>
                  <a:cubicBezTo>
                    <a:pt x="2592" y="9155"/>
                    <a:pt x="2426" y="7389"/>
                    <a:pt x="2137" y="5736"/>
                  </a:cubicBezTo>
                  <a:cubicBezTo>
                    <a:pt x="1799" y="3808"/>
                    <a:pt x="1236" y="1740"/>
                    <a:pt x="223" y="48"/>
                  </a:cubicBezTo>
                  <a:cubicBezTo>
                    <a:pt x="203" y="15"/>
                    <a:pt x="169"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616400" y="2112475"/>
              <a:ext cx="205425" cy="72350"/>
            </a:xfrm>
            <a:custGeom>
              <a:rect b="b" l="l" r="r" t="t"/>
              <a:pathLst>
                <a:path extrusionOk="0" h="2894" w="8217">
                  <a:moveTo>
                    <a:pt x="4103" y="0"/>
                  </a:moveTo>
                  <a:cubicBezTo>
                    <a:pt x="3038" y="0"/>
                    <a:pt x="1973" y="78"/>
                    <a:pt x="933" y="211"/>
                  </a:cubicBezTo>
                  <a:lnTo>
                    <a:pt x="933" y="211"/>
                  </a:lnTo>
                  <a:cubicBezTo>
                    <a:pt x="915" y="199"/>
                    <a:pt x="894" y="192"/>
                    <a:pt x="869" y="192"/>
                  </a:cubicBezTo>
                  <a:cubicBezTo>
                    <a:pt x="852" y="192"/>
                    <a:pt x="834" y="195"/>
                    <a:pt x="815" y="201"/>
                  </a:cubicBezTo>
                  <a:lnTo>
                    <a:pt x="702" y="241"/>
                  </a:lnTo>
                  <a:cubicBezTo>
                    <a:pt x="635" y="264"/>
                    <a:pt x="601" y="332"/>
                    <a:pt x="600" y="396"/>
                  </a:cubicBezTo>
                  <a:lnTo>
                    <a:pt x="600" y="396"/>
                  </a:lnTo>
                  <a:cubicBezTo>
                    <a:pt x="410" y="648"/>
                    <a:pt x="357" y="983"/>
                    <a:pt x="448" y="1305"/>
                  </a:cubicBezTo>
                  <a:cubicBezTo>
                    <a:pt x="604" y="1865"/>
                    <a:pt x="1216" y="2057"/>
                    <a:pt x="1711" y="2226"/>
                  </a:cubicBezTo>
                  <a:cubicBezTo>
                    <a:pt x="2649" y="2545"/>
                    <a:pt x="3594" y="2638"/>
                    <a:pt x="4573" y="2718"/>
                  </a:cubicBezTo>
                  <a:cubicBezTo>
                    <a:pt x="5309" y="2777"/>
                    <a:pt x="6028" y="2893"/>
                    <a:pt x="6753" y="2893"/>
                  </a:cubicBezTo>
                  <a:cubicBezTo>
                    <a:pt x="7087" y="2893"/>
                    <a:pt x="7423" y="2868"/>
                    <a:pt x="7762" y="2802"/>
                  </a:cubicBezTo>
                  <a:cubicBezTo>
                    <a:pt x="7856" y="2784"/>
                    <a:pt x="7819" y="2653"/>
                    <a:pt x="7734" y="2653"/>
                  </a:cubicBezTo>
                  <a:cubicBezTo>
                    <a:pt x="7729" y="2653"/>
                    <a:pt x="7725" y="2653"/>
                    <a:pt x="7721" y="2654"/>
                  </a:cubicBezTo>
                  <a:cubicBezTo>
                    <a:pt x="7447" y="2692"/>
                    <a:pt x="7172" y="2708"/>
                    <a:pt x="6896" y="2708"/>
                  </a:cubicBezTo>
                  <a:cubicBezTo>
                    <a:pt x="5920" y="2708"/>
                    <a:pt x="4937" y="2508"/>
                    <a:pt x="3971" y="2413"/>
                  </a:cubicBezTo>
                  <a:cubicBezTo>
                    <a:pt x="3379" y="2354"/>
                    <a:pt x="2789" y="2254"/>
                    <a:pt x="2217" y="2089"/>
                  </a:cubicBezTo>
                  <a:cubicBezTo>
                    <a:pt x="1693" y="1939"/>
                    <a:pt x="1" y="1252"/>
                    <a:pt x="876" y="516"/>
                  </a:cubicBezTo>
                  <a:lnTo>
                    <a:pt x="876" y="516"/>
                  </a:lnTo>
                  <a:cubicBezTo>
                    <a:pt x="1831" y="398"/>
                    <a:pt x="2788" y="342"/>
                    <a:pt x="3744" y="342"/>
                  </a:cubicBezTo>
                  <a:cubicBezTo>
                    <a:pt x="5155" y="342"/>
                    <a:pt x="6564" y="463"/>
                    <a:pt x="7965" y="682"/>
                  </a:cubicBezTo>
                  <a:cubicBezTo>
                    <a:pt x="7974" y="683"/>
                    <a:pt x="7982" y="684"/>
                    <a:pt x="7990" y="684"/>
                  </a:cubicBezTo>
                  <a:cubicBezTo>
                    <a:pt x="8150" y="684"/>
                    <a:pt x="8216" y="444"/>
                    <a:pt x="8041" y="405"/>
                  </a:cubicBezTo>
                  <a:cubicBezTo>
                    <a:pt x="6761" y="121"/>
                    <a:pt x="5432" y="0"/>
                    <a:pt x="4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644825" y="2127825"/>
              <a:ext cx="176975" cy="43200"/>
            </a:xfrm>
            <a:custGeom>
              <a:rect b="b" l="l" r="r" t="t"/>
              <a:pathLst>
                <a:path extrusionOk="0" h="1728" w="7079">
                  <a:moveTo>
                    <a:pt x="2035" y="0"/>
                  </a:moveTo>
                  <a:cubicBezTo>
                    <a:pt x="1895" y="0"/>
                    <a:pt x="1755" y="1"/>
                    <a:pt x="1615" y="4"/>
                  </a:cubicBezTo>
                  <a:cubicBezTo>
                    <a:pt x="1211" y="11"/>
                    <a:pt x="1" y="198"/>
                    <a:pt x="600" y="838"/>
                  </a:cubicBezTo>
                  <a:cubicBezTo>
                    <a:pt x="1046" y="1315"/>
                    <a:pt x="2157" y="1343"/>
                    <a:pt x="2749" y="1417"/>
                  </a:cubicBezTo>
                  <a:cubicBezTo>
                    <a:pt x="3823" y="1554"/>
                    <a:pt x="4940" y="1728"/>
                    <a:pt x="6031" y="1728"/>
                  </a:cubicBezTo>
                  <a:cubicBezTo>
                    <a:pt x="6223" y="1728"/>
                    <a:pt x="6414" y="1722"/>
                    <a:pt x="6604" y="1710"/>
                  </a:cubicBezTo>
                  <a:cubicBezTo>
                    <a:pt x="6703" y="1705"/>
                    <a:pt x="6704" y="1558"/>
                    <a:pt x="6604" y="1558"/>
                  </a:cubicBezTo>
                  <a:cubicBezTo>
                    <a:pt x="5566" y="1553"/>
                    <a:pt x="4549" y="1344"/>
                    <a:pt x="3519" y="1232"/>
                  </a:cubicBezTo>
                  <a:cubicBezTo>
                    <a:pt x="2906" y="1164"/>
                    <a:pt x="2290" y="1095"/>
                    <a:pt x="1688" y="954"/>
                  </a:cubicBezTo>
                  <a:cubicBezTo>
                    <a:pt x="1528" y="917"/>
                    <a:pt x="918" y="821"/>
                    <a:pt x="856" y="667"/>
                  </a:cubicBezTo>
                  <a:cubicBezTo>
                    <a:pt x="742" y="374"/>
                    <a:pt x="1603" y="318"/>
                    <a:pt x="2284" y="318"/>
                  </a:cubicBezTo>
                  <a:cubicBezTo>
                    <a:pt x="2664" y="318"/>
                    <a:pt x="2988" y="335"/>
                    <a:pt x="3057" y="339"/>
                  </a:cubicBezTo>
                  <a:cubicBezTo>
                    <a:pt x="4344" y="411"/>
                    <a:pt x="5612" y="612"/>
                    <a:pt x="6890" y="773"/>
                  </a:cubicBezTo>
                  <a:cubicBezTo>
                    <a:pt x="6895" y="774"/>
                    <a:pt x="6901" y="774"/>
                    <a:pt x="6907" y="774"/>
                  </a:cubicBezTo>
                  <a:cubicBezTo>
                    <a:pt x="7052" y="774"/>
                    <a:pt x="7079" y="524"/>
                    <a:pt x="6928" y="491"/>
                  </a:cubicBezTo>
                  <a:cubicBezTo>
                    <a:pt x="5332" y="159"/>
                    <a:pt x="3669" y="0"/>
                    <a:pt x="2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772075" y="2251600"/>
              <a:ext cx="279725" cy="103625"/>
            </a:xfrm>
            <a:custGeom>
              <a:rect b="b" l="l" r="r" t="t"/>
              <a:pathLst>
                <a:path extrusionOk="0" h="4145" w="11189">
                  <a:moveTo>
                    <a:pt x="3015" y="444"/>
                  </a:moveTo>
                  <a:cubicBezTo>
                    <a:pt x="4018" y="444"/>
                    <a:pt x="5061" y="583"/>
                    <a:pt x="5372" y="612"/>
                  </a:cubicBezTo>
                  <a:cubicBezTo>
                    <a:pt x="5376" y="613"/>
                    <a:pt x="5379" y="613"/>
                    <a:pt x="5383" y="613"/>
                  </a:cubicBezTo>
                  <a:cubicBezTo>
                    <a:pt x="5396" y="613"/>
                    <a:pt x="5408" y="611"/>
                    <a:pt x="5419" y="606"/>
                  </a:cubicBezTo>
                  <a:lnTo>
                    <a:pt x="5419" y="606"/>
                  </a:lnTo>
                  <a:cubicBezTo>
                    <a:pt x="6441" y="858"/>
                    <a:pt x="11188" y="2352"/>
                    <a:pt x="9489" y="3574"/>
                  </a:cubicBezTo>
                  <a:cubicBezTo>
                    <a:pt x="9157" y="3812"/>
                    <a:pt x="8718" y="3893"/>
                    <a:pt x="8250" y="3893"/>
                  </a:cubicBezTo>
                  <a:cubicBezTo>
                    <a:pt x="7505" y="3893"/>
                    <a:pt x="6687" y="3687"/>
                    <a:pt x="6121" y="3586"/>
                  </a:cubicBezTo>
                  <a:cubicBezTo>
                    <a:pt x="5583" y="3490"/>
                    <a:pt x="5052" y="3381"/>
                    <a:pt x="4522" y="3246"/>
                  </a:cubicBezTo>
                  <a:cubicBezTo>
                    <a:pt x="3909" y="3090"/>
                    <a:pt x="3296" y="2913"/>
                    <a:pt x="2705" y="2687"/>
                  </a:cubicBezTo>
                  <a:cubicBezTo>
                    <a:pt x="2203" y="2495"/>
                    <a:pt x="1236" y="2173"/>
                    <a:pt x="980" y="1637"/>
                  </a:cubicBezTo>
                  <a:cubicBezTo>
                    <a:pt x="518" y="670"/>
                    <a:pt x="1734" y="444"/>
                    <a:pt x="3015" y="444"/>
                  </a:cubicBezTo>
                  <a:close/>
                  <a:moveTo>
                    <a:pt x="2853" y="1"/>
                  </a:moveTo>
                  <a:cubicBezTo>
                    <a:pt x="2013" y="1"/>
                    <a:pt x="1220" y="177"/>
                    <a:pt x="783" y="717"/>
                  </a:cubicBezTo>
                  <a:cubicBezTo>
                    <a:pt x="1" y="1683"/>
                    <a:pt x="1325" y="2449"/>
                    <a:pt x="2070" y="2782"/>
                  </a:cubicBezTo>
                  <a:cubicBezTo>
                    <a:pt x="2842" y="3127"/>
                    <a:pt x="6092" y="4145"/>
                    <a:pt x="8231" y="4145"/>
                  </a:cubicBezTo>
                  <a:cubicBezTo>
                    <a:pt x="9464" y="4145"/>
                    <a:pt x="10328" y="3806"/>
                    <a:pt x="10133" y="2803"/>
                  </a:cubicBezTo>
                  <a:cubicBezTo>
                    <a:pt x="9978" y="2013"/>
                    <a:pt x="9021" y="1609"/>
                    <a:pt x="8372" y="1332"/>
                  </a:cubicBezTo>
                  <a:cubicBezTo>
                    <a:pt x="7419" y="927"/>
                    <a:pt x="6466" y="613"/>
                    <a:pt x="5449" y="424"/>
                  </a:cubicBezTo>
                  <a:lnTo>
                    <a:pt x="5449" y="424"/>
                  </a:lnTo>
                  <a:cubicBezTo>
                    <a:pt x="5437" y="411"/>
                    <a:pt x="5421" y="400"/>
                    <a:pt x="5402" y="395"/>
                  </a:cubicBezTo>
                  <a:cubicBezTo>
                    <a:pt x="4781" y="219"/>
                    <a:pt x="3788" y="1"/>
                    <a:pt x="28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658600" y="1075250"/>
              <a:ext cx="82075" cy="206475"/>
            </a:xfrm>
            <a:custGeom>
              <a:rect b="b" l="l" r="r" t="t"/>
              <a:pathLst>
                <a:path extrusionOk="0" h="8259" w="3283">
                  <a:moveTo>
                    <a:pt x="3177" y="1"/>
                  </a:moveTo>
                  <a:cubicBezTo>
                    <a:pt x="2895" y="1427"/>
                    <a:pt x="2696" y="2808"/>
                    <a:pt x="2180" y="4179"/>
                  </a:cubicBezTo>
                  <a:cubicBezTo>
                    <a:pt x="1629" y="5644"/>
                    <a:pt x="834" y="6886"/>
                    <a:pt x="0" y="8196"/>
                  </a:cubicBezTo>
                  <a:lnTo>
                    <a:pt x="81" y="8259"/>
                  </a:lnTo>
                  <a:cubicBezTo>
                    <a:pt x="1921" y="6163"/>
                    <a:pt x="3282" y="2817"/>
                    <a:pt x="3267" y="12"/>
                  </a:cubicBezTo>
                  <a:lnTo>
                    <a:pt x="31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76025" y="985125"/>
              <a:ext cx="147525" cy="198425"/>
            </a:xfrm>
            <a:custGeom>
              <a:rect b="b" l="l" r="r" t="t"/>
              <a:pathLst>
                <a:path extrusionOk="0" h="7937" w="5901">
                  <a:moveTo>
                    <a:pt x="5546" y="1"/>
                  </a:moveTo>
                  <a:cubicBezTo>
                    <a:pt x="5468" y="1"/>
                    <a:pt x="5392" y="40"/>
                    <a:pt x="5346" y="135"/>
                  </a:cubicBezTo>
                  <a:cubicBezTo>
                    <a:pt x="4018" y="2835"/>
                    <a:pt x="2211" y="5277"/>
                    <a:pt x="175" y="7485"/>
                  </a:cubicBezTo>
                  <a:cubicBezTo>
                    <a:pt x="1" y="7675"/>
                    <a:pt x="177" y="7937"/>
                    <a:pt x="373" y="7937"/>
                  </a:cubicBezTo>
                  <a:cubicBezTo>
                    <a:pt x="432" y="7937"/>
                    <a:pt x="493" y="7913"/>
                    <a:pt x="547" y="7855"/>
                  </a:cubicBezTo>
                  <a:cubicBezTo>
                    <a:pt x="2610" y="5616"/>
                    <a:pt x="4452" y="3137"/>
                    <a:pt x="5798" y="400"/>
                  </a:cubicBezTo>
                  <a:cubicBezTo>
                    <a:pt x="5900" y="192"/>
                    <a:pt x="5718"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27950" y="948550"/>
              <a:ext cx="144775" cy="53975"/>
            </a:xfrm>
            <a:custGeom>
              <a:rect b="b" l="l" r="r" t="t"/>
              <a:pathLst>
                <a:path extrusionOk="0" h="2159" w="5791">
                  <a:moveTo>
                    <a:pt x="5767" y="1"/>
                  </a:moveTo>
                  <a:cubicBezTo>
                    <a:pt x="4679" y="834"/>
                    <a:pt x="3164" y="1902"/>
                    <a:pt x="1734" y="1902"/>
                  </a:cubicBezTo>
                  <a:cubicBezTo>
                    <a:pt x="1169" y="1902"/>
                    <a:pt x="618" y="1736"/>
                    <a:pt x="111" y="1324"/>
                  </a:cubicBezTo>
                  <a:cubicBezTo>
                    <a:pt x="99" y="1313"/>
                    <a:pt x="85" y="1309"/>
                    <a:pt x="73" y="1309"/>
                  </a:cubicBezTo>
                  <a:cubicBezTo>
                    <a:pt x="32" y="1309"/>
                    <a:pt x="1" y="1358"/>
                    <a:pt x="34" y="1400"/>
                  </a:cubicBezTo>
                  <a:cubicBezTo>
                    <a:pt x="470" y="1945"/>
                    <a:pt x="1022" y="2158"/>
                    <a:pt x="1619" y="2158"/>
                  </a:cubicBezTo>
                  <a:cubicBezTo>
                    <a:pt x="3108" y="2158"/>
                    <a:pt x="4872" y="832"/>
                    <a:pt x="5790" y="32"/>
                  </a:cubicBezTo>
                  <a:lnTo>
                    <a:pt x="57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1106975" y="555875"/>
              <a:ext cx="143475" cy="150075"/>
            </a:xfrm>
            <a:custGeom>
              <a:rect b="b" l="l" r="r" t="t"/>
              <a:pathLst>
                <a:path extrusionOk="0" h="6003" w="5739">
                  <a:moveTo>
                    <a:pt x="164" y="1"/>
                  </a:moveTo>
                  <a:cubicBezTo>
                    <a:pt x="40" y="1"/>
                    <a:pt x="0" y="210"/>
                    <a:pt x="140" y="263"/>
                  </a:cubicBezTo>
                  <a:cubicBezTo>
                    <a:pt x="2709" y="1228"/>
                    <a:pt x="4682" y="3267"/>
                    <a:pt x="5458" y="5911"/>
                  </a:cubicBezTo>
                  <a:cubicBezTo>
                    <a:pt x="5476" y="5975"/>
                    <a:pt x="5527" y="6003"/>
                    <a:pt x="5579" y="6003"/>
                  </a:cubicBezTo>
                  <a:cubicBezTo>
                    <a:pt x="5658" y="6003"/>
                    <a:pt x="5739" y="5939"/>
                    <a:pt x="5710" y="5841"/>
                  </a:cubicBezTo>
                  <a:cubicBezTo>
                    <a:pt x="4909" y="3106"/>
                    <a:pt x="2865" y="1008"/>
                    <a:pt x="210" y="9"/>
                  </a:cubicBezTo>
                  <a:cubicBezTo>
                    <a:pt x="193" y="3"/>
                    <a:pt x="178"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666975" y="579900"/>
              <a:ext cx="306475" cy="549575"/>
            </a:xfrm>
            <a:custGeom>
              <a:rect b="b" l="l" r="r" t="t"/>
              <a:pathLst>
                <a:path extrusionOk="0" h="21983" w="12259">
                  <a:moveTo>
                    <a:pt x="8652" y="0"/>
                  </a:moveTo>
                  <a:cubicBezTo>
                    <a:pt x="8612" y="0"/>
                    <a:pt x="8569" y="11"/>
                    <a:pt x="8525" y="34"/>
                  </a:cubicBezTo>
                  <a:cubicBezTo>
                    <a:pt x="6229" y="1279"/>
                    <a:pt x="4123" y="3060"/>
                    <a:pt x="2691" y="5262"/>
                  </a:cubicBezTo>
                  <a:cubicBezTo>
                    <a:pt x="1344" y="7336"/>
                    <a:pt x="1" y="9900"/>
                    <a:pt x="297" y="12459"/>
                  </a:cubicBezTo>
                  <a:cubicBezTo>
                    <a:pt x="348" y="12908"/>
                    <a:pt x="453" y="13358"/>
                    <a:pt x="644" y="13770"/>
                  </a:cubicBezTo>
                  <a:cubicBezTo>
                    <a:pt x="905" y="14335"/>
                    <a:pt x="1350" y="14656"/>
                    <a:pt x="1722" y="15134"/>
                  </a:cubicBezTo>
                  <a:cubicBezTo>
                    <a:pt x="2549" y="16203"/>
                    <a:pt x="2502" y="17590"/>
                    <a:pt x="2555" y="18873"/>
                  </a:cubicBezTo>
                  <a:cubicBezTo>
                    <a:pt x="2598" y="19897"/>
                    <a:pt x="2617" y="20999"/>
                    <a:pt x="3531" y="21656"/>
                  </a:cubicBezTo>
                  <a:cubicBezTo>
                    <a:pt x="3852" y="21887"/>
                    <a:pt x="4220" y="21982"/>
                    <a:pt x="4598" y="21982"/>
                  </a:cubicBezTo>
                  <a:cubicBezTo>
                    <a:pt x="5212" y="21982"/>
                    <a:pt x="5850" y="21730"/>
                    <a:pt x="6345" y="21398"/>
                  </a:cubicBezTo>
                  <a:cubicBezTo>
                    <a:pt x="7554" y="20583"/>
                    <a:pt x="8346" y="19027"/>
                    <a:pt x="9196" y="17876"/>
                  </a:cubicBezTo>
                  <a:cubicBezTo>
                    <a:pt x="9716" y="17171"/>
                    <a:pt x="10305" y="16525"/>
                    <a:pt x="10837" y="15831"/>
                  </a:cubicBezTo>
                  <a:cubicBezTo>
                    <a:pt x="11357" y="15155"/>
                    <a:pt x="11688" y="14341"/>
                    <a:pt x="12134" y="13616"/>
                  </a:cubicBezTo>
                  <a:cubicBezTo>
                    <a:pt x="12258" y="13417"/>
                    <a:pt x="12077" y="13229"/>
                    <a:pt x="11896" y="13229"/>
                  </a:cubicBezTo>
                  <a:cubicBezTo>
                    <a:pt x="11816" y="13229"/>
                    <a:pt x="11736" y="13265"/>
                    <a:pt x="11682" y="13352"/>
                  </a:cubicBezTo>
                  <a:cubicBezTo>
                    <a:pt x="11282" y="14002"/>
                    <a:pt x="10981" y="14721"/>
                    <a:pt x="10542" y="15346"/>
                  </a:cubicBezTo>
                  <a:cubicBezTo>
                    <a:pt x="10051" y="16044"/>
                    <a:pt x="9446" y="16671"/>
                    <a:pt x="8932" y="17356"/>
                  </a:cubicBezTo>
                  <a:cubicBezTo>
                    <a:pt x="8031" y="18560"/>
                    <a:pt x="7119" y="20449"/>
                    <a:pt x="5741" y="21148"/>
                  </a:cubicBezTo>
                  <a:cubicBezTo>
                    <a:pt x="5385" y="21329"/>
                    <a:pt x="5003" y="21430"/>
                    <a:pt x="4644" y="21430"/>
                  </a:cubicBezTo>
                  <a:cubicBezTo>
                    <a:pt x="3981" y="21430"/>
                    <a:pt x="3398" y="21084"/>
                    <a:pt x="3208" y="20250"/>
                  </a:cubicBezTo>
                  <a:cubicBezTo>
                    <a:pt x="3053" y="19569"/>
                    <a:pt x="3082" y="18837"/>
                    <a:pt x="3053" y="18141"/>
                  </a:cubicBezTo>
                  <a:cubicBezTo>
                    <a:pt x="3010" y="17070"/>
                    <a:pt x="2913" y="15962"/>
                    <a:pt x="2307" y="15041"/>
                  </a:cubicBezTo>
                  <a:cubicBezTo>
                    <a:pt x="1906" y="14432"/>
                    <a:pt x="1300" y="14052"/>
                    <a:pt x="1033" y="13346"/>
                  </a:cubicBezTo>
                  <a:cubicBezTo>
                    <a:pt x="810" y="12757"/>
                    <a:pt x="755" y="12099"/>
                    <a:pt x="792" y="11474"/>
                  </a:cubicBezTo>
                  <a:cubicBezTo>
                    <a:pt x="886" y="9863"/>
                    <a:pt x="1530" y="8288"/>
                    <a:pt x="2309" y="6896"/>
                  </a:cubicBezTo>
                  <a:cubicBezTo>
                    <a:pt x="3836" y="4168"/>
                    <a:pt x="6037" y="1978"/>
                    <a:pt x="8789" y="488"/>
                  </a:cubicBezTo>
                  <a:cubicBezTo>
                    <a:pt x="9042" y="350"/>
                    <a:pt x="8887" y="0"/>
                    <a:pt x="86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978700" y="418025"/>
              <a:ext cx="64800" cy="154075"/>
            </a:xfrm>
            <a:custGeom>
              <a:rect b="b" l="l" r="r" t="t"/>
              <a:pathLst>
                <a:path extrusionOk="0" h="6163" w="2592">
                  <a:moveTo>
                    <a:pt x="155" y="1"/>
                  </a:moveTo>
                  <a:cubicBezTo>
                    <a:pt x="1" y="1015"/>
                    <a:pt x="415" y="2126"/>
                    <a:pt x="792" y="3049"/>
                  </a:cubicBezTo>
                  <a:cubicBezTo>
                    <a:pt x="1226" y="4110"/>
                    <a:pt x="1772" y="5147"/>
                    <a:pt x="2384" y="6116"/>
                  </a:cubicBezTo>
                  <a:cubicBezTo>
                    <a:pt x="2405" y="6149"/>
                    <a:pt x="2434" y="6163"/>
                    <a:pt x="2463" y="6163"/>
                  </a:cubicBezTo>
                  <a:cubicBezTo>
                    <a:pt x="2528" y="6163"/>
                    <a:pt x="2591" y="6094"/>
                    <a:pt x="2552" y="6018"/>
                  </a:cubicBezTo>
                  <a:cubicBezTo>
                    <a:pt x="2043" y="5052"/>
                    <a:pt x="1475" y="4129"/>
                    <a:pt x="1045" y="3122"/>
                  </a:cubicBezTo>
                  <a:cubicBezTo>
                    <a:pt x="604" y="2093"/>
                    <a:pt x="468" y="107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895675" y="409350"/>
              <a:ext cx="84700" cy="35800"/>
            </a:xfrm>
            <a:custGeom>
              <a:rect b="b" l="l" r="r" t="t"/>
              <a:pathLst>
                <a:path extrusionOk="0" h="1432" w="3388">
                  <a:moveTo>
                    <a:pt x="2502" y="199"/>
                  </a:moveTo>
                  <a:cubicBezTo>
                    <a:pt x="2653" y="199"/>
                    <a:pt x="2804" y="215"/>
                    <a:pt x="2953" y="247"/>
                  </a:cubicBezTo>
                  <a:cubicBezTo>
                    <a:pt x="3159" y="486"/>
                    <a:pt x="3181" y="702"/>
                    <a:pt x="3017" y="895"/>
                  </a:cubicBezTo>
                  <a:lnTo>
                    <a:pt x="3017" y="895"/>
                  </a:lnTo>
                  <a:cubicBezTo>
                    <a:pt x="3002" y="881"/>
                    <a:pt x="2983" y="873"/>
                    <a:pt x="2962" y="873"/>
                  </a:cubicBezTo>
                  <a:cubicBezTo>
                    <a:pt x="2945" y="873"/>
                    <a:pt x="2928" y="878"/>
                    <a:pt x="2910" y="891"/>
                  </a:cubicBezTo>
                  <a:cubicBezTo>
                    <a:pt x="2545" y="1143"/>
                    <a:pt x="2111" y="1225"/>
                    <a:pt x="1676" y="1225"/>
                  </a:cubicBezTo>
                  <a:cubicBezTo>
                    <a:pt x="1530" y="1225"/>
                    <a:pt x="1384" y="1216"/>
                    <a:pt x="1240" y="1200"/>
                  </a:cubicBezTo>
                  <a:cubicBezTo>
                    <a:pt x="1036" y="1179"/>
                    <a:pt x="674" y="1147"/>
                    <a:pt x="513" y="1002"/>
                  </a:cubicBezTo>
                  <a:cubicBezTo>
                    <a:pt x="39" y="577"/>
                    <a:pt x="613" y="360"/>
                    <a:pt x="861" y="294"/>
                  </a:cubicBezTo>
                  <a:cubicBezTo>
                    <a:pt x="1214" y="200"/>
                    <a:pt x="1590" y="213"/>
                    <a:pt x="1952" y="209"/>
                  </a:cubicBezTo>
                  <a:cubicBezTo>
                    <a:pt x="2098" y="208"/>
                    <a:pt x="2246" y="200"/>
                    <a:pt x="2392" y="200"/>
                  </a:cubicBezTo>
                  <a:cubicBezTo>
                    <a:pt x="2402" y="200"/>
                    <a:pt x="2413" y="200"/>
                    <a:pt x="2423" y="200"/>
                  </a:cubicBezTo>
                  <a:cubicBezTo>
                    <a:pt x="2449" y="199"/>
                    <a:pt x="2475" y="199"/>
                    <a:pt x="2502" y="199"/>
                  </a:cubicBezTo>
                  <a:close/>
                  <a:moveTo>
                    <a:pt x="2231" y="1"/>
                  </a:moveTo>
                  <a:cubicBezTo>
                    <a:pt x="1962" y="1"/>
                    <a:pt x="1693" y="23"/>
                    <a:pt x="1442" y="35"/>
                  </a:cubicBezTo>
                  <a:cubicBezTo>
                    <a:pt x="1034" y="54"/>
                    <a:pt x="346" y="95"/>
                    <a:pt x="175" y="560"/>
                  </a:cubicBezTo>
                  <a:cubicBezTo>
                    <a:pt x="0" y="1031"/>
                    <a:pt x="520" y="1256"/>
                    <a:pt x="890" y="1341"/>
                  </a:cubicBezTo>
                  <a:cubicBezTo>
                    <a:pt x="1136" y="1398"/>
                    <a:pt x="1403" y="1431"/>
                    <a:pt x="1670" y="1431"/>
                  </a:cubicBezTo>
                  <a:cubicBezTo>
                    <a:pt x="2148" y="1431"/>
                    <a:pt x="2631" y="1326"/>
                    <a:pt x="3012" y="1065"/>
                  </a:cubicBezTo>
                  <a:cubicBezTo>
                    <a:pt x="3060" y="1031"/>
                    <a:pt x="3065" y="977"/>
                    <a:pt x="3047" y="935"/>
                  </a:cubicBezTo>
                  <a:lnTo>
                    <a:pt x="3047" y="935"/>
                  </a:lnTo>
                  <a:cubicBezTo>
                    <a:pt x="3256" y="769"/>
                    <a:pt x="3362" y="606"/>
                    <a:pt x="3387" y="314"/>
                  </a:cubicBezTo>
                  <a:lnTo>
                    <a:pt x="3346" y="243"/>
                  </a:lnTo>
                  <a:cubicBezTo>
                    <a:pt x="3019" y="48"/>
                    <a:pt x="2626" y="1"/>
                    <a:pt x="2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1017575" y="455800"/>
              <a:ext cx="33625" cy="77550"/>
            </a:xfrm>
            <a:custGeom>
              <a:rect b="b" l="l" r="r" t="t"/>
              <a:pathLst>
                <a:path extrusionOk="0" h="3102" w="1345">
                  <a:moveTo>
                    <a:pt x="1300" y="0"/>
                  </a:moveTo>
                  <a:cubicBezTo>
                    <a:pt x="1281" y="0"/>
                    <a:pt x="1261" y="11"/>
                    <a:pt x="1254" y="33"/>
                  </a:cubicBezTo>
                  <a:cubicBezTo>
                    <a:pt x="887" y="1095"/>
                    <a:pt x="648" y="2136"/>
                    <a:pt x="0" y="3088"/>
                  </a:cubicBezTo>
                  <a:lnTo>
                    <a:pt x="25" y="3102"/>
                  </a:lnTo>
                  <a:cubicBezTo>
                    <a:pt x="664" y="2230"/>
                    <a:pt x="1314" y="1166"/>
                    <a:pt x="1344" y="44"/>
                  </a:cubicBezTo>
                  <a:cubicBezTo>
                    <a:pt x="1344" y="15"/>
                    <a:pt x="1323" y="0"/>
                    <a:pt x="1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1040425" y="446300"/>
              <a:ext cx="87825" cy="40425"/>
            </a:xfrm>
            <a:custGeom>
              <a:rect b="b" l="l" r="r" t="t"/>
              <a:pathLst>
                <a:path extrusionOk="0" h="1617" w="3513">
                  <a:moveTo>
                    <a:pt x="1270" y="194"/>
                  </a:moveTo>
                  <a:cubicBezTo>
                    <a:pt x="1643" y="194"/>
                    <a:pt x="2022" y="277"/>
                    <a:pt x="2362" y="428"/>
                  </a:cubicBezTo>
                  <a:cubicBezTo>
                    <a:pt x="2624" y="545"/>
                    <a:pt x="3442" y="950"/>
                    <a:pt x="3012" y="1297"/>
                  </a:cubicBezTo>
                  <a:lnTo>
                    <a:pt x="3012" y="1297"/>
                  </a:lnTo>
                  <a:cubicBezTo>
                    <a:pt x="3004" y="1294"/>
                    <a:pt x="2996" y="1293"/>
                    <a:pt x="2986" y="1293"/>
                  </a:cubicBezTo>
                  <a:cubicBezTo>
                    <a:pt x="2976" y="1293"/>
                    <a:pt x="2965" y="1294"/>
                    <a:pt x="2953" y="1299"/>
                  </a:cubicBezTo>
                  <a:cubicBezTo>
                    <a:pt x="2725" y="1384"/>
                    <a:pt x="2499" y="1424"/>
                    <a:pt x="2276" y="1424"/>
                  </a:cubicBezTo>
                  <a:cubicBezTo>
                    <a:pt x="1949" y="1424"/>
                    <a:pt x="1628" y="1338"/>
                    <a:pt x="1313" y="1182"/>
                  </a:cubicBezTo>
                  <a:cubicBezTo>
                    <a:pt x="1152" y="1103"/>
                    <a:pt x="807" y="958"/>
                    <a:pt x="709" y="803"/>
                  </a:cubicBezTo>
                  <a:cubicBezTo>
                    <a:pt x="335" y="224"/>
                    <a:pt x="875" y="208"/>
                    <a:pt x="1175" y="196"/>
                  </a:cubicBezTo>
                  <a:cubicBezTo>
                    <a:pt x="1207" y="195"/>
                    <a:pt x="1238" y="194"/>
                    <a:pt x="1270" y="194"/>
                  </a:cubicBezTo>
                  <a:close/>
                  <a:moveTo>
                    <a:pt x="1270" y="1"/>
                  </a:moveTo>
                  <a:cubicBezTo>
                    <a:pt x="1155" y="1"/>
                    <a:pt x="1041" y="8"/>
                    <a:pt x="929" y="25"/>
                  </a:cubicBezTo>
                  <a:cubicBezTo>
                    <a:pt x="464" y="93"/>
                    <a:pt x="1" y="438"/>
                    <a:pt x="460" y="858"/>
                  </a:cubicBezTo>
                  <a:cubicBezTo>
                    <a:pt x="959" y="1314"/>
                    <a:pt x="1617" y="1616"/>
                    <a:pt x="2281" y="1616"/>
                  </a:cubicBezTo>
                  <a:cubicBezTo>
                    <a:pt x="2524" y="1616"/>
                    <a:pt x="2768" y="1576"/>
                    <a:pt x="3005" y="1487"/>
                  </a:cubicBezTo>
                  <a:cubicBezTo>
                    <a:pt x="3041" y="1473"/>
                    <a:pt x="3061" y="1446"/>
                    <a:pt x="3068" y="1415"/>
                  </a:cubicBezTo>
                  <a:lnTo>
                    <a:pt x="3068" y="1415"/>
                  </a:lnTo>
                  <a:cubicBezTo>
                    <a:pt x="3513" y="1177"/>
                    <a:pt x="3278" y="805"/>
                    <a:pt x="2923" y="543"/>
                  </a:cubicBezTo>
                  <a:cubicBezTo>
                    <a:pt x="2460" y="204"/>
                    <a:pt x="1856" y="1"/>
                    <a:pt x="1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1106375" y="477400"/>
              <a:ext cx="18025" cy="79500"/>
            </a:xfrm>
            <a:custGeom>
              <a:rect b="b" l="l" r="r" t="t"/>
              <a:pathLst>
                <a:path extrusionOk="0" h="3180" w="721">
                  <a:moveTo>
                    <a:pt x="631" y="0"/>
                  </a:moveTo>
                  <a:cubicBezTo>
                    <a:pt x="601" y="0"/>
                    <a:pt x="570" y="16"/>
                    <a:pt x="556" y="51"/>
                  </a:cubicBezTo>
                  <a:cubicBezTo>
                    <a:pt x="171" y="1029"/>
                    <a:pt x="0" y="2038"/>
                    <a:pt x="103" y="3088"/>
                  </a:cubicBezTo>
                  <a:cubicBezTo>
                    <a:pt x="109" y="3149"/>
                    <a:pt x="159" y="3179"/>
                    <a:pt x="206" y="3179"/>
                  </a:cubicBezTo>
                  <a:cubicBezTo>
                    <a:pt x="253" y="3179"/>
                    <a:pt x="298" y="3149"/>
                    <a:pt x="294" y="3088"/>
                  </a:cubicBezTo>
                  <a:cubicBezTo>
                    <a:pt x="222" y="2056"/>
                    <a:pt x="339" y="1062"/>
                    <a:pt x="700" y="91"/>
                  </a:cubicBezTo>
                  <a:cubicBezTo>
                    <a:pt x="720" y="36"/>
                    <a:pt x="67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1151425" y="512600"/>
              <a:ext cx="63400" cy="66450"/>
            </a:xfrm>
            <a:custGeom>
              <a:rect b="b" l="l" r="r" t="t"/>
              <a:pathLst>
                <a:path extrusionOk="0" h="2658" w="2536">
                  <a:moveTo>
                    <a:pt x="2449" y="1"/>
                  </a:moveTo>
                  <a:cubicBezTo>
                    <a:pt x="2428" y="1"/>
                    <a:pt x="2407" y="12"/>
                    <a:pt x="2395" y="37"/>
                  </a:cubicBezTo>
                  <a:cubicBezTo>
                    <a:pt x="1858" y="1133"/>
                    <a:pt x="1254" y="2203"/>
                    <a:pt x="0" y="2600"/>
                  </a:cubicBezTo>
                  <a:lnTo>
                    <a:pt x="15" y="2657"/>
                  </a:lnTo>
                  <a:cubicBezTo>
                    <a:pt x="1215" y="2384"/>
                    <a:pt x="2278" y="1325"/>
                    <a:pt x="2525" y="92"/>
                  </a:cubicBezTo>
                  <a:cubicBezTo>
                    <a:pt x="2535" y="43"/>
                    <a:pt x="2491" y="1"/>
                    <a:pt x="2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1210100" y="507475"/>
              <a:ext cx="59750" cy="49700"/>
            </a:xfrm>
            <a:custGeom>
              <a:rect b="b" l="l" r="r" t="t"/>
              <a:pathLst>
                <a:path extrusionOk="0" h="1988" w="2390">
                  <a:moveTo>
                    <a:pt x="609" y="1"/>
                  </a:moveTo>
                  <a:cubicBezTo>
                    <a:pt x="398" y="1"/>
                    <a:pt x="204" y="71"/>
                    <a:pt x="50" y="236"/>
                  </a:cubicBezTo>
                  <a:cubicBezTo>
                    <a:pt x="1" y="288"/>
                    <a:pt x="44" y="360"/>
                    <a:pt x="104" y="360"/>
                  </a:cubicBezTo>
                  <a:cubicBezTo>
                    <a:pt x="115" y="360"/>
                    <a:pt x="127" y="357"/>
                    <a:pt x="140" y="351"/>
                  </a:cubicBezTo>
                  <a:cubicBezTo>
                    <a:pt x="285" y="281"/>
                    <a:pt x="438" y="249"/>
                    <a:pt x="593" y="249"/>
                  </a:cubicBezTo>
                  <a:cubicBezTo>
                    <a:pt x="1183" y="249"/>
                    <a:pt x="1798" y="705"/>
                    <a:pt x="2071" y="1213"/>
                  </a:cubicBezTo>
                  <a:cubicBezTo>
                    <a:pt x="2108" y="1282"/>
                    <a:pt x="2157" y="1377"/>
                    <a:pt x="2164" y="1457"/>
                  </a:cubicBezTo>
                  <a:lnTo>
                    <a:pt x="2180" y="1601"/>
                  </a:lnTo>
                  <a:cubicBezTo>
                    <a:pt x="2016" y="1642"/>
                    <a:pt x="1852" y="1683"/>
                    <a:pt x="1688" y="1724"/>
                  </a:cubicBezTo>
                  <a:cubicBezTo>
                    <a:pt x="1514" y="1682"/>
                    <a:pt x="1305" y="1450"/>
                    <a:pt x="1172" y="1338"/>
                  </a:cubicBezTo>
                  <a:cubicBezTo>
                    <a:pt x="852" y="1069"/>
                    <a:pt x="575" y="766"/>
                    <a:pt x="299" y="454"/>
                  </a:cubicBezTo>
                  <a:cubicBezTo>
                    <a:pt x="284" y="438"/>
                    <a:pt x="267" y="431"/>
                    <a:pt x="249" y="431"/>
                  </a:cubicBezTo>
                  <a:cubicBezTo>
                    <a:pt x="193" y="431"/>
                    <a:pt x="136" y="494"/>
                    <a:pt x="176" y="548"/>
                  </a:cubicBezTo>
                  <a:cubicBezTo>
                    <a:pt x="550" y="1049"/>
                    <a:pt x="1117" y="1693"/>
                    <a:pt x="1710" y="1938"/>
                  </a:cubicBezTo>
                  <a:cubicBezTo>
                    <a:pt x="1790" y="1971"/>
                    <a:pt x="1870" y="1987"/>
                    <a:pt x="1945" y="1987"/>
                  </a:cubicBezTo>
                  <a:cubicBezTo>
                    <a:pt x="2197" y="1987"/>
                    <a:pt x="2389" y="1803"/>
                    <a:pt x="2358" y="1495"/>
                  </a:cubicBezTo>
                  <a:cubicBezTo>
                    <a:pt x="2295" y="871"/>
                    <a:pt x="1352"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1216050" y="549625"/>
              <a:ext cx="55700" cy="83350"/>
            </a:xfrm>
            <a:custGeom>
              <a:rect b="b" l="l" r="r" t="t"/>
              <a:pathLst>
                <a:path extrusionOk="0" h="3334" w="2228">
                  <a:moveTo>
                    <a:pt x="2223" y="1"/>
                  </a:moveTo>
                  <a:cubicBezTo>
                    <a:pt x="1542" y="200"/>
                    <a:pt x="1075" y="477"/>
                    <a:pt x="653" y="1075"/>
                  </a:cubicBezTo>
                  <a:cubicBezTo>
                    <a:pt x="212" y="1705"/>
                    <a:pt x="0" y="2459"/>
                    <a:pt x="17" y="3224"/>
                  </a:cubicBezTo>
                  <a:cubicBezTo>
                    <a:pt x="18" y="3297"/>
                    <a:pt x="75" y="3333"/>
                    <a:pt x="131" y="3333"/>
                  </a:cubicBezTo>
                  <a:cubicBezTo>
                    <a:pt x="187" y="3333"/>
                    <a:pt x="242" y="3297"/>
                    <a:pt x="242" y="3224"/>
                  </a:cubicBezTo>
                  <a:cubicBezTo>
                    <a:pt x="236" y="1951"/>
                    <a:pt x="940" y="468"/>
                    <a:pt x="2227" y="19"/>
                  </a:cubicBezTo>
                  <a:lnTo>
                    <a:pt x="2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377250" y="1319125"/>
              <a:ext cx="118825" cy="117475"/>
            </a:xfrm>
            <a:custGeom>
              <a:rect b="b" l="l" r="r" t="t"/>
              <a:pathLst>
                <a:path extrusionOk="0" h="4699" w="4753">
                  <a:moveTo>
                    <a:pt x="4732" y="1"/>
                  </a:moveTo>
                  <a:cubicBezTo>
                    <a:pt x="2723" y="711"/>
                    <a:pt x="721" y="2647"/>
                    <a:pt x="0" y="4661"/>
                  </a:cubicBezTo>
                  <a:lnTo>
                    <a:pt x="89" y="4699"/>
                  </a:lnTo>
                  <a:cubicBezTo>
                    <a:pt x="661" y="3719"/>
                    <a:pt x="1203" y="2780"/>
                    <a:pt x="2014" y="1969"/>
                  </a:cubicBezTo>
                  <a:cubicBezTo>
                    <a:pt x="2826" y="1156"/>
                    <a:pt x="3764" y="610"/>
                    <a:pt x="4752" y="52"/>
                  </a:cubicBezTo>
                  <a:lnTo>
                    <a:pt x="4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402825" y="1235875"/>
              <a:ext cx="68550" cy="57225"/>
            </a:xfrm>
            <a:custGeom>
              <a:rect b="b" l="l" r="r" t="t"/>
              <a:pathLst>
                <a:path extrusionOk="0" h="2289" w="2742">
                  <a:moveTo>
                    <a:pt x="2721" y="0"/>
                  </a:moveTo>
                  <a:cubicBezTo>
                    <a:pt x="1592" y="366"/>
                    <a:pt x="609" y="1147"/>
                    <a:pt x="29" y="2190"/>
                  </a:cubicBezTo>
                  <a:cubicBezTo>
                    <a:pt x="0" y="2242"/>
                    <a:pt x="44" y="2289"/>
                    <a:pt x="89" y="2289"/>
                  </a:cubicBezTo>
                  <a:cubicBezTo>
                    <a:pt x="109" y="2289"/>
                    <a:pt x="130" y="2280"/>
                    <a:pt x="144" y="2258"/>
                  </a:cubicBezTo>
                  <a:cubicBezTo>
                    <a:pt x="792" y="1266"/>
                    <a:pt x="1644" y="530"/>
                    <a:pt x="2742" y="74"/>
                  </a:cubicBezTo>
                  <a:lnTo>
                    <a:pt x="27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428050" y="1073875"/>
              <a:ext cx="183450" cy="119775"/>
            </a:xfrm>
            <a:custGeom>
              <a:rect b="b" l="l" r="r" t="t"/>
              <a:pathLst>
                <a:path extrusionOk="0" h="4791" w="7338">
                  <a:moveTo>
                    <a:pt x="7320" y="1"/>
                  </a:moveTo>
                  <a:cubicBezTo>
                    <a:pt x="4860" y="1459"/>
                    <a:pt x="2397" y="3010"/>
                    <a:pt x="62" y="4659"/>
                  </a:cubicBezTo>
                  <a:cubicBezTo>
                    <a:pt x="1" y="4702"/>
                    <a:pt x="36" y="4791"/>
                    <a:pt x="94" y="4791"/>
                  </a:cubicBezTo>
                  <a:cubicBezTo>
                    <a:pt x="106" y="4791"/>
                    <a:pt x="118" y="4787"/>
                    <a:pt x="131" y="4780"/>
                  </a:cubicBezTo>
                  <a:cubicBezTo>
                    <a:pt x="2589" y="3313"/>
                    <a:pt x="5006" y="1691"/>
                    <a:pt x="7337" y="33"/>
                  </a:cubicBez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1197000" y="831500"/>
              <a:ext cx="33050" cy="84950"/>
            </a:xfrm>
            <a:custGeom>
              <a:rect b="b" l="l" r="r" t="t"/>
              <a:pathLst>
                <a:path extrusionOk="0" h="3398" w="1322">
                  <a:moveTo>
                    <a:pt x="1237" y="1"/>
                  </a:moveTo>
                  <a:cubicBezTo>
                    <a:pt x="1194" y="1"/>
                    <a:pt x="1152" y="28"/>
                    <a:pt x="1152" y="83"/>
                  </a:cubicBezTo>
                  <a:cubicBezTo>
                    <a:pt x="1153" y="1342"/>
                    <a:pt x="705" y="2341"/>
                    <a:pt x="0" y="3358"/>
                  </a:cubicBezTo>
                  <a:lnTo>
                    <a:pt x="52" y="3397"/>
                  </a:lnTo>
                  <a:cubicBezTo>
                    <a:pt x="926" y="2544"/>
                    <a:pt x="1317" y="1282"/>
                    <a:pt x="1321" y="83"/>
                  </a:cubicBezTo>
                  <a:cubicBezTo>
                    <a:pt x="1321" y="28"/>
                    <a:pt x="1279"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881425" y="432325"/>
              <a:ext cx="166275" cy="189275"/>
            </a:xfrm>
            <a:custGeom>
              <a:rect b="b" l="l" r="r" t="t"/>
              <a:pathLst>
                <a:path extrusionOk="0" h="7571" w="6651">
                  <a:moveTo>
                    <a:pt x="699" y="0"/>
                  </a:moveTo>
                  <a:cubicBezTo>
                    <a:pt x="670" y="0"/>
                    <a:pt x="639" y="30"/>
                    <a:pt x="646" y="64"/>
                  </a:cubicBezTo>
                  <a:cubicBezTo>
                    <a:pt x="933" y="1649"/>
                    <a:pt x="1039" y="2974"/>
                    <a:pt x="573" y="4522"/>
                  </a:cubicBezTo>
                  <a:cubicBezTo>
                    <a:pt x="367" y="5207"/>
                    <a:pt x="1" y="6140"/>
                    <a:pt x="290" y="6854"/>
                  </a:cubicBezTo>
                  <a:cubicBezTo>
                    <a:pt x="522" y="7425"/>
                    <a:pt x="1120" y="7570"/>
                    <a:pt x="1687" y="7570"/>
                  </a:cubicBezTo>
                  <a:cubicBezTo>
                    <a:pt x="1797" y="7570"/>
                    <a:pt x="1906" y="7565"/>
                    <a:pt x="2011" y="7556"/>
                  </a:cubicBezTo>
                  <a:cubicBezTo>
                    <a:pt x="2670" y="7501"/>
                    <a:pt x="3299" y="7278"/>
                    <a:pt x="3892" y="6992"/>
                  </a:cubicBezTo>
                  <a:cubicBezTo>
                    <a:pt x="4741" y="6584"/>
                    <a:pt x="5694" y="5708"/>
                    <a:pt x="6650" y="5642"/>
                  </a:cubicBezTo>
                  <a:lnTo>
                    <a:pt x="6650" y="5598"/>
                  </a:lnTo>
                  <a:cubicBezTo>
                    <a:pt x="6625" y="5597"/>
                    <a:pt x="6600" y="5596"/>
                    <a:pt x="6575" y="5596"/>
                  </a:cubicBezTo>
                  <a:cubicBezTo>
                    <a:pt x="5997" y="5596"/>
                    <a:pt x="5553" y="5934"/>
                    <a:pt x="5053" y="6219"/>
                  </a:cubicBezTo>
                  <a:cubicBezTo>
                    <a:pt x="4416" y="6580"/>
                    <a:pt x="3773" y="6953"/>
                    <a:pt x="3072" y="7179"/>
                  </a:cubicBezTo>
                  <a:cubicBezTo>
                    <a:pt x="2667" y="7310"/>
                    <a:pt x="2215" y="7399"/>
                    <a:pt x="1798" y="7399"/>
                  </a:cubicBezTo>
                  <a:cubicBezTo>
                    <a:pt x="950" y="7399"/>
                    <a:pt x="251" y="7030"/>
                    <a:pt x="405" y="5901"/>
                  </a:cubicBezTo>
                  <a:cubicBezTo>
                    <a:pt x="515" y="5090"/>
                    <a:pt x="873" y="4337"/>
                    <a:pt x="1031" y="3536"/>
                  </a:cubicBezTo>
                  <a:cubicBezTo>
                    <a:pt x="1255" y="2411"/>
                    <a:pt x="1197" y="1084"/>
                    <a:pt x="736" y="27"/>
                  </a:cubicBezTo>
                  <a:cubicBezTo>
                    <a:pt x="727" y="8"/>
                    <a:pt x="713"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1032650" y="548550"/>
              <a:ext cx="84125" cy="27125"/>
            </a:xfrm>
            <a:custGeom>
              <a:rect b="b" l="l" r="r" t="t"/>
              <a:pathLst>
                <a:path extrusionOk="0" h="1085" w="3365">
                  <a:moveTo>
                    <a:pt x="3229" y="1"/>
                  </a:moveTo>
                  <a:cubicBezTo>
                    <a:pt x="3209" y="1"/>
                    <a:pt x="3189" y="6"/>
                    <a:pt x="3170" y="17"/>
                  </a:cubicBezTo>
                  <a:cubicBezTo>
                    <a:pt x="2736" y="268"/>
                    <a:pt x="2453" y="601"/>
                    <a:pt x="1932" y="706"/>
                  </a:cubicBezTo>
                  <a:cubicBezTo>
                    <a:pt x="1687" y="755"/>
                    <a:pt x="1424" y="774"/>
                    <a:pt x="1159" y="774"/>
                  </a:cubicBezTo>
                  <a:cubicBezTo>
                    <a:pt x="800" y="774"/>
                    <a:pt x="435" y="740"/>
                    <a:pt x="104" y="703"/>
                  </a:cubicBezTo>
                  <a:cubicBezTo>
                    <a:pt x="101" y="703"/>
                    <a:pt x="99" y="703"/>
                    <a:pt x="96" y="703"/>
                  </a:cubicBezTo>
                  <a:cubicBezTo>
                    <a:pt x="17" y="703"/>
                    <a:pt x="1" y="841"/>
                    <a:pt x="84" y="855"/>
                  </a:cubicBezTo>
                  <a:cubicBezTo>
                    <a:pt x="606" y="947"/>
                    <a:pt x="1103" y="1085"/>
                    <a:pt x="1619" y="1085"/>
                  </a:cubicBezTo>
                  <a:cubicBezTo>
                    <a:pt x="1814" y="1085"/>
                    <a:pt x="2012" y="1065"/>
                    <a:pt x="2214" y="1016"/>
                  </a:cubicBezTo>
                  <a:cubicBezTo>
                    <a:pt x="2665" y="904"/>
                    <a:pt x="3239" y="644"/>
                    <a:pt x="3346" y="154"/>
                  </a:cubicBezTo>
                  <a:cubicBezTo>
                    <a:pt x="3365" y="74"/>
                    <a:pt x="3302" y="1"/>
                    <a:pt x="3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922275" y="684475"/>
              <a:ext cx="205850" cy="227275"/>
            </a:xfrm>
            <a:custGeom>
              <a:rect b="b" l="l" r="r" t="t"/>
              <a:pathLst>
                <a:path extrusionOk="0" h="9091" w="8234">
                  <a:moveTo>
                    <a:pt x="4896" y="0"/>
                  </a:moveTo>
                  <a:cubicBezTo>
                    <a:pt x="4742" y="0"/>
                    <a:pt x="4591" y="8"/>
                    <a:pt x="4445" y="22"/>
                  </a:cubicBezTo>
                  <a:cubicBezTo>
                    <a:pt x="3103" y="152"/>
                    <a:pt x="1878" y="901"/>
                    <a:pt x="1084" y="1981"/>
                  </a:cubicBezTo>
                  <a:cubicBezTo>
                    <a:pt x="204" y="3174"/>
                    <a:pt x="1" y="4687"/>
                    <a:pt x="177" y="6131"/>
                  </a:cubicBezTo>
                  <a:cubicBezTo>
                    <a:pt x="310" y="7214"/>
                    <a:pt x="746" y="8618"/>
                    <a:pt x="1843" y="9077"/>
                  </a:cubicBezTo>
                  <a:cubicBezTo>
                    <a:pt x="1865" y="9086"/>
                    <a:pt x="1885" y="9090"/>
                    <a:pt x="1904" y="9090"/>
                  </a:cubicBezTo>
                  <a:cubicBezTo>
                    <a:pt x="2042" y="9090"/>
                    <a:pt x="2112" y="8882"/>
                    <a:pt x="2017" y="8779"/>
                  </a:cubicBezTo>
                  <a:cubicBezTo>
                    <a:pt x="1170" y="7854"/>
                    <a:pt x="691" y="7049"/>
                    <a:pt x="587" y="5762"/>
                  </a:cubicBezTo>
                  <a:cubicBezTo>
                    <a:pt x="487" y="4510"/>
                    <a:pt x="674" y="3245"/>
                    <a:pt x="1421" y="2208"/>
                  </a:cubicBezTo>
                  <a:cubicBezTo>
                    <a:pt x="2186" y="1143"/>
                    <a:pt x="3400" y="451"/>
                    <a:pt x="4710" y="365"/>
                  </a:cubicBezTo>
                  <a:cubicBezTo>
                    <a:pt x="4801" y="359"/>
                    <a:pt x="4891" y="356"/>
                    <a:pt x="4979" y="356"/>
                  </a:cubicBezTo>
                  <a:cubicBezTo>
                    <a:pt x="6177" y="356"/>
                    <a:pt x="7066" y="884"/>
                    <a:pt x="8094" y="1479"/>
                  </a:cubicBezTo>
                  <a:cubicBezTo>
                    <a:pt x="8109" y="1488"/>
                    <a:pt x="8124" y="1491"/>
                    <a:pt x="8137" y="1491"/>
                  </a:cubicBezTo>
                  <a:cubicBezTo>
                    <a:pt x="8198" y="1491"/>
                    <a:pt x="8234" y="1409"/>
                    <a:pt x="8190" y="1352"/>
                  </a:cubicBezTo>
                  <a:cubicBezTo>
                    <a:pt x="7472" y="424"/>
                    <a:pt x="6084" y="0"/>
                    <a:pt x="4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943400" y="720950"/>
              <a:ext cx="88200" cy="194800"/>
            </a:xfrm>
            <a:custGeom>
              <a:rect b="b" l="l" r="r" t="t"/>
              <a:pathLst>
                <a:path extrusionOk="0" h="7792" w="3528">
                  <a:moveTo>
                    <a:pt x="3260" y="0"/>
                  </a:moveTo>
                  <a:cubicBezTo>
                    <a:pt x="2004" y="0"/>
                    <a:pt x="954" y="1650"/>
                    <a:pt x="590" y="2662"/>
                  </a:cubicBezTo>
                  <a:cubicBezTo>
                    <a:pt x="1" y="4294"/>
                    <a:pt x="225" y="6185"/>
                    <a:pt x="1029" y="7705"/>
                  </a:cubicBezTo>
                  <a:cubicBezTo>
                    <a:pt x="1061" y="7766"/>
                    <a:pt x="1118" y="7792"/>
                    <a:pt x="1178" y="7792"/>
                  </a:cubicBezTo>
                  <a:cubicBezTo>
                    <a:pt x="1293" y="7792"/>
                    <a:pt x="1415" y="7693"/>
                    <a:pt x="1362" y="7566"/>
                  </a:cubicBezTo>
                  <a:cubicBezTo>
                    <a:pt x="761" y="6124"/>
                    <a:pt x="389" y="4641"/>
                    <a:pt x="825" y="3097"/>
                  </a:cubicBezTo>
                  <a:cubicBezTo>
                    <a:pt x="1010" y="2446"/>
                    <a:pt x="1320" y="1818"/>
                    <a:pt x="1766" y="1307"/>
                  </a:cubicBezTo>
                  <a:cubicBezTo>
                    <a:pt x="2264" y="740"/>
                    <a:pt x="2898" y="590"/>
                    <a:pt x="3463" y="158"/>
                  </a:cubicBezTo>
                  <a:cubicBezTo>
                    <a:pt x="3527" y="108"/>
                    <a:pt x="3505" y="19"/>
                    <a:pt x="3423" y="10"/>
                  </a:cubicBezTo>
                  <a:cubicBezTo>
                    <a:pt x="3369" y="3"/>
                    <a:pt x="3314" y="0"/>
                    <a:pt x="3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90575" y="1930125"/>
              <a:ext cx="40675" cy="344225"/>
            </a:xfrm>
            <a:custGeom>
              <a:rect b="b" l="l" r="r" t="t"/>
              <a:pathLst>
                <a:path extrusionOk="0" h="13769" w="1627">
                  <a:moveTo>
                    <a:pt x="1101" y="0"/>
                  </a:moveTo>
                  <a:cubicBezTo>
                    <a:pt x="1053" y="0"/>
                    <a:pt x="1003" y="34"/>
                    <a:pt x="1002" y="91"/>
                  </a:cubicBezTo>
                  <a:cubicBezTo>
                    <a:pt x="996" y="2333"/>
                    <a:pt x="1212" y="4526"/>
                    <a:pt x="1034" y="6776"/>
                  </a:cubicBezTo>
                  <a:cubicBezTo>
                    <a:pt x="847" y="9118"/>
                    <a:pt x="320" y="11386"/>
                    <a:pt x="6" y="13706"/>
                  </a:cubicBezTo>
                  <a:cubicBezTo>
                    <a:pt x="0" y="13743"/>
                    <a:pt x="30" y="13769"/>
                    <a:pt x="58" y="13769"/>
                  </a:cubicBezTo>
                  <a:cubicBezTo>
                    <a:pt x="76" y="13769"/>
                    <a:pt x="94" y="13758"/>
                    <a:pt x="102" y="13733"/>
                  </a:cubicBezTo>
                  <a:cubicBezTo>
                    <a:pt x="768" y="11558"/>
                    <a:pt x="1053" y="9196"/>
                    <a:pt x="1256" y="6936"/>
                  </a:cubicBezTo>
                  <a:cubicBezTo>
                    <a:pt x="1453" y="4717"/>
                    <a:pt x="1627" y="2265"/>
                    <a:pt x="1184" y="66"/>
                  </a:cubicBezTo>
                  <a:cubicBezTo>
                    <a:pt x="1175" y="21"/>
                    <a:pt x="1139" y="0"/>
                    <a:pt x="1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97900" y="1080925"/>
              <a:ext cx="646375" cy="891350"/>
            </a:xfrm>
            <a:custGeom>
              <a:rect b="b" l="l" r="r" t="t"/>
              <a:pathLst>
                <a:path extrusionOk="0" h="35654" w="25855">
                  <a:moveTo>
                    <a:pt x="15325" y="1"/>
                  </a:moveTo>
                  <a:cubicBezTo>
                    <a:pt x="15035" y="1"/>
                    <a:pt x="14744" y="32"/>
                    <a:pt x="14456" y="99"/>
                  </a:cubicBezTo>
                  <a:cubicBezTo>
                    <a:pt x="14218" y="154"/>
                    <a:pt x="13973" y="240"/>
                    <a:pt x="13817" y="428"/>
                  </a:cubicBezTo>
                  <a:cubicBezTo>
                    <a:pt x="13621" y="661"/>
                    <a:pt x="13608" y="993"/>
                    <a:pt x="13605" y="1298"/>
                  </a:cubicBezTo>
                  <a:cubicBezTo>
                    <a:pt x="13587" y="2901"/>
                    <a:pt x="13569" y="4504"/>
                    <a:pt x="13551" y="6107"/>
                  </a:cubicBezTo>
                  <a:cubicBezTo>
                    <a:pt x="11794" y="3471"/>
                    <a:pt x="8372" y="2077"/>
                    <a:pt x="5193" y="2077"/>
                  </a:cubicBezTo>
                  <a:cubicBezTo>
                    <a:pt x="4672" y="2077"/>
                    <a:pt x="4158" y="2115"/>
                    <a:pt x="3658" y="2190"/>
                  </a:cubicBezTo>
                  <a:cubicBezTo>
                    <a:pt x="2726" y="2331"/>
                    <a:pt x="1741" y="2652"/>
                    <a:pt x="1203" y="3426"/>
                  </a:cubicBezTo>
                  <a:cubicBezTo>
                    <a:pt x="1" y="5157"/>
                    <a:pt x="883" y="8874"/>
                    <a:pt x="1719" y="10575"/>
                  </a:cubicBezTo>
                  <a:cubicBezTo>
                    <a:pt x="1968" y="11078"/>
                    <a:pt x="2274" y="11550"/>
                    <a:pt x="2580" y="12022"/>
                  </a:cubicBezTo>
                  <a:cubicBezTo>
                    <a:pt x="3550" y="13519"/>
                    <a:pt x="4595" y="14912"/>
                    <a:pt x="5654" y="16296"/>
                  </a:cubicBezTo>
                  <a:cubicBezTo>
                    <a:pt x="6643" y="17589"/>
                    <a:pt x="7644" y="18876"/>
                    <a:pt x="8608" y="20232"/>
                  </a:cubicBezTo>
                  <a:cubicBezTo>
                    <a:pt x="10738" y="23227"/>
                    <a:pt x="12585" y="26389"/>
                    <a:pt x="14621" y="29441"/>
                  </a:cubicBezTo>
                  <a:cubicBezTo>
                    <a:pt x="15874" y="31522"/>
                    <a:pt x="17153" y="33705"/>
                    <a:pt x="19187" y="35032"/>
                  </a:cubicBezTo>
                  <a:cubicBezTo>
                    <a:pt x="19696" y="35363"/>
                    <a:pt x="20267" y="35640"/>
                    <a:pt x="20874" y="35653"/>
                  </a:cubicBezTo>
                  <a:cubicBezTo>
                    <a:pt x="20889" y="35653"/>
                    <a:pt x="20905" y="35653"/>
                    <a:pt x="20920" y="35653"/>
                  </a:cubicBezTo>
                  <a:cubicBezTo>
                    <a:pt x="21811" y="35653"/>
                    <a:pt x="22629" y="35073"/>
                    <a:pt x="23134" y="34334"/>
                  </a:cubicBezTo>
                  <a:cubicBezTo>
                    <a:pt x="23646" y="33582"/>
                    <a:pt x="23889" y="32683"/>
                    <a:pt x="24103" y="31800"/>
                  </a:cubicBezTo>
                  <a:cubicBezTo>
                    <a:pt x="25295" y="26861"/>
                    <a:pt x="25855" y="21770"/>
                    <a:pt x="25763" y="16689"/>
                  </a:cubicBezTo>
                  <a:cubicBezTo>
                    <a:pt x="25736" y="15152"/>
                    <a:pt x="25645" y="13600"/>
                    <a:pt x="25216" y="12124"/>
                  </a:cubicBezTo>
                  <a:cubicBezTo>
                    <a:pt x="24588" y="9970"/>
                    <a:pt x="23277" y="8096"/>
                    <a:pt x="22141" y="6161"/>
                  </a:cubicBezTo>
                  <a:cubicBezTo>
                    <a:pt x="21252" y="4646"/>
                    <a:pt x="20444" y="3049"/>
                    <a:pt x="19205" y="1804"/>
                  </a:cubicBezTo>
                  <a:cubicBezTo>
                    <a:pt x="18175" y="768"/>
                    <a:pt x="16757" y="1"/>
                    <a:pt x="15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868175" y="1184325"/>
              <a:ext cx="312300" cy="374375"/>
            </a:xfrm>
            <a:custGeom>
              <a:rect b="b" l="l" r="r" t="t"/>
              <a:pathLst>
                <a:path extrusionOk="0" h="14975" w="12492">
                  <a:moveTo>
                    <a:pt x="3416" y="1"/>
                  </a:moveTo>
                  <a:cubicBezTo>
                    <a:pt x="2654" y="1"/>
                    <a:pt x="2207" y="350"/>
                    <a:pt x="2714" y="1391"/>
                  </a:cubicBezTo>
                  <a:cubicBezTo>
                    <a:pt x="2955" y="1884"/>
                    <a:pt x="3195" y="2377"/>
                    <a:pt x="3435" y="2869"/>
                  </a:cubicBezTo>
                  <a:cubicBezTo>
                    <a:pt x="2915" y="2253"/>
                    <a:pt x="2355" y="1669"/>
                    <a:pt x="1761" y="1122"/>
                  </a:cubicBezTo>
                  <a:cubicBezTo>
                    <a:pt x="1647" y="1017"/>
                    <a:pt x="1526" y="910"/>
                    <a:pt x="1377" y="864"/>
                  </a:cubicBezTo>
                  <a:cubicBezTo>
                    <a:pt x="1290" y="838"/>
                    <a:pt x="1208" y="825"/>
                    <a:pt x="1131" y="825"/>
                  </a:cubicBezTo>
                  <a:cubicBezTo>
                    <a:pt x="90" y="825"/>
                    <a:pt x="1" y="3157"/>
                    <a:pt x="29" y="3760"/>
                  </a:cubicBezTo>
                  <a:cubicBezTo>
                    <a:pt x="63" y="4491"/>
                    <a:pt x="107" y="5256"/>
                    <a:pt x="477" y="5888"/>
                  </a:cubicBezTo>
                  <a:cubicBezTo>
                    <a:pt x="766" y="6382"/>
                    <a:pt x="1326" y="6760"/>
                    <a:pt x="1876" y="6760"/>
                  </a:cubicBezTo>
                  <a:cubicBezTo>
                    <a:pt x="2029" y="6760"/>
                    <a:pt x="2181" y="6732"/>
                    <a:pt x="2326" y="6669"/>
                  </a:cubicBezTo>
                  <a:lnTo>
                    <a:pt x="2326" y="6669"/>
                  </a:lnTo>
                  <a:cubicBezTo>
                    <a:pt x="1970" y="6896"/>
                    <a:pt x="1652" y="7184"/>
                    <a:pt x="1392" y="7518"/>
                  </a:cubicBezTo>
                  <a:cubicBezTo>
                    <a:pt x="1569" y="7676"/>
                    <a:pt x="1688" y="7893"/>
                    <a:pt x="1727" y="8125"/>
                  </a:cubicBezTo>
                  <a:cubicBezTo>
                    <a:pt x="2427" y="8198"/>
                    <a:pt x="3127" y="8271"/>
                    <a:pt x="3828" y="8343"/>
                  </a:cubicBezTo>
                  <a:cubicBezTo>
                    <a:pt x="3437" y="8534"/>
                    <a:pt x="3298" y="9047"/>
                    <a:pt x="3400" y="9470"/>
                  </a:cubicBezTo>
                  <a:cubicBezTo>
                    <a:pt x="3501" y="9892"/>
                    <a:pt x="3786" y="10243"/>
                    <a:pt x="4061" y="10578"/>
                  </a:cubicBezTo>
                  <a:cubicBezTo>
                    <a:pt x="4740" y="11404"/>
                    <a:pt x="5417" y="12229"/>
                    <a:pt x="6096" y="13055"/>
                  </a:cubicBezTo>
                  <a:cubicBezTo>
                    <a:pt x="6300" y="13306"/>
                    <a:pt x="6512" y="13561"/>
                    <a:pt x="6788" y="13731"/>
                  </a:cubicBezTo>
                  <a:cubicBezTo>
                    <a:pt x="7058" y="13897"/>
                    <a:pt x="7350" y="13965"/>
                    <a:pt x="7651" y="13965"/>
                  </a:cubicBezTo>
                  <a:cubicBezTo>
                    <a:pt x="8368" y="13965"/>
                    <a:pt x="9137" y="13579"/>
                    <a:pt x="9783" y="13194"/>
                  </a:cubicBezTo>
                  <a:cubicBezTo>
                    <a:pt x="10404" y="13836"/>
                    <a:pt x="11074" y="14431"/>
                    <a:pt x="11785" y="14974"/>
                  </a:cubicBezTo>
                  <a:cubicBezTo>
                    <a:pt x="11224" y="14276"/>
                    <a:pt x="10809" y="13461"/>
                    <a:pt x="10575" y="12597"/>
                  </a:cubicBezTo>
                  <a:cubicBezTo>
                    <a:pt x="11281" y="12290"/>
                    <a:pt x="11874" y="11728"/>
                    <a:pt x="12220" y="11039"/>
                  </a:cubicBezTo>
                  <a:lnTo>
                    <a:pt x="12220" y="11039"/>
                  </a:lnTo>
                  <a:cubicBezTo>
                    <a:pt x="12070" y="11080"/>
                    <a:pt x="11920" y="11123"/>
                    <a:pt x="11771" y="11164"/>
                  </a:cubicBezTo>
                  <a:cubicBezTo>
                    <a:pt x="12491" y="9659"/>
                    <a:pt x="11408" y="7952"/>
                    <a:pt x="10379" y="6640"/>
                  </a:cubicBezTo>
                  <a:cubicBezTo>
                    <a:pt x="10252" y="6478"/>
                    <a:pt x="10112" y="6308"/>
                    <a:pt x="9915" y="6252"/>
                  </a:cubicBezTo>
                  <a:cubicBezTo>
                    <a:pt x="9865" y="6238"/>
                    <a:pt x="9815" y="6231"/>
                    <a:pt x="9764" y="6231"/>
                  </a:cubicBezTo>
                  <a:cubicBezTo>
                    <a:pt x="9600" y="6231"/>
                    <a:pt x="9434" y="6297"/>
                    <a:pt x="9280" y="6366"/>
                  </a:cubicBezTo>
                  <a:cubicBezTo>
                    <a:pt x="8706" y="6626"/>
                    <a:pt x="8162" y="6948"/>
                    <a:pt x="7658" y="7326"/>
                  </a:cubicBezTo>
                  <a:cubicBezTo>
                    <a:pt x="8325" y="6728"/>
                    <a:pt x="8872" y="5996"/>
                    <a:pt x="9256" y="5186"/>
                  </a:cubicBezTo>
                  <a:cubicBezTo>
                    <a:pt x="8942" y="5098"/>
                    <a:pt x="8628" y="5011"/>
                    <a:pt x="8315" y="4923"/>
                  </a:cubicBezTo>
                  <a:cubicBezTo>
                    <a:pt x="8379" y="3522"/>
                    <a:pt x="7787" y="2104"/>
                    <a:pt x="6745" y="1164"/>
                  </a:cubicBezTo>
                  <a:cubicBezTo>
                    <a:pt x="6261" y="727"/>
                    <a:pt x="4512" y="1"/>
                    <a:pt x="34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1132600" y="1077300"/>
              <a:ext cx="220875" cy="411200"/>
            </a:xfrm>
            <a:custGeom>
              <a:rect b="b" l="l" r="r" t="t"/>
              <a:pathLst>
                <a:path extrusionOk="0" h="16448" w="8835">
                  <a:moveTo>
                    <a:pt x="1758" y="1"/>
                  </a:moveTo>
                  <a:cubicBezTo>
                    <a:pt x="1292" y="1"/>
                    <a:pt x="868" y="150"/>
                    <a:pt x="606" y="539"/>
                  </a:cubicBezTo>
                  <a:cubicBezTo>
                    <a:pt x="410" y="828"/>
                    <a:pt x="361" y="1189"/>
                    <a:pt x="324" y="1536"/>
                  </a:cubicBezTo>
                  <a:cubicBezTo>
                    <a:pt x="0" y="4635"/>
                    <a:pt x="7" y="7645"/>
                    <a:pt x="1201" y="10562"/>
                  </a:cubicBezTo>
                  <a:cubicBezTo>
                    <a:pt x="1704" y="11790"/>
                    <a:pt x="2195" y="12288"/>
                    <a:pt x="3209" y="13156"/>
                  </a:cubicBezTo>
                  <a:cubicBezTo>
                    <a:pt x="4026" y="13856"/>
                    <a:pt x="5940" y="15344"/>
                    <a:pt x="6166" y="16447"/>
                  </a:cubicBezTo>
                  <a:cubicBezTo>
                    <a:pt x="5682" y="14082"/>
                    <a:pt x="7451" y="11894"/>
                    <a:pt x="7998" y="9543"/>
                  </a:cubicBezTo>
                  <a:cubicBezTo>
                    <a:pt x="8834" y="5955"/>
                    <a:pt x="6557" y="2124"/>
                    <a:pt x="3292" y="420"/>
                  </a:cubicBezTo>
                  <a:cubicBezTo>
                    <a:pt x="2835" y="181"/>
                    <a:pt x="2271"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1149375" y="1081200"/>
              <a:ext cx="194275" cy="395925"/>
            </a:xfrm>
            <a:custGeom>
              <a:rect b="b" l="l" r="r" t="t"/>
              <a:pathLst>
                <a:path extrusionOk="0" h="15837" w="7771">
                  <a:moveTo>
                    <a:pt x="839" y="0"/>
                  </a:moveTo>
                  <a:cubicBezTo>
                    <a:pt x="542" y="0"/>
                    <a:pt x="256" y="64"/>
                    <a:pt x="0" y="221"/>
                  </a:cubicBezTo>
                  <a:cubicBezTo>
                    <a:pt x="8" y="433"/>
                    <a:pt x="16" y="643"/>
                    <a:pt x="24" y="853"/>
                  </a:cubicBezTo>
                  <a:cubicBezTo>
                    <a:pt x="3381" y="1630"/>
                    <a:pt x="5944" y="4987"/>
                    <a:pt x="5808" y="8430"/>
                  </a:cubicBezTo>
                  <a:cubicBezTo>
                    <a:pt x="5721" y="10630"/>
                    <a:pt x="4667" y="12733"/>
                    <a:pt x="4763" y="14933"/>
                  </a:cubicBezTo>
                  <a:lnTo>
                    <a:pt x="4776" y="14716"/>
                  </a:lnTo>
                  <a:lnTo>
                    <a:pt x="4776" y="14716"/>
                  </a:lnTo>
                  <a:cubicBezTo>
                    <a:pt x="4840" y="15182"/>
                    <a:pt x="5127" y="15621"/>
                    <a:pt x="5547" y="15837"/>
                  </a:cubicBezTo>
                  <a:cubicBezTo>
                    <a:pt x="5262" y="13840"/>
                    <a:pt x="6641" y="12031"/>
                    <a:pt x="7207" y="10096"/>
                  </a:cubicBezTo>
                  <a:cubicBezTo>
                    <a:pt x="7770" y="8172"/>
                    <a:pt x="7500" y="6036"/>
                    <a:pt x="6555" y="4268"/>
                  </a:cubicBezTo>
                  <a:cubicBezTo>
                    <a:pt x="5610" y="2499"/>
                    <a:pt x="4014" y="1106"/>
                    <a:pt x="2171" y="321"/>
                  </a:cubicBezTo>
                  <a:cubicBezTo>
                    <a:pt x="1753" y="143"/>
                    <a:pt x="1285" y="0"/>
                    <a:pt x="83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1130000" y="1083950"/>
              <a:ext cx="129500" cy="357525"/>
            </a:xfrm>
            <a:custGeom>
              <a:rect b="b" l="l" r="r" t="t"/>
              <a:pathLst>
                <a:path extrusionOk="0" h="14301" w="5180">
                  <a:moveTo>
                    <a:pt x="920" y="1"/>
                  </a:moveTo>
                  <a:cubicBezTo>
                    <a:pt x="858" y="1"/>
                    <a:pt x="797" y="9"/>
                    <a:pt x="739" y="32"/>
                  </a:cubicBezTo>
                  <a:cubicBezTo>
                    <a:pt x="492" y="133"/>
                    <a:pt x="429" y="447"/>
                    <a:pt x="401" y="712"/>
                  </a:cubicBezTo>
                  <a:cubicBezTo>
                    <a:pt x="201" y="2597"/>
                    <a:pt x="0" y="4496"/>
                    <a:pt x="148" y="6386"/>
                  </a:cubicBezTo>
                  <a:cubicBezTo>
                    <a:pt x="295" y="8277"/>
                    <a:pt x="811" y="10180"/>
                    <a:pt x="1926" y="11715"/>
                  </a:cubicBezTo>
                  <a:cubicBezTo>
                    <a:pt x="2750" y="12849"/>
                    <a:pt x="3888" y="13753"/>
                    <a:pt x="5180" y="14300"/>
                  </a:cubicBezTo>
                  <a:cubicBezTo>
                    <a:pt x="3926" y="12556"/>
                    <a:pt x="2783" y="10712"/>
                    <a:pt x="2039" y="8697"/>
                  </a:cubicBezTo>
                  <a:cubicBezTo>
                    <a:pt x="1295" y="6683"/>
                    <a:pt x="965" y="4479"/>
                    <a:pt x="1360" y="2369"/>
                  </a:cubicBezTo>
                  <a:cubicBezTo>
                    <a:pt x="1454" y="1877"/>
                    <a:pt x="1719" y="1289"/>
                    <a:pt x="2184" y="1231"/>
                  </a:cubicBezTo>
                  <a:lnTo>
                    <a:pt x="2184" y="1231"/>
                  </a:lnTo>
                  <a:cubicBezTo>
                    <a:pt x="2214" y="1256"/>
                    <a:pt x="2244" y="1282"/>
                    <a:pt x="2273" y="1307"/>
                  </a:cubicBezTo>
                  <a:cubicBezTo>
                    <a:pt x="2506" y="1046"/>
                    <a:pt x="2389" y="606"/>
                    <a:pt x="2121" y="379"/>
                  </a:cubicBezTo>
                  <a:cubicBezTo>
                    <a:pt x="1855" y="154"/>
                    <a:pt x="1492" y="86"/>
                    <a:pt x="1148" y="26"/>
                  </a:cubicBezTo>
                  <a:cubicBezTo>
                    <a:pt x="1073" y="13"/>
                    <a:pt x="996" y="1"/>
                    <a:pt x="92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1183725" y="1327525"/>
              <a:ext cx="5300" cy="32675"/>
            </a:xfrm>
            <a:custGeom>
              <a:rect b="b" l="l" r="r" t="t"/>
              <a:pathLst>
                <a:path extrusionOk="0" h="1307" w="212">
                  <a:moveTo>
                    <a:pt x="13" y="0"/>
                  </a:moveTo>
                  <a:lnTo>
                    <a:pt x="13" y="0"/>
                  </a:lnTo>
                  <a:cubicBezTo>
                    <a:pt x="0" y="325"/>
                    <a:pt x="14" y="652"/>
                    <a:pt x="63" y="976"/>
                  </a:cubicBezTo>
                  <a:lnTo>
                    <a:pt x="211" y="1306"/>
                  </a:lnTo>
                  <a:cubicBezTo>
                    <a:pt x="178" y="866"/>
                    <a:pt x="108" y="430"/>
                    <a:pt x="13" y="0"/>
                  </a:cubicBezTo>
                  <a:close/>
                </a:path>
              </a:pathLst>
            </a:custGeom>
            <a:solidFill>
              <a:srgbClr val="BB3D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1154100" y="1114725"/>
              <a:ext cx="88375" cy="198175"/>
            </a:xfrm>
            <a:custGeom>
              <a:rect b="b" l="l" r="r" t="t"/>
              <a:pathLst>
                <a:path extrusionOk="0" h="7927" w="3535">
                  <a:moveTo>
                    <a:pt x="1221" y="1"/>
                  </a:moveTo>
                  <a:cubicBezTo>
                    <a:pt x="755" y="56"/>
                    <a:pt x="490" y="645"/>
                    <a:pt x="396" y="1138"/>
                  </a:cubicBezTo>
                  <a:cubicBezTo>
                    <a:pt x="1" y="3248"/>
                    <a:pt x="331" y="5452"/>
                    <a:pt x="1075" y="7466"/>
                  </a:cubicBezTo>
                  <a:cubicBezTo>
                    <a:pt x="1131" y="7621"/>
                    <a:pt x="1190" y="7773"/>
                    <a:pt x="1253" y="7927"/>
                  </a:cubicBezTo>
                  <a:cubicBezTo>
                    <a:pt x="1357" y="7174"/>
                    <a:pt x="1591" y="6433"/>
                    <a:pt x="1875" y="5727"/>
                  </a:cubicBezTo>
                  <a:cubicBezTo>
                    <a:pt x="2357" y="4534"/>
                    <a:pt x="2982" y="3399"/>
                    <a:pt x="3403" y="2183"/>
                  </a:cubicBezTo>
                  <a:cubicBezTo>
                    <a:pt x="3457" y="2026"/>
                    <a:pt x="3508" y="1868"/>
                    <a:pt x="3535" y="1704"/>
                  </a:cubicBezTo>
                  <a:cubicBezTo>
                    <a:pt x="2905" y="1026"/>
                    <a:pt x="2157" y="458"/>
                    <a:pt x="1332" y="49"/>
                  </a:cubicBezTo>
                  <a:cubicBezTo>
                    <a:pt x="1325" y="58"/>
                    <a:pt x="1317" y="67"/>
                    <a:pt x="1309" y="76"/>
                  </a:cubicBezTo>
                  <a:cubicBezTo>
                    <a:pt x="1280" y="51"/>
                    <a:pt x="1250" y="25"/>
                    <a:pt x="122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1187400" y="1108975"/>
              <a:ext cx="56050" cy="48350"/>
            </a:xfrm>
            <a:custGeom>
              <a:rect b="b" l="l" r="r" t="t"/>
              <a:pathLst>
                <a:path extrusionOk="0" h="1934" w="2242">
                  <a:moveTo>
                    <a:pt x="100" y="0"/>
                  </a:moveTo>
                  <a:cubicBezTo>
                    <a:pt x="95" y="101"/>
                    <a:pt x="62" y="198"/>
                    <a:pt x="0" y="279"/>
                  </a:cubicBezTo>
                  <a:cubicBezTo>
                    <a:pt x="825" y="688"/>
                    <a:pt x="1573" y="1256"/>
                    <a:pt x="2203" y="1934"/>
                  </a:cubicBezTo>
                  <a:cubicBezTo>
                    <a:pt x="2212" y="1877"/>
                    <a:pt x="2217" y="1821"/>
                    <a:pt x="2219" y="1764"/>
                  </a:cubicBezTo>
                  <a:cubicBezTo>
                    <a:pt x="2241" y="1137"/>
                    <a:pt x="1773" y="575"/>
                    <a:pt x="1210" y="299"/>
                  </a:cubicBezTo>
                  <a:cubicBezTo>
                    <a:pt x="863" y="130"/>
                    <a:pt x="486" y="45"/>
                    <a:pt x="10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1139950" y="1107525"/>
              <a:ext cx="49975" cy="220025"/>
            </a:xfrm>
            <a:custGeom>
              <a:rect b="b" l="l" r="r" t="t"/>
              <a:pathLst>
                <a:path extrusionOk="0" h="8801" w="1999">
                  <a:moveTo>
                    <a:pt x="1160" y="1"/>
                  </a:moveTo>
                  <a:cubicBezTo>
                    <a:pt x="1039" y="1"/>
                    <a:pt x="919" y="16"/>
                    <a:pt x="824" y="86"/>
                  </a:cubicBezTo>
                  <a:cubicBezTo>
                    <a:pt x="732" y="154"/>
                    <a:pt x="681" y="263"/>
                    <a:pt x="637" y="368"/>
                  </a:cubicBezTo>
                  <a:cubicBezTo>
                    <a:pt x="1" y="1909"/>
                    <a:pt x="263" y="3671"/>
                    <a:pt x="723" y="5272"/>
                  </a:cubicBezTo>
                  <a:cubicBezTo>
                    <a:pt x="1062" y="6450"/>
                    <a:pt x="1504" y="7609"/>
                    <a:pt x="1764" y="8800"/>
                  </a:cubicBezTo>
                  <a:cubicBezTo>
                    <a:pt x="1773" y="8604"/>
                    <a:pt x="1791" y="8410"/>
                    <a:pt x="1819" y="8215"/>
                  </a:cubicBezTo>
                  <a:cubicBezTo>
                    <a:pt x="1756" y="8061"/>
                    <a:pt x="1697" y="7909"/>
                    <a:pt x="1641" y="7754"/>
                  </a:cubicBezTo>
                  <a:cubicBezTo>
                    <a:pt x="897" y="5740"/>
                    <a:pt x="567" y="3536"/>
                    <a:pt x="962" y="1426"/>
                  </a:cubicBezTo>
                  <a:cubicBezTo>
                    <a:pt x="1056" y="933"/>
                    <a:pt x="1321" y="344"/>
                    <a:pt x="1787" y="289"/>
                  </a:cubicBezTo>
                  <a:cubicBezTo>
                    <a:pt x="1816" y="313"/>
                    <a:pt x="1846" y="339"/>
                    <a:pt x="1875" y="364"/>
                  </a:cubicBezTo>
                  <a:cubicBezTo>
                    <a:pt x="1883" y="355"/>
                    <a:pt x="1891" y="346"/>
                    <a:pt x="1898" y="337"/>
                  </a:cubicBezTo>
                  <a:cubicBezTo>
                    <a:pt x="1960" y="256"/>
                    <a:pt x="1993" y="159"/>
                    <a:pt x="1998" y="58"/>
                  </a:cubicBezTo>
                  <a:cubicBezTo>
                    <a:pt x="1759" y="29"/>
                    <a:pt x="1514" y="16"/>
                    <a:pt x="1273" y="3"/>
                  </a:cubicBezTo>
                  <a:cubicBezTo>
                    <a:pt x="1236" y="2"/>
                    <a:pt x="1198" y="1"/>
                    <a:pt x="1160"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1102850" y="1351000"/>
              <a:ext cx="260975" cy="561675"/>
            </a:xfrm>
            <a:custGeom>
              <a:rect b="b" l="l" r="r" t="t"/>
              <a:pathLst>
                <a:path extrusionOk="0" h="22467" w="10439">
                  <a:moveTo>
                    <a:pt x="2377" y="1"/>
                  </a:moveTo>
                  <a:cubicBezTo>
                    <a:pt x="3193" y="4541"/>
                    <a:pt x="7449" y="8487"/>
                    <a:pt x="6567" y="13308"/>
                  </a:cubicBezTo>
                  <a:cubicBezTo>
                    <a:pt x="6485" y="13753"/>
                    <a:pt x="6344" y="14208"/>
                    <a:pt x="6025" y="14527"/>
                  </a:cubicBezTo>
                  <a:cubicBezTo>
                    <a:pt x="5723" y="14831"/>
                    <a:pt x="5304" y="14964"/>
                    <a:pt x="4873" y="14964"/>
                  </a:cubicBezTo>
                  <a:cubicBezTo>
                    <a:pt x="4591" y="14964"/>
                    <a:pt x="4304" y="14907"/>
                    <a:pt x="4042" y="14803"/>
                  </a:cubicBezTo>
                  <a:lnTo>
                    <a:pt x="4042" y="14803"/>
                  </a:lnTo>
                  <a:lnTo>
                    <a:pt x="4509" y="15190"/>
                  </a:lnTo>
                  <a:cubicBezTo>
                    <a:pt x="3653" y="14751"/>
                    <a:pt x="2896" y="14123"/>
                    <a:pt x="2291" y="13374"/>
                  </a:cubicBezTo>
                  <a:cubicBezTo>
                    <a:pt x="2270" y="13349"/>
                    <a:pt x="2247" y="13323"/>
                    <a:pt x="2224" y="13297"/>
                  </a:cubicBezTo>
                  <a:lnTo>
                    <a:pt x="2224" y="13297"/>
                  </a:lnTo>
                  <a:lnTo>
                    <a:pt x="2244" y="13314"/>
                  </a:lnTo>
                  <a:cubicBezTo>
                    <a:pt x="1704" y="12629"/>
                    <a:pt x="1290" y="11845"/>
                    <a:pt x="1040" y="11008"/>
                  </a:cubicBezTo>
                  <a:lnTo>
                    <a:pt x="1040" y="11008"/>
                  </a:lnTo>
                  <a:cubicBezTo>
                    <a:pt x="1236" y="12491"/>
                    <a:pt x="1921" y="13904"/>
                    <a:pt x="2962" y="14979"/>
                  </a:cubicBezTo>
                  <a:cubicBezTo>
                    <a:pt x="1975" y="13976"/>
                    <a:pt x="988" y="12972"/>
                    <a:pt x="1" y="11969"/>
                  </a:cubicBezTo>
                  <a:lnTo>
                    <a:pt x="1" y="11969"/>
                  </a:lnTo>
                  <a:cubicBezTo>
                    <a:pt x="713" y="12794"/>
                    <a:pt x="1212" y="13806"/>
                    <a:pt x="1868" y="14687"/>
                  </a:cubicBezTo>
                  <a:cubicBezTo>
                    <a:pt x="2583" y="15651"/>
                    <a:pt x="3661" y="16515"/>
                    <a:pt x="4825" y="16515"/>
                  </a:cubicBezTo>
                  <a:cubicBezTo>
                    <a:pt x="4965" y="16515"/>
                    <a:pt x="5106" y="16504"/>
                    <a:pt x="5247" y="16477"/>
                  </a:cubicBezTo>
                  <a:lnTo>
                    <a:pt x="5247" y="16477"/>
                  </a:lnTo>
                  <a:cubicBezTo>
                    <a:pt x="5144" y="16758"/>
                    <a:pt x="5041" y="17040"/>
                    <a:pt x="4937" y="17323"/>
                  </a:cubicBezTo>
                  <a:cubicBezTo>
                    <a:pt x="5244" y="17278"/>
                    <a:pt x="5542" y="17171"/>
                    <a:pt x="5806" y="17008"/>
                  </a:cubicBezTo>
                  <a:lnTo>
                    <a:pt x="5806" y="17008"/>
                  </a:lnTo>
                  <a:cubicBezTo>
                    <a:pt x="5487" y="17825"/>
                    <a:pt x="5161" y="18684"/>
                    <a:pt x="5262" y="19556"/>
                  </a:cubicBezTo>
                  <a:cubicBezTo>
                    <a:pt x="5363" y="20424"/>
                    <a:pt x="6039" y="21294"/>
                    <a:pt x="6911" y="21294"/>
                  </a:cubicBezTo>
                  <a:lnTo>
                    <a:pt x="6924" y="21294"/>
                  </a:lnTo>
                  <a:cubicBezTo>
                    <a:pt x="6668" y="21305"/>
                    <a:pt x="6445" y="21546"/>
                    <a:pt x="6455" y="21802"/>
                  </a:cubicBezTo>
                  <a:cubicBezTo>
                    <a:pt x="6523" y="21815"/>
                    <a:pt x="6591" y="21821"/>
                    <a:pt x="6659" y="21821"/>
                  </a:cubicBezTo>
                  <a:cubicBezTo>
                    <a:pt x="7094" y="21821"/>
                    <a:pt x="7527" y="21572"/>
                    <a:pt x="7730" y="21182"/>
                  </a:cubicBezTo>
                  <a:lnTo>
                    <a:pt x="7730" y="21182"/>
                  </a:lnTo>
                  <a:cubicBezTo>
                    <a:pt x="7527" y="21755"/>
                    <a:pt x="7075" y="22234"/>
                    <a:pt x="6516" y="22467"/>
                  </a:cubicBezTo>
                  <a:cubicBezTo>
                    <a:pt x="7735" y="22404"/>
                    <a:pt x="8689" y="21134"/>
                    <a:pt x="8581" y="19917"/>
                  </a:cubicBezTo>
                  <a:cubicBezTo>
                    <a:pt x="8531" y="19340"/>
                    <a:pt x="8289" y="18776"/>
                    <a:pt x="8354" y="18200"/>
                  </a:cubicBezTo>
                  <a:cubicBezTo>
                    <a:pt x="8409" y="17725"/>
                    <a:pt x="8829" y="17250"/>
                    <a:pt x="9264" y="17250"/>
                  </a:cubicBezTo>
                  <a:cubicBezTo>
                    <a:pt x="9356" y="17250"/>
                    <a:pt x="9448" y="17272"/>
                    <a:pt x="9538" y="17319"/>
                  </a:cubicBezTo>
                  <a:cubicBezTo>
                    <a:pt x="9401" y="17112"/>
                    <a:pt x="9264" y="16904"/>
                    <a:pt x="9127" y="16698"/>
                  </a:cubicBezTo>
                  <a:cubicBezTo>
                    <a:pt x="9313" y="16507"/>
                    <a:pt x="9500" y="16317"/>
                    <a:pt x="9689" y="16126"/>
                  </a:cubicBezTo>
                  <a:cubicBezTo>
                    <a:pt x="9566" y="15925"/>
                    <a:pt x="9340" y="15790"/>
                    <a:pt x="9105" y="15778"/>
                  </a:cubicBezTo>
                  <a:cubicBezTo>
                    <a:pt x="9356" y="15529"/>
                    <a:pt x="9687" y="15364"/>
                    <a:pt x="10037" y="15313"/>
                  </a:cubicBezTo>
                  <a:cubicBezTo>
                    <a:pt x="9457" y="14994"/>
                    <a:pt x="8795" y="14826"/>
                    <a:pt x="8133" y="14826"/>
                  </a:cubicBezTo>
                  <a:cubicBezTo>
                    <a:pt x="8025" y="14826"/>
                    <a:pt x="7919" y="14830"/>
                    <a:pt x="7811" y="14839"/>
                  </a:cubicBezTo>
                  <a:cubicBezTo>
                    <a:pt x="8399" y="14283"/>
                    <a:pt x="9125" y="13966"/>
                    <a:pt x="9901" y="13777"/>
                  </a:cubicBezTo>
                  <a:cubicBezTo>
                    <a:pt x="9093" y="13114"/>
                    <a:pt x="9518" y="11680"/>
                    <a:pt x="10439" y="11320"/>
                  </a:cubicBezTo>
                  <a:cubicBezTo>
                    <a:pt x="9814" y="11113"/>
                    <a:pt x="9602" y="10355"/>
                    <a:pt x="9482" y="9707"/>
                  </a:cubicBezTo>
                  <a:cubicBezTo>
                    <a:pt x="8910" y="6593"/>
                    <a:pt x="9426" y="3629"/>
                    <a:pt x="9787" y="520"/>
                  </a:cubicBezTo>
                  <a:lnTo>
                    <a:pt x="9787" y="520"/>
                  </a:lnTo>
                  <a:cubicBezTo>
                    <a:pt x="8774" y="3018"/>
                    <a:pt x="8366" y="5758"/>
                    <a:pt x="8607" y="8443"/>
                  </a:cubicBezTo>
                  <a:cubicBezTo>
                    <a:pt x="8440" y="8110"/>
                    <a:pt x="8274" y="7776"/>
                    <a:pt x="8109" y="7443"/>
                  </a:cubicBezTo>
                  <a:lnTo>
                    <a:pt x="8109" y="7443"/>
                  </a:lnTo>
                  <a:cubicBezTo>
                    <a:pt x="8156" y="8333"/>
                    <a:pt x="8203" y="9224"/>
                    <a:pt x="8252" y="10114"/>
                  </a:cubicBezTo>
                  <a:cubicBezTo>
                    <a:pt x="7968" y="9237"/>
                    <a:pt x="7683" y="8360"/>
                    <a:pt x="7399" y="7481"/>
                  </a:cubicBezTo>
                  <a:cubicBezTo>
                    <a:pt x="7368" y="8049"/>
                    <a:pt x="7338" y="8615"/>
                    <a:pt x="7308" y="9181"/>
                  </a:cubicBezTo>
                  <a:cubicBezTo>
                    <a:pt x="6393" y="7469"/>
                    <a:pt x="6553" y="5270"/>
                    <a:pt x="5485" y="3648"/>
                  </a:cubicBezTo>
                  <a:cubicBezTo>
                    <a:pt x="4622" y="2340"/>
                    <a:pt x="2822" y="1700"/>
                    <a:pt x="2393" y="32"/>
                  </a:cubicBezTo>
                  <a:cubicBezTo>
                    <a:pt x="2387" y="23"/>
                    <a:pt x="2382" y="12"/>
                    <a:pt x="2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1161175" y="1344475"/>
              <a:ext cx="1500" cy="7325"/>
            </a:xfrm>
            <a:custGeom>
              <a:rect b="b" l="l" r="r" t="t"/>
              <a:pathLst>
                <a:path extrusionOk="0" h="293" w="60">
                  <a:moveTo>
                    <a:pt x="1" y="1"/>
                  </a:moveTo>
                  <a:cubicBezTo>
                    <a:pt x="13" y="89"/>
                    <a:pt x="28" y="176"/>
                    <a:pt x="44" y="262"/>
                  </a:cubicBezTo>
                  <a:cubicBezTo>
                    <a:pt x="49" y="273"/>
                    <a:pt x="54" y="284"/>
                    <a:pt x="60" y="293"/>
                  </a:cubicBezTo>
                  <a:cubicBezTo>
                    <a:pt x="35" y="199"/>
                    <a:pt x="16" y="102"/>
                    <a:pt x="1" y="1"/>
                  </a:cubicBezTo>
                  <a:close/>
                </a:path>
              </a:pathLst>
            </a:custGeom>
            <a:solidFill>
              <a:srgbClr val="C934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1327675" y="1346850"/>
              <a:ext cx="89600" cy="311275"/>
            </a:xfrm>
            <a:custGeom>
              <a:rect b="b" l="l" r="r" t="t"/>
              <a:pathLst>
                <a:path extrusionOk="0" h="12451" w="3584">
                  <a:moveTo>
                    <a:pt x="1282" y="0"/>
                  </a:moveTo>
                  <a:lnTo>
                    <a:pt x="1175" y="64"/>
                  </a:lnTo>
                  <a:cubicBezTo>
                    <a:pt x="1168" y="86"/>
                    <a:pt x="1162" y="108"/>
                    <a:pt x="1155" y="129"/>
                  </a:cubicBezTo>
                  <a:lnTo>
                    <a:pt x="1155" y="129"/>
                  </a:lnTo>
                  <a:cubicBezTo>
                    <a:pt x="1195" y="84"/>
                    <a:pt x="1237" y="41"/>
                    <a:pt x="1282" y="0"/>
                  </a:cubicBezTo>
                  <a:close/>
                  <a:moveTo>
                    <a:pt x="1155" y="129"/>
                  </a:moveTo>
                  <a:cubicBezTo>
                    <a:pt x="698" y="648"/>
                    <a:pt x="607" y="1416"/>
                    <a:pt x="548" y="2118"/>
                  </a:cubicBezTo>
                  <a:cubicBezTo>
                    <a:pt x="268" y="5387"/>
                    <a:pt x="0" y="8760"/>
                    <a:pt x="1016" y="11879"/>
                  </a:cubicBezTo>
                  <a:cubicBezTo>
                    <a:pt x="1210" y="11723"/>
                    <a:pt x="1452" y="11651"/>
                    <a:pt x="1698" y="11651"/>
                  </a:cubicBezTo>
                  <a:cubicBezTo>
                    <a:pt x="2206" y="11651"/>
                    <a:pt x="2730" y="11958"/>
                    <a:pt x="2883" y="12450"/>
                  </a:cubicBezTo>
                  <a:cubicBezTo>
                    <a:pt x="3373" y="11397"/>
                    <a:pt x="3583" y="10212"/>
                    <a:pt x="3485" y="9053"/>
                  </a:cubicBezTo>
                  <a:lnTo>
                    <a:pt x="3485" y="9053"/>
                  </a:lnTo>
                  <a:cubicBezTo>
                    <a:pt x="3433" y="9402"/>
                    <a:pt x="3377" y="9764"/>
                    <a:pt x="3178" y="10056"/>
                  </a:cubicBezTo>
                  <a:cubicBezTo>
                    <a:pt x="3023" y="10283"/>
                    <a:pt x="2753" y="10452"/>
                    <a:pt x="2487" y="10452"/>
                  </a:cubicBezTo>
                  <a:cubicBezTo>
                    <a:pt x="2412" y="10452"/>
                    <a:pt x="2337" y="10439"/>
                    <a:pt x="2266" y="10409"/>
                  </a:cubicBezTo>
                  <a:cubicBezTo>
                    <a:pt x="1998" y="10301"/>
                    <a:pt x="1852" y="10015"/>
                    <a:pt x="1737" y="9749"/>
                  </a:cubicBezTo>
                  <a:cubicBezTo>
                    <a:pt x="436" y="6740"/>
                    <a:pt x="226" y="3272"/>
                    <a:pt x="1155" y="129"/>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822950" y="1142500"/>
              <a:ext cx="334800" cy="322700"/>
            </a:xfrm>
            <a:custGeom>
              <a:rect b="b" l="l" r="r" t="t"/>
              <a:pathLst>
                <a:path extrusionOk="0" h="12908" w="13392">
                  <a:moveTo>
                    <a:pt x="3858" y="2255"/>
                  </a:moveTo>
                  <a:cubicBezTo>
                    <a:pt x="3873" y="2315"/>
                    <a:pt x="3897" y="2373"/>
                    <a:pt x="3931" y="2428"/>
                  </a:cubicBezTo>
                  <a:cubicBezTo>
                    <a:pt x="3916" y="2364"/>
                    <a:pt x="3891" y="2306"/>
                    <a:pt x="3858" y="2255"/>
                  </a:cubicBezTo>
                  <a:close/>
                  <a:moveTo>
                    <a:pt x="4509" y="1"/>
                  </a:moveTo>
                  <a:cubicBezTo>
                    <a:pt x="3116" y="1"/>
                    <a:pt x="1752" y="403"/>
                    <a:pt x="670" y="1284"/>
                  </a:cubicBezTo>
                  <a:cubicBezTo>
                    <a:pt x="424" y="1483"/>
                    <a:pt x="188" y="1716"/>
                    <a:pt x="82" y="2013"/>
                  </a:cubicBezTo>
                  <a:cubicBezTo>
                    <a:pt x="0" y="2245"/>
                    <a:pt x="3" y="2497"/>
                    <a:pt x="10" y="2743"/>
                  </a:cubicBezTo>
                  <a:cubicBezTo>
                    <a:pt x="69" y="4754"/>
                    <a:pt x="361" y="6788"/>
                    <a:pt x="1183" y="8623"/>
                  </a:cubicBezTo>
                  <a:cubicBezTo>
                    <a:pt x="2005" y="10459"/>
                    <a:pt x="3402" y="12090"/>
                    <a:pt x="5240" y="12907"/>
                  </a:cubicBezTo>
                  <a:cubicBezTo>
                    <a:pt x="3551" y="11016"/>
                    <a:pt x="2182" y="8838"/>
                    <a:pt x="1210" y="6496"/>
                  </a:cubicBezTo>
                  <a:cubicBezTo>
                    <a:pt x="1122" y="6281"/>
                    <a:pt x="1167" y="5920"/>
                    <a:pt x="1351" y="5920"/>
                  </a:cubicBezTo>
                  <a:cubicBezTo>
                    <a:pt x="1372" y="5920"/>
                    <a:pt x="1394" y="5924"/>
                    <a:pt x="1418" y="5934"/>
                  </a:cubicBezTo>
                  <a:cubicBezTo>
                    <a:pt x="1352" y="4905"/>
                    <a:pt x="1562" y="3861"/>
                    <a:pt x="2020" y="2937"/>
                  </a:cubicBezTo>
                  <a:cubicBezTo>
                    <a:pt x="2213" y="2548"/>
                    <a:pt x="2473" y="2159"/>
                    <a:pt x="2874" y="1995"/>
                  </a:cubicBezTo>
                  <a:cubicBezTo>
                    <a:pt x="2974" y="1954"/>
                    <a:pt x="3084" y="1934"/>
                    <a:pt x="3195" y="1934"/>
                  </a:cubicBezTo>
                  <a:cubicBezTo>
                    <a:pt x="3459" y="1934"/>
                    <a:pt x="3724" y="2047"/>
                    <a:pt x="3858" y="2255"/>
                  </a:cubicBezTo>
                  <a:lnTo>
                    <a:pt x="3858" y="2255"/>
                  </a:lnTo>
                  <a:cubicBezTo>
                    <a:pt x="3784" y="1958"/>
                    <a:pt x="3929" y="1610"/>
                    <a:pt x="4177" y="1412"/>
                  </a:cubicBezTo>
                  <a:cubicBezTo>
                    <a:pt x="4474" y="1175"/>
                    <a:pt x="4875" y="1111"/>
                    <a:pt x="5255" y="1104"/>
                  </a:cubicBezTo>
                  <a:cubicBezTo>
                    <a:pt x="5284" y="1103"/>
                    <a:pt x="5313" y="1103"/>
                    <a:pt x="5342" y="1103"/>
                  </a:cubicBezTo>
                  <a:cubicBezTo>
                    <a:pt x="6782" y="1103"/>
                    <a:pt x="8161" y="1786"/>
                    <a:pt x="9259" y="2722"/>
                  </a:cubicBezTo>
                  <a:cubicBezTo>
                    <a:pt x="10378" y="3677"/>
                    <a:pt x="11248" y="4885"/>
                    <a:pt x="12106" y="6081"/>
                  </a:cubicBezTo>
                  <a:lnTo>
                    <a:pt x="11394" y="5704"/>
                  </a:lnTo>
                  <a:lnTo>
                    <a:pt x="11394" y="5704"/>
                  </a:lnTo>
                  <a:cubicBezTo>
                    <a:pt x="12162" y="6479"/>
                    <a:pt x="12836" y="7349"/>
                    <a:pt x="13391" y="8288"/>
                  </a:cubicBezTo>
                  <a:cubicBezTo>
                    <a:pt x="12599" y="5528"/>
                    <a:pt x="11117" y="2845"/>
                    <a:pt x="8720" y="1265"/>
                  </a:cubicBezTo>
                  <a:cubicBezTo>
                    <a:pt x="7487" y="452"/>
                    <a:pt x="5982" y="1"/>
                    <a:pt x="4509"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1140875" y="1334675"/>
              <a:ext cx="126550" cy="194275"/>
            </a:xfrm>
            <a:custGeom>
              <a:rect b="b" l="l" r="r" t="t"/>
              <a:pathLst>
                <a:path extrusionOk="0" h="7771" w="5062">
                  <a:moveTo>
                    <a:pt x="1" y="1"/>
                  </a:moveTo>
                  <a:cubicBezTo>
                    <a:pt x="130" y="658"/>
                    <a:pt x="441" y="1276"/>
                    <a:pt x="880" y="1780"/>
                  </a:cubicBezTo>
                  <a:lnTo>
                    <a:pt x="880" y="1780"/>
                  </a:lnTo>
                  <a:cubicBezTo>
                    <a:pt x="674" y="1403"/>
                    <a:pt x="521" y="1003"/>
                    <a:pt x="452" y="576"/>
                  </a:cubicBezTo>
                  <a:lnTo>
                    <a:pt x="1" y="1"/>
                  </a:lnTo>
                  <a:close/>
                  <a:moveTo>
                    <a:pt x="880" y="1780"/>
                  </a:moveTo>
                  <a:cubicBezTo>
                    <a:pt x="1209" y="2384"/>
                    <a:pt x="1671" y="2931"/>
                    <a:pt x="2133" y="3445"/>
                  </a:cubicBezTo>
                  <a:cubicBezTo>
                    <a:pt x="2417" y="3760"/>
                    <a:pt x="2706" y="4077"/>
                    <a:pt x="2914" y="4447"/>
                  </a:cubicBezTo>
                  <a:cubicBezTo>
                    <a:pt x="3426" y="5360"/>
                    <a:pt x="3368" y="6472"/>
                    <a:pt x="3297" y="7517"/>
                  </a:cubicBezTo>
                  <a:cubicBezTo>
                    <a:pt x="3491" y="7683"/>
                    <a:pt x="3747" y="7771"/>
                    <a:pt x="4001" y="7771"/>
                  </a:cubicBezTo>
                  <a:cubicBezTo>
                    <a:pt x="4133" y="7771"/>
                    <a:pt x="4264" y="7747"/>
                    <a:pt x="4386" y="7699"/>
                  </a:cubicBezTo>
                  <a:cubicBezTo>
                    <a:pt x="4746" y="7558"/>
                    <a:pt x="5015" y="7207"/>
                    <a:pt x="5061" y="6825"/>
                  </a:cubicBezTo>
                  <a:lnTo>
                    <a:pt x="5061" y="6825"/>
                  </a:lnTo>
                  <a:cubicBezTo>
                    <a:pt x="4956" y="6890"/>
                    <a:pt x="4853" y="6955"/>
                    <a:pt x="4749" y="7020"/>
                  </a:cubicBezTo>
                  <a:cubicBezTo>
                    <a:pt x="4462" y="6867"/>
                    <a:pt x="4543" y="6445"/>
                    <a:pt x="4607" y="6127"/>
                  </a:cubicBezTo>
                  <a:cubicBezTo>
                    <a:pt x="4810" y="5110"/>
                    <a:pt x="4358" y="3992"/>
                    <a:pt x="3504" y="3403"/>
                  </a:cubicBezTo>
                  <a:cubicBezTo>
                    <a:pt x="3016" y="3066"/>
                    <a:pt x="2431" y="2901"/>
                    <a:pt x="1911" y="2617"/>
                  </a:cubicBezTo>
                  <a:cubicBezTo>
                    <a:pt x="1521" y="2402"/>
                    <a:pt x="1172" y="2116"/>
                    <a:pt x="880" y="178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1185600" y="1800975"/>
              <a:ext cx="182100" cy="140350"/>
            </a:xfrm>
            <a:custGeom>
              <a:rect b="b" l="l" r="r" t="t"/>
              <a:pathLst>
                <a:path extrusionOk="0" h="5614" w="7284">
                  <a:moveTo>
                    <a:pt x="7284" y="0"/>
                  </a:moveTo>
                  <a:lnTo>
                    <a:pt x="7284" y="0"/>
                  </a:lnTo>
                  <a:cubicBezTo>
                    <a:pt x="7065" y="505"/>
                    <a:pt x="6846" y="1009"/>
                    <a:pt x="6627" y="1514"/>
                  </a:cubicBezTo>
                  <a:cubicBezTo>
                    <a:pt x="6334" y="2191"/>
                    <a:pt x="6012" y="2903"/>
                    <a:pt x="5409" y="3331"/>
                  </a:cubicBezTo>
                  <a:cubicBezTo>
                    <a:pt x="5027" y="3602"/>
                    <a:pt x="4573" y="3721"/>
                    <a:pt x="4107" y="3721"/>
                  </a:cubicBezTo>
                  <a:cubicBezTo>
                    <a:pt x="3518" y="3721"/>
                    <a:pt x="2911" y="3530"/>
                    <a:pt x="2408" y="3215"/>
                  </a:cubicBezTo>
                  <a:cubicBezTo>
                    <a:pt x="1508" y="2652"/>
                    <a:pt x="868" y="1766"/>
                    <a:pt x="250" y="902"/>
                  </a:cubicBezTo>
                  <a:lnTo>
                    <a:pt x="1" y="813"/>
                  </a:lnTo>
                  <a:lnTo>
                    <a:pt x="1" y="813"/>
                  </a:lnTo>
                  <a:cubicBezTo>
                    <a:pt x="349" y="1058"/>
                    <a:pt x="515" y="1482"/>
                    <a:pt x="663" y="1881"/>
                  </a:cubicBezTo>
                  <a:cubicBezTo>
                    <a:pt x="1066" y="2966"/>
                    <a:pt x="1500" y="4093"/>
                    <a:pt x="2361" y="4867"/>
                  </a:cubicBezTo>
                  <a:cubicBezTo>
                    <a:pt x="2871" y="5327"/>
                    <a:pt x="3580" y="5613"/>
                    <a:pt x="4257" y="5613"/>
                  </a:cubicBezTo>
                  <a:cubicBezTo>
                    <a:pt x="4718" y="5613"/>
                    <a:pt x="5165" y="5480"/>
                    <a:pt x="5523" y="5177"/>
                  </a:cubicBezTo>
                  <a:cubicBezTo>
                    <a:pt x="6020" y="4757"/>
                    <a:pt x="6253" y="4109"/>
                    <a:pt x="6463" y="3493"/>
                  </a:cubicBezTo>
                  <a:cubicBezTo>
                    <a:pt x="6851" y="2358"/>
                    <a:pt x="7238" y="1200"/>
                    <a:pt x="728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414100" y="1185150"/>
              <a:ext cx="480225" cy="627975"/>
            </a:xfrm>
            <a:custGeom>
              <a:rect b="b" l="l" r="r" t="t"/>
              <a:pathLst>
                <a:path extrusionOk="0" h="25119" w="19209">
                  <a:moveTo>
                    <a:pt x="15677" y="0"/>
                  </a:moveTo>
                  <a:cubicBezTo>
                    <a:pt x="15344" y="0"/>
                    <a:pt x="15005" y="236"/>
                    <a:pt x="14731" y="462"/>
                  </a:cubicBezTo>
                  <a:cubicBezTo>
                    <a:pt x="13907" y="1139"/>
                    <a:pt x="13085" y="1815"/>
                    <a:pt x="12262" y="2493"/>
                  </a:cubicBezTo>
                  <a:cubicBezTo>
                    <a:pt x="9541" y="4730"/>
                    <a:pt x="6817" y="6968"/>
                    <a:pt x="4283" y="9414"/>
                  </a:cubicBezTo>
                  <a:cubicBezTo>
                    <a:pt x="3245" y="10416"/>
                    <a:pt x="2226" y="11469"/>
                    <a:pt x="1528" y="12733"/>
                  </a:cubicBezTo>
                  <a:cubicBezTo>
                    <a:pt x="0" y="15503"/>
                    <a:pt x="297" y="19176"/>
                    <a:pt x="2251" y="21665"/>
                  </a:cubicBezTo>
                  <a:cubicBezTo>
                    <a:pt x="3036" y="22666"/>
                    <a:pt x="4049" y="23471"/>
                    <a:pt x="5132" y="24138"/>
                  </a:cubicBezTo>
                  <a:cubicBezTo>
                    <a:pt x="5987" y="24664"/>
                    <a:pt x="6938" y="25119"/>
                    <a:pt x="7937" y="25119"/>
                  </a:cubicBezTo>
                  <a:cubicBezTo>
                    <a:pt x="7972" y="25119"/>
                    <a:pt x="8007" y="25118"/>
                    <a:pt x="8041" y="25117"/>
                  </a:cubicBezTo>
                  <a:cubicBezTo>
                    <a:pt x="9533" y="25067"/>
                    <a:pt x="10771" y="24013"/>
                    <a:pt x="11934" y="23077"/>
                  </a:cubicBezTo>
                  <a:cubicBezTo>
                    <a:pt x="12950" y="22258"/>
                    <a:pt x="14154" y="21453"/>
                    <a:pt x="15421" y="21453"/>
                  </a:cubicBezTo>
                  <a:cubicBezTo>
                    <a:pt x="15603" y="21453"/>
                    <a:pt x="15787" y="21469"/>
                    <a:pt x="15971" y="21505"/>
                  </a:cubicBezTo>
                  <a:cubicBezTo>
                    <a:pt x="16129" y="21168"/>
                    <a:pt x="16084" y="20758"/>
                    <a:pt x="15892" y="20443"/>
                  </a:cubicBezTo>
                  <a:lnTo>
                    <a:pt x="15892" y="20443"/>
                  </a:lnTo>
                  <a:cubicBezTo>
                    <a:pt x="15858" y="18402"/>
                    <a:pt x="16418" y="16352"/>
                    <a:pt x="17490" y="14614"/>
                  </a:cubicBezTo>
                  <a:cubicBezTo>
                    <a:pt x="18126" y="13583"/>
                    <a:pt x="18963" y="12589"/>
                    <a:pt x="19066" y="11382"/>
                  </a:cubicBezTo>
                  <a:cubicBezTo>
                    <a:pt x="19208" y="9725"/>
                    <a:pt x="17947" y="8330"/>
                    <a:pt x="17188" y="6849"/>
                  </a:cubicBezTo>
                  <a:cubicBezTo>
                    <a:pt x="16130" y="4783"/>
                    <a:pt x="16026" y="2377"/>
                    <a:pt x="15944" y="57"/>
                  </a:cubicBezTo>
                  <a:cubicBezTo>
                    <a:pt x="15857" y="18"/>
                    <a:pt x="15767" y="0"/>
                    <a:pt x="15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425300" y="1186825"/>
              <a:ext cx="480775" cy="619025"/>
            </a:xfrm>
            <a:custGeom>
              <a:rect b="b" l="l" r="r" t="t"/>
              <a:pathLst>
                <a:path extrusionOk="0" h="24761" w="19231">
                  <a:moveTo>
                    <a:pt x="15252" y="0"/>
                  </a:moveTo>
                  <a:cubicBezTo>
                    <a:pt x="13229" y="1460"/>
                    <a:pt x="11259" y="2993"/>
                    <a:pt x="9349" y="4596"/>
                  </a:cubicBezTo>
                  <a:cubicBezTo>
                    <a:pt x="7958" y="5765"/>
                    <a:pt x="6598" y="6969"/>
                    <a:pt x="5239" y="8172"/>
                  </a:cubicBezTo>
                  <a:cubicBezTo>
                    <a:pt x="3707" y="9530"/>
                    <a:pt x="2141" y="10930"/>
                    <a:pt x="1205" y="12750"/>
                  </a:cubicBezTo>
                  <a:cubicBezTo>
                    <a:pt x="50" y="14993"/>
                    <a:pt x="0" y="17773"/>
                    <a:pt x="1071" y="20058"/>
                  </a:cubicBezTo>
                  <a:cubicBezTo>
                    <a:pt x="2142" y="22342"/>
                    <a:pt x="4312" y="24080"/>
                    <a:pt x="6775" y="24626"/>
                  </a:cubicBezTo>
                  <a:cubicBezTo>
                    <a:pt x="7126" y="24705"/>
                    <a:pt x="7487" y="24760"/>
                    <a:pt x="7847" y="24760"/>
                  </a:cubicBezTo>
                  <a:cubicBezTo>
                    <a:pt x="8036" y="24760"/>
                    <a:pt x="8225" y="24745"/>
                    <a:pt x="8412" y="24710"/>
                  </a:cubicBezTo>
                  <a:cubicBezTo>
                    <a:pt x="9081" y="24583"/>
                    <a:pt x="9677" y="24209"/>
                    <a:pt x="10221" y="23799"/>
                  </a:cubicBezTo>
                  <a:cubicBezTo>
                    <a:pt x="10960" y="23243"/>
                    <a:pt x="11637" y="22607"/>
                    <a:pt x="12239" y="21905"/>
                  </a:cubicBezTo>
                  <a:lnTo>
                    <a:pt x="12239" y="21905"/>
                  </a:lnTo>
                  <a:cubicBezTo>
                    <a:pt x="11752" y="21968"/>
                    <a:pt x="11266" y="22031"/>
                    <a:pt x="10779" y="22094"/>
                  </a:cubicBezTo>
                  <a:lnTo>
                    <a:pt x="10779" y="22094"/>
                  </a:lnTo>
                  <a:cubicBezTo>
                    <a:pt x="10848" y="22053"/>
                    <a:pt x="10915" y="22009"/>
                    <a:pt x="10979" y="21959"/>
                  </a:cubicBezTo>
                  <a:lnTo>
                    <a:pt x="10979" y="21959"/>
                  </a:lnTo>
                  <a:lnTo>
                    <a:pt x="10239" y="22164"/>
                  </a:lnTo>
                  <a:cubicBezTo>
                    <a:pt x="10419" y="22140"/>
                    <a:pt x="10599" y="22117"/>
                    <a:pt x="10779" y="22094"/>
                  </a:cubicBezTo>
                  <a:lnTo>
                    <a:pt x="10779" y="22094"/>
                  </a:lnTo>
                  <a:cubicBezTo>
                    <a:pt x="10444" y="22291"/>
                    <a:pt x="10065" y="22380"/>
                    <a:pt x="9677" y="22380"/>
                  </a:cubicBezTo>
                  <a:cubicBezTo>
                    <a:pt x="8823" y="22380"/>
                    <a:pt x="7926" y="21946"/>
                    <a:pt x="7365" y="21273"/>
                  </a:cubicBezTo>
                  <a:cubicBezTo>
                    <a:pt x="6499" y="20231"/>
                    <a:pt x="6264" y="18807"/>
                    <a:pt x="6204" y="17453"/>
                  </a:cubicBezTo>
                  <a:cubicBezTo>
                    <a:pt x="6138" y="15931"/>
                    <a:pt x="6258" y="14370"/>
                    <a:pt x="6848" y="12965"/>
                  </a:cubicBezTo>
                  <a:cubicBezTo>
                    <a:pt x="7724" y="10882"/>
                    <a:pt x="9526" y="9357"/>
                    <a:pt x="11266" y="7914"/>
                  </a:cubicBezTo>
                  <a:cubicBezTo>
                    <a:pt x="11528" y="7695"/>
                    <a:pt x="11801" y="7472"/>
                    <a:pt x="12128" y="7367"/>
                  </a:cubicBezTo>
                  <a:cubicBezTo>
                    <a:pt x="12295" y="7313"/>
                    <a:pt x="12469" y="7293"/>
                    <a:pt x="12645" y="7293"/>
                  </a:cubicBezTo>
                  <a:cubicBezTo>
                    <a:pt x="12888" y="7293"/>
                    <a:pt x="13136" y="7331"/>
                    <a:pt x="13377" y="7370"/>
                  </a:cubicBezTo>
                  <a:cubicBezTo>
                    <a:pt x="14626" y="7569"/>
                    <a:pt x="15997" y="7837"/>
                    <a:pt x="16776" y="8834"/>
                  </a:cubicBezTo>
                  <a:cubicBezTo>
                    <a:pt x="17529" y="9800"/>
                    <a:pt x="17482" y="11181"/>
                    <a:pt x="17100" y="12344"/>
                  </a:cubicBezTo>
                  <a:cubicBezTo>
                    <a:pt x="16715" y="13507"/>
                    <a:pt x="16043" y="14554"/>
                    <a:pt x="15617" y="15702"/>
                  </a:cubicBezTo>
                  <a:cubicBezTo>
                    <a:pt x="15175" y="16889"/>
                    <a:pt x="15005" y="18175"/>
                    <a:pt x="15121" y="19435"/>
                  </a:cubicBezTo>
                  <a:cubicBezTo>
                    <a:pt x="15704" y="17415"/>
                    <a:pt x="16596" y="15484"/>
                    <a:pt x="17758" y="13730"/>
                  </a:cubicBezTo>
                  <a:cubicBezTo>
                    <a:pt x="18178" y="13093"/>
                    <a:pt x="18644" y="12459"/>
                    <a:pt x="18823" y="11718"/>
                  </a:cubicBezTo>
                  <a:cubicBezTo>
                    <a:pt x="19230" y="10026"/>
                    <a:pt x="18071" y="8412"/>
                    <a:pt x="17217" y="6897"/>
                  </a:cubicBezTo>
                  <a:cubicBezTo>
                    <a:pt x="16034" y="4794"/>
                    <a:pt x="15354" y="2410"/>
                    <a:pt x="152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428400" y="1181825"/>
              <a:ext cx="441325" cy="580125"/>
            </a:xfrm>
            <a:custGeom>
              <a:rect b="b" l="l" r="r" t="t"/>
              <a:pathLst>
                <a:path extrusionOk="0" h="23205" w="17653">
                  <a:moveTo>
                    <a:pt x="15271" y="1"/>
                  </a:moveTo>
                  <a:lnTo>
                    <a:pt x="15271" y="1"/>
                  </a:lnTo>
                  <a:cubicBezTo>
                    <a:pt x="11020" y="2773"/>
                    <a:pt x="6851" y="5776"/>
                    <a:pt x="3527" y="9611"/>
                  </a:cubicBezTo>
                  <a:cubicBezTo>
                    <a:pt x="2376" y="10941"/>
                    <a:pt x="1317" y="12389"/>
                    <a:pt x="714" y="14042"/>
                  </a:cubicBezTo>
                  <a:cubicBezTo>
                    <a:pt x="111" y="15695"/>
                    <a:pt x="0" y="17583"/>
                    <a:pt x="714" y="19191"/>
                  </a:cubicBezTo>
                  <a:cubicBezTo>
                    <a:pt x="1374" y="20677"/>
                    <a:pt x="2644" y="21771"/>
                    <a:pt x="3951" y="22763"/>
                  </a:cubicBezTo>
                  <a:lnTo>
                    <a:pt x="3951" y="22763"/>
                  </a:lnTo>
                  <a:cubicBezTo>
                    <a:pt x="3550" y="22391"/>
                    <a:pt x="3236" y="21925"/>
                    <a:pt x="3047" y="21411"/>
                  </a:cubicBezTo>
                  <a:lnTo>
                    <a:pt x="3047" y="21411"/>
                  </a:lnTo>
                  <a:lnTo>
                    <a:pt x="3547" y="22157"/>
                  </a:lnTo>
                  <a:cubicBezTo>
                    <a:pt x="2533" y="20370"/>
                    <a:pt x="2444" y="18160"/>
                    <a:pt x="2979" y="16177"/>
                  </a:cubicBezTo>
                  <a:cubicBezTo>
                    <a:pt x="3513" y="14193"/>
                    <a:pt x="4622" y="12410"/>
                    <a:pt x="5892" y="10794"/>
                  </a:cubicBezTo>
                  <a:cubicBezTo>
                    <a:pt x="6480" y="10046"/>
                    <a:pt x="7115" y="9317"/>
                    <a:pt x="7892" y="8767"/>
                  </a:cubicBezTo>
                  <a:cubicBezTo>
                    <a:pt x="9014" y="7972"/>
                    <a:pt x="10330" y="7625"/>
                    <a:pt x="11684" y="7625"/>
                  </a:cubicBezTo>
                  <a:cubicBezTo>
                    <a:pt x="13776" y="7625"/>
                    <a:pt x="15959" y="8454"/>
                    <a:pt x="17653" y="9737"/>
                  </a:cubicBezTo>
                  <a:cubicBezTo>
                    <a:pt x="15691" y="6936"/>
                    <a:pt x="14823" y="3390"/>
                    <a:pt x="15271" y="1"/>
                  </a:cubicBezTo>
                  <a:close/>
                  <a:moveTo>
                    <a:pt x="3951" y="22763"/>
                  </a:moveTo>
                  <a:lnTo>
                    <a:pt x="3951" y="22763"/>
                  </a:lnTo>
                  <a:cubicBezTo>
                    <a:pt x="4132" y="22931"/>
                    <a:pt x="4329" y="23079"/>
                    <a:pt x="4541" y="23204"/>
                  </a:cubicBezTo>
                  <a:cubicBezTo>
                    <a:pt x="4345" y="23059"/>
                    <a:pt x="4148" y="22912"/>
                    <a:pt x="3951" y="2276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580700" y="1177550"/>
              <a:ext cx="249525" cy="192950"/>
            </a:xfrm>
            <a:custGeom>
              <a:rect b="b" l="l" r="r" t="t"/>
              <a:pathLst>
                <a:path extrusionOk="0" h="7718" w="9981">
                  <a:moveTo>
                    <a:pt x="8926" y="1"/>
                  </a:moveTo>
                  <a:cubicBezTo>
                    <a:pt x="8752" y="1"/>
                    <a:pt x="8592" y="127"/>
                    <a:pt x="8457" y="247"/>
                  </a:cubicBezTo>
                  <a:cubicBezTo>
                    <a:pt x="6160" y="2276"/>
                    <a:pt x="3862" y="4307"/>
                    <a:pt x="1564" y="6337"/>
                  </a:cubicBezTo>
                  <a:lnTo>
                    <a:pt x="1564" y="6337"/>
                  </a:lnTo>
                  <a:cubicBezTo>
                    <a:pt x="2142" y="5985"/>
                    <a:pt x="2782" y="5732"/>
                    <a:pt x="3445" y="5597"/>
                  </a:cubicBezTo>
                  <a:cubicBezTo>
                    <a:pt x="3983" y="5487"/>
                    <a:pt x="4532" y="5455"/>
                    <a:pt x="5081" y="5423"/>
                  </a:cubicBezTo>
                  <a:cubicBezTo>
                    <a:pt x="5653" y="5388"/>
                    <a:pt x="6233" y="5356"/>
                    <a:pt x="6811" y="5356"/>
                  </a:cubicBezTo>
                  <a:cubicBezTo>
                    <a:pt x="7907" y="5356"/>
                    <a:pt x="8991" y="5473"/>
                    <a:pt x="9981" y="5918"/>
                  </a:cubicBezTo>
                  <a:cubicBezTo>
                    <a:pt x="9452" y="4291"/>
                    <a:pt x="9236" y="2564"/>
                    <a:pt x="9347" y="855"/>
                  </a:cubicBezTo>
                  <a:cubicBezTo>
                    <a:pt x="9369" y="516"/>
                    <a:pt x="9319" y="62"/>
                    <a:pt x="8983" y="5"/>
                  </a:cubicBezTo>
                  <a:cubicBezTo>
                    <a:pt x="8964" y="2"/>
                    <a:pt x="8945" y="1"/>
                    <a:pt x="8926" y="1"/>
                  </a:cubicBezTo>
                  <a:close/>
                  <a:moveTo>
                    <a:pt x="1564" y="6337"/>
                  </a:moveTo>
                  <a:cubicBezTo>
                    <a:pt x="1230" y="6540"/>
                    <a:pt x="917" y="6776"/>
                    <a:pt x="631" y="7041"/>
                  </a:cubicBezTo>
                  <a:lnTo>
                    <a:pt x="1" y="7717"/>
                  </a:lnTo>
                  <a:cubicBezTo>
                    <a:pt x="522" y="7257"/>
                    <a:pt x="1043" y="6797"/>
                    <a:pt x="1564" y="6337"/>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730825" y="1180800"/>
              <a:ext cx="198425" cy="285125"/>
            </a:xfrm>
            <a:custGeom>
              <a:rect b="b" l="l" r="r" t="t"/>
              <a:pathLst>
                <a:path extrusionOk="0" h="11405" w="7937">
                  <a:moveTo>
                    <a:pt x="3188" y="0"/>
                  </a:moveTo>
                  <a:cubicBezTo>
                    <a:pt x="2980" y="0"/>
                    <a:pt x="2727" y="159"/>
                    <a:pt x="2561" y="323"/>
                  </a:cubicBezTo>
                  <a:cubicBezTo>
                    <a:pt x="1708" y="1168"/>
                    <a:pt x="854" y="2012"/>
                    <a:pt x="0" y="2857"/>
                  </a:cubicBezTo>
                  <a:lnTo>
                    <a:pt x="1003" y="2290"/>
                  </a:lnTo>
                  <a:cubicBezTo>
                    <a:pt x="1743" y="2563"/>
                    <a:pt x="2030" y="3436"/>
                    <a:pt x="2263" y="4190"/>
                  </a:cubicBezTo>
                  <a:cubicBezTo>
                    <a:pt x="3196" y="7217"/>
                    <a:pt x="4985" y="10256"/>
                    <a:pt x="7936" y="11405"/>
                  </a:cubicBezTo>
                  <a:cubicBezTo>
                    <a:pt x="6308" y="10179"/>
                    <a:pt x="5114" y="8426"/>
                    <a:pt x="4402" y="6516"/>
                  </a:cubicBezTo>
                  <a:cubicBezTo>
                    <a:pt x="3692" y="4605"/>
                    <a:pt x="3447" y="2542"/>
                    <a:pt x="3511" y="505"/>
                  </a:cubicBezTo>
                  <a:cubicBezTo>
                    <a:pt x="3515" y="376"/>
                    <a:pt x="3517" y="236"/>
                    <a:pt x="3444" y="130"/>
                  </a:cubicBezTo>
                  <a:cubicBezTo>
                    <a:pt x="3380" y="38"/>
                    <a:pt x="3289" y="0"/>
                    <a:pt x="3188"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427250" y="1386600"/>
              <a:ext cx="136100" cy="413300"/>
            </a:xfrm>
            <a:custGeom>
              <a:rect b="b" l="l" r="r" t="t"/>
              <a:pathLst>
                <a:path extrusionOk="0" h="16532" w="5444">
                  <a:moveTo>
                    <a:pt x="5117" y="1"/>
                  </a:moveTo>
                  <a:lnTo>
                    <a:pt x="5117" y="1"/>
                  </a:lnTo>
                  <a:cubicBezTo>
                    <a:pt x="3020" y="1690"/>
                    <a:pt x="954" y="3724"/>
                    <a:pt x="413" y="6362"/>
                  </a:cubicBezTo>
                  <a:cubicBezTo>
                    <a:pt x="0" y="8376"/>
                    <a:pt x="554" y="10494"/>
                    <a:pt x="1556" y="12289"/>
                  </a:cubicBezTo>
                  <a:cubicBezTo>
                    <a:pt x="2501" y="13978"/>
                    <a:pt x="3843" y="15443"/>
                    <a:pt x="5444" y="16532"/>
                  </a:cubicBezTo>
                  <a:lnTo>
                    <a:pt x="5102" y="15959"/>
                  </a:lnTo>
                  <a:cubicBezTo>
                    <a:pt x="3176" y="13855"/>
                    <a:pt x="2330" y="10899"/>
                    <a:pt x="2465" y="8049"/>
                  </a:cubicBezTo>
                  <a:cubicBezTo>
                    <a:pt x="2602" y="5198"/>
                    <a:pt x="3652" y="2449"/>
                    <a:pt x="5117"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580750" y="1446075"/>
              <a:ext cx="242500" cy="246900"/>
            </a:xfrm>
            <a:custGeom>
              <a:rect b="b" l="l" r="r" t="t"/>
              <a:pathLst>
                <a:path extrusionOk="0" h="9876" w="9700">
                  <a:moveTo>
                    <a:pt x="8972" y="1"/>
                  </a:moveTo>
                  <a:cubicBezTo>
                    <a:pt x="8728" y="1"/>
                    <a:pt x="8486" y="228"/>
                    <a:pt x="8337" y="450"/>
                  </a:cubicBezTo>
                  <a:cubicBezTo>
                    <a:pt x="7582" y="1587"/>
                    <a:pt x="7376" y="3074"/>
                    <a:pt x="6413" y="4041"/>
                  </a:cubicBezTo>
                  <a:cubicBezTo>
                    <a:pt x="5730" y="4726"/>
                    <a:pt x="4433" y="5787"/>
                    <a:pt x="3557" y="6155"/>
                  </a:cubicBezTo>
                  <a:cubicBezTo>
                    <a:pt x="2717" y="6508"/>
                    <a:pt x="1772" y="6521"/>
                    <a:pt x="907" y="6807"/>
                  </a:cubicBezTo>
                  <a:cubicBezTo>
                    <a:pt x="674" y="6883"/>
                    <a:pt x="445" y="6982"/>
                    <a:pt x="250" y="7133"/>
                  </a:cubicBezTo>
                  <a:cubicBezTo>
                    <a:pt x="159" y="7205"/>
                    <a:pt x="76" y="7275"/>
                    <a:pt x="0" y="7344"/>
                  </a:cubicBezTo>
                  <a:cubicBezTo>
                    <a:pt x="44" y="8045"/>
                    <a:pt x="141" y="8757"/>
                    <a:pt x="355" y="9417"/>
                  </a:cubicBezTo>
                  <a:cubicBezTo>
                    <a:pt x="582" y="9489"/>
                    <a:pt x="836" y="9529"/>
                    <a:pt x="1103" y="9529"/>
                  </a:cubicBezTo>
                  <a:cubicBezTo>
                    <a:pt x="1354" y="9529"/>
                    <a:pt x="1616" y="9493"/>
                    <a:pt x="1875" y="9417"/>
                  </a:cubicBezTo>
                  <a:cubicBezTo>
                    <a:pt x="2229" y="9314"/>
                    <a:pt x="2598" y="9263"/>
                    <a:pt x="2967" y="9263"/>
                  </a:cubicBezTo>
                  <a:cubicBezTo>
                    <a:pt x="3364" y="9263"/>
                    <a:pt x="3762" y="9323"/>
                    <a:pt x="4141" y="9443"/>
                  </a:cubicBezTo>
                  <a:cubicBezTo>
                    <a:pt x="4653" y="9604"/>
                    <a:pt x="5164" y="9876"/>
                    <a:pt x="5688" y="9876"/>
                  </a:cubicBezTo>
                  <a:cubicBezTo>
                    <a:pt x="5771" y="9876"/>
                    <a:pt x="5856" y="9870"/>
                    <a:pt x="5940" y="9854"/>
                  </a:cubicBezTo>
                  <a:cubicBezTo>
                    <a:pt x="6490" y="9753"/>
                    <a:pt x="6919" y="9302"/>
                    <a:pt x="7167" y="8802"/>
                  </a:cubicBezTo>
                  <a:cubicBezTo>
                    <a:pt x="7417" y="8301"/>
                    <a:pt x="7524" y="7745"/>
                    <a:pt x="7684" y="7210"/>
                  </a:cubicBezTo>
                  <a:cubicBezTo>
                    <a:pt x="8047" y="6005"/>
                    <a:pt x="8686" y="4901"/>
                    <a:pt x="9103" y="3714"/>
                  </a:cubicBezTo>
                  <a:cubicBezTo>
                    <a:pt x="9522" y="2527"/>
                    <a:pt x="9700" y="1169"/>
                    <a:pt x="9141" y="41"/>
                  </a:cubicBezTo>
                  <a:cubicBezTo>
                    <a:pt x="9086" y="12"/>
                    <a:pt x="9029" y="1"/>
                    <a:pt x="89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555025" y="1629675"/>
              <a:ext cx="34600" cy="51850"/>
            </a:xfrm>
            <a:custGeom>
              <a:rect b="b" l="l" r="r" t="t"/>
              <a:pathLst>
                <a:path extrusionOk="0" h="2074" w="1384">
                  <a:moveTo>
                    <a:pt x="1029" y="0"/>
                  </a:moveTo>
                  <a:cubicBezTo>
                    <a:pt x="1" y="957"/>
                    <a:pt x="470" y="1783"/>
                    <a:pt x="1384" y="2073"/>
                  </a:cubicBezTo>
                  <a:cubicBezTo>
                    <a:pt x="1170" y="1413"/>
                    <a:pt x="1073" y="701"/>
                    <a:pt x="102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665775" y="1560525"/>
              <a:ext cx="544075" cy="474125"/>
            </a:xfrm>
            <a:custGeom>
              <a:rect b="b" l="l" r="r" t="t"/>
              <a:pathLst>
                <a:path extrusionOk="0" h="18965" w="21763">
                  <a:moveTo>
                    <a:pt x="7687" y="1"/>
                  </a:moveTo>
                  <a:lnTo>
                    <a:pt x="7687" y="1"/>
                  </a:lnTo>
                  <a:cubicBezTo>
                    <a:pt x="7628" y="764"/>
                    <a:pt x="6346" y="2212"/>
                    <a:pt x="6077" y="3092"/>
                  </a:cubicBezTo>
                  <a:cubicBezTo>
                    <a:pt x="5701" y="4317"/>
                    <a:pt x="5853" y="5461"/>
                    <a:pt x="5933" y="6729"/>
                  </a:cubicBezTo>
                  <a:cubicBezTo>
                    <a:pt x="5895" y="6729"/>
                    <a:pt x="5857" y="6729"/>
                    <a:pt x="5818" y="6729"/>
                  </a:cubicBezTo>
                  <a:cubicBezTo>
                    <a:pt x="4773" y="6729"/>
                    <a:pt x="3692" y="6754"/>
                    <a:pt x="2753" y="7211"/>
                  </a:cubicBezTo>
                  <a:cubicBezTo>
                    <a:pt x="1888" y="7633"/>
                    <a:pt x="287" y="8893"/>
                    <a:pt x="128" y="9906"/>
                  </a:cubicBezTo>
                  <a:cubicBezTo>
                    <a:pt x="0" y="10727"/>
                    <a:pt x="730" y="11467"/>
                    <a:pt x="1523" y="11717"/>
                  </a:cubicBezTo>
                  <a:cubicBezTo>
                    <a:pt x="2315" y="11965"/>
                    <a:pt x="3168" y="11873"/>
                    <a:pt x="3996" y="11914"/>
                  </a:cubicBezTo>
                  <a:cubicBezTo>
                    <a:pt x="5347" y="11979"/>
                    <a:pt x="6652" y="12402"/>
                    <a:pt x="7939" y="12821"/>
                  </a:cubicBezTo>
                  <a:cubicBezTo>
                    <a:pt x="10358" y="13609"/>
                    <a:pt x="12812" y="14414"/>
                    <a:pt x="14920" y="15839"/>
                  </a:cubicBezTo>
                  <a:cubicBezTo>
                    <a:pt x="16728" y="17060"/>
                    <a:pt x="18400" y="18779"/>
                    <a:pt x="20575" y="18955"/>
                  </a:cubicBezTo>
                  <a:cubicBezTo>
                    <a:pt x="20642" y="18961"/>
                    <a:pt x="20709" y="18965"/>
                    <a:pt x="20777" y="18965"/>
                  </a:cubicBezTo>
                  <a:cubicBezTo>
                    <a:pt x="20939" y="18965"/>
                    <a:pt x="21099" y="18943"/>
                    <a:pt x="21242" y="18870"/>
                  </a:cubicBezTo>
                  <a:cubicBezTo>
                    <a:pt x="21649" y="18662"/>
                    <a:pt x="21763" y="18100"/>
                    <a:pt x="21613" y="17667"/>
                  </a:cubicBezTo>
                  <a:cubicBezTo>
                    <a:pt x="21462" y="17234"/>
                    <a:pt x="21118" y="16904"/>
                    <a:pt x="20785" y="16589"/>
                  </a:cubicBezTo>
                  <a:cubicBezTo>
                    <a:pt x="19572" y="15444"/>
                    <a:pt x="18361" y="14301"/>
                    <a:pt x="17149" y="13157"/>
                  </a:cubicBezTo>
                  <a:cubicBezTo>
                    <a:pt x="17011" y="13389"/>
                    <a:pt x="16779" y="13476"/>
                    <a:pt x="16517" y="13476"/>
                  </a:cubicBezTo>
                  <a:cubicBezTo>
                    <a:pt x="16180" y="13476"/>
                    <a:pt x="15792" y="13333"/>
                    <a:pt x="15489" y="13166"/>
                  </a:cubicBezTo>
                  <a:cubicBezTo>
                    <a:pt x="12926" y="11766"/>
                    <a:pt x="10255" y="10319"/>
                    <a:pt x="8872" y="7622"/>
                  </a:cubicBezTo>
                  <a:cubicBezTo>
                    <a:pt x="7673" y="5283"/>
                    <a:pt x="7495" y="2528"/>
                    <a:pt x="7687"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665225" y="1724825"/>
              <a:ext cx="203425" cy="156450"/>
            </a:xfrm>
            <a:custGeom>
              <a:rect b="b" l="l" r="r" t="t"/>
              <a:pathLst>
                <a:path extrusionOk="0" h="6258" w="8137">
                  <a:moveTo>
                    <a:pt x="4296" y="0"/>
                  </a:moveTo>
                  <a:cubicBezTo>
                    <a:pt x="3901" y="0"/>
                    <a:pt x="3502" y="81"/>
                    <a:pt x="3132" y="221"/>
                  </a:cubicBezTo>
                  <a:cubicBezTo>
                    <a:pt x="2452" y="480"/>
                    <a:pt x="1858" y="926"/>
                    <a:pt x="1318" y="1414"/>
                  </a:cubicBezTo>
                  <a:cubicBezTo>
                    <a:pt x="883" y="1809"/>
                    <a:pt x="466" y="2248"/>
                    <a:pt x="239" y="2791"/>
                  </a:cubicBezTo>
                  <a:cubicBezTo>
                    <a:pt x="11" y="3333"/>
                    <a:pt x="0" y="3998"/>
                    <a:pt x="341" y="4476"/>
                  </a:cubicBezTo>
                  <a:cubicBezTo>
                    <a:pt x="756" y="5063"/>
                    <a:pt x="1543" y="5219"/>
                    <a:pt x="2253" y="5331"/>
                  </a:cubicBezTo>
                  <a:cubicBezTo>
                    <a:pt x="4049" y="5614"/>
                    <a:pt x="5844" y="5897"/>
                    <a:pt x="7641" y="6180"/>
                  </a:cubicBezTo>
                  <a:lnTo>
                    <a:pt x="7641" y="6180"/>
                  </a:lnTo>
                  <a:cubicBezTo>
                    <a:pt x="7295" y="6084"/>
                    <a:pt x="6971" y="5905"/>
                    <a:pt x="6705" y="5663"/>
                  </a:cubicBezTo>
                  <a:lnTo>
                    <a:pt x="6705" y="5663"/>
                  </a:lnTo>
                  <a:cubicBezTo>
                    <a:pt x="6823" y="5692"/>
                    <a:pt x="6942" y="5715"/>
                    <a:pt x="7063" y="5731"/>
                  </a:cubicBezTo>
                  <a:lnTo>
                    <a:pt x="6323" y="5211"/>
                  </a:lnTo>
                  <a:lnTo>
                    <a:pt x="6323" y="5211"/>
                  </a:lnTo>
                  <a:cubicBezTo>
                    <a:pt x="6429" y="5379"/>
                    <a:pt x="6558" y="5531"/>
                    <a:pt x="6705" y="5663"/>
                  </a:cubicBezTo>
                  <a:lnTo>
                    <a:pt x="6705" y="5663"/>
                  </a:lnTo>
                  <a:cubicBezTo>
                    <a:pt x="5153" y="5283"/>
                    <a:pt x="3900" y="3835"/>
                    <a:pt x="3796" y="2232"/>
                  </a:cubicBezTo>
                  <a:cubicBezTo>
                    <a:pt x="3769" y="1826"/>
                    <a:pt x="3812" y="1402"/>
                    <a:pt x="4008" y="1045"/>
                  </a:cubicBezTo>
                  <a:cubicBezTo>
                    <a:pt x="4204" y="688"/>
                    <a:pt x="4574" y="408"/>
                    <a:pt x="4981" y="401"/>
                  </a:cubicBezTo>
                  <a:cubicBezTo>
                    <a:pt x="5134" y="398"/>
                    <a:pt x="5366" y="298"/>
                    <a:pt x="5264" y="184"/>
                  </a:cubicBezTo>
                  <a:cubicBezTo>
                    <a:pt x="4957" y="57"/>
                    <a:pt x="4628" y="0"/>
                    <a:pt x="4296" y="0"/>
                  </a:cubicBezTo>
                  <a:close/>
                  <a:moveTo>
                    <a:pt x="7641" y="6180"/>
                  </a:moveTo>
                  <a:cubicBezTo>
                    <a:pt x="7802" y="6224"/>
                    <a:pt x="7969" y="6251"/>
                    <a:pt x="8136" y="6258"/>
                  </a:cubicBezTo>
                  <a:cubicBezTo>
                    <a:pt x="7971" y="6232"/>
                    <a:pt x="7806" y="6206"/>
                    <a:pt x="7641" y="618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665275" y="1723925"/>
              <a:ext cx="151550" cy="134475"/>
            </a:xfrm>
            <a:custGeom>
              <a:rect b="b" l="l" r="r" t="t"/>
              <a:pathLst>
                <a:path extrusionOk="0" h="5379" w="6062">
                  <a:moveTo>
                    <a:pt x="4424" y="0"/>
                  </a:moveTo>
                  <a:cubicBezTo>
                    <a:pt x="4221" y="0"/>
                    <a:pt x="4018" y="28"/>
                    <a:pt x="3827" y="83"/>
                  </a:cubicBezTo>
                  <a:cubicBezTo>
                    <a:pt x="2984" y="328"/>
                    <a:pt x="2322" y="963"/>
                    <a:pt x="1696" y="1578"/>
                  </a:cubicBezTo>
                  <a:cubicBezTo>
                    <a:pt x="1413" y="1853"/>
                    <a:pt x="1132" y="2130"/>
                    <a:pt x="850" y="2405"/>
                  </a:cubicBezTo>
                  <a:cubicBezTo>
                    <a:pt x="673" y="2578"/>
                    <a:pt x="494" y="2754"/>
                    <a:pt x="379" y="2975"/>
                  </a:cubicBezTo>
                  <a:cubicBezTo>
                    <a:pt x="1" y="3699"/>
                    <a:pt x="496" y="4632"/>
                    <a:pt x="1217" y="5018"/>
                  </a:cubicBezTo>
                  <a:cubicBezTo>
                    <a:pt x="1781" y="5320"/>
                    <a:pt x="2431" y="5379"/>
                    <a:pt x="3079" y="5379"/>
                  </a:cubicBezTo>
                  <a:cubicBezTo>
                    <a:pt x="3257" y="5379"/>
                    <a:pt x="3436" y="5374"/>
                    <a:pt x="3613" y="5369"/>
                  </a:cubicBezTo>
                  <a:lnTo>
                    <a:pt x="3070" y="5182"/>
                  </a:lnTo>
                  <a:cubicBezTo>
                    <a:pt x="2365" y="5145"/>
                    <a:pt x="1741" y="4515"/>
                    <a:pt x="1713" y="3810"/>
                  </a:cubicBezTo>
                  <a:cubicBezTo>
                    <a:pt x="1690" y="3199"/>
                    <a:pt x="2052" y="2643"/>
                    <a:pt x="2447" y="2177"/>
                  </a:cubicBezTo>
                  <a:cubicBezTo>
                    <a:pt x="2895" y="1647"/>
                    <a:pt x="3417" y="1158"/>
                    <a:pt x="4056" y="887"/>
                  </a:cubicBezTo>
                  <a:cubicBezTo>
                    <a:pt x="4367" y="756"/>
                    <a:pt x="4708" y="682"/>
                    <a:pt x="5045" y="682"/>
                  </a:cubicBezTo>
                  <a:cubicBezTo>
                    <a:pt x="5403" y="682"/>
                    <a:pt x="5756" y="765"/>
                    <a:pt x="6061" y="950"/>
                  </a:cubicBezTo>
                  <a:cubicBezTo>
                    <a:pt x="5811" y="320"/>
                    <a:pt x="5116" y="0"/>
                    <a:pt x="442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1052250" y="1949700"/>
              <a:ext cx="153150" cy="94475"/>
            </a:xfrm>
            <a:custGeom>
              <a:rect b="b" l="l" r="r" t="t"/>
              <a:pathLst>
                <a:path extrusionOk="0" h="3779" w="6126">
                  <a:moveTo>
                    <a:pt x="0" y="547"/>
                  </a:moveTo>
                  <a:lnTo>
                    <a:pt x="523" y="933"/>
                  </a:lnTo>
                  <a:lnTo>
                    <a:pt x="523" y="933"/>
                  </a:lnTo>
                  <a:cubicBezTo>
                    <a:pt x="354" y="797"/>
                    <a:pt x="181" y="666"/>
                    <a:pt x="0" y="547"/>
                  </a:cubicBezTo>
                  <a:close/>
                  <a:moveTo>
                    <a:pt x="523" y="933"/>
                  </a:moveTo>
                  <a:cubicBezTo>
                    <a:pt x="940" y="1268"/>
                    <a:pt x="1334" y="1635"/>
                    <a:pt x="1778" y="1930"/>
                  </a:cubicBezTo>
                  <a:lnTo>
                    <a:pt x="1778" y="1930"/>
                  </a:lnTo>
                  <a:cubicBezTo>
                    <a:pt x="1684" y="1854"/>
                    <a:pt x="1598" y="1769"/>
                    <a:pt x="1524" y="1671"/>
                  </a:cubicBezTo>
                  <a:lnTo>
                    <a:pt x="523" y="933"/>
                  </a:lnTo>
                  <a:close/>
                  <a:moveTo>
                    <a:pt x="3779" y="0"/>
                  </a:moveTo>
                  <a:cubicBezTo>
                    <a:pt x="4207" y="598"/>
                    <a:pt x="4433" y="1336"/>
                    <a:pt x="4413" y="2070"/>
                  </a:cubicBezTo>
                  <a:cubicBezTo>
                    <a:pt x="4116" y="2338"/>
                    <a:pt x="3734" y="2451"/>
                    <a:pt x="3336" y="2451"/>
                  </a:cubicBezTo>
                  <a:cubicBezTo>
                    <a:pt x="2888" y="2451"/>
                    <a:pt x="2421" y="2309"/>
                    <a:pt x="2030" y="2086"/>
                  </a:cubicBezTo>
                  <a:cubicBezTo>
                    <a:pt x="1944" y="2037"/>
                    <a:pt x="1860" y="1985"/>
                    <a:pt x="1778" y="1930"/>
                  </a:cubicBezTo>
                  <a:lnTo>
                    <a:pt x="1778" y="1930"/>
                  </a:lnTo>
                  <a:cubicBezTo>
                    <a:pt x="2056" y="2155"/>
                    <a:pt x="2403" y="2305"/>
                    <a:pt x="2712" y="2496"/>
                  </a:cubicBezTo>
                  <a:cubicBezTo>
                    <a:pt x="3113" y="2744"/>
                    <a:pt x="3457" y="3073"/>
                    <a:pt x="3847" y="3341"/>
                  </a:cubicBezTo>
                  <a:cubicBezTo>
                    <a:pt x="4200" y="3584"/>
                    <a:pt x="4612" y="3779"/>
                    <a:pt x="5037" y="3779"/>
                  </a:cubicBezTo>
                  <a:cubicBezTo>
                    <a:pt x="5080" y="3779"/>
                    <a:pt x="5123" y="3777"/>
                    <a:pt x="5166" y="3773"/>
                  </a:cubicBezTo>
                  <a:cubicBezTo>
                    <a:pt x="5636" y="3728"/>
                    <a:pt x="6097" y="3360"/>
                    <a:pt x="6113" y="2888"/>
                  </a:cubicBezTo>
                  <a:cubicBezTo>
                    <a:pt x="6126" y="2522"/>
                    <a:pt x="5885" y="2199"/>
                    <a:pt x="5648" y="1917"/>
                  </a:cubicBezTo>
                  <a:cubicBezTo>
                    <a:pt x="5073" y="1235"/>
                    <a:pt x="4449" y="593"/>
                    <a:pt x="37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812400" y="1517675"/>
              <a:ext cx="171850" cy="204850"/>
            </a:xfrm>
            <a:custGeom>
              <a:rect b="b" l="l" r="r" t="t"/>
              <a:pathLst>
                <a:path extrusionOk="0" h="8194" w="6874">
                  <a:moveTo>
                    <a:pt x="4200" y="0"/>
                  </a:moveTo>
                  <a:cubicBezTo>
                    <a:pt x="4034" y="0"/>
                    <a:pt x="3866" y="18"/>
                    <a:pt x="3699" y="56"/>
                  </a:cubicBezTo>
                  <a:cubicBezTo>
                    <a:pt x="2850" y="251"/>
                    <a:pt x="2197" y="927"/>
                    <a:pt x="1698" y="1640"/>
                  </a:cubicBezTo>
                  <a:cubicBezTo>
                    <a:pt x="622" y="3176"/>
                    <a:pt x="24" y="5039"/>
                    <a:pt x="2" y="6913"/>
                  </a:cubicBezTo>
                  <a:cubicBezTo>
                    <a:pt x="1" y="7116"/>
                    <a:pt x="6" y="7322"/>
                    <a:pt x="69" y="7514"/>
                  </a:cubicBezTo>
                  <a:cubicBezTo>
                    <a:pt x="206" y="7929"/>
                    <a:pt x="648" y="8193"/>
                    <a:pt x="1080" y="8193"/>
                  </a:cubicBezTo>
                  <a:cubicBezTo>
                    <a:pt x="1256" y="8193"/>
                    <a:pt x="1431" y="8149"/>
                    <a:pt x="1582" y="8053"/>
                  </a:cubicBezTo>
                  <a:lnTo>
                    <a:pt x="1004" y="8007"/>
                  </a:lnTo>
                  <a:cubicBezTo>
                    <a:pt x="628" y="6991"/>
                    <a:pt x="877" y="5836"/>
                    <a:pt x="1377" y="4877"/>
                  </a:cubicBezTo>
                  <a:cubicBezTo>
                    <a:pt x="2425" y="2868"/>
                    <a:pt x="4609" y="1503"/>
                    <a:pt x="6873" y="1442"/>
                  </a:cubicBezTo>
                  <a:cubicBezTo>
                    <a:pt x="6185" y="660"/>
                    <a:pt x="5211" y="0"/>
                    <a:pt x="4200"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927650" y="1531550"/>
              <a:ext cx="170425" cy="341050"/>
            </a:xfrm>
            <a:custGeom>
              <a:rect b="b" l="l" r="r" t="t"/>
              <a:pathLst>
                <a:path extrusionOk="0" h="13642" w="6817">
                  <a:moveTo>
                    <a:pt x="1" y="1"/>
                  </a:moveTo>
                  <a:lnTo>
                    <a:pt x="665" y="440"/>
                  </a:lnTo>
                  <a:cubicBezTo>
                    <a:pt x="2623" y="1950"/>
                    <a:pt x="3366" y="4523"/>
                    <a:pt x="3921" y="6932"/>
                  </a:cubicBezTo>
                  <a:cubicBezTo>
                    <a:pt x="4478" y="9342"/>
                    <a:pt x="5046" y="11917"/>
                    <a:pt x="6817" y="13642"/>
                  </a:cubicBezTo>
                  <a:cubicBezTo>
                    <a:pt x="6102" y="12291"/>
                    <a:pt x="5600" y="10828"/>
                    <a:pt x="5335" y="9324"/>
                  </a:cubicBezTo>
                  <a:cubicBezTo>
                    <a:pt x="5112" y="8060"/>
                    <a:pt x="5053" y="6765"/>
                    <a:pt x="4749" y="5517"/>
                  </a:cubicBezTo>
                  <a:cubicBezTo>
                    <a:pt x="4146" y="3055"/>
                    <a:pt x="2419" y="764"/>
                    <a:pt x="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571000" y="1388775"/>
              <a:ext cx="943100" cy="731575"/>
            </a:xfrm>
            <a:custGeom>
              <a:rect b="b" l="l" r="r" t="t"/>
              <a:pathLst>
                <a:path extrusionOk="0" h="29263" w="37724">
                  <a:moveTo>
                    <a:pt x="34191" y="0"/>
                  </a:moveTo>
                  <a:cubicBezTo>
                    <a:pt x="34019" y="0"/>
                    <a:pt x="33838" y="120"/>
                    <a:pt x="33755" y="280"/>
                  </a:cubicBezTo>
                  <a:cubicBezTo>
                    <a:pt x="33640" y="503"/>
                    <a:pt x="33662" y="768"/>
                    <a:pt x="33685" y="1016"/>
                  </a:cubicBezTo>
                  <a:cubicBezTo>
                    <a:pt x="33891" y="3201"/>
                    <a:pt x="33771" y="5299"/>
                    <a:pt x="34010" y="7483"/>
                  </a:cubicBezTo>
                  <a:cubicBezTo>
                    <a:pt x="34078" y="8104"/>
                    <a:pt x="34146" y="8735"/>
                    <a:pt x="34040" y="9350"/>
                  </a:cubicBezTo>
                  <a:cubicBezTo>
                    <a:pt x="33933" y="9965"/>
                    <a:pt x="33627" y="10575"/>
                    <a:pt x="33097" y="10904"/>
                  </a:cubicBezTo>
                  <a:cubicBezTo>
                    <a:pt x="32777" y="10519"/>
                    <a:pt x="32411" y="10105"/>
                    <a:pt x="31915" y="10027"/>
                  </a:cubicBezTo>
                  <a:cubicBezTo>
                    <a:pt x="31867" y="10019"/>
                    <a:pt x="31819" y="10016"/>
                    <a:pt x="31772" y="10016"/>
                  </a:cubicBezTo>
                  <a:cubicBezTo>
                    <a:pt x="31010" y="10016"/>
                    <a:pt x="30415" y="10984"/>
                    <a:pt x="30714" y="11716"/>
                  </a:cubicBezTo>
                  <a:cubicBezTo>
                    <a:pt x="30955" y="12305"/>
                    <a:pt x="31599" y="12634"/>
                    <a:pt x="32239" y="12634"/>
                  </a:cubicBezTo>
                  <a:cubicBezTo>
                    <a:pt x="32445" y="12634"/>
                    <a:pt x="32650" y="12600"/>
                    <a:pt x="32841" y="12530"/>
                  </a:cubicBezTo>
                  <a:lnTo>
                    <a:pt x="32841" y="12530"/>
                  </a:lnTo>
                  <a:cubicBezTo>
                    <a:pt x="32951" y="15168"/>
                    <a:pt x="31773" y="18267"/>
                    <a:pt x="31010" y="20768"/>
                  </a:cubicBezTo>
                  <a:cubicBezTo>
                    <a:pt x="30833" y="21348"/>
                    <a:pt x="30584" y="21996"/>
                    <a:pt x="30018" y="22213"/>
                  </a:cubicBezTo>
                  <a:cubicBezTo>
                    <a:pt x="29878" y="22267"/>
                    <a:pt x="29731" y="22289"/>
                    <a:pt x="29582" y="22289"/>
                  </a:cubicBezTo>
                  <a:cubicBezTo>
                    <a:pt x="29381" y="22289"/>
                    <a:pt x="29177" y="22249"/>
                    <a:pt x="28983" y="22194"/>
                  </a:cubicBezTo>
                  <a:cubicBezTo>
                    <a:pt x="27623" y="21810"/>
                    <a:pt x="26550" y="20755"/>
                    <a:pt x="25742" y="19596"/>
                  </a:cubicBezTo>
                  <a:cubicBezTo>
                    <a:pt x="24934" y="18437"/>
                    <a:pt x="24331" y="17145"/>
                    <a:pt x="23530" y="15981"/>
                  </a:cubicBezTo>
                  <a:cubicBezTo>
                    <a:pt x="22513" y="14506"/>
                    <a:pt x="21180" y="13250"/>
                    <a:pt x="19646" y="12324"/>
                  </a:cubicBezTo>
                  <a:lnTo>
                    <a:pt x="19646" y="12324"/>
                  </a:lnTo>
                  <a:cubicBezTo>
                    <a:pt x="19161" y="14374"/>
                    <a:pt x="19638" y="16565"/>
                    <a:pt x="20606" y="18435"/>
                  </a:cubicBezTo>
                  <a:cubicBezTo>
                    <a:pt x="21574" y="20305"/>
                    <a:pt x="23003" y="21896"/>
                    <a:pt x="24500" y="23378"/>
                  </a:cubicBezTo>
                  <a:cubicBezTo>
                    <a:pt x="24969" y="23842"/>
                    <a:pt x="25475" y="24353"/>
                    <a:pt x="25546" y="25010"/>
                  </a:cubicBezTo>
                  <a:cubicBezTo>
                    <a:pt x="25638" y="25848"/>
                    <a:pt x="25285" y="26134"/>
                    <a:pt x="24759" y="26134"/>
                  </a:cubicBezTo>
                  <a:cubicBezTo>
                    <a:pt x="23797" y="26134"/>
                    <a:pt x="22256" y="25176"/>
                    <a:pt x="21807" y="24893"/>
                  </a:cubicBezTo>
                  <a:cubicBezTo>
                    <a:pt x="20317" y="23953"/>
                    <a:pt x="18947" y="22833"/>
                    <a:pt x="17376" y="22022"/>
                  </a:cubicBezTo>
                  <a:cubicBezTo>
                    <a:pt x="15332" y="20969"/>
                    <a:pt x="13331" y="20121"/>
                    <a:pt x="11062" y="19633"/>
                  </a:cubicBezTo>
                  <a:cubicBezTo>
                    <a:pt x="9562" y="19312"/>
                    <a:pt x="7988" y="19419"/>
                    <a:pt x="6503" y="19013"/>
                  </a:cubicBezTo>
                  <a:cubicBezTo>
                    <a:pt x="6195" y="18929"/>
                    <a:pt x="5841" y="18828"/>
                    <a:pt x="5508" y="18700"/>
                  </a:cubicBezTo>
                  <a:cubicBezTo>
                    <a:pt x="5266" y="18607"/>
                    <a:pt x="5034" y="18500"/>
                    <a:pt x="4837" y="18373"/>
                  </a:cubicBezTo>
                  <a:cubicBezTo>
                    <a:pt x="4252" y="17994"/>
                    <a:pt x="3999" y="17090"/>
                    <a:pt x="3321" y="16858"/>
                  </a:cubicBezTo>
                  <a:cubicBezTo>
                    <a:pt x="3112" y="16787"/>
                    <a:pt x="2776" y="16744"/>
                    <a:pt x="2403" y="16744"/>
                  </a:cubicBezTo>
                  <a:cubicBezTo>
                    <a:pt x="1580" y="16744"/>
                    <a:pt x="582" y="16953"/>
                    <a:pt x="402" y="17528"/>
                  </a:cubicBezTo>
                  <a:cubicBezTo>
                    <a:pt x="1" y="18808"/>
                    <a:pt x="5805" y="19934"/>
                    <a:pt x="6764" y="20218"/>
                  </a:cubicBezTo>
                  <a:cubicBezTo>
                    <a:pt x="9243" y="20954"/>
                    <a:pt x="11725" y="21716"/>
                    <a:pt x="14081" y="22795"/>
                  </a:cubicBezTo>
                  <a:cubicBezTo>
                    <a:pt x="17805" y="24488"/>
                    <a:pt x="23009" y="29263"/>
                    <a:pt x="27677" y="29263"/>
                  </a:cubicBezTo>
                  <a:cubicBezTo>
                    <a:pt x="29322" y="29263"/>
                    <a:pt x="30900" y="28670"/>
                    <a:pt x="32324" y="27140"/>
                  </a:cubicBezTo>
                  <a:cubicBezTo>
                    <a:pt x="33301" y="26089"/>
                    <a:pt x="33908" y="24755"/>
                    <a:pt x="34497" y="23448"/>
                  </a:cubicBezTo>
                  <a:cubicBezTo>
                    <a:pt x="35677" y="20824"/>
                    <a:pt x="36401" y="18006"/>
                    <a:pt x="36823" y="15167"/>
                  </a:cubicBezTo>
                  <a:cubicBezTo>
                    <a:pt x="37173" y="12826"/>
                    <a:pt x="37724" y="10009"/>
                    <a:pt x="37184" y="7697"/>
                  </a:cubicBezTo>
                  <a:cubicBezTo>
                    <a:pt x="36583" y="5119"/>
                    <a:pt x="35958" y="2486"/>
                    <a:pt x="34540" y="251"/>
                  </a:cubicBezTo>
                  <a:cubicBezTo>
                    <a:pt x="34495" y="179"/>
                    <a:pt x="34448" y="107"/>
                    <a:pt x="34379" y="59"/>
                  </a:cubicBezTo>
                  <a:cubicBezTo>
                    <a:pt x="34322" y="18"/>
                    <a:pt x="34257" y="0"/>
                    <a:pt x="341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1075800" y="1346125"/>
              <a:ext cx="454875" cy="772900"/>
            </a:xfrm>
            <a:custGeom>
              <a:rect b="b" l="l" r="r" t="t"/>
              <a:pathLst>
                <a:path extrusionOk="0" h="30916" w="18195">
                  <a:moveTo>
                    <a:pt x="14412" y="0"/>
                  </a:moveTo>
                  <a:lnTo>
                    <a:pt x="14412" y="0"/>
                  </a:lnTo>
                  <a:cubicBezTo>
                    <a:pt x="14682" y="1409"/>
                    <a:pt x="14954" y="2817"/>
                    <a:pt x="15224" y="4226"/>
                  </a:cubicBezTo>
                  <a:cubicBezTo>
                    <a:pt x="15569" y="6018"/>
                    <a:pt x="15914" y="7816"/>
                    <a:pt x="16000" y="9638"/>
                  </a:cubicBezTo>
                  <a:cubicBezTo>
                    <a:pt x="16234" y="14637"/>
                    <a:pt x="14512" y="19514"/>
                    <a:pt x="12490" y="24092"/>
                  </a:cubicBezTo>
                  <a:cubicBezTo>
                    <a:pt x="11614" y="26075"/>
                    <a:pt x="10550" y="28169"/>
                    <a:pt x="8618" y="29151"/>
                  </a:cubicBezTo>
                  <a:cubicBezTo>
                    <a:pt x="7823" y="29555"/>
                    <a:pt x="6963" y="29726"/>
                    <a:pt x="6086" y="29726"/>
                  </a:cubicBezTo>
                  <a:cubicBezTo>
                    <a:pt x="4523" y="29726"/>
                    <a:pt x="2905" y="29183"/>
                    <a:pt x="1500" y="28441"/>
                  </a:cubicBezTo>
                  <a:lnTo>
                    <a:pt x="1" y="27817"/>
                  </a:lnTo>
                  <a:lnTo>
                    <a:pt x="1" y="27817"/>
                  </a:lnTo>
                  <a:cubicBezTo>
                    <a:pt x="2148" y="29371"/>
                    <a:pt x="4612" y="30916"/>
                    <a:pt x="7193" y="30916"/>
                  </a:cubicBezTo>
                  <a:cubicBezTo>
                    <a:pt x="7554" y="30916"/>
                    <a:pt x="7917" y="30885"/>
                    <a:pt x="8281" y="30821"/>
                  </a:cubicBezTo>
                  <a:cubicBezTo>
                    <a:pt x="11376" y="30273"/>
                    <a:pt x="13516" y="27410"/>
                    <a:pt x="14790" y="24536"/>
                  </a:cubicBezTo>
                  <a:cubicBezTo>
                    <a:pt x="18195" y="16852"/>
                    <a:pt x="17584" y="7784"/>
                    <a:pt x="144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1264575" y="1695650"/>
              <a:ext cx="152550" cy="259700"/>
            </a:xfrm>
            <a:custGeom>
              <a:rect b="b" l="l" r="r" t="t"/>
              <a:pathLst>
                <a:path extrusionOk="0" h="10388" w="6102">
                  <a:moveTo>
                    <a:pt x="5754" y="1"/>
                  </a:moveTo>
                  <a:cubicBezTo>
                    <a:pt x="5637" y="1"/>
                    <a:pt x="5519" y="68"/>
                    <a:pt x="5463" y="221"/>
                  </a:cubicBezTo>
                  <a:cubicBezTo>
                    <a:pt x="4823" y="1944"/>
                    <a:pt x="4466" y="3803"/>
                    <a:pt x="4001" y="5582"/>
                  </a:cubicBezTo>
                  <a:cubicBezTo>
                    <a:pt x="3485" y="7555"/>
                    <a:pt x="3238" y="9862"/>
                    <a:pt x="902" y="9862"/>
                  </a:cubicBezTo>
                  <a:cubicBezTo>
                    <a:pt x="713" y="9862"/>
                    <a:pt x="512" y="9847"/>
                    <a:pt x="295" y="9815"/>
                  </a:cubicBezTo>
                  <a:cubicBezTo>
                    <a:pt x="283" y="9814"/>
                    <a:pt x="272" y="9813"/>
                    <a:pt x="261" y="9813"/>
                  </a:cubicBezTo>
                  <a:cubicBezTo>
                    <a:pt x="63" y="9813"/>
                    <a:pt x="0" y="10075"/>
                    <a:pt x="202" y="10156"/>
                  </a:cubicBezTo>
                  <a:cubicBezTo>
                    <a:pt x="595" y="10313"/>
                    <a:pt x="981" y="10388"/>
                    <a:pt x="1348" y="10388"/>
                  </a:cubicBezTo>
                  <a:cubicBezTo>
                    <a:pt x="2463" y="10388"/>
                    <a:pt x="3411" y="9701"/>
                    <a:pt x="3906" y="8553"/>
                  </a:cubicBezTo>
                  <a:cubicBezTo>
                    <a:pt x="4427" y="7343"/>
                    <a:pt x="4661" y="5973"/>
                    <a:pt x="4993" y="4702"/>
                  </a:cubicBezTo>
                  <a:cubicBezTo>
                    <a:pt x="5367" y="3277"/>
                    <a:pt x="5834" y="1843"/>
                    <a:pt x="6065" y="387"/>
                  </a:cubicBezTo>
                  <a:cubicBezTo>
                    <a:pt x="6102" y="151"/>
                    <a:pt x="5929" y="1"/>
                    <a:pt x="5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1391750" y="1436175"/>
              <a:ext cx="49675" cy="232950"/>
            </a:xfrm>
            <a:custGeom>
              <a:rect b="b" l="l" r="r" t="t"/>
              <a:pathLst>
                <a:path extrusionOk="0" h="9318" w="1987">
                  <a:moveTo>
                    <a:pt x="1575" y="0"/>
                  </a:moveTo>
                  <a:cubicBezTo>
                    <a:pt x="1526" y="0"/>
                    <a:pt x="1474" y="13"/>
                    <a:pt x="1420" y="42"/>
                  </a:cubicBezTo>
                  <a:cubicBezTo>
                    <a:pt x="399" y="589"/>
                    <a:pt x="784" y="1574"/>
                    <a:pt x="1052" y="2476"/>
                  </a:cubicBezTo>
                  <a:cubicBezTo>
                    <a:pt x="1338" y="3444"/>
                    <a:pt x="1453" y="4452"/>
                    <a:pt x="1414" y="5459"/>
                  </a:cubicBezTo>
                  <a:cubicBezTo>
                    <a:pt x="1413" y="5502"/>
                    <a:pt x="985" y="8886"/>
                    <a:pt x="346" y="8886"/>
                  </a:cubicBezTo>
                  <a:cubicBezTo>
                    <a:pt x="303" y="8886"/>
                    <a:pt x="258" y="8871"/>
                    <a:pt x="213" y="8838"/>
                  </a:cubicBezTo>
                  <a:cubicBezTo>
                    <a:pt x="194" y="8824"/>
                    <a:pt x="175" y="8818"/>
                    <a:pt x="155" y="8818"/>
                  </a:cubicBezTo>
                  <a:cubicBezTo>
                    <a:pt x="73" y="8818"/>
                    <a:pt x="1" y="8924"/>
                    <a:pt x="50" y="9002"/>
                  </a:cubicBezTo>
                  <a:cubicBezTo>
                    <a:pt x="190" y="9226"/>
                    <a:pt x="330" y="9317"/>
                    <a:pt x="464" y="9317"/>
                  </a:cubicBezTo>
                  <a:cubicBezTo>
                    <a:pt x="978" y="9317"/>
                    <a:pt x="1414" y="7987"/>
                    <a:pt x="1527" y="7623"/>
                  </a:cubicBezTo>
                  <a:cubicBezTo>
                    <a:pt x="1837" y="6617"/>
                    <a:pt x="1983" y="5560"/>
                    <a:pt x="1939" y="4509"/>
                  </a:cubicBezTo>
                  <a:cubicBezTo>
                    <a:pt x="1902" y="3648"/>
                    <a:pt x="934" y="1131"/>
                    <a:pt x="1724" y="565"/>
                  </a:cubicBezTo>
                  <a:cubicBezTo>
                    <a:pt x="1987" y="376"/>
                    <a:pt x="1837" y="0"/>
                    <a:pt x="1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1062175" y="1706025"/>
              <a:ext cx="45600" cy="152125"/>
            </a:xfrm>
            <a:custGeom>
              <a:rect b="b" l="l" r="r" t="t"/>
              <a:pathLst>
                <a:path extrusionOk="0" h="6085" w="1824">
                  <a:moveTo>
                    <a:pt x="345" y="0"/>
                  </a:moveTo>
                  <a:cubicBezTo>
                    <a:pt x="223" y="0"/>
                    <a:pt x="96" y="88"/>
                    <a:pt x="89" y="235"/>
                  </a:cubicBezTo>
                  <a:cubicBezTo>
                    <a:pt x="0" y="2113"/>
                    <a:pt x="642" y="4487"/>
                    <a:pt x="1685" y="6052"/>
                  </a:cubicBezTo>
                  <a:cubicBezTo>
                    <a:pt x="1701" y="6075"/>
                    <a:pt x="1723" y="6085"/>
                    <a:pt x="1744" y="6085"/>
                  </a:cubicBezTo>
                  <a:cubicBezTo>
                    <a:pt x="1785" y="6085"/>
                    <a:pt x="1823" y="6049"/>
                    <a:pt x="1813" y="5998"/>
                  </a:cubicBezTo>
                  <a:cubicBezTo>
                    <a:pt x="1624" y="5024"/>
                    <a:pt x="1282" y="4081"/>
                    <a:pt x="1068" y="3111"/>
                  </a:cubicBezTo>
                  <a:cubicBezTo>
                    <a:pt x="854" y="2137"/>
                    <a:pt x="783" y="1139"/>
                    <a:pt x="558" y="172"/>
                  </a:cubicBezTo>
                  <a:cubicBezTo>
                    <a:pt x="530" y="53"/>
                    <a:pt x="439" y="0"/>
                    <a:pt x="345" y="0"/>
                  </a:cubicBezTo>
                  <a:close/>
                </a:path>
              </a:pathLst>
            </a:custGeom>
            <a:solidFill>
              <a:srgbClr val="C6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1070350" y="1711950"/>
              <a:ext cx="296850" cy="249175"/>
            </a:xfrm>
            <a:custGeom>
              <a:rect b="b" l="l" r="r" t="t"/>
              <a:pathLst>
                <a:path extrusionOk="0" h="9967" w="11874">
                  <a:moveTo>
                    <a:pt x="61" y="0"/>
                  </a:moveTo>
                  <a:lnTo>
                    <a:pt x="1" y="105"/>
                  </a:lnTo>
                  <a:cubicBezTo>
                    <a:pt x="475" y="792"/>
                    <a:pt x="1150" y="1246"/>
                    <a:pt x="1637" y="1947"/>
                  </a:cubicBezTo>
                  <a:cubicBezTo>
                    <a:pt x="2203" y="2760"/>
                    <a:pt x="2713" y="3615"/>
                    <a:pt x="3244" y="4451"/>
                  </a:cubicBezTo>
                  <a:cubicBezTo>
                    <a:pt x="4141" y="5860"/>
                    <a:pt x="4969" y="7433"/>
                    <a:pt x="6163" y="8620"/>
                  </a:cubicBezTo>
                  <a:cubicBezTo>
                    <a:pt x="6948" y="9401"/>
                    <a:pt x="8187" y="9967"/>
                    <a:pt x="9333" y="9967"/>
                  </a:cubicBezTo>
                  <a:cubicBezTo>
                    <a:pt x="10327" y="9967"/>
                    <a:pt x="11251" y="9541"/>
                    <a:pt x="11749" y="8460"/>
                  </a:cubicBezTo>
                  <a:cubicBezTo>
                    <a:pt x="11874" y="8189"/>
                    <a:pt x="11657" y="7946"/>
                    <a:pt x="11434" y="7946"/>
                  </a:cubicBezTo>
                  <a:cubicBezTo>
                    <a:pt x="11333" y="7946"/>
                    <a:pt x="11231" y="7995"/>
                    <a:pt x="11158" y="8115"/>
                  </a:cubicBezTo>
                  <a:cubicBezTo>
                    <a:pt x="10664" y="8927"/>
                    <a:pt x="9908" y="9264"/>
                    <a:pt x="9114" y="9264"/>
                  </a:cubicBezTo>
                  <a:cubicBezTo>
                    <a:pt x="8414" y="9264"/>
                    <a:pt x="7685" y="9001"/>
                    <a:pt x="7081" y="8569"/>
                  </a:cubicBezTo>
                  <a:cubicBezTo>
                    <a:pt x="5798" y="7652"/>
                    <a:pt x="5006" y="6131"/>
                    <a:pt x="4171" y="4829"/>
                  </a:cubicBezTo>
                  <a:cubicBezTo>
                    <a:pt x="3420" y="3659"/>
                    <a:pt x="2725" y="2413"/>
                    <a:pt x="1868" y="1317"/>
                  </a:cubicBezTo>
                  <a:cubicBezTo>
                    <a:pt x="1385" y="698"/>
                    <a:pt x="873" y="54"/>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1078425" y="1813150"/>
              <a:ext cx="157600" cy="250900"/>
            </a:xfrm>
            <a:custGeom>
              <a:rect b="b" l="l" r="r" t="t"/>
              <a:pathLst>
                <a:path extrusionOk="0" h="10036" w="6304">
                  <a:moveTo>
                    <a:pt x="362" y="0"/>
                  </a:moveTo>
                  <a:cubicBezTo>
                    <a:pt x="220" y="0"/>
                    <a:pt x="85" y="102"/>
                    <a:pt x="150" y="274"/>
                  </a:cubicBezTo>
                  <a:cubicBezTo>
                    <a:pt x="879" y="2205"/>
                    <a:pt x="2362" y="4018"/>
                    <a:pt x="3686" y="5581"/>
                  </a:cubicBezTo>
                  <a:cubicBezTo>
                    <a:pt x="4053" y="6017"/>
                    <a:pt x="4527" y="6425"/>
                    <a:pt x="4848" y="6893"/>
                  </a:cubicBezTo>
                  <a:cubicBezTo>
                    <a:pt x="5715" y="8149"/>
                    <a:pt x="5576" y="9487"/>
                    <a:pt x="4193" y="9487"/>
                  </a:cubicBezTo>
                  <a:cubicBezTo>
                    <a:pt x="3962" y="9487"/>
                    <a:pt x="3695" y="9449"/>
                    <a:pt x="3393" y="9368"/>
                  </a:cubicBezTo>
                  <a:cubicBezTo>
                    <a:pt x="2253" y="9059"/>
                    <a:pt x="1286" y="8179"/>
                    <a:pt x="280" y="7607"/>
                  </a:cubicBezTo>
                  <a:cubicBezTo>
                    <a:pt x="255" y="7593"/>
                    <a:pt x="230" y="7587"/>
                    <a:pt x="206" y="7587"/>
                  </a:cubicBezTo>
                  <a:cubicBezTo>
                    <a:pt x="89" y="7587"/>
                    <a:pt x="0" y="7739"/>
                    <a:pt x="99" y="7841"/>
                  </a:cubicBezTo>
                  <a:cubicBezTo>
                    <a:pt x="864" y="8631"/>
                    <a:pt x="2884" y="10036"/>
                    <a:pt x="4374" y="10036"/>
                  </a:cubicBezTo>
                  <a:cubicBezTo>
                    <a:pt x="5155" y="10036"/>
                    <a:pt x="5790" y="9650"/>
                    <a:pt x="6024" y="8589"/>
                  </a:cubicBezTo>
                  <a:cubicBezTo>
                    <a:pt x="6303" y="7325"/>
                    <a:pt x="5098" y="6450"/>
                    <a:pt x="4377" y="5594"/>
                  </a:cubicBezTo>
                  <a:cubicBezTo>
                    <a:pt x="2920" y="3866"/>
                    <a:pt x="1915" y="1885"/>
                    <a:pt x="569" y="97"/>
                  </a:cubicBezTo>
                  <a:cubicBezTo>
                    <a:pt x="519" y="31"/>
                    <a:pt x="439" y="0"/>
                    <a:pt x="3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790250" y="1154525"/>
              <a:ext cx="274150" cy="493325"/>
            </a:xfrm>
            <a:custGeom>
              <a:rect b="b" l="l" r="r" t="t"/>
              <a:pathLst>
                <a:path extrusionOk="0" h="19733" w="10966">
                  <a:moveTo>
                    <a:pt x="1665" y="0"/>
                  </a:moveTo>
                  <a:cubicBezTo>
                    <a:pt x="1640" y="0"/>
                    <a:pt x="1616" y="10"/>
                    <a:pt x="1596" y="34"/>
                  </a:cubicBezTo>
                  <a:cubicBezTo>
                    <a:pt x="1" y="1951"/>
                    <a:pt x="938" y="5948"/>
                    <a:pt x="1913" y="7992"/>
                  </a:cubicBezTo>
                  <a:cubicBezTo>
                    <a:pt x="2587" y="9407"/>
                    <a:pt x="3603" y="10651"/>
                    <a:pt x="4576" y="11870"/>
                  </a:cubicBezTo>
                  <a:cubicBezTo>
                    <a:pt x="5648" y="13212"/>
                    <a:pt x="6714" y="14462"/>
                    <a:pt x="7858" y="15746"/>
                  </a:cubicBezTo>
                  <a:cubicBezTo>
                    <a:pt x="8822" y="16828"/>
                    <a:pt x="10480" y="18351"/>
                    <a:pt x="10966" y="19732"/>
                  </a:cubicBezTo>
                  <a:cubicBezTo>
                    <a:pt x="9944" y="16824"/>
                    <a:pt x="7910" y="14973"/>
                    <a:pt x="5964" y="12705"/>
                  </a:cubicBezTo>
                  <a:cubicBezTo>
                    <a:pt x="4900" y="11466"/>
                    <a:pt x="3824" y="10190"/>
                    <a:pt x="2948" y="8809"/>
                  </a:cubicBezTo>
                  <a:cubicBezTo>
                    <a:pt x="1284" y="6184"/>
                    <a:pt x="1029" y="3084"/>
                    <a:pt x="1774" y="137"/>
                  </a:cubicBezTo>
                  <a:cubicBezTo>
                    <a:pt x="1792" y="68"/>
                    <a:pt x="1728" y="0"/>
                    <a:pt x="1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795275" y="1510275"/>
              <a:ext cx="121475" cy="219175"/>
            </a:xfrm>
            <a:custGeom>
              <a:rect b="b" l="l" r="r" t="t"/>
              <a:pathLst>
                <a:path extrusionOk="0" h="8767" w="4859">
                  <a:moveTo>
                    <a:pt x="4202" y="0"/>
                  </a:moveTo>
                  <a:cubicBezTo>
                    <a:pt x="4129" y="0"/>
                    <a:pt x="4052" y="21"/>
                    <a:pt x="3973" y="68"/>
                  </a:cubicBezTo>
                  <a:cubicBezTo>
                    <a:pt x="2069" y="1213"/>
                    <a:pt x="767" y="3545"/>
                    <a:pt x="330" y="5706"/>
                  </a:cubicBezTo>
                  <a:cubicBezTo>
                    <a:pt x="1" y="7340"/>
                    <a:pt x="438" y="8745"/>
                    <a:pt x="2298" y="8766"/>
                  </a:cubicBezTo>
                  <a:cubicBezTo>
                    <a:pt x="2299" y="8766"/>
                    <a:pt x="2300" y="8766"/>
                    <a:pt x="2301" y="8766"/>
                  </a:cubicBezTo>
                  <a:cubicBezTo>
                    <a:pt x="2519" y="8766"/>
                    <a:pt x="2508" y="8450"/>
                    <a:pt x="2298" y="8427"/>
                  </a:cubicBezTo>
                  <a:cubicBezTo>
                    <a:pt x="254" y="8208"/>
                    <a:pt x="828" y="6168"/>
                    <a:pt x="1368" y="4847"/>
                  </a:cubicBezTo>
                  <a:cubicBezTo>
                    <a:pt x="2001" y="3299"/>
                    <a:pt x="2969" y="1714"/>
                    <a:pt x="4433" y="853"/>
                  </a:cubicBezTo>
                  <a:cubicBezTo>
                    <a:pt x="4858" y="602"/>
                    <a:pt x="4597" y="0"/>
                    <a:pt x="42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851200" y="1437900"/>
              <a:ext cx="556950" cy="540650"/>
            </a:xfrm>
            <a:custGeom>
              <a:rect b="b" l="l" r="r" t="t"/>
              <a:pathLst>
                <a:path extrusionOk="0" h="21626" w="22278">
                  <a:moveTo>
                    <a:pt x="1858" y="0"/>
                  </a:moveTo>
                  <a:lnTo>
                    <a:pt x="1858" y="0"/>
                  </a:lnTo>
                  <a:cubicBezTo>
                    <a:pt x="1963" y="1346"/>
                    <a:pt x="1020" y="2528"/>
                    <a:pt x="418" y="3684"/>
                  </a:cubicBezTo>
                  <a:cubicBezTo>
                    <a:pt x="212" y="4080"/>
                    <a:pt x="1" y="4513"/>
                    <a:pt x="79" y="4950"/>
                  </a:cubicBezTo>
                  <a:cubicBezTo>
                    <a:pt x="1010" y="4307"/>
                    <a:pt x="1691" y="3683"/>
                    <a:pt x="2646" y="3683"/>
                  </a:cubicBezTo>
                  <a:cubicBezTo>
                    <a:pt x="2932" y="3683"/>
                    <a:pt x="3244" y="3740"/>
                    <a:pt x="3594" y="3868"/>
                  </a:cubicBezTo>
                  <a:cubicBezTo>
                    <a:pt x="4657" y="4262"/>
                    <a:pt x="5585" y="5182"/>
                    <a:pt x="6194" y="6117"/>
                  </a:cubicBezTo>
                  <a:cubicBezTo>
                    <a:pt x="6698" y="6889"/>
                    <a:pt x="7040" y="7755"/>
                    <a:pt x="7301" y="8636"/>
                  </a:cubicBezTo>
                  <a:cubicBezTo>
                    <a:pt x="7438" y="9095"/>
                    <a:pt x="7516" y="9558"/>
                    <a:pt x="7653" y="9999"/>
                  </a:cubicBezTo>
                  <a:cubicBezTo>
                    <a:pt x="8178" y="12110"/>
                    <a:pt x="8297" y="14244"/>
                    <a:pt x="9214" y="16279"/>
                  </a:cubicBezTo>
                  <a:cubicBezTo>
                    <a:pt x="10108" y="18263"/>
                    <a:pt x="11520" y="20378"/>
                    <a:pt x="13352" y="21607"/>
                  </a:cubicBezTo>
                  <a:cubicBezTo>
                    <a:pt x="13372" y="21620"/>
                    <a:pt x="13391" y="21625"/>
                    <a:pt x="13410" y="21625"/>
                  </a:cubicBezTo>
                  <a:cubicBezTo>
                    <a:pt x="13496" y="21625"/>
                    <a:pt x="13560" y="21504"/>
                    <a:pt x="13489" y="21430"/>
                  </a:cubicBezTo>
                  <a:cubicBezTo>
                    <a:pt x="11704" y="19534"/>
                    <a:pt x="10146" y="17788"/>
                    <a:pt x="9248" y="15290"/>
                  </a:cubicBezTo>
                  <a:cubicBezTo>
                    <a:pt x="8848" y="14174"/>
                    <a:pt x="8611" y="13031"/>
                    <a:pt x="8499" y="11852"/>
                  </a:cubicBezTo>
                  <a:cubicBezTo>
                    <a:pt x="8471" y="11560"/>
                    <a:pt x="8455" y="11271"/>
                    <a:pt x="8430" y="10985"/>
                  </a:cubicBezTo>
                  <a:cubicBezTo>
                    <a:pt x="8507" y="10958"/>
                    <a:pt x="8571" y="10897"/>
                    <a:pt x="8593" y="10796"/>
                  </a:cubicBezTo>
                  <a:cubicBezTo>
                    <a:pt x="8607" y="10737"/>
                    <a:pt x="8612" y="10674"/>
                    <a:pt x="8621" y="10614"/>
                  </a:cubicBezTo>
                  <a:cubicBezTo>
                    <a:pt x="9908" y="10803"/>
                    <a:pt x="11039" y="12660"/>
                    <a:pt x="11730" y="13547"/>
                  </a:cubicBezTo>
                  <a:cubicBezTo>
                    <a:pt x="12581" y="14637"/>
                    <a:pt x="13309" y="15788"/>
                    <a:pt x="14017" y="16973"/>
                  </a:cubicBezTo>
                  <a:cubicBezTo>
                    <a:pt x="14815" y="18304"/>
                    <a:pt x="15656" y="19963"/>
                    <a:pt x="17360" y="20197"/>
                  </a:cubicBezTo>
                  <a:cubicBezTo>
                    <a:pt x="17492" y="20215"/>
                    <a:pt x="17646" y="20224"/>
                    <a:pt x="17811" y="20224"/>
                  </a:cubicBezTo>
                  <a:cubicBezTo>
                    <a:pt x="18302" y="20224"/>
                    <a:pt x="18886" y="20142"/>
                    <a:pt x="19244" y="19958"/>
                  </a:cubicBezTo>
                  <a:cubicBezTo>
                    <a:pt x="19878" y="19634"/>
                    <a:pt x="19876" y="19365"/>
                    <a:pt x="20073" y="18658"/>
                  </a:cubicBezTo>
                  <a:cubicBezTo>
                    <a:pt x="20815" y="15992"/>
                    <a:pt x="21456" y="13293"/>
                    <a:pt x="22066" y="10593"/>
                  </a:cubicBezTo>
                  <a:cubicBezTo>
                    <a:pt x="22091" y="10478"/>
                    <a:pt x="22005" y="10346"/>
                    <a:pt x="21887" y="10346"/>
                  </a:cubicBezTo>
                  <a:cubicBezTo>
                    <a:pt x="21868" y="10346"/>
                    <a:pt x="21849" y="10349"/>
                    <a:pt x="21829" y="10357"/>
                  </a:cubicBezTo>
                  <a:cubicBezTo>
                    <a:pt x="21589" y="10466"/>
                    <a:pt x="21368" y="10521"/>
                    <a:pt x="21166" y="10521"/>
                  </a:cubicBezTo>
                  <a:cubicBezTo>
                    <a:pt x="20524" y="10521"/>
                    <a:pt x="20071" y="9969"/>
                    <a:pt x="19808" y="8866"/>
                  </a:cubicBezTo>
                  <a:cubicBezTo>
                    <a:pt x="20207" y="8376"/>
                    <a:pt x="20577" y="8131"/>
                    <a:pt x="20916" y="8131"/>
                  </a:cubicBezTo>
                  <a:cubicBezTo>
                    <a:pt x="21260" y="8131"/>
                    <a:pt x="21574" y="8382"/>
                    <a:pt x="21857" y="8885"/>
                  </a:cubicBezTo>
                  <a:cubicBezTo>
                    <a:pt x="21890" y="8955"/>
                    <a:pt x="21952" y="8985"/>
                    <a:pt x="22017" y="8985"/>
                  </a:cubicBezTo>
                  <a:cubicBezTo>
                    <a:pt x="22143" y="8985"/>
                    <a:pt x="22278" y="8873"/>
                    <a:pt x="22227" y="8729"/>
                  </a:cubicBezTo>
                  <a:cubicBezTo>
                    <a:pt x="21994" y="8071"/>
                    <a:pt x="21389" y="7696"/>
                    <a:pt x="20789" y="7696"/>
                  </a:cubicBezTo>
                  <a:cubicBezTo>
                    <a:pt x="20311" y="7696"/>
                    <a:pt x="19835" y="7935"/>
                    <a:pt x="19556" y="8461"/>
                  </a:cubicBezTo>
                  <a:cubicBezTo>
                    <a:pt x="18841" y="9811"/>
                    <a:pt x="19997" y="10846"/>
                    <a:pt x="21226" y="10846"/>
                  </a:cubicBezTo>
                  <a:cubicBezTo>
                    <a:pt x="21358" y="10846"/>
                    <a:pt x="21490" y="10835"/>
                    <a:pt x="21622" y="10810"/>
                  </a:cubicBezTo>
                  <a:lnTo>
                    <a:pt x="21622" y="10810"/>
                  </a:lnTo>
                  <a:cubicBezTo>
                    <a:pt x="21159" y="12865"/>
                    <a:pt x="20673" y="14915"/>
                    <a:pt x="20136" y="16952"/>
                  </a:cubicBezTo>
                  <a:cubicBezTo>
                    <a:pt x="19773" y="18331"/>
                    <a:pt x="19628" y="19788"/>
                    <a:pt x="17848" y="19818"/>
                  </a:cubicBezTo>
                  <a:cubicBezTo>
                    <a:pt x="17830" y="19818"/>
                    <a:pt x="17812" y="19818"/>
                    <a:pt x="17795" y="19818"/>
                  </a:cubicBezTo>
                  <a:cubicBezTo>
                    <a:pt x="15637" y="19818"/>
                    <a:pt x="14942" y="17513"/>
                    <a:pt x="14044" y="15975"/>
                  </a:cubicBezTo>
                  <a:cubicBezTo>
                    <a:pt x="12957" y="14111"/>
                    <a:pt x="11694" y="12355"/>
                    <a:pt x="10362" y="10657"/>
                  </a:cubicBezTo>
                  <a:cubicBezTo>
                    <a:pt x="9521" y="9583"/>
                    <a:pt x="8556" y="8595"/>
                    <a:pt x="7969" y="7383"/>
                  </a:cubicBezTo>
                  <a:cubicBezTo>
                    <a:pt x="6485" y="4322"/>
                    <a:pt x="3598" y="2872"/>
                    <a:pt x="18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394700" y="1126075"/>
              <a:ext cx="878300" cy="718150"/>
            </a:xfrm>
            <a:custGeom>
              <a:rect b="b" l="l" r="r" t="t"/>
              <a:pathLst>
                <a:path extrusionOk="0" h="28726" w="35132">
                  <a:moveTo>
                    <a:pt x="21426" y="1"/>
                  </a:moveTo>
                  <a:cubicBezTo>
                    <a:pt x="20225" y="1"/>
                    <a:pt x="19027" y="218"/>
                    <a:pt x="17895" y="685"/>
                  </a:cubicBezTo>
                  <a:cubicBezTo>
                    <a:pt x="15911" y="1505"/>
                    <a:pt x="14435" y="3009"/>
                    <a:pt x="12832" y="4381"/>
                  </a:cubicBezTo>
                  <a:cubicBezTo>
                    <a:pt x="11075" y="5884"/>
                    <a:pt x="9199" y="7241"/>
                    <a:pt x="7431" y="8730"/>
                  </a:cubicBezTo>
                  <a:cubicBezTo>
                    <a:pt x="4320" y="11348"/>
                    <a:pt x="895" y="14622"/>
                    <a:pt x="447" y="18900"/>
                  </a:cubicBezTo>
                  <a:cubicBezTo>
                    <a:pt x="0" y="23168"/>
                    <a:pt x="3080" y="27239"/>
                    <a:pt x="6981" y="28694"/>
                  </a:cubicBezTo>
                  <a:cubicBezTo>
                    <a:pt x="7038" y="28716"/>
                    <a:pt x="7091" y="28725"/>
                    <a:pt x="7140" y="28725"/>
                  </a:cubicBezTo>
                  <a:cubicBezTo>
                    <a:pt x="7301" y="28725"/>
                    <a:pt x="7415" y="28620"/>
                    <a:pt x="7469" y="28480"/>
                  </a:cubicBezTo>
                  <a:cubicBezTo>
                    <a:pt x="7618" y="28495"/>
                    <a:pt x="7768" y="28503"/>
                    <a:pt x="7918" y="28503"/>
                  </a:cubicBezTo>
                  <a:cubicBezTo>
                    <a:pt x="8877" y="28503"/>
                    <a:pt x="9846" y="28193"/>
                    <a:pt x="10689" y="27551"/>
                  </a:cubicBezTo>
                  <a:cubicBezTo>
                    <a:pt x="11670" y="26803"/>
                    <a:pt x="12459" y="25836"/>
                    <a:pt x="13440" y="25088"/>
                  </a:cubicBezTo>
                  <a:cubicBezTo>
                    <a:pt x="13937" y="24708"/>
                    <a:pt x="14722" y="24201"/>
                    <a:pt x="15437" y="24201"/>
                  </a:cubicBezTo>
                  <a:cubicBezTo>
                    <a:pt x="15743" y="24201"/>
                    <a:pt x="16036" y="24294"/>
                    <a:pt x="16289" y="24530"/>
                  </a:cubicBezTo>
                  <a:cubicBezTo>
                    <a:pt x="16545" y="24768"/>
                    <a:pt x="16697" y="25161"/>
                    <a:pt x="17039" y="25236"/>
                  </a:cubicBezTo>
                  <a:cubicBezTo>
                    <a:pt x="17109" y="25250"/>
                    <a:pt x="17171" y="25258"/>
                    <a:pt x="17225" y="25258"/>
                  </a:cubicBezTo>
                  <a:cubicBezTo>
                    <a:pt x="18078" y="25258"/>
                    <a:pt x="17093" y="23515"/>
                    <a:pt x="16441" y="23365"/>
                  </a:cubicBezTo>
                  <a:cubicBezTo>
                    <a:pt x="16255" y="23321"/>
                    <a:pt x="16059" y="23301"/>
                    <a:pt x="15857" y="23301"/>
                  </a:cubicBezTo>
                  <a:cubicBezTo>
                    <a:pt x="14825" y="23301"/>
                    <a:pt x="13652" y="23825"/>
                    <a:pt x="12917" y="24407"/>
                  </a:cubicBezTo>
                  <a:cubicBezTo>
                    <a:pt x="11549" y="25491"/>
                    <a:pt x="11109" y="26790"/>
                    <a:pt x="9573" y="26790"/>
                  </a:cubicBezTo>
                  <a:cubicBezTo>
                    <a:pt x="9296" y="26790"/>
                    <a:pt x="8984" y="26748"/>
                    <a:pt x="8624" y="26654"/>
                  </a:cubicBezTo>
                  <a:cubicBezTo>
                    <a:pt x="7546" y="26375"/>
                    <a:pt x="6455" y="26017"/>
                    <a:pt x="5592" y="25314"/>
                  </a:cubicBezTo>
                  <a:cubicBezTo>
                    <a:pt x="4830" y="24693"/>
                    <a:pt x="4294" y="23842"/>
                    <a:pt x="3794" y="22995"/>
                  </a:cubicBezTo>
                  <a:cubicBezTo>
                    <a:pt x="2695" y="21132"/>
                    <a:pt x="1995" y="19153"/>
                    <a:pt x="2395" y="16950"/>
                  </a:cubicBezTo>
                  <a:cubicBezTo>
                    <a:pt x="3425" y="11275"/>
                    <a:pt x="10179" y="8130"/>
                    <a:pt x="14074" y="4624"/>
                  </a:cubicBezTo>
                  <a:cubicBezTo>
                    <a:pt x="16242" y="2674"/>
                    <a:pt x="18418" y="904"/>
                    <a:pt x="21498" y="898"/>
                  </a:cubicBezTo>
                  <a:cubicBezTo>
                    <a:pt x="21505" y="898"/>
                    <a:pt x="21511" y="898"/>
                    <a:pt x="21518" y="898"/>
                  </a:cubicBezTo>
                  <a:cubicBezTo>
                    <a:pt x="23755" y="898"/>
                    <a:pt x="25875" y="1972"/>
                    <a:pt x="27441" y="3529"/>
                  </a:cubicBezTo>
                  <a:cubicBezTo>
                    <a:pt x="29144" y="5223"/>
                    <a:pt x="29439" y="7130"/>
                    <a:pt x="30434" y="9177"/>
                  </a:cubicBezTo>
                  <a:cubicBezTo>
                    <a:pt x="30927" y="10194"/>
                    <a:pt x="31672" y="11202"/>
                    <a:pt x="32655" y="11777"/>
                  </a:cubicBezTo>
                  <a:cubicBezTo>
                    <a:pt x="33532" y="12290"/>
                    <a:pt x="34627" y="12883"/>
                    <a:pt x="34253" y="14127"/>
                  </a:cubicBezTo>
                  <a:cubicBezTo>
                    <a:pt x="34137" y="14509"/>
                    <a:pt x="33888" y="14947"/>
                    <a:pt x="34130" y="15263"/>
                  </a:cubicBezTo>
                  <a:cubicBezTo>
                    <a:pt x="34291" y="15473"/>
                    <a:pt x="34430" y="15558"/>
                    <a:pt x="34547" y="15558"/>
                  </a:cubicBezTo>
                  <a:cubicBezTo>
                    <a:pt x="34981" y="15558"/>
                    <a:pt x="35131" y="14405"/>
                    <a:pt x="35099" y="14087"/>
                  </a:cubicBezTo>
                  <a:cubicBezTo>
                    <a:pt x="35036" y="13467"/>
                    <a:pt x="34861" y="13002"/>
                    <a:pt x="34615" y="12624"/>
                  </a:cubicBezTo>
                  <a:cubicBezTo>
                    <a:pt x="33943" y="11592"/>
                    <a:pt x="32746" y="11207"/>
                    <a:pt x="31886" y="10080"/>
                  </a:cubicBezTo>
                  <a:cubicBezTo>
                    <a:pt x="31105" y="9056"/>
                    <a:pt x="30642" y="7816"/>
                    <a:pt x="30311" y="6584"/>
                  </a:cubicBezTo>
                  <a:cubicBezTo>
                    <a:pt x="29841" y="4834"/>
                    <a:pt x="29629" y="3452"/>
                    <a:pt x="28129" y="2314"/>
                  </a:cubicBezTo>
                  <a:cubicBezTo>
                    <a:pt x="26216" y="861"/>
                    <a:pt x="23816" y="1"/>
                    <a:pt x="214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1132050" y="1073175"/>
              <a:ext cx="373625" cy="590825"/>
            </a:xfrm>
            <a:custGeom>
              <a:rect b="b" l="l" r="r" t="t"/>
              <a:pathLst>
                <a:path extrusionOk="0" h="23633" w="14945">
                  <a:moveTo>
                    <a:pt x="449" y="1"/>
                  </a:moveTo>
                  <a:cubicBezTo>
                    <a:pt x="0" y="1"/>
                    <a:pt x="2" y="700"/>
                    <a:pt x="454" y="705"/>
                  </a:cubicBezTo>
                  <a:cubicBezTo>
                    <a:pt x="3924" y="743"/>
                    <a:pt x="7025" y="3057"/>
                    <a:pt x="7580" y="6585"/>
                  </a:cubicBezTo>
                  <a:cubicBezTo>
                    <a:pt x="7830" y="8178"/>
                    <a:pt x="7733" y="10387"/>
                    <a:pt x="6975" y="11836"/>
                  </a:cubicBezTo>
                  <a:cubicBezTo>
                    <a:pt x="6092" y="13520"/>
                    <a:pt x="5284" y="14759"/>
                    <a:pt x="6074" y="16666"/>
                  </a:cubicBezTo>
                  <a:cubicBezTo>
                    <a:pt x="6167" y="16893"/>
                    <a:pt x="6322" y="17032"/>
                    <a:pt x="6573" y="17048"/>
                  </a:cubicBezTo>
                  <a:cubicBezTo>
                    <a:pt x="6655" y="17051"/>
                    <a:pt x="6736" y="17057"/>
                    <a:pt x="6816" y="17062"/>
                  </a:cubicBezTo>
                  <a:lnTo>
                    <a:pt x="6885" y="17022"/>
                  </a:lnTo>
                  <a:cubicBezTo>
                    <a:pt x="7049" y="16743"/>
                    <a:pt x="7065" y="16631"/>
                    <a:pt x="7048" y="16329"/>
                  </a:cubicBezTo>
                  <a:cubicBezTo>
                    <a:pt x="7016" y="15776"/>
                    <a:pt x="6667" y="15594"/>
                    <a:pt x="6742" y="14982"/>
                  </a:cubicBezTo>
                  <a:cubicBezTo>
                    <a:pt x="6798" y="14521"/>
                    <a:pt x="6897" y="14407"/>
                    <a:pt x="7115" y="14044"/>
                  </a:cubicBezTo>
                  <a:cubicBezTo>
                    <a:pt x="7601" y="13229"/>
                    <a:pt x="7929" y="12387"/>
                    <a:pt x="8375" y="11543"/>
                  </a:cubicBezTo>
                  <a:cubicBezTo>
                    <a:pt x="8648" y="11026"/>
                    <a:pt x="9100" y="10464"/>
                    <a:pt x="9652" y="10464"/>
                  </a:cubicBezTo>
                  <a:cubicBezTo>
                    <a:pt x="9710" y="10464"/>
                    <a:pt x="9768" y="10470"/>
                    <a:pt x="9828" y="10483"/>
                  </a:cubicBezTo>
                  <a:cubicBezTo>
                    <a:pt x="11633" y="10878"/>
                    <a:pt x="10422" y="15186"/>
                    <a:pt x="10541" y="16391"/>
                  </a:cubicBezTo>
                  <a:cubicBezTo>
                    <a:pt x="10774" y="18753"/>
                    <a:pt x="12138" y="21081"/>
                    <a:pt x="10722" y="23351"/>
                  </a:cubicBezTo>
                  <a:cubicBezTo>
                    <a:pt x="10632" y="23496"/>
                    <a:pt x="10763" y="23632"/>
                    <a:pt x="10895" y="23632"/>
                  </a:cubicBezTo>
                  <a:cubicBezTo>
                    <a:pt x="10952" y="23632"/>
                    <a:pt x="11009" y="23606"/>
                    <a:pt x="11048" y="23543"/>
                  </a:cubicBezTo>
                  <a:cubicBezTo>
                    <a:pt x="12044" y="21915"/>
                    <a:pt x="11847" y="20034"/>
                    <a:pt x="11655" y="18226"/>
                  </a:cubicBezTo>
                  <a:cubicBezTo>
                    <a:pt x="11558" y="17297"/>
                    <a:pt x="11000" y="16042"/>
                    <a:pt x="11326" y="15138"/>
                  </a:cubicBezTo>
                  <a:cubicBezTo>
                    <a:pt x="11371" y="15016"/>
                    <a:pt x="11438" y="14898"/>
                    <a:pt x="11523" y="14798"/>
                  </a:cubicBezTo>
                  <a:cubicBezTo>
                    <a:pt x="11651" y="14649"/>
                    <a:pt x="11820" y="14539"/>
                    <a:pt x="12019" y="14515"/>
                  </a:cubicBezTo>
                  <a:cubicBezTo>
                    <a:pt x="12046" y="14512"/>
                    <a:pt x="12074" y="14510"/>
                    <a:pt x="12101" y="14510"/>
                  </a:cubicBezTo>
                  <a:cubicBezTo>
                    <a:pt x="13508" y="14510"/>
                    <a:pt x="14748" y="18672"/>
                    <a:pt x="14945" y="19651"/>
                  </a:cubicBezTo>
                  <a:cubicBezTo>
                    <a:pt x="13416" y="12056"/>
                    <a:pt x="10038" y="129"/>
                    <a:pt x="454" y="1"/>
                  </a:cubicBezTo>
                  <a:cubicBezTo>
                    <a:pt x="452" y="1"/>
                    <a:pt x="450" y="1"/>
                    <a:pt x="4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645875" y="1762275"/>
              <a:ext cx="573150" cy="284850"/>
            </a:xfrm>
            <a:custGeom>
              <a:rect b="b" l="l" r="r" t="t"/>
              <a:pathLst>
                <a:path extrusionOk="0" h="11394" w="22926">
                  <a:moveTo>
                    <a:pt x="2292" y="1"/>
                  </a:moveTo>
                  <a:cubicBezTo>
                    <a:pt x="2277" y="1"/>
                    <a:pt x="2261" y="4"/>
                    <a:pt x="2246" y="10"/>
                  </a:cubicBezTo>
                  <a:cubicBezTo>
                    <a:pt x="477" y="774"/>
                    <a:pt x="9" y="2626"/>
                    <a:pt x="1925" y="3602"/>
                  </a:cubicBezTo>
                  <a:cubicBezTo>
                    <a:pt x="2859" y="4078"/>
                    <a:pt x="3973" y="4075"/>
                    <a:pt x="4991" y="4164"/>
                  </a:cubicBezTo>
                  <a:cubicBezTo>
                    <a:pt x="6656" y="4310"/>
                    <a:pt x="8155" y="4892"/>
                    <a:pt x="9736" y="5392"/>
                  </a:cubicBezTo>
                  <a:cubicBezTo>
                    <a:pt x="11318" y="5892"/>
                    <a:pt x="12923" y="6376"/>
                    <a:pt x="14392" y="7159"/>
                  </a:cubicBezTo>
                  <a:cubicBezTo>
                    <a:pt x="15929" y="7981"/>
                    <a:pt x="17204" y="9219"/>
                    <a:pt x="18706" y="10109"/>
                  </a:cubicBezTo>
                  <a:cubicBezTo>
                    <a:pt x="19442" y="10547"/>
                    <a:pt x="20552" y="11394"/>
                    <a:pt x="21526" y="11394"/>
                  </a:cubicBezTo>
                  <a:cubicBezTo>
                    <a:pt x="21626" y="11394"/>
                    <a:pt x="21725" y="11385"/>
                    <a:pt x="21821" y="11366"/>
                  </a:cubicBezTo>
                  <a:cubicBezTo>
                    <a:pt x="22512" y="11229"/>
                    <a:pt x="22925" y="10650"/>
                    <a:pt x="22728" y="9984"/>
                  </a:cubicBezTo>
                  <a:cubicBezTo>
                    <a:pt x="22716" y="9942"/>
                    <a:pt x="22677" y="9922"/>
                    <a:pt x="22638" y="9922"/>
                  </a:cubicBezTo>
                  <a:cubicBezTo>
                    <a:pt x="22592" y="9922"/>
                    <a:pt x="22548" y="9951"/>
                    <a:pt x="22553" y="10008"/>
                  </a:cubicBezTo>
                  <a:cubicBezTo>
                    <a:pt x="22100" y="10678"/>
                    <a:pt x="21626" y="11013"/>
                    <a:pt x="21131" y="11013"/>
                  </a:cubicBezTo>
                  <a:cubicBezTo>
                    <a:pt x="20831" y="11013"/>
                    <a:pt x="20524" y="10890"/>
                    <a:pt x="20209" y="10645"/>
                  </a:cubicBezTo>
                  <a:cubicBezTo>
                    <a:pt x="19979" y="10522"/>
                    <a:pt x="19750" y="10398"/>
                    <a:pt x="19522" y="10269"/>
                  </a:cubicBezTo>
                  <a:cubicBezTo>
                    <a:pt x="19065" y="10015"/>
                    <a:pt x="18611" y="9755"/>
                    <a:pt x="18170" y="9476"/>
                  </a:cubicBezTo>
                  <a:cubicBezTo>
                    <a:pt x="17223" y="8879"/>
                    <a:pt x="16396" y="8129"/>
                    <a:pt x="15465" y="7511"/>
                  </a:cubicBezTo>
                  <a:cubicBezTo>
                    <a:pt x="14005" y="6543"/>
                    <a:pt x="12325" y="5974"/>
                    <a:pt x="10667" y="5449"/>
                  </a:cubicBezTo>
                  <a:cubicBezTo>
                    <a:pt x="9064" y="4939"/>
                    <a:pt x="7424" y="4228"/>
                    <a:pt x="5748" y="4020"/>
                  </a:cubicBezTo>
                  <a:cubicBezTo>
                    <a:pt x="4859" y="3908"/>
                    <a:pt x="3947" y="3936"/>
                    <a:pt x="3068" y="3748"/>
                  </a:cubicBezTo>
                  <a:cubicBezTo>
                    <a:pt x="2612" y="3649"/>
                    <a:pt x="2097" y="3533"/>
                    <a:pt x="1719" y="3241"/>
                  </a:cubicBezTo>
                  <a:cubicBezTo>
                    <a:pt x="1" y="1913"/>
                    <a:pt x="1073" y="747"/>
                    <a:pt x="2353" y="193"/>
                  </a:cubicBezTo>
                  <a:cubicBezTo>
                    <a:pt x="2463" y="146"/>
                    <a:pt x="2394" y="1"/>
                    <a:pt x="22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1165800" y="1954375"/>
              <a:ext cx="56450" cy="82550"/>
            </a:xfrm>
            <a:custGeom>
              <a:rect b="b" l="l" r="r" t="t"/>
              <a:pathLst>
                <a:path extrusionOk="0" h="3302" w="2258">
                  <a:moveTo>
                    <a:pt x="282" y="1"/>
                  </a:moveTo>
                  <a:cubicBezTo>
                    <a:pt x="236" y="1"/>
                    <a:pt x="193" y="24"/>
                    <a:pt x="186" y="78"/>
                  </a:cubicBezTo>
                  <a:cubicBezTo>
                    <a:pt x="0" y="1317"/>
                    <a:pt x="2257" y="1720"/>
                    <a:pt x="1688" y="3066"/>
                  </a:cubicBezTo>
                  <a:cubicBezTo>
                    <a:pt x="1636" y="3188"/>
                    <a:pt x="1733" y="3301"/>
                    <a:pt x="1833" y="3301"/>
                  </a:cubicBezTo>
                  <a:cubicBezTo>
                    <a:pt x="1879" y="3301"/>
                    <a:pt x="1924" y="3278"/>
                    <a:pt x="1957" y="3222"/>
                  </a:cubicBezTo>
                  <a:cubicBezTo>
                    <a:pt x="2249" y="2717"/>
                    <a:pt x="2076" y="2182"/>
                    <a:pt x="1749" y="1730"/>
                  </a:cubicBezTo>
                  <a:cubicBezTo>
                    <a:pt x="1557" y="1464"/>
                    <a:pt x="1305" y="1258"/>
                    <a:pt x="1076" y="1026"/>
                  </a:cubicBezTo>
                  <a:cubicBezTo>
                    <a:pt x="780" y="728"/>
                    <a:pt x="613" y="397"/>
                    <a:pt x="385" y="51"/>
                  </a:cubicBezTo>
                  <a:cubicBezTo>
                    <a:pt x="364" y="19"/>
                    <a:pt x="322"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394475" y="1150525"/>
              <a:ext cx="1137175" cy="976050"/>
            </a:xfrm>
            <a:custGeom>
              <a:rect b="b" l="l" r="r" t="t"/>
              <a:pathLst>
                <a:path extrusionOk="0" h="39042" w="45487">
                  <a:moveTo>
                    <a:pt x="37593" y="1"/>
                  </a:moveTo>
                  <a:cubicBezTo>
                    <a:pt x="37401" y="1"/>
                    <a:pt x="37217" y="187"/>
                    <a:pt x="37362" y="376"/>
                  </a:cubicBezTo>
                  <a:cubicBezTo>
                    <a:pt x="41732" y="6088"/>
                    <a:pt x="44160" y="12886"/>
                    <a:pt x="44148" y="20113"/>
                  </a:cubicBezTo>
                  <a:cubicBezTo>
                    <a:pt x="44142" y="23950"/>
                    <a:pt x="43452" y="27787"/>
                    <a:pt x="42053" y="31363"/>
                  </a:cubicBezTo>
                  <a:cubicBezTo>
                    <a:pt x="41020" y="34006"/>
                    <a:pt x="39514" y="37110"/>
                    <a:pt x="36665" y="38157"/>
                  </a:cubicBezTo>
                  <a:cubicBezTo>
                    <a:pt x="35947" y="38421"/>
                    <a:pt x="35225" y="38536"/>
                    <a:pt x="34508" y="38536"/>
                  </a:cubicBezTo>
                  <a:cubicBezTo>
                    <a:pt x="32021" y="38536"/>
                    <a:pt x="29590" y="37155"/>
                    <a:pt x="27544" y="35833"/>
                  </a:cubicBezTo>
                  <a:cubicBezTo>
                    <a:pt x="26131" y="34919"/>
                    <a:pt x="24752" y="33957"/>
                    <a:pt x="23234" y="33217"/>
                  </a:cubicBezTo>
                  <a:cubicBezTo>
                    <a:pt x="21718" y="32477"/>
                    <a:pt x="20128" y="31908"/>
                    <a:pt x="18518" y="31415"/>
                  </a:cubicBezTo>
                  <a:cubicBezTo>
                    <a:pt x="15157" y="30386"/>
                    <a:pt x="11668" y="29703"/>
                    <a:pt x="8464" y="28218"/>
                  </a:cubicBezTo>
                  <a:cubicBezTo>
                    <a:pt x="5432" y="26813"/>
                    <a:pt x="2442" y="24566"/>
                    <a:pt x="1320" y="21289"/>
                  </a:cubicBezTo>
                  <a:cubicBezTo>
                    <a:pt x="0" y="17437"/>
                    <a:pt x="2064" y="13636"/>
                    <a:pt x="4644" y="10854"/>
                  </a:cubicBezTo>
                  <a:cubicBezTo>
                    <a:pt x="7344" y="7942"/>
                    <a:pt x="10775" y="5861"/>
                    <a:pt x="13743" y="3251"/>
                  </a:cubicBezTo>
                  <a:cubicBezTo>
                    <a:pt x="13860" y="3149"/>
                    <a:pt x="13844" y="3015"/>
                    <a:pt x="13768" y="2922"/>
                  </a:cubicBezTo>
                  <a:lnTo>
                    <a:pt x="13768" y="2922"/>
                  </a:lnTo>
                  <a:cubicBezTo>
                    <a:pt x="14598" y="2363"/>
                    <a:pt x="15332" y="1660"/>
                    <a:pt x="15923" y="851"/>
                  </a:cubicBezTo>
                  <a:lnTo>
                    <a:pt x="15923" y="851"/>
                  </a:lnTo>
                  <a:cubicBezTo>
                    <a:pt x="13823" y="2250"/>
                    <a:pt x="12099" y="3980"/>
                    <a:pt x="10112" y="5504"/>
                  </a:cubicBezTo>
                  <a:cubicBezTo>
                    <a:pt x="8157" y="7005"/>
                    <a:pt x="6171" y="8487"/>
                    <a:pt x="4466" y="10279"/>
                  </a:cubicBezTo>
                  <a:cubicBezTo>
                    <a:pt x="2212" y="12648"/>
                    <a:pt x="204" y="15764"/>
                    <a:pt x="377" y="19166"/>
                  </a:cubicBezTo>
                  <a:cubicBezTo>
                    <a:pt x="747" y="26482"/>
                    <a:pt x="9040" y="29336"/>
                    <a:pt x="14916" y="30940"/>
                  </a:cubicBezTo>
                  <a:cubicBezTo>
                    <a:pt x="18800" y="32001"/>
                    <a:pt x="22501" y="33158"/>
                    <a:pt x="25898" y="35378"/>
                  </a:cubicBezTo>
                  <a:cubicBezTo>
                    <a:pt x="28495" y="37077"/>
                    <a:pt x="31271" y="39041"/>
                    <a:pt x="34494" y="39041"/>
                  </a:cubicBezTo>
                  <a:cubicBezTo>
                    <a:pt x="34623" y="39041"/>
                    <a:pt x="34753" y="39038"/>
                    <a:pt x="34884" y="39032"/>
                  </a:cubicBezTo>
                  <a:cubicBezTo>
                    <a:pt x="37826" y="38884"/>
                    <a:pt x="39884" y="36832"/>
                    <a:pt x="41239" y="34378"/>
                  </a:cubicBezTo>
                  <a:cubicBezTo>
                    <a:pt x="42988" y="31213"/>
                    <a:pt x="43989" y="27592"/>
                    <a:pt x="44430" y="24019"/>
                  </a:cubicBezTo>
                  <a:cubicBezTo>
                    <a:pt x="45486" y="15442"/>
                    <a:pt x="43039" y="6939"/>
                    <a:pt x="37814" y="110"/>
                  </a:cubicBezTo>
                  <a:cubicBezTo>
                    <a:pt x="37754" y="33"/>
                    <a:pt x="37673" y="1"/>
                    <a:pt x="37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737225" y="1116075"/>
              <a:ext cx="406500" cy="130875"/>
            </a:xfrm>
            <a:custGeom>
              <a:rect b="b" l="l" r="r" t="t"/>
              <a:pathLst>
                <a:path extrusionOk="0" h="5235" w="16260">
                  <a:moveTo>
                    <a:pt x="8218" y="0"/>
                  </a:moveTo>
                  <a:cubicBezTo>
                    <a:pt x="5079" y="0"/>
                    <a:pt x="2557" y="1740"/>
                    <a:pt x="136" y="3723"/>
                  </a:cubicBezTo>
                  <a:cubicBezTo>
                    <a:pt x="0" y="3834"/>
                    <a:pt x="125" y="4010"/>
                    <a:pt x="267" y="4010"/>
                  </a:cubicBezTo>
                  <a:cubicBezTo>
                    <a:pt x="305" y="4010"/>
                    <a:pt x="344" y="3997"/>
                    <a:pt x="380" y="3967"/>
                  </a:cubicBezTo>
                  <a:cubicBezTo>
                    <a:pt x="2597" y="2139"/>
                    <a:pt x="5064" y="651"/>
                    <a:pt x="7959" y="651"/>
                  </a:cubicBezTo>
                  <a:cubicBezTo>
                    <a:pt x="8244" y="651"/>
                    <a:pt x="8534" y="666"/>
                    <a:pt x="8828" y="696"/>
                  </a:cubicBezTo>
                  <a:cubicBezTo>
                    <a:pt x="11972" y="1017"/>
                    <a:pt x="13792" y="2829"/>
                    <a:pt x="15673" y="5144"/>
                  </a:cubicBezTo>
                  <a:cubicBezTo>
                    <a:pt x="15724" y="5208"/>
                    <a:pt x="15794" y="5235"/>
                    <a:pt x="15867" y="5235"/>
                  </a:cubicBezTo>
                  <a:cubicBezTo>
                    <a:pt x="16056" y="5235"/>
                    <a:pt x="16259" y="5050"/>
                    <a:pt x="16179" y="4850"/>
                  </a:cubicBezTo>
                  <a:cubicBezTo>
                    <a:pt x="15116" y="2222"/>
                    <a:pt x="12022" y="410"/>
                    <a:pt x="9310" y="70"/>
                  </a:cubicBezTo>
                  <a:cubicBezTo>
                    <a:pt x="8938" y="23"/>
                    <a:pt x="8574" y="0"/>
                    <a:pt x="8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1123125" y="855600"/>
              <a:ext cx="71025" cy="391725"/>
            </a:xfrm>
            <a:custGeom>
              <a:rect b="b" l="l" r="r" t="t"/>
              <a:pathLst>
                <a:path extrusionOk="0" h="15669" w="2841">
                  <a:moveTo>
                    <a:pt x="2522" y="0"/>
                  </a:moveTo>
                  <a:cubicBezTo>
                    <a:pt x="2419" y="0"/>
                    <a:pt x="2319" y="57"/>
                    <a:pt x="2287" y="187"/>
                  </a:cubicBezTo>
                  <a:cubicBezTo>
                    <a:pt x="1055" y="5161"/>
                    <a:pt x="0" y="10266"/>
                    <a:pt x="412" y="15417"/>
                  </a:cubicBezTo>
                  <a:cubicBezTo>
                    <a:pt x="426" y="15584"/>
                    <a:pt x="565" y="15668"/>
                    <a:pt x="696" y="15668"/>
                  </a:cubicBezTo>
                  <a:cubicBezTo>
                    <a:pt x="827" y="15668"/>
                    <a:pt x="951" y="15585"/>
                    <a:pt x="937" y="15417"/>
                  </a:cubicBezTo>
                  <a:cubicBezTo>
                    <a:pt x="528" y="10309"/>
                    <a:pt x="1570" y="5258"/>
                    <a:pt x="2792" y="326"/>
                  </a:cubicBezTo>
                  <a:cubicBezTo>
                    <a:pt x="2840" y="129"/>
                    <a:pt x="2677" y="0"/>
                    <a:pt x="25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470100" y="1514250"/>
              <a:ext cx="274575" cy="105650"/>
            </a:xfrm>
            <a:custGeom>
              <a:rect b="b" l="l" r="r" t="t"/>
              <a:pathLst>
                <a:path extrusionOk="0" h="4226" w="10983">
                  <a:moveTo>
                    <a:pt x="10588" y="0"/>
                  </a:moveTo>
                  <a:cubicBezTo>
                    <a:pt x="10588" y="0"/>
                    <a:pt x="9918" y="236"/>
                    <a:pt x="8909" y="626"/>
                  </a:cubicBezTo>
                  <a:cubicBezTo>
                    <a:pt x="7908" y="1013"/>
                    <a:pt x="6588" y="1552"/>
                    <a:pt x="5274" y="2100"/>
                  </a:cubicBezTo>
                  <a:cubicBezTo>
                    <a:pt x="3960" y="2642"/>
                    <a:pt x="2645" y="3185"/>
                    <a:pt x="1660" y="3590"/>
                  </a:cubicBezTo>
                  <a:cubicBezTo>
                    <a:pt x="672" y="3987"/>
                    <a:pt x="1" y="4226"/>
                    <a:pt x="1" y="4226"/>
                  </a:cubicBezTo>
                  <a:cubicBezTo>
                    <a:pt x="1" y="4226"/>
                    <a:pt x="696" y="4072"/>
                    <a:pt x="1728" y="3797"/>
                  </a:cubicBezTo>
                  <a:cubicBezTo>
                    <a:pt x="2758" y="3514"/>
                    <a:pt x="4129" y="3136"/>
                    <a:pt x="5502" y="2758"/>
                  </a:cubicBezTo>
                  <a:cubicBezTo>
                    <a:pt x="6871" y="2377"/>
                    <a:pt x="8239" y="2005"/>
                    <a:pt x="9266" y="1747"/>
                  </a:cubicBezTo>
                  <a:cubicBezTo>
                    <a:pt x="10287" y="1489"/>
                    <a:pt x="10982" y="1337"/>
                    <a:pt x="10982" y="1337"/>
                  </a:cubicBezTo>
                  <a:lnTo>
                    <a:pt x="105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692050" y="1492225"/>
              <a:ext cx="125850" cy="96725"/>
            </a:xfrm>
            <a:custGeom>
              <a:rect b="b" l="l" r="r" t="t"/>
              <a:pathLst>
                <a:path extrusionOk="0" h="3869" w="5034">
                  <a:moveTo>
                    <a:pt x="0" y="0"/>
                  </a:moveTo>
                  <a:lnTo>
                    <a:pt x="1271" y="1744"/>
                  </a:lnTo>
                  <a:lnTo>
                    <a:pt x="897" y="3868"/>
                  </a:lnTo>
                  <a:lnTo>
                    <a:pt x="5034" y="87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74775" y="1321850"/>
              <a:ext cx="467725" cy="220775"/>
            </a:xfrm>
            <a:custGeom>
              <a:rect b="b" l="l" r="r" t="t"/>
              <a:pathLst>
                <a:path extrusionOk="0" h="8831" w="18709">
                  <a:moveTo>
                    <a:pt x="18236" y="0"/>
                  </a:moveTo>
                  <a:cubicBezTo>
                    <a:pt x="18236" y="0"/>
                    <a:pt x="17939" y="109"/>
                    <a:pt x="17420" y="299"/>
                  </a:cubicBezTo>
                  <a:cubicBezTo>
                    <a:pt x="16906" y="491"/>
                    <a:pt x="16137" y="780"/>
                    <a:pt x="15261" y="1145"/>
                  </a:cubicBezTo>
                  <a:cubicBezTo>
                    <a:pt x="13494" y="1869"/>
                    <a:pt x="11173" y="2892"/>
                    <a:pt x="8887" y="3989"/>
                  </a:cubicBezTo>
                  <a:cubicBezTo>
                    <a:pt x="6602" y="5084"/>
                    <a:pt x="4344" y="6232"/>
                    <a:pt x="2689" y="7165"/>
                  </a:cubicBezTo>
                  <a:cubicBezTo>
                    <a:pt x="1859" y="7624"/>
                    <a:pt x="1181" y="8037"/>
                    <a:pt x="717" y="8336"/>
                  </a:cubicBezTo>
                  <a:cubicBezTo>
                    <a:pt x="480" y="8480"/>
                    <a:pt x="308" y="8617"/>
                    <a:pt x="187" y="8699"/>
                  </a:cubicBezTo>
                  <a:cubicBezTo>
                    <a:pt x="66" y="8784"/>
                    <a:pt x="1" y="8831"/>
                    <a:pt x="1" y="8831"/>
                  </a:cubicBezTo>
                  <a:cubicBezTo>
                    <a:pt x="1" y="8831"/>
                    <a:pt x="69" y="8790"/>
                    <a:pt x="195" y="8714"/>
                  </a:cubicBezTo>
                  <a:cubicBezTo>
                    <a:pt x="325" y="8640"/>
                    <a:pt x="504" y="8518"/>
                    <a:pt x="751" y="8394"/>
                  </a:cubicBezTo>
                  <a:cubicBezTo>
                    <a:pt x="1235" y="8130"/>
                    <a:pt x="1938" y="7773"/>
                    <a:pt x="2799" y="7378"/>
                  </a:cubicBezTo>
                  <a:cubicBezTo>
                    <a:pt x="4513" y="6579"/>
                    <a:pt x="6844" y="5609"/>
                    <a:pt x="9193" y="4697"/>
                  </a:cubicBezTo>
                  <a:cubicBezTo>
                    <a:pt x="11543" y="3783"/>
                    <a:pt x="13918" y="2946"/>
                    <a:pt x="15708" y="2367"/>
                  </a:cubicBezTo>
                  <a:cubicBezTo>
                    <a:pt x="16609" y="2072"/>
                    <a:pt x="17337" y="1858"/>
                    <a:pt x="17872" y="1705"/>
                  </a:cubicBezTo>
                  <a:cubicBezTo>
                    <a:pt x="18404" y="1555"/>
                    <a:pt x="18708" y="1469"/>
                    <a:pt x="18708" y="1469"/>
                  </a:cubicBezTo>
                  <a:lnTo>
                    <a:pt x="182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888575" y="1302125"/>
              <a:ext cx="126075" cy="96500"/>
            </a:xfrm>
            <a:custGeom>
              <a:rect b="b" l="l" r="r" t="t"/>
              <a:pathLst>
                <a:path extrusionOk="0" h="3860" w="5043">
                  <a:moveTo>
                    <a:pt x="0" y="1"/>
                  </a:moveTo>
                  <a:lnTo>
                    <a:pt x="1287" y="1732"/>
                  </a:lnTo>
                  <a:lnTo>
                    <a:pt x="935" y="3860"/>
                  </a:lnTo>
                  <a:lnTo>
                    <a:pt x="935" y="3860"/>
                  </a:lnTo>
                  <a:lnTo>
                    <a:pt x="5043" y="823"/>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431575" y="1573475"/>
              <a:ext cx="70325" cy="108525"/>
            </a:xfrm>
            <a:custGeom>
              <a:rect b="b" l="l" r="r" t="t"/>
              <a:pathLst>
                <a:path extrusionOk="0" h="4341" w="2813">
                  <a:moveTo>
                    <a:pt x="1038" y="0"/>
                  </a:moveTo>
                  <a:cubicBezTo>
                    <a:pt x="990" y="0"/>
                    <a:pt x="942" y="6"/>
                    <a:pt x="895" y="17"/>
                  </a:cubicBezTo>
                  <a:cubicBezTo>
                    <a:pt x="274" y="164"/>
                    <a:pt x="0" y="1248"/>
                    <a:pt x="282" y="2438"/>
                  </a:cubicBezTo>
                  <a:cubicBezTo>
                    <a:pt x="542" y="3535"/>
                    <a:pt x="1187" y="4341"/>
                    <a:pt x="1773" y="4341"/>
                  </a:cubicBezTo>
                  <a:cubicBezTo>
                    <a:pt x="1821" y="4341"/>
                    <a:pt x="1870" y="4335"/>
                    <a:pt x="1917" y="4324"/>
                  </a:cubicBezTo>
                  <a:cubicBezTo>
                    <a:pt x="2537" y="4177"/>
                    <a:pt x="2812" y="3094"/>
                    <a:pt x="2529" y="1904"/>
                  </a:cubicBezTo>
                  <a:cubicBezTo>
                    <a:pt x="2269" y="804"/>
                    <a:pt x="1623" y="0"/>
                    <a:pt x="1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853525" y="1462875"/>
              <a:ext cx="42900" cy="42750"/>
            </a:xfrm>
            <a:custGeom>
              <a:rect b="b" l="l" r="r" t="t"/>
              <a:pathLst>
                <a:path extrusionOk="0" h="1710" w="1716">
                  <a:moveTo>
                    <a:pt x="820" y="1"/>
                  </a:moveTo>
                  <a:cubicBezTo>
                    <a:pt x="767" y="1"/>
                    <a:pt x="714" y="7"/>
                    <a:pt x="661" y="19"/>
                  </a:cubicBezTo>
                  <a:cubicBezTo>
                    <a:pt x="247" y="118"/>
                    <a:pt x="0" y="571"/>
                    <a:pt x="110" y="1032"/>
                  </a:cubicBezTo>
                  <a:cubicBezTo>
                    <a:pt x="205" y="1434"/>
                    <a:pt x="538" y="1709"/>
                    <a:pt x="895" y="1709"/>
                  </a:cubicBezTo>
                  <a:cubicBezTo>
                    <a:pt x="949" y="1709"/>
                    <a:pt x="1003" y="1703"/>
                    <a:pt x="1056" y="1690"/>
                  </a:cubicBezTo>
                  <a:cubicBezTo>
                    <a:pt x="1470" y="1593"/>
                    <a:pt x="1716" y="1140"/>
                    <a:pt x="1607" y="677"/>
                  </a:cubicBezTo>
                  <a:cubicBezTo>
                    <a:pt x="1511" y="276"/>
                    <a:pt x="1177" y="1"/>
                    <a:pt x="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854900" y="1480125"/>
              <a:ext cx="594850" cy="616125"/>
            </a:xfrm>
            <a:custGeom>
              <a:rect b="b" l="l" r="r" t="t"/>
              <a:pathLst>
                <a:path extrusionOk="0" h="24645" w="23794">
                  <a:moveTo>
                    <a:pt x="1" y="78"/>
                  </a:moveTo>
                  <a:cubicBezTo>
                    <a:pt x="1" y="78"/>
                    <a:pt x="1" y="78"/>
                    <a:pt x="0" y="78"/>
                  </a:cubicBezTo>
                  <a:cubicBezTo>
                    <a:pt x="1" y="78"/>
                    <a:pt x="1" y="78"/>
                    <a:pt x="1" y="78"/>
                  </a:cubicBezTo>
                  <a:close/>
                  <a:moveTo>
                    <a:pt x="9876" y="22823"/>
                  </a:moveTo>
                  <a:lnTo>
                    <a:pt x="9876" y="22823"/>
                  </a:lnTo>
                  <a:cubicBezTo>
                    <a:pt x="10383" y="23034"/>
                    <a:pt x="10890" y="23247"/>
                    <a:pt x="11397" y="23458"/>
                  </a:cubicBezTo>
                  <a:lnTo>
                    <a:pt x="11397" y="23458"/>
                  </a:lnTo>
                  <a:cubicBezTo>
                    <a:pt x="10894" y="23237"/>
                    <a:pt x="10400" y="22989"/>
                    <a:pt x="9876" y="22823"/>
                  </a:cubicBezTo>
                  <a:close/>
                  <a:moveTo>
                    <a:pt x="11397" y="23458"/>
                  </a:moveTo>
                  <a:cubicBezTo>
                    <a:pt x="11535" y="23519"/>
                    <a:pt x="11674" y="23578"/>
                    <a:pt x="11814" y="23633"/>
                  </a:cubicBezTo>
                  <a:lnTo>
                    <a:pt x="11814" y="23633"/>
                  </a:lnTo>
                  <a:cubicBezTo>
                    <a:pt x="11675" y="23575"/>
                    <a:pt x="11536" y="23516"/>
                    <a:pt x="11397" y="23458"/>
                  </a:cubicBezTo>
                  <a:close/>
                  <a:moveTo>
                    <a:pt x="682" y="1"/>
                  </a:moveTo>
                  <a:cubicBezTo>
                    <a:pt x="454" y="1"/>
                    <a:pt x="225" y="25"/>
                    <a:pt x="1" y="78"/>
                  </a:cubicBezTo>
                  <a:lnTo>
                    <a:pt x="1" y="78"/>
                  </a:lnTo>
                  <a:cubicBezTo>
                    <a:pt x="136" y="46"/>
                    <a:pt x="277" y="31"/>
                    <a:pt x="424" y="31"/>
                  </a:cubicBezTo>
                  <a:cubicBezTo>
                    <a:pt x="2247" y="31"/>
                    <a:pt x="4941" y="2324"/>
                    <a:pt x="5751" y="3606"/>
                  </a:cubicBezTo>
                  <a:cubicBezTo>
                    <a:pt x="6753" y="5189"/>
                    <a:pt x="7666" y="7026"/>
                    <a:pt x="8043" y="8874"/>
                  </a:cubicBezTo>
                  <a:cubicBezTo>
                    <a:pt x="8789" y="12532"/>
                    <a:pt x="9477" y="16220"/>
                    <a:pt x="12718" y="18610"/>
                  </a:cubicBezTo>
                  <a:cubicBezTo>
                    <a:pt x="13926" y="19502"/>
                    <a:pt x="15025" y="20198"/>
                    <a:pt x="15025" y="21900"/>
                  </a:cubicBezTo>
                  <a:cubicBezTo>
                    <a:pt x="15025" y="23178"/>
                    <a:pt x="14183" y="23921"/>
                    <a:pt x="13092" y="23921"/>
                  </a:cubicBezTo>
                  <a:cubicBezTo>
                    <a:pt x="12867" y="23921"/>
                    <a:pt x="12631" y="23889"/>
                    <a:pt x="12390" y="23824"/>
                  </a:cubicBezTo>
                  <a:cubicBezTo>
                    <a:pt x="12194" y="23772"/>
                    <a:pt x="12003" y="23706"/>
                    <a:pt x="11814" y="23633"/>
                  </a:cubicBezTo>
                  <a:lnTo>
                    <a:pt x="11814" y="23633"/>
                  </a:lnTo>
                  <a:cubicBezTo>
                    <a:pt x="11838" y="23642"/>
                    <a:pt x="11861" y="23652"/>
                    <a:pt x="11884" y="23662"/>
                  </a:cubicBezTo>
                  <a:cubicBezTo>
                    <a:pt x="12764" y="24029"/>
                    <a:pt x="13652" y="24399"/>
                    <a:pt x="14591" y="24554"/>
                  </a:cubicBezTo>
                  <a:cubicBezTo>
                    <a:pt x="14959" y="24615"/>
                    <a:pt x="15313" y="24644"/>
                    <a:pt x="15653" y="24644"/>
                  </a:cubicBezTo>
                  <a:cubicBezTo>
                    <a:pt x="20983" y="24644"/>
                    <a:pt x="23045" y="17514"/>
                    <a:pt x="23794" y="13194"/>
                  </a:cubicBezTo>
                  <a:lnTo>
                    <a:pt x="23794" y="13194"/>
                  </a:lnTo>
                  <a:cubicBezTo>
                    <a:pt x="23385" y="14065"/>
                    <a:pt x="22976" y="14935"/>
                    <a:pt x="22566" y="15806"/>
                  </a:cubicBezTo>
                  <a:cubicBezTo>
                    <a:pt x="22106" y="16783"/>
                    <a:pt x="21626" y="17790"/>
                    <a:pt x="20814" y="18502"/>
                  </a:cubicBezTo>
                  <a:cubicBezTo>
                    <a:pt x="20221" y="19024"/>
                    <a:pt x="19510" y="19233"/>
                    <a:pt x="18776" y="19233"/>
                  </a:cubicBezTo>
                  <a:cubicBezTo>
                    <a:pt x="17754" y="19233"/>
                    <a:pt x="16688" y="18828"/>
                    <a:pt x="15831" y="18297"/>
                  </a:cubicBezTo>
                  <a:cubicBezTo>
                    <a:pt x="14629" y="17553"/>
                    <a:pt x="14311" y="16098"/>
                    <a:pt x="13715" y="14920"/>
                  </a:cubicBezTo>
                  <a:cubicBezTo>
                    <a:pt x="12757" y="13025"/>
                    <a:pt x="11216" y="11447"/>
                    <a:pt x="10029" y="9688"/>
                  </a:cubicBezTo>
                  <a:cubicBezTo>
                    <a:pt x="8752" y="7793"/>
                    <a:pt x="7564" y="5879"/>
                    <a:pt x="6335" y="3938"/>
                  </a:cubicBezTo>
                  <a:cubicBezTo>
                    <a:pt x="5367" y="2410"/>
                    <a:pt x="3988" y="1092"/>
                    <a:pt x="2314" y="366"/>
                  </a:cubicBezTo>
                  <a:cubicBezTo>
                    <a:pt x="1800" y="144"/>
                    <a:pt x="1239" y="1"/>
                    <a:pt x="6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0" name="Google Shape;780;p31"/>
          <p:cNvCxnSpPr/>
          <p:nvPr/>
        </p:nvCxnSpPr>
        <p:spPr>
          <a:xfrm>
            <a:off x="5884725" y="1900431"/>
            <a:ext cx="2544300" cy="0"/>
          </a:xfrm>
          <a:prstGeom prst="straightConnector1">
            <a:avLst/>
          </a:prstGeom>
          <a:noFill/>
          <a:ln cap="flat" cmpd="sng" w="9525">
            <a:solidFill>
              <a:schemeClr val="dk1"/>
            </a:solidFill>
            <a:prstDash val="solid"/>
            <a:round/>
            <a:headEnd len="med" w="med" type="none"/>
            <a:tailEnd len="med" w="med" type="none"/>
          </a:ln>
        </p:spPr>
      </p:cxnSp>
      <p:cxnSp>
        <p:nvCxnSpPr>
          <p:cNvPr id="781" name="Google Shape;781;p31"/>
          <p:cNvCxnSpPr/>
          <p:nvPr/>
        </p:nvCxnSpPr>
        <p:spPr>
          <a:xfrm>
            <a:off x="5884725" y="3278436"/>
            <a:ext cx="2544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32"/>
          <p:cNvGrpSpPr/>
          <p:nvPr/>
        </p:nvGrpSpPr>
        <p:grpSpPr>
          <a:xfrm rot="-1007157">
            <a:off x="7050767" y="3010154"/>
            <a:ext cx="1364464" cy="1502840"/>
            <a:chOff x="5831975" y="1871463"/>
            <a:chExt cx="1364450" cy="1502825"/>
          </a:xfrm>
        </p:grpSpPr>
        <p:sp>
          <p:nvSpPr>
            <p:cNvPr id="787" name="Google Shape;787;p32"/>
            <p:cNvSpPr/>
            <p:nvPr/>
          </p:nvSpPr>
          <p:spPr>
            <a:xfrm>
              <a:off x="5831975" y="1871463"/>
              <a:ext cx="1364450" cy="1502825"/>
            </a:xfrm>
            <a:custGeom>
              <a:rect b="b" l="l" r="r" t="t"/>
              <a:pathLst>
                <a:path extrusionOk="0" h="60113" w="54578">
                  <a:moveTo>
                    <a:pt x="21468" y="0"/>
                  </a:moveTo>
                  <a:cubicBezTo>
                    <a:pt x="20913" y="0"/>
                    <a:pt x="20381" y="316"/>
                    <a:pt x="20132" y="853"/>
                  </a:cubicBezTo>
                  <a:lnTo>
                    <a:pt x="343" y="43399"/>
                  </a:lnTo>
                  <a:cubicBezTo>
                    <a:pt x="0" y="44136"/>
                    <a:pt x="320" y="45012"/>
                    <a:pt x="1058" y="45355"/>
                  </a:cubicBezTo>
                  <a:lnTo>
                    <a:pt x="32488" y="59974"/>
                  </a:lnTo>
                  <a:cubicBezTo>
                    <a:pt x="32689" y="60068"/>
                    <a:pt x="32900" y="60112"/>
                    <a:pt x="33108" y="60112"/>
                  </a:cubicBezTo>
                  <a:cubicBezTo>
                    <a:pt x="33663" y="60112"/>
                    <a:pt x="34195" y="59796"/>
                    <a:pt x="34446" y="59259"/>
                  </a:cubicBezTo>
                  <a:lnTo>
                    <a:pt x="54233" y="16712"/>
                  </a:lnTo>
                  <a:cubicBezTo>
                    <a:pt x="54578" y="15975"/>
                    <a:pt x="54256" y="15099"/>
                    <a:pt x="53519" y="14756"/>
                  </a:cubicBezTo>
                  <a:lnTo>
                    <a:pt x="22088" y="138"/>
                  </a:lnTo>
                  <a:cubicBezTo>
                    <a:pt x="21887" y="45"/>
                    <a:pt x="21676" y="0"/>
                    <a:pt x="21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5831975" y="1873563"/>
              <a:ext cx="1360250" cy="1500725"/>
            </a:xfrm>
            <a:custGeom>
              <a:rect b="b" l="l" r="r" t="t"/>
              <a:pathLst>
                <a:path extrusionOk="0" h="60029" w="54410">
                  <a:moveTo>
                    <a:pt x="20979" y="0"/>
                  </a:moveTo>
                  <a:lnTo>
                    <a:pt x="20979" y="0"/>
                  </a:lnTo>
                  <a:cubicBezTo>
                    <a:pt x="20618" y="127"/>
                    <a:pt x="20306" y="393"/>
                    <a:pt x="20132" y="769"/>
                  </a:cubicBezTo>
                  <a:lnTo>
                    <a:pt x="343" y="43315"/>
                  </a:lnTo>
                  <a:cubicBezTo>
                    <a:pt x="0" y="44052"/>
                    <a:pt x="320" y="44928"/>
                    <a:pt x="1058" y="45271"/>
                  </a:cubicBezTo>
                  <a:lnTo>
                    <a:pt x="32488" y="59890"/>
                  </a:lnTo>
                  <a:cubicBezTo>
                    <a:pt x="32689" y="59984"/>
                    <a:pt x="32900" y="60028"/>
                    <a:pt x="33108" y="60028"/>
                  </a:cubicBezTo>
                  <a:cubicBezTo>
                    <a:pt x="33663" y="60028"/>
                    <a:pt x="34195" y="59712"/>
                    <a:pt x="34446" y="59175"/>
                  </a:cubicBezTo>
                  <a:lnTo>
                    <a:pt x="54233" y="16628"/>
                  </a:lnTo>
                  <a:cubicBezTo>
                    <a:pt x="54407" y="16255"/>
                    <a:pt x="54410" y="15844"/>
                    <a:pt x="54275" y="15485"/>
                  </a:cubicBezTo>
                  <a:lnTo>
                    <a:pt x="54275" y="15485"/>
                  </a:lnTo>
                  <a:cubicBezTo>
                    <a:pt x="54256" y="15637"/>
                    <a:pt x="54215" y="15791"/>
                    <a:pt x="54146" y="15938"/>
                  </a:cubicBezTo>
                  <a:lnTo>
                    <a:pt x="34358" y="58484"/>
                  </a:lnTo>
                  <a:cubicBezTo>
                    <a:pt x="34106" y="59025"/>
                    <a:pt x="33575" y="59344"/>
                    <a:pt x="33025" y="59344"/>
                  </a:cubicBezTo>
                  <a:cubicBezTo>
                    <a:pt x="32824" y="59344"/>
                    <a:pt x="32620" y="59301"/>
                    <a:pt x="32427" y="59212"/>
                  </a:cubicBezTo>
                  <a:lnTo>
                    <a:pt x="1616" y="44881"/>
                  </a:lnTo>
                  <a:cubicBezTo>
                    <a:pt x="893" y="44545"/>
                    <a:pt x="585" y="43675"/>
                    <a:pt x="927" y="42937"/>
                  </a:cubicBezTo>
                  <a:lnTo>
                    <a:pt x="20716" y="390"/>
                  </a:lnTo>
                  <a:cubicBezTo>
                    <a:pt x="20785" y="242"/>
                    <a:pt x="20876" y="112"/>
                    <a:pt x="20979"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6331475" y="1871463"/>
              <a:ext cx="864925" cy="425950"/>
            </a:xfrm>
            <a:custGeom>
              <a:rect b="b" l="l" r="r" t="t"/>
              <a:pathLst>
                <a:path extrusionOk="0" h="17038" w="34597">
                  <a:moveTo>
                    <a:pt x="1488" y="0"/>
                  </a:moveTo>
                  <a:cubicBezTo>
                    <a:pt x="933" y="0"/>
                    <a:pt x="401" y="316"/>
                    <a:pt x="152" y="853"/>
                  </a:cubicBezTo>
                  <a:lnTo>
                    <a:pt x="1" y="1178"/>
                  </a:lnTo>
                  <a:cubicBezTo>
                    <a:pt x="250" y="641"/>
                    <a:pt x="782" y="326"/>
                    <a:pt x="1337" y="326"/>
                  </a:cubicBezTo>
                  <a:cubicBezTo>
                    <a:pt x="1545" y="326"/>
                    <a:pt x="1756" y="370"/>
                    <a:pt x="1957" y="463"/>
                  </a:cubicBezTo>
                  <a:lnTo>
                    <a:pt x="33388" y="15081"/>
                  </a:lnTo>
                  <a:cubicBezTo>
                    <a:pt x="34125" y="15424"/>
                    <a:pt x="34445" y="16299"/>
                    <a:pt x="34103" y="17036"/>
                  </a:cubicBezTo>
                  <a:lnTo>
                    <a:pt x="34103" y="17036"/>
                  </a:lnTo>
                  <a:lnTo>
                    <a:pt x="34253" y="16712"/>
                  </a:lnTo>
                  <a:cubicBezTo>
                    <a:pt x="34596" y="15975"/>
                    <a:pt x="34276" y="15099"/>
                    <a:pt x="33539" y="14756"/>
                  </a:cubicBezTo>
                  <a:lnTo>
                    <a:pt x="2108" y="138"/>
                  </a:lnTo>
                  <a:cubicBezTo>
                    <a:pt x="1907" y="45"/>
                    <a:pt x="1696" y="0"/>
                    <a:pt x="1488" y="0"/>
                  </a:cubicBezTo>
                  <a:close/>
                  <a:moveTo>
                    <a:pt x="34103" y="17036"/>
                  </a:moveTo>
                  <a:lnTo>
                    <a:pt x="34102" y="17038"/>
                  </a:lnTo>
                  <a:cubicBezTo>
                    <a:pt x="34102" y="17037"/>
                    <a:pt x="34103" y="17037"/>
                    <a:pt x="34103" y="17036"/>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5910450" y="1958838"/>
              <a:ext cx="1203975" cy="1312075"/>
            </a:xfrm>
            <a:custGeom>
              <a:rect b="b" l="l" r="r" t="t"/>
              <a:pathLst>
                <a:path extrusionOk="0" h="52483" w="48159">
                  <a:moveTo>
                    <a:pt x="19061" y="1"/>
                  </a:moveTo>
                  <a:cubicBezTo>
                    <a:pt x="18948" y="1"/>
                    <a:pt x="18841" y="65"/>
                    <a:pt x="18791" y="173"/>
                  </a:cubicBezTo>
                  <a:lnTo>
                    <a:pt x="70" y="40422"/>
                  </a:lnTo>
                  <a:cubicBezTo>
                    <a:pt x="1" y="40572"/>
                    <a:pt x="65" y="40749"/>
                    <a:pt x="215" y="40818"/>
                  </a:cubicBezTo>
                  <a:lnTo>
                    <a:pt x="24254" y="51999"/>
                  </a:lnTo>
                  <a:cubicBezTo>
                    <a:pt x="24939" y="52318"/>
                    <a:pt x="26498" y="52483"/>
                    <a:pt x="27861" y="52483"/>
                  </a:cubicBezTo>
                  <a:cubicBezTo>
                    <a:pt x="29090" y="52483"/>
                    <a:pt x="30159" y="52349"/>
                    <a:pt x="30288" y="52072"/>
                  </a:cubicBezTo>
                  <a:lnTo>
                    <a:pt x="48089" y="13800"/>
                  </a:lnTo>
                  <a:cubicBezTo>
                    <a:pt x="48158" y="13652"/>
                    <a:pt x="48094" y="13474"/>
                    <a:pt x="47944" y="13404"/>
                  </a:cubicBezTo>
                  <a:lnTo>
                    <a:pt x="19186" y="29"/>
                  </a:lnTo>
                  <a:cubicBezTo>
                    <a:pt x="19146" y="10"/>
                    <a:pt x="19103" y="1"/>
                    <a:pt x="19061" y="1"/>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916075" y="1958788"/>
              <a:ext cx="1189675" cy="1265950"/>
            </a:xfrm>
            <a:custGeom>
              <a:rect b="b" l="l" r="r" t="t"/>
              <a:pathLst>
                <a:path extrusionOk="0" h="50638" w="47587">
                  <a:moveTo>
                    <a:pt x="18835" y="1"/>
                  </a:moveTo>
                  <a:cubicBezTo>
                    <a:pt x="18723" y="1"/>
                    <a:pt x="18616" y="64"/>
                    <a:pt x="18567" y="173"/>
                  </a:cubicBezTo>
                  <a:lnTo>
                    <a:pt x="68" y="39944"/>
                  </a:lnTo>
                  <a:cubicBezTo>
                    <a:pt x="0" y="40091"/>
                    <a:pt x="64" y="40267"/>
                    <a:pt x="211" y="40336"/>
                  </a:cubicBezTo>
                  <a:lnTo>
                    <a:pt x="22361" y="50637"/>
                  </a:lnTo>
                  <a:lnTo>
                    <a:pt x="30528" y="50167"/>
                  </a:lnTo>
                  <a:lnTo>
                    <a:pt x="47518" y="13637"/>
                  </a:lnTo>
                  <a:cubicBezTo>
                    <a:pt x="47586" y="13490"/>
                    <a:pt x="47522" y="13314"/>
                    <a:pt x="47375" y="13246"/>
                  </a:cubicBezTo>
                  <a:lnTo>
                    <a:pt x="18959" y="28"/>
                  </a:lnTo>
                  <a:cubicBezTo>
                    <a:pt x="18918" y="10"/>
                    <a:pt x="18876" y="1"/>
                    <a:pt x="18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6607175" y="2014388"/>
              <a:ext cx="317850" cy="177675"/>
            </a:xfrm>
            <a:custGeom>
              <a:rect b="b" l="l" r="r" t="t"/>
              <a:pathLst>
                <a:path extrusionOk="0" h="7107" w="12714">
                  <a:moveTo>
                    <a:pt x="837" y="1"/>
                  </a:moveTo>
                  <a:cubicBezTo>
                    <a:pt x="753" y="1"/>
                    <a:pt x="672" y="49"/>
                    <a:pt x="634" y="131"/>
                  </a:cubicBezTo>
                  <a:lnTo>
                    <a:pt x="53" y="1382"/>
                  </a:lnTo>
                  <a:cubicBezTo>
                    <a:pt x="0" y="1494"/>
                    <a:pt x="49" y="1628"/>
                    <a:pt x="160" y="1679"/>
                  </a:cubicBezTo>
                  <a:lnTo>
                    <a:pt x="11782" y="7085"/>
                  </a:lnTo>
                  <a:cubicBezTo>
                    <a:pt x="11812" y="7099"/>
                    <a:pt x="11845" y="7106"/>
                    <a:pt x="11877" y="7106"/>
                  </a:cubicBezTo>
                  <a:cubicBezTo>
                    <a:pt x="11961" y="7106"/>
                    <a:pt x="12042" y="7058"/>
                    <a:pt x="12080" y="6976"/>
                  </a:cubicBezTo>
                  <a:lnTo>
                    <a:pt x="12661" y="5724"/>
                  </a:lnTo>
                  <a:cubicBezTo>
                    <a:pt x="12714" y="5612"/>
                    <a:pt x="12665" y="5479"/>
                    <a:pt x="12554" y="5427"/>
                  </a:cubicBezTo>
                  <a:lnTo>
                    <a:pt x="931" y="22"/>
                  </a:lnTo>
                  <a:cubicBezTo>
                    <a:pt x="901" y="7"/>
                    <a:pt x="868" y="1"/>
                    <a:pt x="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6622150" y="2014388"/>
              <a:ext cx="302875" cy="144975"/>
            </a:xfrm>
            <a:custGeom>
              <a:rect b="b" l="l" r="r" t="t"/>
              <a:pathLst>
                <a:path extrusionOk="0" h="5799" w="12115">
                  <a:moveTo>
                    <a:pt x="0" y="205"/>
                  </a:moveTo>
                  <a:cubicBezTo>
                    <a:pt x="0" y="205"/>
                    <a:pt x="0" y="205"/>
                    <a:pt x="0" y="205"/>
                  </a:cubicBezTo>
                  <a:lnTo>
                    <a:pt x="0" y="205"/>
                  </a:lnTo>
                  <a:close/>
                  <a:moveTo>
                    <a:pt x="238" y="1"/>
                  </a:moveTo>
                  <a:cubicBezTo>
                    <a:pt x="154" y="1"/>
                    <a:pt x="73" y="49"/>
                    <a:pt x="35" y="131"/>
                  </a:cubicBezTo>
                  <a:lnTo>
                    <a:pt x="0" y="205"/>
                  </a:lnTo>
                  <a:lnTo>
                    <a:pt x="0" y="205"/>
                  </a:lnTo>
                  <a:cubicBezTo>
                    <a:pt x="36" y="128"/>
                    <a:pt x="113" y="84"/>
                    <a:pt x="194" y="84"/>
                  </a:cubicBezTo>
                  <a:cubicBezTo>
                    <a:pt x="227" y="84"/>
                    <a:pt x="261" y="91"/>
                    <a:pt x="294" y="106"/>
                  </a:cubicBezTo>
                  <a:lnTo>
                    <a:pt x="11915" y="5511"/>
                  </a:lnTo>
                  <a:cubicBezTo>
                    <a:pt x="12026" y="5563"/>
                    <a:pt x="12077" y="5691"/>
                    <a:pt x="12028" y="5797"/>
                  </a:cubicBezTo>
                  <a:lnTo>
                    <a:pt x="12028" y="5797"/>
                  </a:lnTo>
                  <a:lnTo>
                    <a:pt x="12062" y="5724"/>
                  </a:lnTo>
                  <a:cubicBezTo>
                    <a:pt x="12115" y="5612"/>
                    <a:pt x="12066" y="5479"/>
                    <a:pt x="11955" y="5427"/>
                  </a:cubicBezTo>
                  <a:lnTo>
                    <a:pt x="332" y="22"/>
                  </a:lnTo>
                  <a:cubicBezTo>
                    <a:pt x="302" y="7"/>
                    <a:pt x="269" y="1"/>
                    <a:pt x="238" y="1"/>
                  </a:cubicBezTo>
                  <a:close/>
                  <a:moveTo>
                    <a:pt x="12028" y="5797"/>
                  </a:moveTo>
                  <a:lnTo>
                    <a:pt x="12028" y="5798"/>
                  </a:lnTo>
                  <a:cubicBezTo>
                    <a:pt x="12028" y="5798"/>
                    <a:pt x="12028" y="5797"/>
                    <a:pt x="12028" y="579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6618150" y="2024113"/>
              <a:ext cx="302600" cy="143850"/>
            </a:xfrm>
            <a:custGeom>
              <a:rect b="b" l="l" r="r" t="t"/>
              <a:pathLst>
                <a:path extrusionOk="0" h="5754" w="12104">
                  <a:moveTo>
                    <a:pt x="75" y="0"/>
                  </a:moveTo>
                  <a:lnTo>
                    <a:pt x="0" y="159"/>
                  </a:lnTo>
                  <a:lnTo>
                    <a:pt x="12028" y="5753"/>
                  </a:lnTo>
                  <a:lnTo>
                    <a:pt x="12103" y="5593"/>
                  </a:lnTo>
                  <a:lnTo>
                    <a:pt x="75"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6621450" y="2019313"/>
              <a:ext cx="301500" cy="141575"/>
            </a:xfrm>
            <a:custGeom>
              <a:rect b="b" l="l" r="r" t="t"/>
              <a:pathLst>
                <a:path extrusionOk="0" h="5663" w="12060">
                  <a:moveTo>
                    <a:pt x="32" y="0"/>
                  </a:moveTo>
                  <a:lnTo>
                    <a:pt x="0" y="68"/>
                  </a:lnTo>
                  <a:lnTo>
                    <a:pt x="12028" y="5662"/>
                  </a:lnTo>
                  <a:lnTo>
                    <a:pt x="12060" y="5595"/>
                  </a:lnTo>
                  <a:lnTo>
                    <a:pt x="32"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6607175" y="2045688"/>
              <a:ext cx="303525" cy="146375"/>
            </a:xfrm>
            <a:custGeom>
              <a:rect b="b" l="l" r="r" t="t"/>
              <a:pathLst>
                <a:path extrusionOk="0" h="5855" w="12141">
                  <a:moveTo>
                    <a:pt x="113" y="0"/>
                  </a:moveTo>
                  <a:lnTo>
                    <a:pt x="53" y="130"/>
                  </a:lnTo>
                  <a:cubicBezTo>
                    <a:pt x="0" y="242"/>
                    <a:pt x="49" y="376"/>
                    <a:pt x="160" y="427"/>
                  </a:cubicBezTo>
                  <a:lnTo>
                    <a:pt x="11782" y="5833"/>
                  </a:lnTo>
                  <a:cubicBezTo>
                    <a:pt x="11812" y="5847"/>
                    <a:pt x="11845" y="5854"/>
                    <a:pt x="11877" y="5854"/>
                  </a:cubicBezTo>
                  <a:cubicBezTo>
                    <a:pt x="11961" y="5854"/>
                    <a:pt x="12042" y="5806"/>
                    <a:pt x="12080" y="5724"/>
                  </a:cubicBezTo>
                  <a:lnTo>
                    <a:pt x="12140" y="5593"/>
                  </a:lnTo>
                  <a:lnTo>
                    <a:pt x="113"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6556200" y="2018938"/>
              <a:ext cx="393600" cy="223775"/>
            </a:xfrm>
            <a:custGeom>
              <a:rect b="b" l="l" r="r" t="t"/>
              <a:pathLst>
                <a:path extrusionOk="0" h="8951" w="15744">
                  <a:moveTo>
                    <a:pt x="1227" y="225"/>
                  </a:moveTo>
                  <a:cubicBezTo>
                    <a:pt x="1259" y="225"/>
                    <a:pt x="1291" y="231"/>
                    <a:pt x="1322" y="246"/>
                  </a:cubicBezTo>
                  <a:lnTo>
                    <a:pt x="15328" y="6759"/>
                  </a:lnTo>
                  <a:cubicBezTo>
                    <a:pt x="15440" y="6812"/>
                    <a:pt x="15488" y="6945"/>
                    <a:pt x="15437" y="7057"/>
                  </a:cubicBezTo>
                  <a:lnTo>
                    <a:pt x="14721" y="8596"/>
                  </a:lnTo>
                  <a:cubicBezTo>
                    <a:pt x="14682" y="8678"/>
                    <a:pt x="14601" y="8726"/>
                    <a:pt x="14516" y="8726"/>
                  </a:cubicBezTo>
                  <a:cubicBezTo>
                    <a:pt x="14485" y="8726"/>
                    <a:pt x="14453" y="8720"/>
                    <a:pt x="14422" y="8706"/>
                  </a:cubicBezTo>
                  <a:lnTo>
                    <a:pt x="417" y="2191"/>
                  </a:lnTo>
                  <a:cubicBezTo>
                    <a:pt x="304" y="2140"/>
                    <a:pt x="255" y="2005"/>
                    <a:pt x="308" y="1892"/>
                  </a:cubicBezTo>
                  <a:lnTo>
                    <a:pt x="1024" y="353"/>
                  </a:lnTo>
                  <a:cubicBezTo>
                    <a:pt x="1062" y="272"/>
                    <a:pt x="1142" y="225"/>
                    <a:pt x="1227" y="225"/>
                  </a:cubicBezTo>
                  <a:close/>
                  <a:moveTo>
                    <a:pt x="1227" y="1"/>
                  </a:moveTo>
                  <a:cubicBezTo>
                    <a:pt x="1059" y="1"/>
                    <a:pt x="897" y="96"/>
                    <a:pt x="821" y="259"/>
                  </a:cubicBezTo>
                  <a:lnTo>
                    <a:pt x="104" y="1799"/>
                  </a:lnTo>
                  <a:cubicBezTo>
                    <a:pt x="1" y="2023"/>
                    <a:pt x="98" y="2289"/>
                    <a:pt x="322" y="2393"/>
                  </a:cubicBezTo>
                  <a:lnTo>
                    <a:pt x="14329" y="8908"/>
                  </a:lnTo>
                  <a:cubicBezTo>
                    <a:pt x="14390" y="8937"/>
                    <a:pt x="14454" y="8950"/>
                    <a:pt x="14517" y="8950"/>
                  </a:cubicBezTo>
                  <a:cubicBezTo>
                    <a:pt x="14686" y="8950"/>
                    <a:pt x="14848" y="8854"/>
                    <a:pt x="14923" y="8692"/>
                  </a:cubicBezTo>
                  <a:lnTo>
                    <a:pt x="15640" y="7151"/>
                  </a:lnTo>
                  <a:cubicBezTo>
                    <a:pt x="15744" y="6927"/>
                    <a:pt x="15647" y="6661"/>
                    <a:pt x="15422" y="6557"/>
                  </a:cubicBezTo>
                  <a:lnTo>
                    <a:pt x="1415" y="42"/>
                  </a:lnTo>
                  <a:cubicBezTo>
                    <a:pt x="1355" y="14"/>
                    <a:pt x="1290" y="1"/>
                    <a:pt x="1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6581775" y="2022438"/>
              <a:ext cx="362625" cy="172925"/>
            </a:xfrm>
            <a:custGeom>
              <a:rect b="b" l="l" r="r" t="t"/>
              <a:pathLst>
                <a:path extrusionOk="0" h="6917" w="14505">
                  <a:moveTo>
                    <a:pt x="243" y="0"/>
                  </a:moveTo>
                  <a:cubicBezTo>
                    <a:pt x="159" y="0"/>
                    <a:pt x="78" y="48"/>
                    <a:pt x="40" y="129"/>
                  </a:cubicBezTo>
                  <a:lnTo>
                    <a:pt x="1" y="213"/>
                  </a:lnTo>
                  <a:cubicBezTo>
                    <a:pt x="39" y="132"/>
                    <a:pt x="119" y="85"/>
                    <a:pt x="204" y="85"/>
                  </a:cubicBezTo>
                  <a:cubicBezTo>
                    <a:pt x="236" y="85"/>
                    <a:pt x="268" y="91"/>
                    <a:pt x="299" y="106"/>
                  </a:cubicBezTo>
                  <a:lnTo>
                    <a:pt x="14305" y="6619"/>
                  </a:lnTo>
                  <a:cubicBezTo>
                    <a:pt x="14417" y="6672"/>
                    <a:pt x="14464" y="6804"/>
                    <a:pt x="14414" y="6915"/>
                  </a:cubicBezTo>
                  <a:lnTo>
                    <a:pt x="14414" y="6915"/>
                  </a:lnTo>
                  <a:lnTo>
                    <a:pt x="14452" y="6832"/>
                  </a:lnTo>
                  <a:cubicBezTo>
                    <a:pt x="14504" y="6721"/>
                    <a:pt x="14456" y="6587"/>
                    <a:pt x="14344" y="6535"/>
                  </a:cubicBezTo>
                  <a:lnTo>
                    <a:pt x="337" y="21"/>
                  </a:lnTo>
                  <a:cubicBezTo>
                    <a:pt x="307" y="7"/>
                    <a:pt x="275" y="0"/>
                    <a:pt x="243" y="0"/>
                  </a:cubicBezTo>
                  <a:close/>
                  <a:moveTo>
                    <a:pt x="14414" y="6915"/>
                  </a:moveTo>
                  <a:lnTo>
                    <a:pt x="14414" y="6917"/>
                  </a:lnTo>
                  <a:cubicBezTo>
                    <a:pt x="14414" y="6916"/>
                    <a:pt x="14414" y="6915"/>
                    <a:pt x="14414" y="6915"/>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6556200" y="2061788"/>
              <a:ext cx="374075" cy="180925"/>
            </a:xfrm>
            <a:custGeom>
              <a:rect b="b" l="l" r="r" t="t"/>
              <a:pathLst>
                <a:path extrusionOk="0" h="7237" w="14963">
                  <a:moveTo>
                    <a:pt x="144" y="0"/>
                  </a:moveTo>
                  <a:lnTo>
                    <a:pt x="104" y="85"/>
                  </a:lnTo>
                  <a:cubicBezTo>
                    <a:pt x="1" y="309"/>
                    <a:pt x="98" y="575"/>
                    <a:pt x="322" y="679"/>
                  </a:cubicBezTo>
                  <a:lnTo>
                    <a:pt x="14329" y="7194"/>
                  </a:lnTo>
                  <a:cubicBezTo>
                    <a:pt x="14390" y="7223"/>
                    <a:pt x="14454" y="7236"/>
                    <a:pt x="14517" y="7236"/>
                  </a:cubicBezTo>
                  <a:cubicBezTo>
                    <a:pt x="14686" y="7236"/>
                    <a:pt x="14848" y="7140"/>
                    <a:pt x="14923" y="6978"/>
                  </a:cubicBezTo>
                  <a:lnTo>
                    <a:pt x="14963" y="6892"/>
                  </a:lnTo>
                  <a:lnTo>
                    <a:pt x="14963" y="6892"/>
                  </a:lnTo>
                  <a:cubicBezTo>
                    <a:pt x="14887" y="7055"/>
                    <a:pt x="14725" y="7151"/>
                    <a:pt x="14556" y="7151"/>
                  </a:cubicBezTo>
                  <a:cubicBezTo>
                    <a:pt x="14493" y="7151"/>
                    <a:pt x="14429" y="7138"/>
                    <a:pt x="14369" y="7110"/>
                  </a:cubicBezTo>
                  <a:lnTo>
                    <a:pt x="362" y="596"/>
                  </a:lnTo>
                  <a:cubicBezTo>
                    <a:pt x="138" y="491"/>
                    <a:pt x="40" y="225"/>
                    <a:pt x="144"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6576100" y="2018938"/>
              <a:ext cx="373700" cy="180075"/>
            </a:xfrm>
            <a:custGeom>
              <a:rect b="b" l="l" r="r" t="t"/>
              <a:pathLst>
                <a:path extrusionOk="0" h="7203" w="14948">
                  <a:moveTo>
                    <a:pt x="4" y="303"/>
                  </a:moveTo>
                  <a:cubicBezTo>
                    <a:pt x="3" y="306"/>
                    <a:pt x="2" y="308"/>
                    <a:pt x="1" y="310"/>
                  </a:cubicBezTo>
                  <a:lnTo>
                    <a:pt x="4" y="303"/>
                  </a:lnTo>
                  <a:close/>
                  <a:moveTo>
                    <a:pt x="431" y="1"/>
                  </a:moveTo>
                  <a:cubicBezTo>
                    <a:pt x="263" y="1"/>
                    <a:pt x="101" y="96"/>
                    <a:pt x="25" y="259"/>
                  </a:cubicBezTo>
                  <a:lnTo>
                    <a:pt x="4" y="303"/>
                  </a:lnTo>
                  <a:lnTo>
                    <a:pt x="4" y="303"/>
                  </a:lnTo>
                  <a:cubicBezTo>
                    <a:pt x="81" y="145"/>
                    <a:pt x="241" y="51"/>
                    <a:pt x="408" y="51"/>
                  </a:cubicBezTo>
                  <a:cubicBezTo>
                    <a:pt x="471" y="51"/>
                    <a:pt x="535" y="65"/>
                    <a:pt x="596" y="93"/>
                  </a:cubicBezTo>
                  <a:lnTo>
                    <a:pt x="14602" y="6608"/>
                  </a:lnTo>
                  <a:cubicBezTo>
                    <a:pt x="14826" y="6712"/>
                    <a:pt x="14924" y="6978"/>
                    <a:pt x="14820" y="7203"/>
                  </a:cubicBezTo>
                  <a:lnTo>
                    <a:pt x="14844" y="7151"/>
                  </a:lnTo>
                  <a:cubicBezTo>
                    <a:pt x="14948" y="6927"/>
                    <a:pt x="14851" y="6661"/>
                    <a:pt x="14626" y="6557"/>
                  </a:cubicBezTo>
                  <a:lnTo>
                    <a:pt x="619" y="42"/>
                  </a:lnTo>
                  <a:cubicBezTo>
                    <a:pt x="559" y="14"/>
                    <a:pt x="494" y="1"/>
                    <a:pt x="4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6562000" y="2066238"/>
              <a:ext cx="362225" cy="172125"/>
            </a:xfrm>
            <a:custGeom>
              <a:rect b="b" l="l" r="r" t="t"/>
              <a:pathLst>
                <a:path extrusionOk="0" h="6885" w="14489">
                  <a:moveTo>
                    <a:pt x="76" y="0"/>
                  </a:moveTo>
                  <a:lnTo>
                    <a:pt x="76" y="0"/>
                  </a:lnTo>
                  <a:cubicBezTo>
                    <a:pt x="75" y="2"/>
                    <a:pt x="74" y="4"/>
                    <a:pt x="73" y="6"/>
                  </a:cubicBezTo>
                  <a:lnTo>
                    <a:pt x="73" y="6"/>
                  </a:lnTo>
                  <a:lnTo>
                    <a:pt x="76" y="0"/>
                  </a:lnTo>
                  <a:close/>
                  <a:moveTo>
                    <a:pt x="14489" y="6704"/>
                  </a:moveTo>
                  <a:lnTo>
                    <a:pt x="14487" y="6707"/>
                  </a:lnTo>
                  <a:lnTo>
                    <a:pt x="14487" y="6707"/>
                  </a:lnTo>
                  <a:cubicBezTo>
                    <a:pt x="14488" y="6706"/>
                    <a:pt x="14488" y="6705"/>
                    <a:pt x="14489" y="6704"/>
                  </a:cubicBezTo>
                  <a:close/>
                  <a:moveTo>
                    <a:pt x="73" y="6"/>
                  </a:moveTo>
                  <a:lnTo>
                    <a:pt x="53" y="52"/>
                  </a:lnTo>
                  <a:cubicBezTo>
                    <a:pt x="0" y="164"/>
                    <a:pt x="49" y="297"/>
                    <a:pt x="160" y="349"/>
                  </a:cubicBezTo>
                  <a:lnTo>
                    <a:pt x="14167" y="6864"/>
                  </a:lnTo>
                  <a:cubicBezTo>
                    <a:pt x="14198" y="6878"/>
                    <a:pt x="14230" y="6885"/>
                    <a:pt x="14261" y="6885"/>
                  </a:cubicBezTo>
                  <a:cubicBezTo>
                    <a:pt x="14346" y="6885"/>
                    <a:pt x="14426" y="6837"/>
                    <a:pt x="14464" y="6755"/>
                  </a:cubicBezTo>
                  <a:lnTo>
                    <a:pt x="14487" y="6707"/>
                  </a:lnTo>
                  <a:lnTo>
                    <a:pt x="14487" y="6707"/>
                  </a:lnTo>
                  <a:cubicBezTo>
                    <a:pt x="14448" y="6787"/>
                    <a:pt x="14368" y="6834"/>
                    <a:pt x="14284" y="6834"/>
                  </a:cubicBezTo>
                  <a:cubicBezTo>
                    <a:pt x="14253" y="6834"/>
                    <a:pt x="14221" y="6828"/>
                    <a:pt x="14190" y="6814"/>
                  </a:cubicBezTo>
                  <a:lnTo>
                    <a:pt x="185" y="299"/>
                  </a:lnTo>
                  <a:cubicBezTo>
                    <a:pt x="74" y="248"/>
                    <a:pt x="25" y="117"/>
                    <a:pt x="73" y="6"/>
                  </a:cubicBezTo>
                  <a:close/>
                </a:path>
              </a:pathLst>
            </a:custGeom>
            <a:solidFill>
              <a:srgbClr val="E5E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6630375" y="2033013"/>
              <a:ext cx="267875" cy="140050"/>
            </a:xfrm>
            <a:custGeom>
              <a:rect b="b" l="l" r="r" t="t"/>
              <a:pathLst>
                <a:path extrusionOk="0" h="5602" w="10715">
                  <a:moveTo>
                    <a:pt x="367" y="0"/>
                  </a:moveTo>
                  <a:lnTo>
                    <a:pt x="0" y="789"/>
                  </a:lnTo>
                  <a:lnTo>
                    <a:pt x="10347" y="5601"/>
                  </a:lnTo>
                  <a:lnTo>
                    <a:pt x="10714" y="4812"/>
                  </a:lnTo>
                  <a:lnTo>
                    <a:pt x="3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6631175" y="2043988"/>
              <a:ext cx="261875" cy="127200"/>
            </a:xfrm>
            <a:custGeom>
              <a:rect b="b" l="l" r="r" t="t"/>
              <a:pathLst>
                <a:path extrusionOk="0" h="5088" w="10475">
                  <a:moveTo>
                    <a:pt x="128" y="0"/>
                  </a:moveTo>
                  <a:lnTo>
                    <a:pt x="0" y="276"/>
                  </a:lnTo>
                  <a:lnTo>
                    <a:pt x="10347" y="5088"/>
                  </a:lnTo>
                  <a:lnTo>
                    <a:pt x="10475" y="4812"/>
                  </a:lnTo>
                  <a:lnTo>
                    <a:pt x="128" y="0"/>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6638400" y="2032938"/>
              <a:ext cx="259800" cy="122700"/>
            </a:xfrm>
            <a:custGeom>
              <a:rect b="b" l="l" r="r" t="t"/>
              <a:pathLst>
                <a:path extrusionOk="0" h="4908" w="10392">
                  <a:moveTo>
                    <a:pt x="44" y="1"/>
                  </a:moveTo>
                  <a:lnTo>
                    <a:pt x="1" y="95"/>
                  </a:lnTo>
                  <a:lnTo>
                    <a:pt x="10348" y="4907"/>
                  </a:lnTo>
                  <a:lnTo>
                    <a:pt x="10392" y="4813"/>
                  </a:lnTo>
                  <a:lnTo>
                    <a:pt x="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6636425" y="2037263"/>
              <a:ext cx="259775" cy="122700"/>
            </a:xfrm>
            <a:custGeom>
              <a:rect b="b" l="l" r="r" t="t"/>
              <a:pathLst>
                <a:path extrusionOk="0" h="4908" w="10391">
                  <a:moveTo>
                    <a:pt x="44" y="1"/>
                  </a:moveTo>
                  <a:lnTo>
                    <a:pt x="0" y="94"/>
                  </a:lnTo>
                  <a:lnTo>
                    <a:pt x="10347" y="4907"/>
                  </a:lnTo>
                  <a:lnTo>
                    <a:pt x="10390" y="4813"/>
                  </a:lnTo>
                  <a:lnTo>
                    <a:pt x="44" y="1"/>
                  </a:ln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6607175" y="2046813"/>
              <a:ext cx="302975" cy="145250"/>
            </a:xfrm>
            <a:custGeom>
              <a:rect b="b" l="l" r="r" t="t"/>
              <a:pathLst>
                <a:path extrusionOk="0" h="5810" w="12119">
                  <a:moveTo>
                    <a:pt x="91" y="0"/>
                  </a:moveTo>
                  <a:lnTo>
                    <a:pt x="53" y="85"/>
                  </a:lnTo>
                  <a:cubicBezTo>
                    <a:pt x="0" y="197"/>
                    <a:pt x="49" y="331"/>
                    <a:pt x="160" y="382"/>
                  </a:cubicBezTo>
                  <a:lnTo>
                    <a:pt x="11783" y="5788"/>
                  </a:lnTo>
                  <a:cubicBezTo>
                    <a:pt x="11813" y="5802"/>
                    <a:pt x="11845" y="5809"/>
                    <a:pt x="11877" y="5809"/>
                  </a:cubicBezTo>
                  <a:cubicBezTo>
                    <a:pt x="11961" y="5809"/>
                    <a:pt x="12042" y="5761"/>
                    <a:pt x="12080" y="5679"/>
                  </a:cubicBezTo>
                  <a:lnTo>
                    <a:pt x="12118" y="5595"/>
                  </a:lnTo>
                  <a:lnTo>
                    <a:pt x="12118" y="5595"/>
                  </a:lnTo>
                  <a:cubicBezTo>
                    <a:pt x="12081" y="5677"/>
                    <a:pt x="12000" y="5724"/>
                    <a:pt x="11916" y="5724"/>
                  </a:cubicBezTo>
                  <a:cubicBezTo>
                    <a:pt x="11884" y="5724"/>
                    <a:pt x="11852" y="5717"/>
                    <a:pt x="11821" y="5703"/>
                  </a:cubicBezTo>
                  <a:lnTo>
                    <a:pt x="200" y="299"/>
                  </a:lnTo>
                  <a:cubicBezTo>
                    <a:pt x="87" y="246"/>
                    <a:pt x="40" y="113"/>
                    <a:pt x="91" y="0"/>
                  </a:cubicBezTo>
                  <a:close/>
                </a:path>
              </a:pathLst>
            </a:custGeom>
            <a:solidFill>
              <a:srgbClr val="4C3B4D">
                <a:alpha val="30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6355450" y="2002988"/>
              <a:ext cx="717775" cy="378325"/>
            </a:xfrm>
            <a:custGeom>
              <a:rect b="b" l="l" r="r" t="t"/>
              <a:pathLst>
                <a:path extrusionOk="0" h="15133" w="28711">
                  <a:moveTo>
                    <a:pt x="1057" y="0"/>
                  </a:moveTo>
                  <a:lnTo>
                    <a:pt x="1" y="2272"/>
                  </a:lnTo>
                  <a:lnTo>
                    <a:pt x="859" y="2670"/>
                  </a:lnTo>
                  <a:lnTo>
                    <a:pt x="1058" y="2240"/>
                  </a:lnTo>
                  <a:lnTo>
                    <a:pt x="2589" y="2952"/>
                  </a:lnTo>
                  <a:lnTo>
                    <a:pt x="3299" y="1422"/>
                  </a:lnTo>
                  <a:lnTo>
                    <a:pt x="4791" y="2116"/>
                  </a:lnTo>
                  <a:lnTo>
                    <a:pt x="4080" y="3646"/>
                  </a:lnTo>
                  <a:lnTo>
                    <a:pt x="5609" y="4356"/>
                  </a:lnTo>
                  <a:lnTo>
                    <a:pt x="5409" y="4787"/>
                  </a:lnTo>
                  <a:lnTo>
                    <a:pt x="27654" y="15133"/>
                  </a:lnTo>
                  <a:lnTo>
                    <a:pt x="28710" y="12861"/>
                  </a:lnTo>
                  <a:lnTo>
                    <a:pt x="10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6374350" y="2048313"/>
              <a:ext cx="111550" cy="111550"/>
            </a:xfrm>
            <a:custGeom>
              <a:rect b="b" l="l" r="r" t="t"/>
              <a:pathLst>
                <a:path extrusionOk="0" h="4462" w="4462">
                  <a:moveTo>
                    <a:pt x="2687" y="0"/>
                  </a:moveTo>
                  <a:lnTo>
                    <a:pt x="1975" y="1531"/>
                  </a:lnTo>
                  <a:lnTo>
                    <a:pt x="446" y="819"/>
                  </a:lnTo>
                  <a:lnTo>
                    <a:pt x="0" y="1775"/>
                  </a:lnTo>
                  <a:lnTo>
                    <a:pt x="1530" y="2486"/>
                  </a:lnTo>
                  <a:lnTo>
                    <a:pt x="818" y="4016"/>
                  </a:lnTo>
                  <a:lnTo>
                    <a:pt x="1776" y="4462"/>
                  </a:lnTo>
                  <a:lnTo>
                    <a:pt x="2487" y="2931"/>
                  </a:lnTo>
                  <a:lnTo>
                    <a:pt x="4017" y="3643"/>
                  </a:lnTo>
                  <a:lnTo>
                    <a:pt x="4461" y="2685"/>
                  </a:lnTo>
                  <a:lnTo>
                    <a:pt x="2932" y="1975"/>
                  </a:lnTo>
                  <a:lnTo>
                    <a:pt x="3643" y="445"/>
                  </a:lnTo>
                  <a:lnTo>
                    <a:pt x="2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6583550" y="2234488"/>
              <a:ext cx="402850" cy="190875"/>
            </a:xfrm>
            <a:custGeom>
              <a:rect b="b" l="l" r="r" t="t"/>
              <a:pathLst>
                <a:path extrusionOk="0" h="7635" w="16114">
                  <a:moveTo>
                    <a:pt x="82" y="1"/>
                  </a:moveTo>
                  <a:lnTo>
                    <a:pt x="0" y="179"/>
                  </a:lnTo>
                  <a:lnTo>
                    <a:pt x="16030" y="7635"/>
                  </a:lnTo>
                  <a:lnTo>
                    <a:pt x="16113" y="7457"/>
                  </a:lnTo>
                  <a:lnTo>
                    <a:pt x="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6561800" y="2281263"/>
              <a:ext cx="402875" cy="190875"/>
            </a:xfrm>
            <a:custGeom>
              <a:rect b="b" l="l" r="r" t="t"/>
              <a:pathLst>
                <a:path extrusionOk="0" h="7635" w="16115">
                  <a:moveTo>
                    <a:pt x="83" y="0"/>
                  </a:moveTo>
                  <a:lnTo>
                    <a:pt x="1" y="178"/>
                  </a:lnTo>
                  <a:lnTo>
                    <a:pt x="16031" y="7634"/>
                  </a:lnTo>
                  <a:lnTo>
                    <a:pt x="16114" y="7456"/>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6540025" y="2328038"/>
              <a:ext cx="402900" cy="190825"/>
            </a:xfrm>
            <a:custGeom>
              <a:rect b="b" l="l" r="r" t="t"/>
              <a:pathLst>
                <a:path extrusionOk="0" h="7633" w="16116">
                  <a:moveTo>
                    <a:pt x="84" y="0"/>
                  </a:moveTo>
                  <a:lnTo>
                    <a:pt x="1" y="178"/>
                  </a:lnTo>
                  <a:lnTo>
                    <a:pt x="16032" y="7633"/>
                  </a:lnTo>
                  <a:lnTo>
                    <a:pt x="16116" y="7455"/>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6502475" y="2421513"/>
              <a:ext cx="390325" cy="184950"/>
            </a:xfrm>
            <a:custGeom>
              <a:rect b="b" l="l" r="r" t="t"/>
              <a:pathLst>
                <a:path extrusionOk="0" h="7398" w="15613">
                  <a:moveTo>
                    <a:pt x="82" y="0"/>
                  </a:moveTo>
                  <a:lnTo>
                    <a:pt x="1" y="174"/>
                  </a:lnTo>
                  <a:lnTo>
                    <a:pt x="15532" y="7397"/>
                  </a:lnTo>
                  <a:lnTo>
                    <a:pt x="15612" y="7224"/>
                  </a:lnTo>
                  <a:lnTo>
                    <a:pt x="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6481425" y="2466838"/>
              <a:ext cx="390300" cy="184925"/>
            </a:xfrm>
            <a:custGeom>
              <a:rect b="b" l="l" r="r" t="t"/>
              <a:pathLst>
                <a:path extrusionOk="0" h="7397" w="15612">
                  <a:moveTo>
                    <a:pt x="81" y="0"/>
                  </a:moveTo>
                  <a:lnTo>
                    <a:pt x="0" y="173"/>
                  </a:lnTo>
                  <a:lnTo>
                    <a:pt x="15531" y="7396"/>
                  </a:lnTo>
                  <a:lnTo>
                    <a:pt x="15612" y="7222"/>
                  </a:lnTo>
                  <a:lnTo>
                    <a:pt x="8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6453050" y="2515038"/>
              <a:ext cx="402875" cy="190875"/>
            </a:xfrm>
            <a:custGeom>
              <a:rect b="b" l="l" r="r" t="t"/>
              <a:pathLst>
                <a:path extrusionOk="0" h="7635" w="16115">
                  <a:moveTo>
                    <a:pt x="84" y="1"/>
                  </a:moveTo>
                  <a:lnTo>
                    <a:pt x="1" y="179"/>
                  </a:lnTo>
                  <a:lnTo>
                    <a:pt x="16032" y="7635"/>
                  </a:lnTo>
                  <a:lnTo>
                    <a:pt x="16114" y="7457"/>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6179350" y="2509588"/>
              <a:ext cx="630000" cy="296500"/>
            </a:xfrm>
            <a:custGeom>
              <a:rect b="b" l="l" r="r" t="t"/>
              <a:pathLst>
                <a:path extrusionOk="0" h="11860" w="25200">
                  <a:moveTo>
                    <a:pt x="83" y="1"/>
                  </a:moveTo>
                  <a:lnTo>
                    <a:pt x="1" y="179"/>
                  </a:lnTo>
                  <a:lnTo>
                    <a:pt x="25116" y="11859"/>
                  </a:lnTo>
                  <a:lnTo>
                    <a:pt x="25199" y="11683"/>
                  </a:lnTo>
                  <a:lnTo>
                    <a:pt x="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6154475" y="2563063"/>
              <a:ext cx="630000" cy="296475"/>
            </a:xfrm>
            <a:custGeom>
              <a:rect b="b" l="l" r="r" t="t"/>
              <a:pathLst>
                <a:path extrusionOk="0" h="11859" w="25200">
                  <a:moveTo>
                    <a:pt x="84" y="0"/>
                  </a:moveTo>
                  <a:lnTo>
                    <a:pt x="1" y="178"/>
                  </a:lnTo>
                  <a:lnTo>
                    <a:pt x="25116"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6129650" y="2616488"/>
              <a:ext cx="629975" cy="296475"/>
            </a:xfrm>
            <a:custGeom>
              <a:rect b="b" l="l" r="r" t="t"/>
              <a:pathLst>
                <a:path extrusionOk="0" h="11859" w="25199">
                  <a:moveTo>
                    <a:pt x="84" y="0"/>
                  </a:moveTo>
                  <a:lnTo>
                    <a:pt x="0" y="178"/>
                  </a:lnTo>
                  <a:lnTo>
                    <a:pt x="25115" y="11859"/>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104775" y="2669913"/>
              <a:ext cx="629975" cy="296525"/>
            </a:xfrm>
            <a:custGeom>
              <a:rect b="b" l="l" r="r" t="t"/>
              <a:pathLst>
                <a:path extrusionOk="0" h="11861" w="25199">
                  <a:moveTo>
                    <a:pt x="84" y="0"/>
                  </a:moveTo>
                  <a:lnTo>
                    <a:pt x="0" y="178"/>
                  </a:lnTo>
                  <a:lnTo>
                    <a:pt x="25117" y="11860"/>
                  </a:lnTo>
                  <a:lnTo>
                    <a:pt x="25199" y="11681"/>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6079925" y="2723338"/>
              <a:ext cx="630000" cy="296525"/>
            </a:xfrm>
            <a:custGeom>
              <a:rect b="b" l="l" r="r" t="t"/>
              <a:pathLst>
                <a:path extrusionOk="0" h="11861" w="25200">
                  <a:moveTo>
                    <a:pt x="84" y="1"/>
                  </a:moveTo>
                  <a:lnTo>
                    <a:pt x="1" y="180"/>
                  </a:lnTo>
                  <a:lnTo>
                    <a:pt x="25116" y="11860"/>
                  </a:lnTo>
                  <a:lnTo>
                    <a:pt x="25199" y="11682"/>
                  </a:lnTo>
                  <a:lnTo>
                    <a:pt x="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6030225" y="2830238"/>
              <a:ext cx="329425" cy="156675"/>
            </a:xfrm>
            <a:custGeom>
              <a:rect b="b" l="l" r="r" t="t"/>
              <a:pathLst>
                <a:path extrusionOk="0" h="6267" w="13177">
                  <a:moveTo>
                    <a:pt x="83" y="0"/>
                  </a:moveTo>
                  <a:lnTo>
                    <a:pt x="0" y="178"/>
                  </a:lnTo>
                  <a:lnTo>
                    <a:pt x="13093" y="6267"/>
                  </a:lnTo>
                  <a:lnTo>
                    <a:pt x="13176" y="6089"/>
                  </a:lnTo>
                  <a:lnTo>
                    <a:pt x="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6005375" y="2883663"/>
              <a:ext cx="327150" cy="155700"/>
            </a:xfrm>
            <a:custGeom>
              <a:rect b="b" l="l" r="r" t="t"/>
              <a:pathLst>
                <a:path extrusionOk="0" h="6228" w="13086">
                  <a:moveTo>
                    <a:pt x="84" y="0"/>
                  </a:moveTo>
                  <a:lnTo>
                    <a:pt x="1" y="178"/>
                  </a:lnTo>
                  <a:lnTo>
                    <a:pt x="13004" y="6227"/>
                  </a:lnTo>
                  <a:lnTo>
                    <a:pt x="13086" y="6048"/>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2" name="Google Shape;822;p32"/>
          <p:cNvPicPr preferRelativeResize="0"/>
          <p:nvPr/>
        </p:nvPicPr>
        <p:blipFill>
          <a:blip r:embed="rId3">
            <a:alphaModFix/>
          </a:blip>
          <a:stretch>
            <a:fillRect/>
          </a:stretch>
        </p:blipFill>
        <p:spPr>
          <a:xfrm>
            <a:off x="386438" y="1149475"/>
            <a:ext cx="8371125" cy="3396975"/>
          </a:xfrm>
          <a:prstGeom prst="rect">
            <a:avLst/>
          </a:prstGeom>
          <a:noFill/>
          <a:ln>
            <a:noFill/>
          </a:ln>
        </p:spPr>
      </p:pic>
      <p:sp>
        <p:nvSpPr>
          <p:cNvPr id="823" name="Google Shape;823;p32"/>
          <p:cNvSpPr txBox="1"/>
          <p:nvPr>
            <p:ph type="title"/>
          </p:nvPr>
        </p:nvSpPr>
        <p:spPr>
          <a:xfrm>
            <a:off x="386450" y="436400"/>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 Glimpse of the Dataset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anotic Heart Disease by Slidesgo">
  <a:themeElements>
    <a:clrScheme name="Simple Light">
      <a:dk1>
        <a:srgbClr val="4C3B4D"/>
      </a:dk1>
      <a:lt1>
        <a:srgbClr val="F5EAE0"/>
      </a:lt1>
      <a:dk2>
        <a:srgbClr val="CFC7E0"/>
      </a:dk2>
      <a:lt2>
        <a:srgbClr val="FF9F9F"/>
      </a:lt2>
      <a:accent1>
        <a:srgbClr val="DF3C3C"/>
      </a:accent1>
      <a:accent2>
        <a:srgbClr val="9C2828"/>
      </a:accent2>
      <a:accent3>
        <a:srgbClr val="4EA7D3"/>
      </a:accent3>
      <a:accent4>
        <a:srgbClr val="BD75A7"/>
      </a:accent4>
      <a:accent5>
        <a:srgbClr val="FFC63E"/>
      </a:accent5>
      <a:accent6>
        <a:srgbClr val="536C79"/>
      </a:accent6>
      <a:hlink>
        <a:srgbClr val="4C3B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