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9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A15E47-8773-4610-8EBA-24E5A6BBC8B7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E8DC9B6-E8ED-4480-9FFA-40B826D0ABE9}">
      <dgm:prSet/>
      <dgm:spPr/>
      <dgm:t>
        <a:bodyPr/>
        <a:lstStyle/>
        <a:p>
          <a:r>
            <a:rPr lang="en-US"/>
            <a:t>Reduce</a:t>
          </a:r>
        </a:p>
      </dgm:t>
    </dgm:pt>
    <dgm:pt modelId="{02FDBC8E-56CA-41D9-939B-144AF3769C43}" type="parTrans" cxnId="{A7B64002-51D0-4BFB-9E81-CD7FA87EE906}">
      <dgm:prSet/>
      <dgm:spPr/>
      <dgm:t>
        <a:bodyPr/>
        <a:lstStyle/>
        <a:p>
          <a:endParaRPr lang="en-US"/>
        </a:p>
      </dgm:t>
    </dgm:pt>
    <dgm:pt modelId="{6DAAACFE-BFA9-4C22-B862-000F91195FE2}" type="sibTrans" cxnId="{A7B64002-51D0-4BFB-9E81-CD7FA87EE906}">
      <dgm:prSet/>
      <dgm:spPr/>
      <dgm:t>
        <a:bodyPr/>
        <a:lstStyle/>
        <a:p>
          <a:endParaRPr lang="en-US"/>
        </a:p>
      </dgm:t>
    </dgm:pt>
    <dgm:pt modelId="{11AE08DB-3967-4687-9137-ADC7C66A1B55}">
      <dgm:prSet/>
      <dgm:spPr/>
      <dgm:t>
        <a:bodyPr/>
        <a:lstStyle/>
        <a:p>
          <a:r>
            <a:rPr lang="en-US"/>
            <a:t>Reduce cancellations</a:t>
          </a:r>
        </a:p>
      </dgm:t>
    </dgm:pt>
    <dgm:pt modelId="{55335CCD-AACA-4527-8531-8CFB46F53BDB}" type="parTrans" cxnId="{8172070E-2B47-4BAA-AF18-10D5CA444D0B}">
      <dgm:prSet/>
      <dgm:spPr/>
      <dgm:t>
        <a:bodyPr/>
        <a:lstStyle/>
        <a:p>
          <a:endParaRPr lang="en-US"/>
        </a:p>
      </dgm:t>
    </dgm:pt>
    <dgm:pt modelId="{83576AC6-251E-4D3B-B854-7E7E7E1FE9B9}" type="sibTrans" cxnId="{8172070E-2B47-4BAA-AF18-10D5CA444D0B}">
      <dgm:prSet/>
      <dgm:spPr/>
      <dgm:t>
        <a:bodyPr/>
        <a:lstStyle/>
        <a:p>
          <a:endParaRPr lang="en-US"/>
        </a:p>
      </dgm:t>
    </dgm:pt>
    <dgm:pt modelId="{11736886-C4E1-47B8-BEDA-2E62750ED5E6}">
      <dgm:prSet/>
      <dgm:spPr/>
      <dgm:t>
        <a:bodyPr/>
        <a:lstStyle/>
        <a:p>
          <a:r>
            <a:rPr lang="en-US"/>
            <a:t>Improve</a:t>
          </a:r>
        </a:p>
      </dgm:t>
    </dgm:pt>
    <dgm:pt modelId="{1F258A22-6066-49EC-856B-3FA7E8C94A61}" type="parTrans" cxnId="{D268EB3F-9C1A-4952-8E3A-E566D1F58122}">
      <dgm:prSet/>
      <dgm:spPr/>
      <dgm:t>
        <a:bodyPr/>
        <a:lstStyle/>
        <a:p>
          <a:endParaRPr lang="en-US"/>
        </a:p>
      </dgm:t>
    </dgm:pt>
    <dgm:pt modelId="{AD8BFB41-999A-4003-BA90-1DF81CA981BF}" type="sibTrans" cxnId="{D268EB3F-9C1A-4952-8E3A-E566D1F58122}">
      <dgm:prSet/>
      <dgm:spPr/>
      <dgm:t>
        <a:bodyPr/>
        <a:lstStyle/>
        <a:p>
          <a:endParaRPr lang="en-US"/>
        </a:p>
      </dgm:t>
    </dgm:pt>
    <dgm:pt modelId="{F23A42DB-7B01-43DB-BE46-C1808BA1618E}">
      <dgm:prSet/>
      <dgm:spPr/>
      <dgm:t>
        <a:bodyPr/>
        <a:lstStyle/>
        <a:p>
          <a:r>
            <a:rPr lang="en-US"/>
            <a:t>Improve ride completion rate</a:t>
          </a:r>
        </a:p>
      </dgm:t>
    </dgm:pt>
    <dgm:pt modelId="{15B38E8B-F472-4E84-BE8D-9C5D43AE3316}" type="parTrans" cxnId="{C75B65AF-96A3-4145-B054-6AA5563FD40F}">
      <dgm:prSet/>
      <dgm:spPr/>
      <dgm:t>
        <a:bodyPr/>
        <a:lstStyle/>
        <a:p>
          <a:endParaRPr lang="en-US"/>
        </a:p>
      </dgm:t>
    </dgm:pt>
    <dgm:pt modelId="{7EF350CB-84DA-442C-864A-92E6E17C33D4}" type="sibTrans" cxnId="{C75B65AF-96A3-4145-B054-6AA5563FD40F}">
      <dgm:prSet/>
      <dgm:spPr/>
      <dgm:t>
        <a:bodyPr/>
        <a:lstStyle/>
        <a:p>
          <a:endParaRPr lang="en-US"/>
        </a:p>
      </dgm:t>
    </dgm:pt>
    <dgm:pt modelId="{CA78DE8F-A8D9-41E6-9994-C9D9DB12BD62}">
      <dgm:prSet/>
      <dgm:spPr/>
      <dgm:t>
        <a:bodyPr/>
        <a:lstStyle/>
        <a:p>
          <a:r>
            <a:rPr lang="en-US"/>
            <a:t>Align</a:t>
          </a:r>
        </a:p>
      </dgm:t>
    </dgm:pt>
    <dgm:pt modelId="{1FD06BF5-C155-43C0-888D-A834459532D1}" type="parTrans" cxnId="{3B62B60F-9778-4605-A06C-22B048181F3F}">
      <dgm:prSet/>
      <dgm:spPr/>
      <dgm:t>
        <a:bodyPr/>
        <a:lstStyle/>
        <a:p>
          <a:endParaRPr lang="en-US"/>
        </a:p>
      </dgm:t>
    </dgm:pt>
    <dgm:pt modelId="{8A173CCB-3935-4591-88A6-96C5C82C5824}" type="sibTrans" cxnId="{3B62B60F-9778-4605-A06C-22B048181F3F}">
      <dgm:prSet/>
      <dgm:spPr/>
      <dgm:t>
        <a:bodyPr/>
        <a:lstStyle/>
        <a:p>
          <a:endParaRPr lang="en-US"/>
        </a:p>
      </dgm:t>
    </dgm:pt>
    <dgm:pt modelId="{C3C7B639-5014-4B27-8DF0-66F23D3F9889}">
      <dgm:prSet/>
      <dgm:spPr/>
      <dgm:t>
        <a:bodyPr/>
        <a:lstStyle/>
        <a:p>
          <a:r>
            <a:rPr lang="en-US"/>
            <a:t>Align drivers to high-demand zones &amp; time blocks</a:t>
          </a:r>
        </a:p>
      </dgm:t>
    </dgm:pt>
    <dgm:pt modelId="{EF555EA7-6099-4EE9-A90C-567BBCCF4CD9}" type="parTrans" cxnId="{E5770760-6C08-4B0E-B9BC-2C3B88B08586}">
      <dgm:prSet/>
      <dgm:spPr/>
      <dgm:t>
        <a:bodyPr/>
        <a:lstStyle/>
        <a:p>
          <a:endParaRPr lang="en-US"/>
        </a:p>
      </dgm:t>
    </dgm:pt>
    <dgm:pt modelId="{7DD1222E-E64A-457D-936E-7A716C987B5E}" type="sibTrans" cxnId="{E5770760-6C08-4B0E-B9BC-2C3B88B08586}">
      <dgm:prSet/>
      <dgm:spPr/>
      <dgm:t>
        <a:bodyPr/>
        <a:lstStyle/>
        <a:p>
          <a:endParaRPr lang="en-US"/>
        </a:p>
      </dgm:t>
    </dgm:pt>
    <dgm:pt modelId="{B00A04BE-A0F9-47C6-A106-2D7D79CD841D}" type="pres">
      <dgm:prSet presAssocID="{4CA15E47-8773-4610-8EBA-24E5A6BBC8B7}" presName="Name0" presStyleCnt="0">
        <dgm:presLayoutVars>
          <dgm:dir/>
          <dgm:animLvl val="lvl"/>
          <dgm:resizeHandles val="exact"/>
        </dgm:presLayoutVars>
      </dgm:prSet>
      <dgm:spPr/>
    </dgm:pt>
    <dgm:pt modelId="{716F5E8F-A196-4C5E-8DED-CDA9AC4B009E}" type="pres">
      <dgm:prSet presAssocID="{4E8DC9B6-E8ED-4480-9FFA-40B826D0ABE9}" presName="composite" presStyleCnt="0"/>
      <dgm:spPr/>
    </dgm:pt>
    <dgm:pt modelId="{DE1CA9C2-4B69-4A11-BE76-317A3D1B4E63}" type="pres">
      <dgm:prSet presAssocID="{4E8DC9B6-E8ED-4480-9FFA-40B826D0ABE9}" presName="parTx" presStyleLbl="alignNode1" presStyleIdx="0" presStyleCnt="3">
        <dgm:presLayoutVars>
          <dgm:chMax val="0"/>
          <dgm:chPref val="0"/>
        </dgm:presLayoutVars>
      </dgm:prSet>
      <dgm:spPr/>
    </dgm:pt>
    <dgm:pt modelId="{EC2E666E-9B27-4F41-BD71-EA8506657883}" type="pres">
      <dgm:prSet presAssocID="{4E8DC9B6-E8ED-4480-9FFA-40B826D0ABE9}" presName="desTx" presStyleLbl="alignAccFollowNode1" presStyleIdx="0" presStyleCnt="3">
        <dgm:presLayoutVars/>
      </dgm:prSet>
      <dgm:spPr/>
    </dgm:pt>
    <dgm:pt modelId="{A92BB852-7BDB-4D66-BC5E-BD5AB13C630F}" type="pres">
      <dgm:prSet presAssocID="{6DAAACFE-BFA9-4C22-B862-000F91195FE2}" presName="space" presStyleCnt="0"/>
      <dgm:spPr/>
    </dgm:pt>
    <dgm:pt modelId="{E54E4079-4E51-407F-A6DF-7AA30DC91AC1}" type="pres">
      <dgm:prSet presAssocID="{11736886-C4E1-47B8-BEDA-2E62750ED5E6}" presName="composite" presStyleCnt="0"/>
      <dgm:spPr/>
    </dgm:pt>
    <dgm:pt modelId="{84DD67D6-4A17-4559-8699-994CF6A6DE3E}" type="pres">
      <dgm:prSet presAssocID="{11736886-C4E1-47B8-BEDA-2E62750ED5E6}" presName="parTx" presStyleLbl="alignNode1" presStyleIdx="1" presStyleCnt="3">
        <dgm:presLayoutVars>
          <dgm:chMax val="0"/>
          <dgm:chPref val="0"/>
        </dgm:presLayoutVars>
      </dgm:prSet>
      <dgm:spPr/>
    </dgm:pt>
    <dgm:pt modelId="{38232872-9C69-4A93-BB72-1D62BAE1783C}" type="pres">
      <dgm:prSet presAssocID="{11736886-C4E1-47B8-BEDA-2E62750ED5E6}" presName="desTx" presStyleLbl="alignAccFollowNode1" presStyleIdx="1" presStyleCnt="3">
        <dgm:presLayoutVars/>
      </dgm:prSet>
      <dgm:spPr/>
    </dgm:pt>
    <dgm:pt modelId="{60EF0460-BB83-4912-A2FE-75F372A47BFA}" type="pres">
      <dgm:prSet presAssocID="{AD8BFB41-999A-4003-BA90-1DF81CA981BF}" presName="space" presStyleCnt="0"/>
      <dgm:spPr/>
    </dgm:pt>
    <dgm:pt modelId="{B36B02C7-2291-4558-9988-DB5FA2038A7F}" type="pres">
      <dgm:prSet presAssocID="{CA78DE8F-A8D9-41E6-9994-C9D9DB12BD62}" presName="composite" presStyleCnt="0"/>
      <dgm:spPr/>
    </dgm:pt>
    <dgm:pt modelId="{121C7D3C-4321-4AF1-8B69-636632F858AD}" type="pres">
      <dgm:prSet presAssocID="{CA78DE8F-A8D9-41E6-9994-C9D9DB12BD62}" presName="parTx" presStyleLbl="alignNode1" presStyleIdx="2" presStyleCnt="3">
        <dgm:presLayoutVars>
          <dgm:chMax val="0"/>
          <dgm:chPref val="0"/>
        </dgm:presLayoutVars>
      </dgm:prSet>
      <dgm:spPr/>
    </dgm:pt>
    <dgm:pt modelId="{E2B46B89-421B-48E7-8E54-3BBEAAC87192}" type="pres">
      <dgm:prSet presAssocID="{CA78DE8F-A8D9-41E6-9994-C9D9DB12BD62}" presName="desTx" presStyleLbl="alignAccFollowNode1" presStyleIdx="2" presStyleCnt="3">
        <dgm:presLayoutVars/>
      </dgm:prSet>
      <dgm:spPr/>
    </dgm:pt>
  </dgm:ptLst>
  <dgm:cxnLst>
    <dgm:cxn modelId="{A7B64002-51D0-4BFB-9E81-CD7FA87EE906}" srcId="{4CA15E47-8773-4610-8EBA-24E5A6BBC8B7}" destId="{4E8DC9B6-E8ED-4480-9FFA-40B826D0ABE9}" srcOrd="0" destOrd="0" parTransId="{02FDBC8E-56CA-41D9-939B-144AF3769C43}" sibTransId="{6DAAACFE-BFA9-4C22-B862-000F91195FE2}"/>
    <dgm:cxn modelId="{8172070E-2B47-4BAA-AF18-10D5CA444D0B}" srcId="{4E8DC9B6-E8ED-4480-9FFA-40B826D0ABE9}" destId="{11AE08DB-3967-4687-9137-ADC7C66A1B55}" srcOrd="0" destOrd="0" parTransId="{55335CCD-AACA-4527-8531-8CFB46F53BDB}" sibTransId="{83576AC6-251E-4D3B-B854-7E7E7E1FE9B9}"/>
    <dgm:cxn modelId="{3B62B60F-9778-4605-A06C-22B048181F3F}" srcId="{4CA15E47-8773-4610-8EBA-24E5A6BBC8B7}" destId="{CA78DE8F-A8D9-41E6-9994-C9D9DB12BD62}" srcOrd="2" destOrd="0" parTransId="{1FD06BF5-C155-43C0-888D-A834459532D1}" sibTransId="{8A173CCB-3935-4591-88A6-96C5C82C5824}"/>
    <dgm:cxn modelId="{EEA6FC30-2A03-402C-B6A6-912B5ACC7FC3}" type="presOf" srcId="{F23A42DB-7B01-43DB-BE46-C1808BA1618E}" destId="{38232872-9C69-4A93-BB72-1D62BAE1783C}" srcOrd="0" destOrd="0" presId="urn:microsoft.com/office/officeart/2016/7/layout/HorizontalActionList"/>
    <dgm:cxn modelId="{D268EB3F-9C1A-4952-8E3A-E566D1F58122}" srcId="{4CA15E47-8773-4610-8EBA-24E5A6BBC8B7}" destId="{11736886-C4E1-47B8-BEDA-2E62750ED5E6}" srcOrd="1" destOrd="0" parTransId="{1F258A22-6066-49EC-856B-3FA7E8C94A61}" sibTransId="{AD8BFB41-999A-4003-BA90-1DF81CA981BF}"/>
    <dgm:cxn modelId="{E5770760-6C08-4B0E-B9BC-2C3B88B08586}" srcId="{CA78DE8F-A8D9-41E6-9994-C9D9DB12BD62}" destId="{C3C7B639-5014-4B27-8DF0-66F23D3F9889}" srcOrd="0" destOrd="0" parTransId="{EF555EA7-6099-4EE9-A90C-567BBCCF4CD9}" sibTransId="{7DD1222E-E64A-457D-936E-7A716C987B5E}"/>
    <dgm:cxn modelId="{5508146B-9B91-4A53-B603-55697CC67B16}" type="presOf" srcId="{4E8DC9B6-E8ED-4480-9FFA-40B826D0ABE9}" destId="{DE1CA9C2-4B69-4A11-BE76-317A3D1B4E63}" srcOrd="0" destOrd="0" presId="urn:microsoft.com/office/officeart/2016/7/layout/HorizontalActionList"/>
    <dgm:cxn modelId="{BC413557-31BE-4B3F-A9DD-41F32A056548}" type="presOf" srcId="{C3C7B639-5014-4B27-8DF0-66F23D3F9889}" destId="{E2B46B89-421B-48E7-8E54-3BBEAAC87192}" srcOrd="0" destOrd="0" presId="urn:microsoft.com/office/officeart/2016/7/layout/HorizontalActionList"/>
    <dgm:cxn modelId="{C75B65AF-96A3-4145-B054-6AA5563FD40F}" srcId="{11736886-C4E1-47B8-BEDA-2E62750ED5E6}" destId="{F23A42DB-7B01-43DB-BE46-C1808BA1618E}" srcOrd="0" destOrd="0" parTransId="{15B38E8B-F472-4E84-BE8D-9C5D43AE3316}" sibTransId="{7EF350CB-84DA-442C-864A-92E6E17C33D4}"/>
    <dgm:cxn modelId="{F1384DB9-195C-4F6D-9C78-C37903EED5A6}" type="presOf" srcId="{11AE08DB-3967-4687-9137-ADC7C66A1B55}" destId="{EC2E666E-9B27-4F41-BD71-EA8506657883}" srcOrd="0" destOrd="0" presId="urn:microsoft.com/office/officeart/2016/7/layout/HorizontalActionList"/>
    <dgm:cxn modelId="{F48A2CCB-A80F-49E7-B9F8-2C979F34F8B2}" type="presOf" srcId="{CA78DE8F-A8D9-41E6-9994-C9D9DB12BD62}" destId="{121C7D3C-4321-4AF1-8B69-636632F858AD}" srcOrd="0" destOrd="0" presId="urn:microsoft.com/office/officeart/2016/7/layout/HorizontalActionList"/>
    <dgm:cxn modelId="{D9A202CD-A9F6-4258-899B-7EC56648B285}" type="presOf" srcId="{4CA15E47-8773-4610-8EBA-24E5A6BBC8B7}" destId="{B00A04BE-A0F9-47C6-A106-2D7D79CD841D}" srcOrd="0" destOrd="0" presId="urn:microsoft.com/office/officeart/2016/7/layout/HorizontalActionList"/>
    <dgm:cxn modelId="{F21A65EC-E367-4F2D-97E9-AFCABC1B45E0}" type="presOf" srcId="{11736886-C4E1-47B8-BEDA-2E62750ED5E6}" destId="{84DD67D6-4A17-4559-8699-994CF6A6DE3E}" srcOrd="0" destOrd="0" presId="urn:microsoft.com/office/officeart/2016/7/layout/HorizontalActionList"/>
    <dgm:cxn modelId="{1A6DD81A-E233-43E3-85E9-042638E9409C}" type="presParOf" srcId="{B00A04BE-A0F9-47C6-A106-2D7D79CD841D}" destId="{716F5E8F-A196-4C5E-8DED-CDA9AC4B009E}" srcOrd="0" destOrd="0" presId="urn:microsoft.com/office/officeart/2016/7/layout/HorizontalActionList"/>
    <dgm:cxn modelId="{EE8AF6C3-206E-47AC-9FED-E6DCCCBCCCB0}" type="presParOf" srcId="{716F5E8F-A196-4C5E-8DED-CDA9AC4B009E}" destId="{DE1CA9C2-4B69-4A11-BE76-317A3D1B4E63}" srcOrd="0" destOrd="0" presId="urn:microsoft.com/office/officeart/2016/7/layout/HorizontalActionList"/>
    <dgm:cxn modelId="{05CA72B3-EE81-4E10-9DA5-8707F3F6F57C}" type="presParOf" srcId="{716F5E8F-A196-4C5E-8DED-CDA9AC4B009E}" destId="{EC2E666E-9B27-4F41-BD71-EA8506657883}" srcOrd="1" destOrd="0" presId="urn:microsoft.com/office/officeart/2016/7/layout/HorizontalActionList"/>
    <dgm:cxn modelId="{24E5AE08-2D1B-42F1-9784-9702C86D50B3}" type="presParOf" srcId="{B00A04BE-A0F9-47C6-A106-2D7D79CD841D}" destId="{A92BB852-7BDB-4D66-BC5E-BD5AB13C630F}" srcOrd="1" destOrd="0" presId="urn:microsoft.com/office/officeart/2016/7/layout/HorizontalActionList"/>
    <dgm:cxn modelId="{BE3392D1-578B-4214-B370-C7A179CB9F11}" type="presParOf" srcId="{B00A04BE-A0F9-47C6-A106-2D7D79CD841D}" destId="{E54E4079-4E51-407F-A6DF-7AA30DC91AC1}" srcOrd="2" destOrd="0" presId="urn:microsoft.com/office/officeart/2016/7/layout/HorizontalActionList"/>
    <dgm:cxn modelId="{10B1D393-C327-46A2-923B-58F3A06ACF3A}" type="presParOf" srcId="{E54E4079-4E51-407F-A6DF-7AA30DC91AC1}" destId="{84DD67D6-4A17-4559-8699-994CF6A6DE3E}" srcOrd="0" destOrd="0" presId="urn:microsoft.com/office/officeart/2016/7/layout/HorizontalActionList"/>
    <dgm:cxn modelId="{5F8E07A6-3978-4D80-9340-778EC23D37FA}" type="presParOf" srcId="{E54E4079-4E51-407F-A6DF-7AA30DC91AC1}" destId="{38232872-9C69-4A93-BB72-1D62BAE1783C}" srcOrd="1" destOrd="0" presId="urn:microsoft.com/office/officeart/2016/7/layout/HorizontalActionList"/>
    <dgm:cxn modelId="{4E78A641-5172-4723-9288-A27758F34C9A}" type="presParOf" srcId="{B00A04BE-A0F9-47C6-A106-2D7D79CD841D}" destId="{60EF0460-BB83-4912-A2FE-75F372A47BFA}" srcOrd="3" destOrd="0" presId="urn:microsoft.com/office/officeart/2016/7/layout/HorizontalActionList"/>
    <dgm:cxn modelId="{FF400D3A-D9DF-420D-92AF-89B90D0C0EDB}" type="presParOf" srcId="{B00A04BE-A0F9-47C6-A106-2D7D79CD841D}" destId="{B36B02C7-2291-4558-9988-DB5FA2038A7F}" srcOrd="4" destOrd="0" presId="urn:microsoft.com/office/officeart/2016/7/layout/HorizontalActionList"/>
    <dgm:cxn modelId="{9B608BDC-70C1-4A5D-87F7-3597B35C10FC}" type="presParOf" srcId="{B36B02C7-2291-4558-9988-DB5FA2038A7F}" destId="{121C7D3C-4321-4AF1-8B69-636632F858AD}" srcOrd="0" destOrd="0" presId="urn:microsoft.com/office/officeart/2016/7/layout/HorizontalActionList"/>
    <dgm:cxn modelId="{CF5989B7-B7FD-426E-AFDB-4836945718E6}" type="presParOf" srcId="{B36B02C7-2291-4558-9988-DB5FA2038A7F}" destId="{E2B46B89-421B-48E7-8E54-3BBEAAC87192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96A6276-1D68-47EC-A886-EBF01DE90DC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D3C5B6-5A87-4CCC-85E1-CE74A340C0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76%+ of rides paid via UPI/card</a:t>
          </a:r>
        </a:p>
      </dgm:t>
    </dgm:pt>
    <dgm:pt modelId="{518214EB-EFCF-4E0E-A605-B35EC8CDBF70}" type="parTrans" cxnId="{1D256645-FCFB-4317-BF15-BF18A4D28E58}">
      <dgm:prSet/>
      <dgm:spPr/>
      <dgm:t>
        <a:bodyPr/>
        <a:lstStyle/>
        <a:p>
          <a:endParaRPr lang="en-US"/>
        </a:p>
      </dgm:t>
    </dgm:pt>
    <dgm:pt modelId="{4D01A6AE-F102-4FBE-AB9D-B1C3F81E209E}" type="sibTrans" cxnId="{1D256645-FCFB-4317-BF15-BF18A4D28E58}">
      <dgm:prSet/>
      <dgm:spPr/>
      <dgm:t>
        <a:bodyPr/>
        <a:lstStyle/>
        <a:p>
          <a:endParaRPr lang="en-US"/>
        </a:p>
      </dgm:t>
    </dgm:pt>
    <dgm:pt modelId="{327E1B1A-2E4F-4542-8B6B-A5681F17D8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Introduce UPI cashback, loyalty points</a:t>
          </a:r>
        </a:p>
      </dgm:t>
    </dgm:pt>
    <dgm:pt modelId="{AE958E84-1504-4E30-B77A-7C618E357B34}" type="parTrans" cxnId="{5AA1E89B-B18D-4F84-B698-B9DF27F1D411}">
      <dgm:prSet/>
      <dgm:spPr/>
      <dgm:t>
        <a:bodyPr/>
        <a:lstStyle/>
        <a:p>
          <a:endParaRPr lang="en-US"/>
        </a:p>
      </dgm:t>
    </dgm:pt>
    <dgm:pt modelId="{FF0A866C-DC0D-44C5-8F5A-B6E22FDF649A}" type="sibTrans" cxnId="{5AA1E89B-B18D-4F84-B698-B9DF27F1D411}">
      <dgm:prSet/>
      <dgm:spPr/>
      <dgm:t>
        <a:bodyPr/>
        <a:lstStyle/>
        <a:p>
          <a:endParaRPr lang="en-US"/>
        </a:p>
      </dgm:t>
    </dgm:pt>
    <dgm:pt modelId="{2B79A334-51E7-4A16-BD53-8289BA9B9A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Target digital-only promotions</a:t>
          </a:r>
        </a:p>
      </dgm:t>
    </dgm:pt>
    <dgm:pt modelId="{8193A722-131A-4552-8F96-7FF2113DF9BF}" type="parTrans" cxnId="{4E6DC74F-2E89-4C46-B55D-D29EDADC41A6}">
      <dgm:prSet/>
      <dgm:spPr/>
      <dgm:t>
        <a:bodyPr/>
        <a:lstStyle/>
        <a:p>
          <a:endParaRPr lang="en-US"/>
        </a:p>
      </dgm:t>
    </dgm:pt>
    <dgm:pt modelId="{DCE79D7B-F8DC-4105-BD11-59F698CB44D6}" type="sibTrans" cxnId="{4E6DC74F-2E89-4C46-B55D-D29EDADC41A6}">
      <dgm:prSet/>
      <dgm:spPr/>
      <dgm:t>
        <a:bodyPr/>
        <a:lstStyle/>
        <a:p>
          <a:endParaRPr lang="en-US"/>
        </a:p>
      </dgm:t>
    </dgm:pt>
    <dgm:pt modelId="{B43DF336-20D3-49DC-AE5D-D1EEDF3F4E62}" type="pres">
      <dgm:prSet presAssocID="{696A6276-1D68-47EC-A886-EBF01DE90DC5}" presName="root" presStyleCnt="0">
        <dgm:presLayoutVars>
          <dgm:dir/>
          <dgm:resizeHandles val="exact"/>
        </dgm:presLayoutVars>
      </dgm:prSet>
      <dgm:spPr/>
    </dgm:pt>
    <dgm:pt modelId="{314008AC-3F7B-4252-9245-12F32A641AAB}" type="pres">
      <dgm:prSet presAssocID="{95D3C5B6-5A87-4CCC-85E1-CE74A340C0FE}" presName="compNode" presStyleCnt="0"/>
      <dgm:spPr/>
    </dgm:pt>
    <dgm:pt modelId="{405D17DB-827B-442C-B786-377FA614040A}" type="pres">
      <dgm:prSet presAssocID="{95D3C5B6-5A87-4CCC-85E1-CE74A340C0FE}" presName="bgRect" presStyleLbl="bgShp" presStyleIdx="0" presStyleCnt="3"/>
      <dgm:spPr/>
    </dgm:pt>
    <dgm:pt modelId="{2E519269-CA9D-4FFF-884B-95B811627C8A}" type="pres">
      <dgm:prSet presAssocID="{95D3C5B6-5A87-4CCC-85E1-CE74A340C0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C75C552-796E-48CC-9162-B3DFD598ADD1}" type="pres">
      <dgm:prSet presAssocID="{95D3C5B6-5A87-4CCC-85E1-CE74A340C0FE}" presName="spaceRect" presStyleCnt="0"/>
      <dgm:spPr/>
    </dgm:pt>
    <dgm:pt modelId="{C00E1106-89F6-4B98-90C4-E54F273185BB}" type="pres">
      <dgm:prSet presAssocID="{95D3C5B6-5A87-4CCC-85E1-CE74A340C0FE}" presName="parTx" presStyleLbl="revTx" presStyleIdx="0" presStyleCnt="3">
        <dgm:presLayoutVars>
          <dgm:chMax val="0"/>
          <dgm:chPref val="0"/>
        </dgm:presLayoutVars>
      </dgm:prSet>
      <dgm:spPr/>
    </dgm:pt>
    <dgm:pt modelId="{E6A8013F-A582-482E-86A5-A2BD07234837}" type="pres">
      <dgm:prSet presAssocID="{4D01A6AE-F102-4FBE-AB9D-B1C3F81E209E}" presName="sibTrans" presStyleCnt="0"/>
      <dgm:spPr/>
    </dgm:pt>
    <dgm:pt modelId="{080B1442-600C-4E45-9435-604E6E72466A}" type="pres">
      <dgm:prSet presAssocID="{327E1B1A-2E4F-4542-8B6B-A5681F17D83A}" presName="compNode" presStyleCnt="0"/>
      <dgm:spPr/>
    </dgm:pt>
    <dgm:pt modelId="{7606427D-C7B5-4F3D-B3FA-B2E0F7BE3312}" type="pres">
      <dgm:prSet presAssocID="{327E1B1A-2E4F-4542-8B6B-A5681F17D83A}" presName="bgRect" presStyleLbl="bgShp" presStyleIdx="1" presStyleCnt="3"/>
      <dgm:spPr/>
    </dgm:pt>
    <dgm:pt modelId="{2EB8EA0F-D9CD-4660-B265-12A27C45D86C}" type="pres">
      <dgm:prSet presAssocID="{327E1B1A-2E4F-4542-8B6B-A5681F17D83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3DA927F2-8578-4224-9046-9B97B40631D0}" type="pres">
      <dgm:prSet presAssocID="{327E1B1A-2E4F-4542-8B6B-A5681F17D83A}" presName="spaceRect" presStyleCnt="0"/>
      <dgm:spPr/>
    </dgm:pt>
    <dgm:pt modelId="{F6F6185E-EE05-4505-B670-D711353AC4BF}" type="pres">
      <dgm:prSet presAssocID="{327E1B1A-2E4F-4542-8B6B-A5681F17D83A}" presName="parTx" presStyleLbl="revTx" presStyleIdx="1" presStyleCnt="3">
        <dgm:presLayoutVars>
          <dgm:chMax val="0"/>
          <dgm:chPref val="0"/>
        </dgm:presLayoutVars>
      </dgm:prSet>
      <dgm:spPr/>
    </dgm:pt>
    <dgm:pt modelId="{7723B7CD-6BFC-4E1D-9BBA-0DDE89644B74}" type="pres">
      <dgm:prSet presAssocID="{FF0A866C-DC0D-44C5-8F5A-B6E22FDF649A}" presName="sibTrans" presStyleCnt="0"/>
      <dgm:spPr/>
    </dgm:pt>
    <dgm:pt modelId="{E30A1470-B7C6-4693-876B-402D86427469}" type="pres">
      <dgm:prSet presAssocID="{2B79A334-51E7-4A16-BD53-8289BA9B9A6F}" presName="compNode" presStyleCnt="0"/>
      <dgm:spPr/>
    </dgm:pt>
    <dgm:pt modelId="{54C20C04-E71C-4276-942B-10014208F81F}" type="pres">
      <dgm:prSet presAssocID="{2B79A334-51E7-4A16-BD53-8289BA9B9A6F}" presName="bgRect" presStyleLbl="bgShp" presStyleIdx="2" presStyleCnt="3"/>
      <dgm:spPr/>
    </dgm:pt>
    <dgm:pt modelId="{A405EF0F-11AD-4D30-9D21-22E87FC80600}" type="pres">
      <dgm:prSet presAssocID="{2B79A334-51E7-4A16-BD53-8289BA9B9A6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09651F5D-567E-4386-A820-9E1C793CA6F7}" type="pres">
      <dgm:prSet presAssocID="{2B79A334-51E7-4A16-BD53-8289BA9B9A6F}" presName="spaceRect" presStyleCnt="0"/>
      <dgm:spPr/>
    </dgm:pt>
    <dgm:pt modelId="{87587390-B4D4-418F-86DE-2A22C5C8FEEE}" type="pres">
      <dgm:prSet presAssocID="{2B79A334-51E7-4A16-BD53-8289BA9B9A6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C877E3A-3D1E-448A-87CD-87C66A49B2E5}" type="presOf" srcId="{95D3C5B6-5A87-4CCC-85E1-CE74A340C0FE}" destId="{C00E1106-89F6-4B98-90C4-E54F273185BB}" srcOrd="0" destOrd="0" presId="urn:microsoft.com/office/officeart/2018/2/layout/IconVerticalSolidList"/>
    <dgm:cxn modelId="{1D256645-FCFB-4317-BF15-BF18A4D28E58}" srcId="{696A6276-1D68-47EC-A886-EBF01DE90DC5}" destId="{95D3C5B6-5A87-4CCC-85E1-CE74A340C0FE}" srcOrd="0" destOrd="0" parTransId="{518214EB-EFCF-4E0E-A605-B35EC8CDBF70}" sibTransId="{4D01A6AE-F102-4FBE-AB9D-B1C3F81E209E}"/>
    <dgm:cxn modelId="{6113A16A-9184-4755-8A38-F6504B3A1787}" type="presOf" srcId="{2B79A334-51E7-4A16-BD53-8289BA9B9A6F}" destId="{87587390-B4D4-418F-86DE-2A22C5C8FEEE}" srcOrd="0" destOrd="0" presId="urn:microsoft.com/office/officeart/2018/2/layout/IconVerticalSolidList"/>
    <dgm:cxn modelId="{4E6DC74F-2E89-4C46-B55D-D29EDADC41A6}" srcId="{696A6276-1D68-47EC-A886-EBF01DE90DC5}" destId="{2B79A334-51E7-4A16-BD53-8289BA9B9A6F}" srcOrd="2" destOrd="0" parTransId="{8193A722-131A-4552-8F96-7FF2113DF9BF}" sibTransId="{DCE79D7B-F8DC-4105-BD11-59F698CB44D6}"/>
    <dgm:cxn modelId="{5AA1E89B-B18D-4F84-B698-B9DF27F1D411}" srcId="{696A6276-1D68-47EC-A886-EBF01DE90DC5}" destId="{327E1B1A-2E4F-4542-8B6B-A5681F17D83A}" srcOrd="1" destOrd="0" parTransId="{AE958E84-1504-4E30-B77A-7C618E357B34}" sibTransId="{FF0A866C-DC0D-44C5-8F5A-B6E22FDF649A}"/>
    <dgm:cxn modelId="{FADA85BB-D348-4F12-A42A-01764CE6BE05}" type="presOf" srcId="{327E1B1A-2E4F-4542-8B6B-A5681F17D83A}" destId="{F6F6185E-EE05-4505-B670-D711353AC4BF}" srcOrd="0" destOrd="0" presId="urn:microsoft.com/office/officeart/2018/2/layout/IconVerticalSolidList"/>
    <dgm:cxn modelId="{5C3619D3-2B4C-49C8-AEDC-3AE46AA72E77}" type="presOf" srcId="{696A6276-1D68-47EC-A886-EBF01DE90DC5}" destId="{B43DF336-20D3-49DC-AE5D-D1EEDF3F4E62}" srcOrd="0" destOrd="0" presId="urn:microsoft.com/office/officeart/2018/2/layout/IconVerticalSolidList"/>
    <dgm:cxn modelId="{35940F9A-3616-4406-A8D9-D54BA75A7314}" type="presParOf" srcId="{B43DF336-20D3-49DC-AE5D-D1EEDF3F4E62}" destId="{314008AC-3F7B-4252-9245-12F32A641AAB}" srcOrd="0" destOrd="0" presId="urn:microsoft.com/office/officeart/2018/2/layout/IconVerticalSolidList"/>
    <dgm:cxn modelId="{5D43C380-28E4-48CE-81CB-97F63E2D849C}" type="presParOf" srcId="{314008AC-3F7B-4252-9245-12F32A641AAB}" destId="{405D17DB-827B-442C-B786-377FA614040A}" srcOrd="0" destOrd="0" presId="urn:microsoft.com/office/officeart/2018/2/layout/IconVerticalSolidList"/>
    <dgm:cxn modelId="{9F441FDA-9247-4BC7-906D-038054C9869F}" type="presParOf" srcId="{314008AC-3F7B-4252-9245-12F32A641AAB}" destId="{2E519269-CA9D-4FFF-884B-95B811627C8A}" srcOrd="1" destOrd="0" presId="urn:microsoft.com/office/officeart/2018/2/layout/IconVerticalSolidList"/>
    <dgm:cxn modelId="{87188D7C-6B0B-4E2E-862B-3D5747481B3C}" type="presParOf" srcId="{314008AC-3F7B-4252-9245-12F32A641AAB}" destId="{7C75C552-796E-48CC-9162-B3DFD598ADD1}" srcOrd="2" destOrd="0" presId="urn:microsoft.com/office/officeart/2018/2/layout/IconVerticalSolidList"/>
    <dgm:cxn modelId="{8C6CF939-BF5A-45C0-B96A-0937202D6635}" type="presParOf" srcId="{314008AC-3F7B-4252-9245-12F32A641AAB}" destId="{C00E1106-89F6-4B98-90C4-E54F273185BB}" srcOrd="3" destOrd="0" presId="urn:microsoft.com/office/officeart/2018/2/layout/IconVerticalSolidList"/>
    <dgm:cxn modelId="{50162EFF-CE08-4C9D-9FBB-3368130A5D3B}" type="presParOf" srcId="{B43DF336-20D3-49DC-AE5D-D1EEDF3F4E62}" destId="{E6A8013F-A582-482E-86A5-A2BD07234837}" srcOrd="1" destOrd="0" presId="urn:microsoft.com/office/officeart/2018/2/layout/IconVerticalSolidList"/>
    <dgm:cxn modelId="{F77A2987-CCD2-4FA4-8900-C06CA22E177B}" type="presParOf" srcId="{B43DF336-20D3-49DC-AE5D-D1EEDF3F4E62}" destId="{080B1442-600C-4E45-9435-604E6E72466A}" srcOrd="2" destOrd="0" presId="urn:microsoft.com/office/officeart/2018/2/layout/IconVerticalSolidList"/>
    <dgm:cxn modelId="{FD80A87D-AC76-4FB0-B5E4-7A677A58181A}" type="presParOf" srcId="{080B1442-600C-4E45-9435-604E6E72466A}" destId="{7606427D-C7B5-4F3D-B3FA-B2E0F7BE3312}" srcOrd="0" destOrd="0" presId="urn:microsoft.com/office/officeart/2018/2/layout/IconVerticalSolidList"/>
    <dgm:cxn modelId="{51E2B95B-7B53-42FE-83E8-8D9D7F91B449}" type="presParOf" srcId="{080B1442-600C-4E45-9435-604E6E72466A}" destId="{2EB8EA0F-D9CD-4660-B265-12A27C45D86C}" srcOrd="1" destOrd="0" presId="urn:microsoft.com/office/officeart/2018/2/layout/IconVerticalSolidList"/>
    <dgm:cxn modelId="{7C234A87-45D3-4C47-B3FA-AC8E1FC386E5}" type="presParOf" srcId="{080B1442-600C-4E45-9435-604E6E72466A}" destId="{3DA927F2-8578-4224-9046-9B97B40631D0}" srcOrd="2" destOrd="0" presId="urn:microsoft.com/office/officeart/2018/2/layout/IconVerticalSolidList"/>
    <dgm:cxn modelId="{A593A018-CEA8-4B3C-A4D0-0BE5F3FEA25D}" type="presParOf" srcId="{080B1442-600C-4E45-9435-604E6E72466A}" destId="{F6F6185E-EE05-4505-B670-D711353AC4BF}" srcOrd="3" destOrd="0" presId="urn:microsoft.com/office/officeart/2018/2/layout/IconVerticalSolidList"/>
    <dgm:cxn modelId="{DE75D6C0-5AB7-4FEB-92D7-65AAA23AF0B8}" type="presParOf" srcId="{B43DF336-20D3-49DC-AE5D-D1EEDF3F4E62}" destId="{7723B7CD-6BFC-4E1D-9BBA-0DDE89644B74}" srcOrd="3" destOrd="0" presId="urn:microsoft.com/office/officeart/2018/2/layout/IconVerticalSolidList"/>
    <dgm:cxn modelId="{A37BC220-949D-4E6F-8B57-64D9A6552C83}" type="presParOf" srcId="{B43DF336-20D3-49DC-AE5D-D1EEDF3F4E62}" destId="{E30A1470-B7C6-4693-876B-402D86427469}" srcOrd="4" destOrd="0" presId="urn:microsoft.com/office/officeart/2018/2/layout/IconVerticalSolidList"/>
    <dgm:cxn modelId="{87A3BBFC-FEF3-478A-A431-2068413B94E4}" type="presParOf" srcId="{E30A1470-B7C6-4693-876B-402D86427469}" destId="{54C20C04-E71C-4276-942B-10014208F81F}" srcOrd="0" destOrd="0" presId="urn:microsoft.com/office/officeart/2018/2/layout/IconVerticalSolidList"/>
    <dgm:cxn modelId="{C48C2B9A-A2BA-45AE-A5F4-75D193A6B74A}" type="presParOf" srcId="{E30A1470-B7C6-4693-876B-402D86427469}" destId="{A405EF0F-11AD-4D30-9D21-22E87FC80600}" srcOrd="1" destOrd="0" presId="urn:microsoft.com/office/officeart/2018/2/layout/IconVerticalSolidList"/>
    <dgm:cxn modelId="{904BAC1E-3FFA-4653-A1FF-1630A6E59645}" type="presParOf" srcId="{E30A1470-B7C6-4693-876B-402D86427469}" destId="{09651F5D-567E-4386-A820-9E1C793CA6F7}" srcOrd="2" destOrd="0" presId="urn:microsoft.com/office/officeart/2018/2/layout/IconVerticalSolidList"/>
    <dgm:cxn modelId="{F2323A29-9422-49FF-9DF9-F8825497964F}" type="presParOf" srcId="{E30A1470-B7C6-4693-876B-402D86427469}" destId="{87587390-B4D4-418F-86DE-2A22C5C8FE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C5D2CB8-CCAC-4432-BAB0-B418387F7E7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E21D02-2671-4B45-8E54-FAC95B9127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Enable tracking at earlier funnel stages</a:t>
          </a:r>
        </a:p>
      </dgm:t>
    </dgm:pt>
    <dgm:pt modelId="{4B6D5556-BF8F-4ACA-8C72-0E62E6EF20A3}" type="parTrans" cxnId="{E2452006-E3D2-43E9-B732-937D23B694FF}">
      <dgm:prSet/>
      <dgm:spPr/>
      <dgm:t>
        <a:bodyPr/>
        <a:lstStyle/>
        <a:p>
          <a:endParaRPr lang="en-US"/>
        </a:p>
      </dgm:t>
    </dgm:pt>
    <dgm:pt modelId="{F9AB587B-75E9-4D40-A8B3-515ED56EADAB}" type="sibTrans" cxnId="{E2452006-E3D2-43E9-B732-937D23B694FF}">
      <dgm:prSet/>
      <dgm:spPr/>
      <dgm:t>
        <a:bodyPr/>
        <a:lstStyle/>
        <a:p>
          <a:endParaRPr lang="en-US"/>
        </a:p>
      </dgm:t>
    </dgm:pt>
    <dgm:pt modelId="{E698FCF9-BD38-4A73-A38F-848461885A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these insights for pilot in top 3 revenue zones</a:t>
          </a:r>
        </a:p>
      </dgm:t>
    </dgm:pt>
    <dgm:pt modelId="{71CBC51D-5C16-409D-BF36-5DFC6093E4B1}" type="parTrans" cxnId="{02B5DDD6-4281-4332-B2FF-FDA516056660}">
      <dgm:prSet/>
      <dgm:spPr/>
      <dgm:t>
        <a:bodyPr/>
        <a:lstStyle/>
        <a:p>
          <a:endParaRPr lang="en-US"/>
        </a:p>
      </dgm:t>
    </dgm:pt>
    <dgm:pt modelId="{6789A012-C941-4208-93C3-FCBCB1002D5F}" type="sibTrans" cxnId="{02B5DDD6-4281-4332-B2FF-FDA516056660}">
      <dgm:prSet/>
      <dgm:spPr/>
      <dgm:t>
        <a:bodyPr/>
        <a:lstStyle/>
        <a:p>
          <a:endParaRPr lang="en-US"/>
        </a:p>
      </dgm:t>
    </dgm:pt>
    <dgm:pt modelId="{F79B1F1F-4CEF-4A18-8B4A-361AC304D8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Build weekly ops dashboard for zone/time monitoring</a:t>
          </a:r>
        </a:p>
      </dgm:t>
    </dgm:pt>
    <dgm:pt modelId="{C61D33CA-A3AD-49DF-ADDF-094A13855CFE}" type="parTrans" cxnId="{05F7C627-5F41-433D-B1F2-E57C1BFB2171}">
      <dgm:prSet/>
      <dgm:spPr/>
      <dgm:t>
        <a:bodyPr/>
        <a:lstStyle/>
        <a:p>
          <a:endParaRPr lang="en-US"/>
        </a:p>
      </dgm:t>
    </dgm:pt>
    <dgm:pt modelId="{D215F712-8CF0-4DFB-8010-D5D4A4CA07AD}" type="sibTrans" cxnId="{05F7C627-5F41-433D-B1F2-E57C1BFB2171}">
      <dgm:prSet/>
      <dgm:spPr/>
      <dgm:t>
        <a:bodyPr/>
        <a:lstStyle/>
        <a:p>
          <a:endParaRPr lang="en-US"/>
        </a:p>
      </dgm:t>
    </dgm:pt>
    <dgm:pt modelId="{9103BBAC-335E-446A-B80D-7B7A66492013}" type="pres">
      <dgm:prSet presAssocID="{9C5D2CB8-CCAC-4432-BAB0-B418387F7E7F}" presName="root" presStyleCnt="0">
        <dgm:presLayoutVars>
          <dgm:dir/>
          <dgm:resizeHandles val="exact"/>
        </dgm:presLayoutVars>
      </dgm:prSet>
      <dgm:spPr/>
    </dgm:pt>
    <dgm:pt modelId="{03128513-93E8-40A2-9F54-7A2D1F534953}" type="pres">
      <dgm:prSet presAssocID="{4EE21D02-2671-4B45-8E54-FAC95B9127FE}" presName="compNode" presStyleCnt="0"/>
      <dgm:spPr/>
    </dgm:pt>
    <dgm:pt modelId="{F6A7C1B9-0515-4131-8C44-EB1AA3AF6882}" type="pres">
      <dgm:prSet presAssocID="{4EE21D02-2671-4B45-8E54-FAC95B9127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12EA38D3-C0F7-42BF-919A-1ACBDC22EF4B}" type="pres">
      <dgm:prSet presAssocID="{4EE21D02-2671-4B45-8E54-FAC95B9127FE}" presName="spaceRect" presStyleCnt="0"/>
      <dgm:spPr/>
    </dgm:pt>
    <dgm:pt modelId="{4C6C2EA9-3909-40D1-A921-95D08C6B40FE}" type="pres">
      <dgm:prSet presAssocID="{4EE21D02-2671-4B45-8E54-FAC95B9127FE}" presName="textRect" presStyleLbl="revTx" presStyleIdx="0" presStyleCnt="3">
        <dgm:presLayoutVars>
          <dgm:chMax val="1"/>
          <dgm:chPref val="1"/>
        </dgm:presLayoutVars>
      </dgm:prSet>
      <dgm:spPr/>
    </dgm:pt>
    <dgm:pt modelId="{E8D5D4D1-DD23-4B65-845F-B895BF6A0600}" type="pres">
      <dgm:prSet presAssocID="{F9AB587B-75E9-4D40-A8B3-515ED56EADAB}" presName="sibTrans" presStyleCnt="0"/>
      <dgm:spPr/>
    </dgm:pt>
    <dgm:pt modelId="{E49BFC8D-3415-4724-B82D-142CAB7E2E81}" type="pres">
      <dgm:prSet presAssocID="{E698FCF9-BD38-4A73-A38F-848461885ADC}" presName="compNode" presStyleCnt="0"/>
      <dgm:spPr/>
    </dgm:pt>
    <dgm:pt modelId="{2A07168B-DD61-42C8-9DC5-80325EE10D3A}" type="pres">
      <dgm:prSet presAssocID="{E698FCF9-BD38-4A73-A38F-848461885AD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0707F99-424C-4D00-9FDD-ACC4CDD62E7E}" type="pres">
      <dgm:prSet presAssocID="{E698FCF9-BD38-4A73-A38F-848461885ADC}" presName="spaceRect" presStyleCnt="0"/>
      <dgm:spPr/>
    </dgm:pt>
    <dgm:pt modelId="{4EE15057-86B5-4F76-AF63-12942F053ACF}" type="pres">
      <dgm:prSet presAssocID="{E698FCF9-BD38-4A73-A38F-848461885ADC}" presName="textRect" presStyleLbl="revTx" presStyleIdx="1" presStyleCnt="3">
        <dgm:presLayoutVars>
          <dgm:chMax val="1"/>
          <dgm:chPref val="1"/>
        </dgm:presLayoutVars>
      </dgm:prSet>
      <dgm:spPr/>
    </dgm:pt>
    <dgm:pt modelId="{6D7B928C-9DBE-4969-A79D-DBDC15E370D8}" type="pres">
      <dgm:prSet presAssocID="{6789A012-C941-4208-93C3-FCBCB1002D5F}" presName="sibTrans" presStyleCnt="0"/>
      <dgm:spPr/>
    </dgm:pt>
    <dgm:pt modelId="{1819D72D-2984-4D1E-8B83-EC87426E1A30}" type="pres">
      <dgm:prSet presAssocID="{F79B1F1F-4CEF-4A18-8B4A-361AC304D816}" presName="compNode" presStyleCnt="0"/>
      <dgm:spPr/>
    </dgm:pt>
    <dgm:pt modelId="{ADE11E9E-7C8B-4916-BFE4-FEA70953AB38}" type="pres">
      <dgm:prSet presAssocID="{F79B1F1F-4CEF-4A18-8B4A-361AC304D8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A6AB53C4-F69D-420C-BD29-0EC12E0701EA}" type="pres">
      <dgm:prSet presAssocID="{F79B1F1F-4CEF-4A18-8B4A-361AC304D816}" presName="spaceRect" presStyleCnt="0"/>
      <dgm:spPr/>
    </dgm:pt>
    <dgm:pt modelId="{5D2F3712-3B0B-4385-BB1F-3313CD42219F}" type="pres">
      <dgm:prSet presAssocID="{F79B1F1F-4CEF-4A18-8B4A-361AC304D81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2452006-E3D2-43E9-B732-937D23B694FF}" srcId="{9C5D2CB8-CCAC-4432-BAB0-B418387F7E7F}" destId="{4EE21D02-2671-4B45-8E54-FAC95B9127FE}" srcOrd="0" destOrd="0" parTransId="{4B6D5556-BF8F-4ACA-8C72-0E62E6EF20A3}" sibTransId="{F9AB587B-75E9-4D40-A8B3-515ED56EADAB}"/>
    <dgm:cxn modelId="{AEF55709-25AE-4E80-AB1B-5FF02E9450D6}" type="presOf" srcId="{E698FCF9-BD38-4A73-A38F-848461885ADC}" destId="{4EE15057-86B5-4F76-AF63-12942F053ACF}" srcOrd="0" destOrd="0" presId="urn:microsoft.com/office/officeart/2018/2/layout/IconLabelList"/>
    <dgm:cxn modelId="{05F7C627-5F41-433D-B1F2-E57C1BFB2171}" srcId="{9C5D2CB8-CCAC-4432-BAB0-B418387F7E7F}" destId="{F79B1F1F-4CEF-4A18-8B4A-361AC304D816}" srcOrd="2" destOrd="0" parTransId="{C61D33CA-A3AD-49DF-ADDF-094A13855CFE}" sibTransId="{D215F712-8CF0-4DFB-8010-D5D4A4CA07AD}"/>
    <dgm:cxn modelId="{C9EC3665-AB05-4226-90F7-220BFFDB1ACC}" type="presOf" srcId="{4EE21D02-2671-4B45-8E54-FAC95B9127FE}" destId="{4C6C2EA9-3909-40D1-A921-95D08C6B40FE}" srcOrd="0" destOrd="0" presId="urn:microsoft.com/office/officeart/2018/2/layout/IconLabelList"/>
    <dgm:cxn modelId="{5876E951-5A7C-46D9-88EB-23AA16EC051B}" type="presOf" srcId="{F79B1F1F-4CEF-4A18-8B4A-361AC304D816}" destId="{5D2F3712-3B0B-4385-BB1F-3313CD42219F}" srcOrd="0" destOrd="0" presId="urn:microsoft.com/office/officeart/2018/2/layout/IconLabelList"/>
    <dgm:cxn modelId="{02B5DDD6-4281-4332-B2FF-FDA516056660}" srcId="{9C5D2CB8-CCAC-4432-BAB0-B418387F7E7F}" destId="{E698FCF9-BD38-4A73-A38F-848461885ADC}" srcOrd="1" destOrd="0" parTransId="{71CBC51D-5C16-409D-BF36-5DFC6093E4B1}" sibTransId="{6789A012-C941-4208-93C3-FCBCB1002D5F}"/>
    <dgm:cxn modelId="{E8920DDE-9C35-47A2-8D83-124615850F76}" type="presOf" srcId="{9C5D2CB8-CCAC-4432-BAB0-B418387F7E7F}" destId="{9103BBAC-335E-446A-B80D-7B7A66492013}" srcOrd="0" destOrd="0" presId="urn:microsoft.com/office/officeart/2018/2/layout/IconLabelList"/>
    <dgm:cxn modelId="{C023670F-6026-45B7-841A-08E01ECB9D2E}" type="presParOf" srcId="{9103BBAC-335E-446A-B80D-7B7A66492013}" destId="{03128513-93E8-40A2-9F54-7A2D1F534953}" srcOrd="0" destOrd="0" presId="urn:microsoft.com/office/officeart/2018/2/layout/IconLabelList"/>
    <dgm:cxn modelId="{5A4F0CAD-B3D6-47AE-9E74-2D15BF0966FF}" type="presParOf" srcId="{03128513-93E8-40A2-9F54-7A2D1F534953}" destId="{F6A7C1B9-0515-4131-8C44-EB1AA3AF6882}" srcOrd="0" destOrd="0" presId="urn:microsoft.com/office/officeart/2018/2/layout/IconLabelList"/>
    <dgm:cxn modelId="{3F5E71EB-EAA9-4FBD-B7E4-0E438698122B}" type="presParOf" srcId="{03128513-93E8-40A2-9F54-7A2D1F534953}" destId="{12EA38D3-C0F7-42BF-919A-1ACBDC22EF4B}" srcOrd="1" destOrd="0" presId="urn:microsoft.com/office/officeart/2018/2/layout/IconLabelList"/>
    <dgm:cxn modelId="{86FED5AB-EAA1-461E-A457-D56EF9E6EA75}" type="presParOf" srcId="{03128513-93E8-40A2-9F54-7A2D1F534953}" destId="{4C6C2EA9-3909-40D1-A921-95D08C6B40FE}" srcOrd="2" destOrd="0" presId="urn:microsoft.com/office/officeart/2018/2/layout/IconLabelList"/>
    <dgm:cxn modelId="{D2F44344-56BB-4468-AD8E-FAD5285771DC}" type="presParOf" srcId="{9103BBAC-335E-446A-B80D-7B7A66492013}" destId="{E8D5D4D1-DD23-4B65-845F-B895BF6A0600}" srcOrd="1" destOrd="0" presId="urn:microsoft.com/office/officeart/2018/2/layout/IconLabelList"/>
    <dgm:cxn modelId="{16328982-99A7-47BE-8EDA-BD58655403FE}" type="presParOf" srcId="{9103BBAC-335E-446A-B80D-7B7A66492013}" destId="{E49BFC8D-3415-4724-B82D-142CAB7E2E81}" srcOrd="2" destOrd="0" presId="urn:microsoft.com/office/officeart/2018/2/layout/IconLabelList"/>
    <dgm:cxn modelId="{DCE874CA-12CF-4701-A81B-751EA144F529}" type="presParOf" srcId="{E49BFC8D-3415-4724-B82D-142CAB7E2E81}" destId="{2A07168B-DD61-42C8-9DC5-80325EE10D3A}" srcOrd="0" destOrd="0" presId="urn:microsoft.com/office/officeart/2018/2/layout/IconLabelList"/>
    <dgm:cxn modelId="{1D0AC8A9-737B-4BEE-ABA9-4986FE3EF760}" type="presParOf" srcId="{E49BFC8D-3415-4724-B82D-142CAB7E2E81}" destId="{90707F99-424C-4D00-9FDD-ACC4CDD62E7E}" srcOrd="1" destOrd="0" presId="urn:microsoft.com/office/officeart/2018/2/layout/IconLabelList"/>
    <dgm:cxn modelId="{7A8E8ED5-9731-4CF3-917C-0B89FA6A8154}" type="presParOf" srcId="{E49BFC8D-3415-4724-B82D-142CAB7E2E81}" destId="{4EE15057-86B5-4F76-AF63-12942F053ACF}" srcOrd="2" destOrd="0" presId="urn:microsoft.com/office/officeart/2018/2/layout/IconLabelList"/>
    <dgm:cxn modelId="{739FF885-B9C5-4365-90B0-9602829EA8C5}" type="presParOf" srcId="{9103BBAC-335E-446A-B80D-7B7A66492013}" destId="{6D7B928C-9DBE-4969-A79D-DBDC15E370D8}" srcOrd="3" destOrd="0" presId="urn:microsoft.com/office/officeart/2018/2/layout/IconLabelList"/>
    <dgm:cxn modelId="{58A75013-AC1A-4E73-B802-293945550F7E}" type="presParOf" srcId="{9103BBAC-335E-446A-B80D-7B7A66492013}" destId="{1819D72D-2984-4D1E-8B83-EC87426E1A30}" srcOrd="4" destOrd="0" presId="urn:microsoft.com/office/officeart/2018/2/layout/IconLabelList"/>
    <dgm:cxn modelId="{91A922D0-079B-4395-89D9-A2E1FF4E07AD}" type="presParOf" srcId="{1819D72D-2984-4D1E-8B83-EC87426E1A30}" destId="{ADE11E9E-7C8B-4916-BFE4-FEA70953AB38}" srcOrd="0" destOrd="0" presId="urn:microsoft.com/office/officeart/2018/2/layout/IconLabelList"/>
    <dgm:cxn modelId="{33D24F29-1E74-4E8A-B728-C8EF46618B0F}" type="presParOf" srcId="{1819D72D-2984-4D1E-8B83-EC87426E1A30}" destId="{A6AB53C4-F69D-420C-BD29-0EC12E0701EA}" srcOrd="1" destOrd="0" presId="urn:microsoft.com/office/officeart/2018/2/layout/IconLabelList"/>
    <dgm:cxn modelId="{8D5D7168-4253-4243-ACF0-A43C4EE76F4A}" type="presParOf" srcId="{1819D72D-2984-4D1E-8B83-EC87426E1A30}" destId="{5D2F3712-3B0B-4385-BB1F-3313CD42219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BFE8E7-5C64-4082-A51A-D3F5B1C4A58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23F88B-2306-4B4F-B683-7EFA269452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Most ride searches between 6–11 AM and 5–9 PM</a:t>
          </a:r>
        </a:p>
      </dgm:t>
    </dgm:pt>
    <dgm:pt modelId="{9673969B-29A0-417C-B01B-107E51CA3626}" type="parTrans" cxnId="{DA9F881F-88C9-4E6D-8AD7-82DD1DCD599D}">
      <dgm:prSet/>
      <dgm:spPr/>
      <dgm:t>
        <a:bodyPr/>
        <a:lstStyle/>
        <a:p>
          <a:endParaRPr lang="en-US"/>
        </a:p>
      </dgm:t>
    </dgm:pt>
    <dgm:pt modelId="{1CBDB492-07DA-4A16-A1F1-77FC06C83555}" type="sibTrans" cxnId="{DA9F881F-88C9-4E6D-8AD7-82DD1DCD599D}">
      <dgm:prSet/>
      <dgm:spPr/>
      <dgm:t>
        <a:bodyPr/>
        <a:lstStyle/>
        <a:p>
          <a:endParaRPr lang="en-US"/>
        </a:p>
      </dgm:t>
    </dgm:pt>
    <dgm:pt modelId="{D74077CD-2912-4664-B9B7-53F29CD14F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Demand spikes at 1 AM and 7 AM (possibly airport/intercity)</a:t>
          </a:r>
        </a:p>
      </dgm:t>
    </dgm:pt>
    <dgm:pt modelId="{709F75E1-827F-41BC-AB35-2ED555975545}" type="parTrans" cxnId="{BDB49E50-95C7-4FF0-A11F-EC7F5439BA40}">
      <dgm:prSet/>
      <dgm:spPr/>
      <dgm:t>
        <a:bodyPr/>
        <a:lstStyle/>
        <a:p>
          <a:endParaRPr lang="en-US"/>
        </a:p>
      </dgm:t>
    </dgm:pt>
    <dgm:pt modelId="{7D84F149-CB21-4C2A-9C80-757EC494B437}" type="sibTrans" cxnId="{BDB49E50-95C7-4FF0-A11F-EC7F5439BA40}">
      <dgm:prSet/>
      <dgm:spPr/>
      <dgm:t>
        <a:bodyPr/>
        <a:lstStyle/>
        <a:p>
          <a:endParaRPr lang="en-US"/>
        </a:p>
      </dgm:t>
    </dgm:pt>
    <dgm:pt modelId="{732F0C53-E1EB-4FB3-A129-12FF541A93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cases: Work commute, evening return, late-night travel</a:t>
          </a:r>
        </a:p>
      </dgm:t>
    </dgm:pt>
    <dgm:pt modelId="{673F5892-DE6A-4C12-A150-5F7A8C25A856}" type="parTrans" cxnId="{F2493A7F-DD0F-46B0-88FA-0D987D3B06CA}">
      <dgm:prSet/>
      <dgm:spPr/>
      <dgm:t>
        <a:bodyPr/>
        <a:lstStyle/>
        <a:p>
          <a:endParaRPr lang="en-US"/>
        </a:p>
      </dgm:t>
    </dgm:pt>
    <dgm:pt modelId="{53F00598-CB9D-4147-B24E-7AF4009D0351}" type="sibTrans" cxnId="{F2493A7F-DD0F-46B0-88FA-0D987D3B06CA}">
      <dgm:prSet/>
      <dgm:spPr/>
      <dgm:t>
        <a:bodyPr/>
        <a:lstStyle/>
        <a:p>
          <a:endParaRPr lang="en-US"/>
        </a:p>
      </dgm:t>
    </dgm:pt>
    <dgm:pt modelId="{E3234284-26B2-47C7-B5B5-F51BD89F43CA}" type="pres">
      <dgm:prSet presAssocID="{15BFE8E7-5C64-4082-A51A-D3F5B1C4A589}" presName="root" presStyleCnt="0">
        <dgm:presLayoutVars>
          <dgm:dir/>
          <dgm:resizeHandles val="exact"/>
        </dgm:presLayoutVars>
      </dgm:prSet>
      <dgm:spPr/>
    </dgm:pt>
    <dgm:pt modelId="{FD84C6B4-17C2-432F-9096-7DA9A5337D6F}" type="pres">
      <dgm:prSet presAssocID="{5423F88B-2306-4B4F-B683-7EFA2694524B}" presName="compNode" presStyleCnt="0"/>
      <dgm:spPr/>
    </dgm:pt>
    <dgm:pt modelId="{3D50E1DE-AC17-4BBF-97A6-4F174462592A}" type="pres">
      <dgm:prSet presAssocID="{5423F88B-2306-4B4F-B683-7EFA2694524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749B3ADD-2808-4277-AC55-BFD5B9001302}" type="pres">
      <dgm:prSet presAssocID="{5423F88B-2306-4B4F-B683-7EFA2694524B}" presName="spaceRect" presStyleCnt="0"/>
      <dgm:spPr/>
    </dgm:pt>
    <dgm:pt modelId="{ECC4ABB8-41B1-4665-8E86-9E6D1F3E4AF7}" type="pres">
      <dgm:prSet presAssocID="{5423F88B-2306-4B4F-B683-7EFA2694524B}" presName="textRect" presStyleLbl="revTx" presStyleIdx="0" presStyleCnt="3">
        <dgm:presLayoutVars>
          <dgm:chMax val="1"/>
          <dgm:chPref val="1"/>
        </dgm:presLayoutVars>
      </dgm:prSet>
      <dgm:spPr/>
    </dgm:pt>
    <dgm:pt modelId="{C0C1C4A4-ACC1-441F-965D-B09B824A2F81}" type="pres">
      <dgm:prSet presAssocID="{1CBDB492-07DA-4A16-A1F1-77FC06C83555}" presName="sibTrans" presStyleCnt="0"/>
      <dgm:spPr/>
    </dgm:pt>
    <dgm:pt modelId="{E7D426EE-7087-49C3-9C5C-B3114F798EAB}" type="pres">
      <dgm:prSet presAssocID="{D74077CD-2912-4664-B9B7-53F29CD14F4F}" presName="compNode" presStyleCnt="0"/>
      <dgm:spPr/>
    </dgm:pt>
    <dgm:pt modelId="{C29184B0-8F85-4434-86C1-AD8A5903E0E4}" type="pres">
      <dgm:prSet presAssocID="{D74077CD-2912-4664-B9B7-53F29CD14F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reetcar"/>
        </a:ext>
      </dgm:extLst>
    </dgm:pt>
    <dgm:pt modelId="{801F7CF3-526B-4C87-B1F4-C46F15482F00}" type="pres">
      <dgm:prSet presAssocID="{D74077CD-2912-4664-B9B7-53F29CD14F4F}" presName="spaceRect" presStyleCnt="0"/>
      <dgm:spPr/>
    </dgm:pt>
    <dgm:pt modelId="{5CA0716B-9F77-41E1-881B-5E1D556E08FC}" type="pres">
      <dgm:prSet presAssocID="{D74077CD-2912-4664-B9B7-53F29CD14F4F}" presName="textRect" presStyleLbl="revTx" presStyleIdx="1" presStyleCnt="3">
        <dgm:presLayoutVars>
          <dgm:chMax val="1"/>
          <dgm:chPref val="1"/>
        </dgm:presLayoutVars>
      </dgm:prSet>
      <dgm:spPr/>
    </dgm:pt>
    <dgm:pt modelId="{0AFE79E6-DBF9-4367-860B-53E5CC6F0407}" type="pres">
      <dgm:prSet presAssocID="{7D84F149-CB21-4C2A-9C80-757EC494B437}" presName="sibTrans" presStyleCnt="0"/>
      <dgm:spPr/>
    </dgm:pt>
    <dgm:pt modelId="{019B4BA1-9FCA-4D45-82B2-894BFF29050D}" type="pres">
      <dgm:prSet presAssocID="{732F0C53-E1EB-4FB3-A129-12FF541A93D6}" presName="compNode" presStyleCnt="0"/>
      <dgm:spPr/>
    </dgm:pt>
    <dgm:pt modelId="{7CBF0C85-7047-410D-8080-3CC578777CEF}" type="pres">
      <dgm:prSet presAssocID="{732F0C53-E1EB-4FB3-A129-12FF541A93D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22C52EF7-BB57-472F-92D8-F27A25E24B9A}" type="pres">
      <dgm:prSet presAssocID="{732F0C53-E1EB-4FB3-A129-12FF541A93D6}" presName="spaceRect" presStyleCnt="0"/>
      <dgm:spPr/>
    </dgm:pt>
    <dgm:pt modelId="{282C6877-47B7-488C-9BB7-4EE3021BB252}" type="pres">
      <dgm:prSet presAssocID="{732F0C53-E1EB-4FB3-A129-12FF541A93D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A9F881F-88C9-4E6D-8AD7-82DD1DCD599D}" srcId="{15BFE8E7-5C64-4082-A51A-D3F5B1C4A589}" destId="{5423F88B-2306-4B4F-B683-7EFA2694524B}" srcOrd="0" destOrd="0" parTransId="{9673969B-29A0-417C-B01B-107E51CA3626}" sibTransId="{1CBDB492-07DA-4A16-A1F1-77FC06C83555}"/>
    <dgm:cxn modelId="{FAC6E83F-FCD7-40BF-9CAB-8D23AED3CF27}" type="presOf" srcId="{5423F88B-2306-4B4F-B683-7EFA2694524B}" destId="{ECC4ABB8-41B1-4665-8E86-9E6D1F3E4AF7}" srcOrd="0" destOrd="0" presId="urn:microsoft.com/office/officeart/2018/2/layout/IconLabelList"/>
    <dgm:cxn modelId="{384BE36B-BA35-46D5-810F-55363567E8D9}" type="presOf" srcId="{15BFE8E7-5C64-4082-A51A-D3F5B1C4A589}" destId="{E3234284-26B2-47C7-B5B5-F51BD89F43CA}" srcOrd="0" destOrd="0" presId="urn:microsoft.com/office/officeart/2018/2/layout/IconLabelList"/>
    <dgm:cxn modelId="{BDB49E50-95C7-4FF0-A11F-EC7F5439BA40}" srcId="{15BFE8E7-5C64-4082-A51A-D3F5B1C4A589}" destId="{D74077CD-2912-4664-B9B7-53F29CD14F4F}" srcOrd="1" destOrd="0" parTransId="{709F75E1-827F-41BC-AB35-2ED555975545}" sibTransId="{7D84F149-CB21-4C2A-9C80-757EC494B437}"/>
    <dgm:cxn modelId="{F2493A7F-DD0F-46B0-88FA-0D987D3B06CA}" srcId="{15BFE8E7-5C64-4082-A51A-D3F5B1C4A589}" destId="{732F0C53-E1EB-4FB3-A129-12FF541A93D6}" srcOrd="2" destOrd="0" parTransId="{673F5892-DE6A-4C12-A150-5F7A8C25A856}" sibTransId="{53F00598-CB9D-4147-B24E-7AF4009D0351}"/>
    <dgm:cxn modelId="{153941A1-7010-4CFB-BA1A-4D7EEAC69905}" type="presOf" srcId="{732F0C53-E1EB-4FB3-A129-12FF541A93D6}" destId="{282C6877-47B7-488C-9BB7-4EE3021BB252}" srcOrd="0" destOrd="0" presId="urn:microsoft.com/office/officeart/2018/2/layout/IconLabelList"/>
    <dgm:cxn modelId="{682CA3A8-1BA9-4146-A6F2-BAEA65EC3C31}" type="presOf" srcId="{D74077CD-2912-4664-B9B7-53F29CD14F4F}" destId="{5CA0716B-9F77-41E1-881B-5E1D556E08FC}" srcOrd="0" destOrd="0" presId="urn:microsoft.com/office/officeart/2018/2/layout/IconLabelList"/>
    <dgm:cxn modelId="{3083A552-1A7E-4F83-9048-0B5333094FC0}" type="presParOf" srcId="{E3234284-26B2-47C7-B5B5-F51BD89F43CA}" destId="{FD84C6B4-17C2-432F-9096-7DA9A5337D6F}" srcOrd="0" destOrd="0" presId="urn:microsoft.com/office/officeart/2018/2/layout/IconLabelList"/>
    <dgm:cxn modelId="{D0107BE3-92BE-43A8-BEA8-66A1BAAD61F8}" type="presParOf" srcId="{FD84C6B4-17C2-432F-9096-7DA9A5337D6F}" destId="{3D50E1DE-AC17-4BBF-97A6-4F174462592A}" srcOrd="0" destOrd="0" presId="urn:microsoft.com/office/officeart/2018/2/layout/IconLabelList"/>
    <dgm:cxn modelId="{362BC708-C69F-4D13-BB58-97849A83DABA}" type="presParOf" srcId="{FD84C6B4-17C2-432F-9096-7DA9A5337D6F}" destId="{749B3ADD-2808-4277-AC55-BFD5B9001302}" srcOrd="1" destOrd="0" presId="urn:microsoft.com/office/officeart/2018/2/layout/IconLabelList"/>
    <dgm:cxn modelId="{9CA0B994-0A18-4F6F-8639-9E5AE45C0053}" type="presParOf" srcId="{FD84C6B4-17C2-432F-9096-7DA9A5337D6F}" destId="{ECC4ABB8-41B1-4665-8E86-9E6D1F3E4AF7}" srcOrd="2" destOrd="0" presId="urn:microsoft.com/office/officeart/2018/2/layout/IconLabelList"/>
    <dgm:cxn modelId="{BC87E5FE-45EE-46B6-A003-B25201FE5B6D}" type="presParOf" srcId="{E3234284-26B2-47C7-B5B5-F51BD89F43CA}" destId="{C0C1C4A4-ACC1-441F-965D-B09B824A2F81}" srcOrd="1" destOrd="0" presId="urn:microsoft.com/office/officeart/2018/2/layout/IconLabelList"/>
    <dgm:cxn modelId="{405F1E5F-DCF3-481D-AA31-12989BA7F885}" type="presParOf" srcId="{E3234284-26B2-47C7-B5B5-F51BD89F43CA}" destId="{E7D426EE-7087-49C3-9C5C-B3114F798EAB}" srcOrd="2" destOrd="0" presId="urn:microsoft.com/office/officeart/2018/2/layout/IconLabelList"/>
    <dgm:cxn modelId="{CC1CA4E4-FB84-4C69-A01B-B107C8CF2AE0}" type="presParOf" srcId="{E7D426EE-7087-49C3-9C5C-B3114F798EAB}" destId="{C29184B0-8F85-4434-86C1-AD8A5903E0E4}" srcOrd="0" destOrd="0" presId="urn:microsoft.com/office/officeart/2018/2/layout/IconLabelList"/>
    <dgm:cxn modelId="{148D7187-8AB7-41DD-B40F-63F6EBA01357}" type="presParOf" srcId="{E7D426EE-7087-49C3-9C5C-B3114F798EAB}" destId="{801F7CF3-526B-4C87-B1F4-C46F15482F00}" srcOrd="1" destOrd="0" presId="urn:microsoft.com/office/officeart/2018/2/layout/IconLabelList"/>
    <dgm:cxn modelId="{D84CF0EA-A02F-4DF4-9533-F6BDF370D727}" type="presParOf" srcId="{E7D426EE-7087-49C3-9C5C-B3114F798EAB}" destId="{5CA0716B-9F77-41E1-881B-5E1D556E08FC}" srcOrd="2" destOrd="0" presId="urn:microsoft.com/office/officeart/2018/2/layout/IconLabelList"/>
    <dgm:cxn modelId="{EEB60F19-832E-4704-A4E1-62B0BE0445F4}" type="presParOf" srcId="{E3234284-26B2-47C7-B5B5-F51BD89F43CA}" destId="{0AFE79E6-DBF9-4367-860B-53E5CC6F0407}" srcOrd="3" destOrd="0" presId="urn:microsoft.com/office/officeart/2018/2/layout/IconLabelList"/>
    <dgm:cxn modelId="{EA3711DF-26FD-4070-8C1E-2C8F2DA919C2}" type="presParOf" srcId="{E3234284-26B2-47C7-B5B5-F51BD89F43CA}" destId="{019B4BA1-9FCA-4D45-82B2-894BFF29050D}" srcOrd="4" destOrd="0" presId="urn:microsoft.com/office/officeart/2018/2/layout/IconLabelList"/>
    <dgm:cxn modelId="{92B55963-0A2C-43F3-B91E-7CC5B8CE7CC8}" type="presParOf" srcId="{019B4BA1-9FCA-4D45-82B2-894BFF29050D}" destId="{7CBF0C85-7047-410D-8080-3CC578777CEF}" srcOrd="0" destOrd="0" presId="urn:microsoft.com/office/officeart/2018/2/layout/IconLabelList"/>
    <dgm:cxn modelId="{09395125-9D4F-4CF2-997E-AA1B37A9AF7F}" type="presParOf" srcId="{019B4BA1-9FCA-4D45-82B2-894BFF29050D}" destId="{22C52EF7-BB57-472F-92D8-F27A25E24B9A}" srcOrd="1" destOrd="0" presId="urn:microsoft.com/office/officeart/2018/2/layout/IconLabelList"/>
    <dgm:cxn modelId="{75270E9C-AB9A-4001-A295-3245810F065C}" type="presParOf" srcId="{019B4BA1-9FCA-4D45-82B2-894BFF29050D}" destId="{282C6877-47B7-488C-9BB7-4EE3021BB25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343D16-872C-4DD7-B1B6-FEBFEE1AB87B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2071021-D6A5-475D-A263-AE52FA32E351}">
      <dgm:prSet/>
      <dgm:spPr/>
      <dgm:t>
        <a:bodyPr/>
        <a:lstStyle/>
        <a:p>
          <a:r>
            <a:rPr lang="en-US"/>
            <a:t>Bangalore South, Yeshwantpur, and Hebbal generate the most revenue</a:t>
          </a:r>
        </a:p>
      </dgm:t>
    </dgm:pt>
    <dgm:pt modelId="{C3FBF725-7221-4CEC-BDFE-606E5DE86094}" type="parTrans" cxnId="{0236A630-201A-40CA-B21F-D47C1DD2B51E}">
      <dgm:prSet/>
      <dgm:spPr/>
      <dgm:t>
        <a:bodyPr/>
        <a:lstStyle/>
        <a:p>
          <a:endParaRPr lang="en-US"/>
        </a:p>
      </dgm:t>
    </dgm:pt>
    <dgm:pt modelId="{28C8DCDC-EB7A-4714-BA09-1E7607DEA1C6}" type="sibTrans" cxnId="{0236A630-201A-40CA-B21F-D47C1DD2B51E}">
      <dgm:prSet/>
      <dgm:spPr/>
      <dgm:t>
        <a:bodyPr/>
        <a:lstStyle/>
        <a:p>
          <a:endParaRPr lang="en-US"/>
        </a:p>
      </dgm:t>
    </dgm:pt>
    <dgm:pt modelId="{3CE0EC0D-F918-402C-A41B-7CC4A8AE8711}">
      <dgm:prSet/>
      <dgm:spPr/>
      <dgm:t>
        <a:bodyPr/>
        <a:lstStyle/>
        <a:p>
          <a:r>
            <a:rPr lang="en-US"/>
            <a:t>Premium hours: 1 AM, 8 PM, 12 PM</a:t>
          </a:r>
        </a:p>
      </dgm:t>
    </dgm:pt>
    <dgm:pt modelId="{B62D2054-6C02-42ED-99AC-9DA0E2029AD9}" type="parTrans" cxnId="{E6875E98-BD03-4833-8831-66BCAFA109AD}">
      <dgm:prSet/>
      <dgm:spPr/>
      <dgm:t>
        <a:bodyPr/>
        <a:lstStyle/>
        <a:p>
          <a:endParaRPr lang="en-US"/>
        </a:p>
      </dgm:t>
    </dgm:pt>
    <dgm:pt modelId="{5DBCDA1F-37EC-4E74-BBF0-95C162CC3AB5}" type="sibTrans" cxnId="{E6875E98-BD03-4833-8831-66BCAFA109AD}">
      <dgm:prSet/>
      <dgm:spPr/>
      <dgm:t>
        <a:bodyPr/>
        <a:lstStyle/>
        <a:p>
          <a:endParaRPr lang="en-US"/>
        </a:p>
      </dgm:t>
    </dgm:pt>
    <dgm:pt modelId="{784200BD-F81C-4C86-B022-0C04D098084C}">
      <dgm:prSet/>
      <dgm:spPr/>
      <dgm:t>
        <a:bodyPr/>
        <a:lstStyle/>
        <a:p>
          <a:r>
            <a:rPr lang="en-US"/>
            <a:t>Target pricing &amp; driver supply in these zones/times</a:t>
          </a:r>
        </a:p>
      </dgm:t>
    </dgm:pt>
    <dgm:pt modelId="{A18D3F64-F728-43B9-9E29-C0BC32236A44}" type="parTrans" cxnId="{67ECDF21-1A5C-4BEB-ADC0-EADF441FE3B6}">
      <dgm:prSet/>
      <dgm:spPr/>
      <dgm:t>
        <a:bodyPr/>
        <a:lstStyle/>
        <a:p>
          <a:endParaRPr lang="en-US"/>
        </a:p>
      </dgm:t>
    </dgm:pt>
    <dgm:pt modelId="{9D35746F-6273-45A9-AC37-0E405C6EA484}" type="sibTrans" cxnId="{67ECDF21-1A5C-4BEB-ADC0-EADF441FE3B6}">
      <dgm:prSet/>
      <dgm:spPr/>
      <dgm:t>
        <a:bodyPr/>
        <a:lstStyle/>
        <a:p>
          <a:endParaRPr lang="en-US"/>
        </a:p>
      </dgm:t>
    </dgm:pt>
    <dgm:pt modelId="{5DE9EE04-03EC-4880-B2BD-976B2ED252D5}" type="pres">
      <dgm:prSet presAssocID="{8B343D16-872C-4DD7-B1B6-FEBFEE1AB87B}" presName="diagram" presStyleCnt="0">
        <dgm:presLayoutVars>
          <dgm:dir/>
          <dgm:resizeHandles val="exact"/>
        </dgm:presLayoutVars>
      </dgm:prSet>
      <dgm:spPr/>
    </dgm:pt>
    <dgm:pt modelId="{CE618CA8-341A-423C-B83A-660AAAB721C7}" type="pres">
      <dgm:prSet presAssocID="{42071021-D6A5-475D-A263-AE52FA32E351}" presName="arrow" presStyleLbl="node1" presStyleIdx="0" presStyleCnt="3">
        <dgm:presLayoutVars>
          <dgm:bulletEnabled val="1"/>
        </dgm:presLayoutVars>
      </dgm:prSet>
      <dgm:spPr/>
    </dgm:pt>
    <dgm:pt modelId="{AF1B938E-9C6C-41D7-8F54-D6167FA006DA}" type="pres">
      <dgm:prSet presAssocID="{3CE0EC0D-F918-402C-A41B-7CC4A8AE8711}" presName="arrow" presStyleLbl="node1" presStyleIdx="1" presStyleCnt="3">
        <dgm:presLayoutVars>
          <dgm:bulletEnabled val="1"/>
        </dgm:presLayoutVars>
      </dgm:prSet>
      <dgm:spPr/>
    </dgm:pt>
    <dgm:pt modelId="{D676DD91-2107-4651-968E-A4BCFC31E07E}" type="pres">
      <dgm:prSet presAssocID="{784200BD-F81C-4C86-B022-0C04D098084C}" presName="arrow" presStyleLbl="node1" presStyleIdx="2" presStyleCnt="3">
        <dgm:presLayoutVars>
          <dgm:bulletEnabled val="1"/>
        </dgm:presLayoutVars>
      </dgm:prSet>
      <dgm:spPr/>
    </dgm:pt>
  </dgm:ptLst>
  <dgm:cxnLst>
    <dgm:cxn modelId="{67ECDF21-1A5C-4BEB-ADC0-EADF441FE3B6}" srcId="{8B343D16-872C-4DD7-B1B6-FEBFEE1AB87B}" destId="{784200BD-F81C-4C86-B022-0C04D098084C}" srcOrd="2" destOrd="0" parTransId="{A18D3F64-F728-43B9-9E29-C0BC32236A44}" sibTransId="{9D35746F-6273-45A9-AC37-0E405C6EA484}"/>
    <dgm:cxn modelId="{B6BE9E26-C10E-4634-B1A0-B1FE1CBAAF70}" type="presOf" srcId="{3CE0EC0D-F918-402C-A41B-7CC4A8AE8711}" destId="{AF1B938E-9C6C-41D7-8F54-D6167FA006DA}" srcOrd="0" destOrd="0" presId="urn:microsoft.com/office/officeart/2005/8/layout/arrow5"/>
    <dgm:cxn modelId="{0236A630-201A-40CA-B21F-D47C1DD2B51E}" srcId="{8B343D16-872C-4DD7-B1B6-FEBFEE1AB87B}" destId="{42071021-D6A5-475D-A263-AE52FA32E351}" srcOrd="0" destOrd="0" parTransId="{C3FBF725-7221-4CEC-BDFE-606E5DE86094}" sibTransId="{28C8DCDC-EB7A-4714-BA09-1E7607DEA1C6}"/>
    <dgm:cxn modelId="{93BE775C-67A8-45CA-8891-E1F76167051F}" type="presOf" srcId="{784200BD-F81C-4C86-B022-0C04D098084C}" destId="{D676DD91-2107-4651-968E-A4BCFC31E07E}" srcOrd="0" destOrd="0" presId="urn:microsoft.com/office/officeart/2005/8/layout/arrow5"/>
    <dgm:cxn modelId="{B9CA8687-2753-450D-8A18-CC4BF364009F}" type="presOf" srcId="{42071021-D6A5-475D-A263-AE52FA32E351}" destId="{CE618CA8-341A-423C-B83A-660AAAB721C7}" srcOrd="0" destOrd="0" presId="urn:microsoft.com/office/officeart/2005/8/layout/arrow5"/>
    <dgm:cxn modelId="{93EEAF93-DF5F-43C0-BAFB-0625601947F7}" type="presOf" srcId="{8B343D16-872C-4DD7-B1B6-FEBFEE1AB87B}" destId="{5DE9EE04-03EC-4880-B2BD-976B2ED252D5}" srcOrd="0" destOrd="0" presId="urn:microsoft.com/office/officeart/2005/8/layout/arrow5"/>
    <dgm:cxn modelId="{E6875E98-BD03-4833-8831-66BCAFA109AD}" srcId="{8B343D16-872C-4DD7-B1B6-FEBFEE1AB87B}" destId="{3CE0EC0D-F918-402C-A41B-7CC4A8AE8711}" srcOrd="1" destOrd="0" parTransId="{B62D2054-6C02-42ED-99AC-9DA0E2029AD9}" sibTransId="{5DBCDA1F-37EC-4E74-BBF0-95C162CC3AB5}"/>
    <dgm:cxn modelId="{E2661D0F-BF62-46D5-AEEB-E09A6276AA1C}" type="presParOf" srcId="{5DE9EE04-03EC-4880-B2BD-976B2ED252D5}" destId="{CE618CA8-341A-423C-B83A-660AAAB721C7}" srcOrd="0" destOrd="0" presId="urn:microsoft.com/office/officeart/2005/8/layout/arrow5"/>
    <dgm:cxn modelId="{644E4AD0-7112-457E-9014-ACF93AE25C43}" type="presParOf" srcId="{5DE9EE04-03EC-4880-B2BD-976B2ED252D5}" destId="{AF1B938E-9C6C-41D7-8F54-D6167FA006DA}" srcOrd="1" destOrd="0" presId="urn:microsoft.com/office/officeart/2005/8/layout/arrow5"/>
    <dgm:cxn modelId="{AEAD416E-4F65-4684-A28E-759E51ACE264}" type="presParOf" srcId="{5DE9EE04-03EC-4880-B2BD-976B2ED252D5}" destId="{D676DD91-2107-4651-968E-A4BCFC31E07E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E8BBA9-B182-4294-8670-A673ADB86FD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F098BFB-EEBF-45D9-A0C5-DEC15DAA106D}">
      <dgm:prSet/>
      <dgm:spPr/>
      <dgm:t>
        <a:bodyPr/>
        <a:lstStyle/>
        <a:p>
          <a:r>
            <a:rPr lang="en-US"/>
            <a:t>Only 45.5% of quotes lead to completed rides</a:t>
          </a:r>
        </a:p>
      </dgm:t>
    </dgm:pt>
    <dgm:pt modelId="{4557BB80-68B2-43FE-B7E0-FE40935D6AAB}" type="parTrans" cxnId="{9D45BAAA-9BD2-447E-BD0A-2940B2E1AF8E}">
      <dgm:prSet/>
      <dgm:spPr/>
      <dgm:t>
        <a:bodyPr/>
        <a:lstStyle/>
        <a:p>
          <a:endParaRPr lang="en-US"/>
        </a:p>
      </dgm:t>
    </dgm:pt>
    <dgm:pt modelId="{10E8765D-B5CD-446F-B2C3-D2A3729C0DD3}" type="sibTrans" cxnId="{9D45BAAA-9BD2-447E-BD0A-2940B2E1AF8E}">
      <dgm:prSet/>
      <dgm:spPr/>
      <dgm:t>
        <a:bodyPr/>
        <a:lstStyle/>
        <a:p>
          <a:endParaRPr lang="en-US"/>
        </a:p>
      </dgm:t>
    </dgm:pt>
    <dgm:pt modelId="{4599922D-791F-4065-88AA-C62D8390A67A}">
      <dgm:prSet/>
      <dgm:spPr/>
      <dgm:t>
        <a:bodyPr/>
        <a:lstStyle/>
        <a:p>
          <a:r>
            <a:rPr lang="en-US"/>
            <a:t>47.25% of rides cancelled by drivers</a:t>
          </a:r>
        </a:p>
      </dgm:t>
    </dgm:pt>
    <dgm:pt modelId="{0F3DACED-FBE2-41FB-B899-68EF97FA7CC5}" type="parTrans" cxnId="{A578E77D-4C71-403D-B1F8-B15C97114697}">
      <dgm:prSet/>
      <dgm:spPr/>
      <dgm:t>
        <a:bodyPr/>
        <a:lstStyle/>
        <a:p>
          <a:endParaRPr lang="en-US"/>
        </a:p>
      </dgm:t>
    </dgm:pt>
    <dgm:pt modelId="{013A4B41-6457-42DB-AD9E-AA9F51F45257}" type="sibTrans" cxnId="{A578E77D-4C71-403D-B1F8-B15C97114697}">
      <dgm:prSet/>
      <dgm:spPr/>
      <dgm:t>
        <a:bodyPr/>
        <a:lstStyle/>
        <a:p>
          <a:endParaRPr lang="en-US"/>
        </a:p>
      </dgm:t>
    </dgm:pt>
    <dgm:pt modelId="{4BA104BA-EDD5-4D50-91A1-17B56B80B2FA}">
      <dgm:prSet/>
      <dgm:spPr/>
      <dgm:t>
        <a:bodyPr/>
        <a:lstStyle/>
        <a:p>
          <a:r>
            <a:rPr lang="en-US"/>
            <a:t>10.79% by customers</a:t>
          </a:r>
        </a:p>
      </dgm:t>
    </dgm:pt>
    <dgm:pt modelId="{F1DBF814-AA2F-4034-AA13-F7398D2FC64C}" type="parTrans" cxnId="{692F704E-3035-405A-AE11-086D1D424EBE}">
      <dgm:prSet/>
      <dgm:spPr/>
      <dgm:t>
        <a:bodyPr/>
        <a:lstStyle/>
        <a:p>
          <a:endParaRPr lang="en-US"/>
        </a:p>
      </dgm:t>
    </dgm:pt>
    <dgm:pt modelId="{91FADECF-1074-46BA-95A8-C2AD236C3A34}" type="sibTrans" cxnId="{692F704E-3035-405A-AE11-086D1D424EBE}">
      <dgm:prSet/>
      <dgm:spPr/>
      <dgm:t>
        <a:bodyPr/>
        <a:lstStyle/>
        <a:p>
          <a:endParaRPr lang="en-US"/>
        </a:p>
      </dgm:t>
    </dgm:pt>
    <dgm:pt modelId="{75FF1D5A-0E11-40F1-A58A-18D7A39DC2D1}" type="pres">
      <dgm:prSet presAssocID="{C5E8BBA9-B182-4294-8670-A673ADB86FD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707144E-724F-44C4-B174-851917731EF5}" type="pres">
      <dgm:prSet presAssocID="{AF098BFB-EEBF-45D9-A0C5-DEC15DAA106D}" presName="hierRoot1" presStyleCnt="0"/>
      <dgm:spPr/>
    </dgm:pt>
    <dgm:pt modelId="{C5B9C77E-FFB3-45C3-A6C8-5134D2CE02D3}" type="pres">
      <dgm:prSet presAssocID="{AF098BFB-EEBF-45D9-A0C5-DEC15DAA106D}" presName="composite" presStyleCnt="0"/>
      <dgm:spPr/>
    </dgm:pt>
    <dgm:pt modelId="{33C0355B-21B9-49E6-B5C0-D3286523A029}" type="pres">
      <dgm:prSet presAssocID="{AF098BFB-EEBF-45D9-A0C5-DEC15DAA106D}" presName="background" presStyleLbl="node0" presStyleIdx="0" presStyleCnt="3"/>
      <dgm:spPr/>
    </dgm:pt>
    <dgm:pt modelId="{9BE49016-1F23-43D5-85C9-6DE0F9B4BD74}" type="pres">
      <dgm:prSet presAssocID="{AF098BFB-EEBF-45D9-A0C5-DEC15DAA106D}" presName="text" presStyleLbl="fgAcc0" presStyleIdx="0" presStyleCnt="3">
        <dgm:presLayoutVars>
          <dgm:chPref val="3"/>
        </dgm:presLayoutVars>
      </dgm:prSet>
      <dgm:spPr/>
    </dgm:pt>
    <dgm:pt modelId="{CE3410AB-AD0C-496C-8DE5-1B1B6A393E89}" type="pres">
      <dgm:prSet presAssocID="{AF098BFB-EEBF-45D9-A0C5-DEC15DAA106D}" presName="hierChild2" presStyleCnt="0"/>
      <dgm:spPr/>
    </dgm:pt>
    <dgm:pt modelId="{A9E04B72-A447-4202-AA82-F6B173910129}" type="pres">
      <dgm:prSet presAssocID="{4599922D-791F-4065-88AA-C62D8390A67A}" presName="hierRoot1" presStyleCnt="0"/>
      <dgm:spPr/>
    </dgm:pt>
    <dgm:pt modelId="{5D249FEC-1555-4A04-A3C4-9D0AAEEBBA83}" type="pres">
      <dgm:prSet presAssocID="{4599922D-791F-4065-88AA-C62D8390A67A}" presName="composite" presStyleCnt="0"/>
      <dgm:spPr/>
    </dgm:pt>
    <dgm:pt modelId="{E10BF053-CE51-48B2-A98C-5E9C0F5EA848}" type="pres">
      <dgm:prSet presAssocID="{4599922D-791F-4065-88AA-C62D8390A67A}" presName="background" presStyleLbl="node0" presStyleIdx="1" presStyleCnt="3"/>
      <dgm:spPr/>
    </dgm:pt>
    <dgm:pt modelId="{58C98BE5-F2DD-4B9E-8724-3273A060E338}" type="pres">
      <dgm:prSet presAssocID="{4599922D-791F-4065-88AA-C62D8390A67A}" presName="text" presStyleLbl="fgAcc0" presStyleIdx="1" presStyleCnt="3">
        <dgm:presLayoutVars>
          <dgm:chPref val="3"/>
        </dgm:presLayoutVars>
      </dgm:prSet>
      <dgm:spPr/>
    </dgm:pt>
    <dgm:pt modelId="{DEE9D527-C995-4436-8874-BC060AE7B5C2}" type="pres">
      <dgm:prSet presAssocID="{4599922D-791F-4065-88AA-C62D8390A67A}" presName="hierChild2" presStyleCnt="0"/>
      <dgm:spPr/>
    </dgm:pt>
    <dgm:pt modelId="{6C1CC767-8D5E-41F0-B768-DAE7871054A5}" type="pres">
      <dgm:prSet presAssocID="{4BA104BA-EDD5-4D50-91A1-17B56B80B2FA}" presName="hierRoot1" presStyleCnt="0"/>
      <dgm:spPr/>
    </dgm:pt>
    <dgm:pt modelId="{A70B92DE-8EEC-41E2-9187-3AD1C6F533BC}" type="pres">
      <dgm:prSet presAssocID="{4BA104BA-EDD5-4D50-91A1-17B56B80B2FA}" presName="composite" presStyleCnt="0"/>
      <dgm:spPr/>
    </dgm:pt>
    <dgm:pt modelId="{D1E4243F-3408-4174-8244-BC555317C515}" type="pres">
      <dgm:prSet presAssocID="{4BA104BA-EDD5-4D50-91A1-17B56B80B2FA}" presName="background" presStyleLbl="node0" presStyleIdx="2" presStyleCnt="3"/>
      <dgm:spPr/>
    </dgm:pt>
    <dgm:pt modelId="{A034C8C7-19E1-408F-83F3-8DBCF03311F2}" type="pres">
      <dgm:prSet presAssocID="{4BA104BA-EDD5-4D50-91A1-17B56B80B2FA}" presName="text" presStyleLbl="fgAcc0" presStyleIdx="2" presStyleCnt="3">
        <dgm:presLayoutVars>
          <dgm:chPref val="3"/>
        </dgm:presLayoutVars>
      </dgm:prSet>
      <dgm:spPr/>
    </dgm:pt>
    <dgm:pt modelId="{19089BF9-5B44-4278-8FF8-3BAF7C9F0C07}" type="pres">
      <dgm:prSet presAssocID="{4BA104BA-EDD5-4D50-91A1-17B56B80B2FA}" presName="hierChild2" presStyleCnt="0"/>
      <dgm:spPr/>
    </dgm:pt>
  </dgm:ptLst>
  <dgm:cxnLst>
    <dgm:cxn modelId="{90EB011C-413F-43AF-A12B-8C52F971F8DE}" type="presOf" srcId="{C5E8BBA9-B182-4294-8670-A673ADB86FD8}" destId="{75FF1D5A-0E11-40F1-A58A-18D7A39DC2D1}" srcOrd="0" destOrd="0" presId="urn:microsoft.com/office/officeart/2005/8/layout/hierarchy1"/>
    <dgm:cxn modelId="{B659112A-FD6E-4283-A3E4-8A354149A60B}" type="presOf" srcId="{4599922D-791F-4065-88AA-C62D8390A67A}" destId="{58C98BE5-F2DD-4B9E-8724-3273A060E338}" srcOrd="0" destOrd="0" presId="urn:microsoft.com/office/officeart/2005/8/layout/hierarchy1"/>
    <dgm:cxn modelId="{692F704E-3035-405A-AE11-086D1D424EBE}" srcId="{C5E8BBA9-B182-4294-8670-A673ADB86FD8}" destId="{4BA104BA-EDD5-4D50-91A1-17B56B80B2FA}" srcOrd="2" destOrd="0" parTransId="{F1DBF814-AA2F-4034-AA13-F7398D2FC64C}" sibTransId="{91FADECF-1074-46BA-95A8-C2AD236C3A34}"/>
    <dgm:cxn modelId="{44B33054-201B-4BB7-B23F-7BD9424BE66A}" type="presOf" srcId="{4BA104BA-EDD5-4D50-91A1-17B56B80B2FA}" destId="{A034C8C7-19E1-408F-83F3-8DBCF03311F2}" srcOrd="0" destOrd="0" presId="urn:microsoft.com/office/officeart/2005/8/layout/hierarchy1"/>
    <dgm:cxn modelId="{819BDC79-28ED-4D50-AADF-4AD99C1898BC}" type="presOf" srcId="{AF098BFB-EEBF-45D9-A0C5-DEC15DAA106D}" destId="{9BE49016-1F23-43D5-85C9-6DE0F9B4BD74}" srcOrd="0" destOrd="0" presId="urn:microsoft.com/office/officeart/2005/8/layout/hierarchy1"/>
    <dgm:cxn modelId="{A578E77D-4C71-403D-B1F8-B15C97114697}" srcId="{C5E8BBA9-B182-4294-8670-A673ADB86FD8}" destId="{4599922D-791F-4065-88AA-C62D8390A67A}" srcOrd="1" destOrd="0" parTransId="{0F3DACED-FBE2-41FB-B899-68EF97FA7CC5}" sibTransId="{013A4B41-6457-42DB-AD9E-AA9F51F45257}"/>
    <dgm:cxn modelId="{9D45BAAA-9BD2-447E-BD0A-2940B2E1AF8E}" srcId="{C5E8BBA9-B182-4294-8670-A673ADB86FD8}" destId="{AF098BFB-EEBF-45D9-A0C5-DEC15DAA106D}" srcOrd="0" destOrd="0" parTransId="{4557BB80-68B2-43FE-B7E0-FE40935D6AAB}" sibTransId="{10E8765D-B5CD-446F-B2C3-D2A3729C0DD3}"/>
    <dgm:cxn modelId="{16F44921-E375-49D1-8C96-BB1A5999A1AC}" type="presParOf" srcId="{75FF1D5A-0E11-40F1-A58A-18D7A39DC2D1}" destId="{B707144E-724F-44C4-B174-851917731EF5}" srcOrd="0" destOrd="0" presId="urn:microsoft.com/office/officeart/2005/8/layout/hierarchy1"/>
    <dgm:cxn modelId="{ABE9B7F6-5BE7-4A6C-8249-BFF177F90064}" type="presParOf" srcId="{B707144E-724F-44C4-B174-851917731EF5}" destId="{C5B9C77E-FFB3-45C3-A6C8-5134D2CE02D3}" srcOrd="0" destOrd="0" presId="urn:microsoft.com/office/officeart/2005/8/layout/hierarchy1"/>
    <dgm:cxn modelId="{E76A484D-ED9C-48AA-B8B0-7719D059858C}" type="presParOf" srcId="{C5B9C77E-FFB3-45C3-A6C8-5134D2CE02D3}" destId="{33C0355B-21B9-49E6-B5C0-D3286523A029}" srcOrd="0" destOrd="0" presId="urn:microsoft.com/office/officeart/2005/8/layout/hierarchy1"/>
    <dgm:cxn modelId="{CB5C2BE1-E32A-47DD-8E0E-739D0AF9BD5E}" type="presParOf" srcId="{C5B9C77E-FFB3-45C3-A6C8-5134D2CE02D3}" destId="{9BE49016-1F23-43D5-85C9-6DE0F9B4BD74}" srcOrd="1" destOrd="0" presId="urn:microsoft.com/office/officeart/2005/8/layout/hierarchy1"/>
    <dgm:cxn modelId="{2BC8333B-FB9A-4BCB-AA62-F53E770616FA}" type="presParOf" srcId="{B707144E-724F-44C4-B174-851917731EF5}" destId="{CE3410AB-AD0C-496C-8DE5-1B1B6A393E89}" srcOrd="1" destOrd="0" presId="urn:microsoft.com/office/officeart/2005/8/layout/hierarchy1"/>
    <dgm:cxn modelId="{E61C039E-D182-444B-A114-E99C2B3ED1A6}" type="presParOf" srcId="{75FF1D5A-0E11-40F1-A58A-18D7A39DC2D1}" destId="{A9E04B72-A447-4202-AA82-F6B173910129}" srcOrd="1" destOrd="0" presId="urn:microsoft.com/office/officeart/2005/8/layout/hierarchy1"/>
    <dgm:cxn modelId="{902408DE-AD23-488E-BBF6-DE29B5355077}" type="presParOf" srcId="{A9E04B72-A447-4202-AA82-F6B173910129}" destId="{5D249FEC-1555-4A04-A3C4-9D0AAEEBBA83}" srcOrd="0" destOrd="0" presId="urn:microsoft.com/office/officeart/2005/8/layout/hierarchy1"/>
    <dgm:cxn modelId="{0A7D6603-4997-47B3-9A0B-72141D33EE6B}" type="presParOf" srcId="{5D249FEC-1555-4A04-A3C4-9D0AAEEBBA83}" destId="{E10BF053-CE51-48B2-A98C-5E9C0F5EA848}" srcOrd="0" destOrd="0" presId="urn:microsoft.com/office/officeart/2005/8/layout/hierarchy1"/>
    <dgm:cxn modelId="{25081AC3-DD38-4782-8834-329E7E318FDA}" type="presParOf" srcId="{5D249FEC-1555-4A04-A3C4-9D0AAEEBBA83}" destId="{58C98BE5-F2DD-4B9E-8724-3273A060E338}" srcOrd="1" destOrd="0" presId="urn:microsoft.com/office/officeart/2005/8/layout/hierarchy1"/>
    <dgm:cxn modelId="{5AB7B17D-76AC-4479-93C2-A2D9DD942B9F}" type="presParOf" srcId="{A9E04B72-A447-4202-AA82-F6B173910129}" destId="{DEE9D527-C995-4436-8874-BC060AE7B5C2}" srcOrd="1" destOrd="0" presId="urn:microsoft.com/office/officeart/2005/8/layout/hierarchy1"/>
    <dgm:cxn modelId="{7709A4DF-54CA-432B-88F8-5BCB0351024C}" type="presParOf" srcId="{75FF1D5A-0E11-40F1-A58A-18D7A39DC2D1}" destId="{6C1CC767-8D5E-41F0-B768-DAE7871054A5}" srcOrd="2" destOrd="0" presId="urn:microsoft.com/office/officeart/2005/8/layout/hierarchy1"/>
    <dgm:cxn modelId="{8D270977-7312-4B25-BF6D-BFA9BBA97232}" type="presParOf" srcId="{6C1CC767-8D5E-41F0-B768-DAE7871054A5}" destId="{A70B92DE-8EEC-41E2-9187-3AD1C6F533BC}" srcOrd="0" destOrd="0" presId="urn:microsoft.com/office/officeart/2005/8/layout/hierarchy1"/>
    <dgm:cxn modelId="{48F70D28-EDB0-4D55-ACA5-0ACE1F2016D8}" type="presParOf" srcId="{A70B92DE-8EEC-41E2-9187-3AD1C6F533BC}" destId="{D1E4243F-3408-4174-8244-BC555317C515}" srcOrd="0" destOrd="0" presId="urn:microsoft.com/office/officeart/2005/8/layout/hierarchy1"/>
    <dgm:cxn modelId="{1B62B537-FAE3-4C6C-9EF9-A99AB02CA7CF}" type="presParOf" srcId="{A70B92DE-8EEC-41E2-9187-3AD1C6F533BC}" destId="{A034C8C7-19E1-408F-83F3-8DBCF03311F2}" srcOrd="1" destOrd="0" presId="urn:microsoft.com/office/officeart/2005/8/layout/hierarchy1"/>
    <dgm:cxn modelId="{17E235F2-0E51-4A9D-88A3-8C8A75394E48}" type="presParOf" srcId="{6C1CC767-8D5E-41F0-B768-DAE7871054A5}" destId="{19089BF9-5B44-4278-8FF8-3BAF7C9F0C0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3C5453-EAE6-4AAC-92E0-8EB880DF63B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D4BE97-638C-42FD-B64C-F922E380C8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Blank hour = 32% of total rides (cancelled without trip record)</a:t>
          </a:r>
        </a:p>
      </dgm:t>
    </dgm:pt>
    <dgm:pt modelId="{4C91080C-9505-45D1-8801-A6117470C98C}" type="parTrans" cxnId="{0674BE4A-8847-4525-BA96-3C0D0195C68B}">
      <dgm:prSet/>
      <dgm:spPr/>
      <dgm:t>
        <a:bodyPr/>
        <a:lstStyle/>
        <a:p>
          <a:endParaRPr lang="en-US"/>
        </a:p>
      </dgm:t>
    </dgm:pt>
    <dgm:pt modelId="{D4386C26-FCD0-4363-8D96-8356A47E9A94}" type="sibTrans" cxnId="{0674BE4A-8847-4525-BA96-3C0D0195C68B}">
      <dgm:prSet/>
      <dgm:spPr/>
      <dgm:t>
        <a:bodyPr/>
        <a:lstStyle/>
        <a:p>
          <a:endParaRPr lang="en-US"/>
        </a:p>
      </dgm:t>
    </dgm:pt>
    <dgm:pt modelId="{19DBD43C-07C4-4861-A855-D8C991A644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Funnel leakage pre-trip creation</a:t>
          </a:r>
        </a:p>
      </dgm:t>
    </dgm:pt>
    <dgm:pt modelId="{15637B7D-59E6-4D26-8C4A-AEDBACF21099}" type="parTrans" cxnId="{948F91EA-EF3F-4B08-B28F-B0ADE945B802}">
      <dgm:prSet/>
      <dgm:spPr/>
      <dgm:t>
        <a:bodyPr/>
        <a:lstStyle/>
        <a:p>
          <a:endParaRPr lang="en-US"/>
        </a:p>
      </dgm:t>
    </dgm:pt>
    <dgm:pt modelId="{0E4C9442-D313-4793-9955-4FFEB05A8BBC}" type="sibTrans" cxnId="{948F91EA-EF3F-4B08-B28F-B0ADE945B802}">
      <dgm:prSet/>
      <dgm:spPr/>
      <dgm:t>
        <a:bodyPr/>
        <a:lstStyle/>
        <a:p>
          <a:endParaRPr lang="en-US"/>
        </a:p>
      </dgm:t>
    </dgm:pt>
    <dgm:pt modelId="{C908521E-FF1C-4CD7-B67A-B0BA90169CA4}" type="pres">
      <dgm:prSet presAssocID="{CE3C5453-EAE6-4AAC-92E0-8EB880DF63BC}" presName="root" presStyleCnt="0">
        <dgm:presLayoutVars>
          <dgm:dir/>
          <dgm:resizeHandles val="exact"/>
        </dgm:presLayoutVars>
      </dgm:prSet>
      <dgm:spPr/>
    </dgm:pt>
    <dgm:pt modelId="{AE79118F-9306-4E18-94B9-B07BE2651D21}" type="pres">
      <dgm:prSet presAssocID="{BFD4BE97-638C-42FD-B64C-F922E380C898}" presName="compNode" presStyleCnt="0"/>
      <dgm:spPr/>
    </dgm:pt>
    <dgm:pt modelId="{2FFF38E7-B808-4BF9-81A8-D029C315AECE}" type="pres">
      <dgm:prSet presAssocID="{BFD4BE97-638C-42FD-B64C-F922E380C89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F4A4A732-689E-461B-8162-286910C9AA24}" type="pres">
      <dgm:prSet presAssocID="{BFD4BE97-638C-42FD-B64C-F922E380C898}" presName="spaceRect" presStyleCnt="0"/>
      <dgm:spPr/>
    </dgm:pt>
    <dgm:pt modelId="{E67AEE3B-D65B-4681-A1DA-F2D620569438}" type="pres">
      <dgm:prSet presAssocID="{BFD4BE97-638C-42FD-B64C-F922E380C898}" presName="textRect" presStyleLbl="revTx" presStyleIdx="0" presStyleCnt="2">
        <dgm:presLayoutVars>
          <dgm:chMax val="1"/>
          <dgm:chPref val="1"/>
        </dgm:presLayoutVars>
      </dgm:prSet>
      <dgm:spPr/>
    </dgm:pt>
    <dgm:pt modelId="{927111E1-0D55-47FA-A2CB-E633694A6DB6}" type="pres">
      <dgm:prSet presAssocID="{D4386C26-FCD0-4363-8D96-8356A47E9A94}" presName="sibTrans" presStyleCnt="0"/>
      <dgm:spPr/>
    </dgm:pt>
    <dgm:pt modelId="{379A3D34-2FC4-4591-A5AF-ECBE40DED54C}" type="pres">
      <dgm:prSet presAssocID="{19DBD43C-07C4-4861-A855-D8C991A644C2}" presName="compNode" presStyleCnt="0"/>
      <dgm:spPr/>
    </dgm:pt>
    <dgm:pt modelId="{B21A7964-8493-4D14-9499-3D450B2F64C7}" type="pres">
      <dgm:prSet presAssocID="{19DBD43C-07C4-4861-A855-D8C991A644C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6D6C45E6-5E6E-4BEA-81DB-64EEAC4C2DF1}" type="pres">
      <dgm:prSet presAssocID="{19DBD43C-07C4-4861-A855-D8C991A644C2}" presName="spaceRect" presStyleCnt="0"/>
      <dgm:spPr/>
    </dgm:pt>
    <dgm:pt modelId="{4008472E-1B71-4B0B-AE99-6DF27290F057}" type="pres">
      <dgm:prSet presAssocID="{19DBD43C-07C4-4861-A855-D8C991A644C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08B2361-5296-4C2B-96AF-460D14B5F96E}" type="presOf" srcId="{19DBD43C-07C4-4861-A855-D8C991A644C2}" destId="{4008472E-1B71-4B0B-AE99-6DF27290F057}" srcOrd="0" destOrd="0" presId="urn:microsoft.com/office/officeart/2018/2/layout/IconLabelList"/>
    <dgm:cxn modelId="{0674BE4A-8847-4525-BA96-3C0D0195C68B}" srcId="{CE3C5453-EAE6-4AAC-92E0-8EB880DF63BC}" destId="{BFD4BE97-638C-42FD-B64C-F922E380C898}" srcOrd="0" destOrd="0" parTransId="{4C91080C-9505-45D1-8801-A6117470C98C}" sibTransId="{D4386C26-FCD0-4363-8D96-8356A47E9A94}"/>
    <dgm:cxn modelId="{B444B4C4-81D4-4F77-8011-2811E980E631}" type="presOf" srcId="{CE3C5453-EAE6-4AAC-92E0-8EB880DF63BC}" destId="{C908521E-FF1C-4CD7-B67A-B0BA90169CA4}" srcOrd="0" destOrd="0" presId="urn:microsoft.com/office/officeart/2018/2/layout/IconLabelList"/>
    <dgm:cxn modelId="{948F91EA-EF3F-4B08-B28F-B0ADE945B802}" srcId="{CE3C5453-EAE6-4AAC-92E0-8EB880DF63BC}" destId="{19DBD43C-07C4-4861-A855-D8C991A644C2}" srcOrd="1" destOrd="0" parTransId="{15637B7D-59E6-4D26-8C4A-AEDBACF21099}" sibTransId="{0E4C9442-D313-4793-9955-4FFEB05A8BBC}"/>
    <dgm:cxn modelId="{695034F3-DDDE-4E3B-A5DE-6344BC1B830D}" type="presOf" srcId="{BFD4BE97-638C-42FD-B64C-F922E380C898}" destId="{E67AEE3B-D65B-4681-A1DA-F2D620569438}" srcOrd="0" destOrd="0" presId="urn:microsoft.com/office/officeart/2018/2/layout/IconLabelList"/>
    <dgm:cxn modelId="{B0F37E7A-64F0-48A8-9BBC-733CC1150228}" type="presParOf" srcId="{C908521E-FF1C-4CD7-B67A-B0BA90169CA4}" destId="{AE79118F-9306-4E18-94B9-B07BE2651D21}" srcOrd="0" destOrd="0" presId="urn:microsoft.com/office/officeart/2018/2/layout/IconLabelList"/>
    <dgm:cxn modelId="{D3FDD7C2-C157-45E9-9180-7B774B8DB3A1}" type="presParOf" srcId="{AE79118F-9306-4E18-94B9-B07BE2651D21}" destId="{2FFF38E7-B808-4BF9-81A8-D029C315AECE}" srcOrd="0" destOrd="0" presId="urn:microsoft.com/office/officeart/2018/2/layout/IconLabelList"/>
    <dgm:cxn modelId="{44E527AE-DC75-404F-B85D-7D857C68B013}" type="presParOf" srcId="{AE79118F-9306-4E18-94B9-B07BE2651D21}" destId="{F4A4A732-689E-461B-8162-286910C9AA24}" srcOrd="1" destOrd="0" presId="urn:microsoft.com/office/officeart/2018/2/layout/IconLabelList"/>
    <dgm:cxn modelId="{D649AD5C-A40D-4860-A8DA-32454BC0E1CF}" type="presParOf" srcId="{AE79118F-9306-4E18-94B9-B07BE2651D21}" destId="{E67AEE3B-D65B-4681-A1DA-F2D620569438}" srcOrd="2" destOrd="0" presId="urn:microsoft.com/office/officeart/2018/2/layout/IconLabelList"/>
    <dgm:cxn modelId="{B9134C76-3CE4-4BD0-860A-240BA2C0D909}" type="presParOf" srcId="{C908521E-FF1C-4CD7-B67A-B0BA90169CA4}" destId="{927111E1-0D55-47FA-A2CB-E633694A6DB6}" srcOrd="1" destOrd="0" presId="urn:microsoft.com/office/officeart/2018/2/layout/IconLabelList"/>
    <dgm:cxn modelId="{7DAAC046-EF0C-4939-952C-45B3185808FB}" type="presParOf" srcId="{C908521E-FF1C-4CD7-B67A-B0BA90169CA4}" destId="{379A3D34-2FC4-4591-A5AF-ECBE40DED54C}" srcOrd="2" destOrd="0" presId="urn:microsoft.com/office/officeart/2018/2/layout/IconLabelList"/>
    <dgm:cxn modelId="{19D9D4E2-088C-4452-B480-6B7D7C771D7E}" type="presParOf" srcId="{379A3D34-2FC4-4591-A5AF-ECBE40DED54C}" destId="{B21A7964-8493-4D14-9499-3D450B2F64C7}" srcOrd="0" destOrd="0" presId="urn:microsoft.com/office/officeart/2018/2/layout/IconLabelList"/>
    <dgm:cxn modelId="{E3106E9F-B60E-46E2-975B-C4E13CD47D65}" type="presParOf" srcId="{379A3D34-2FC4-4591-A5AF-ECBE40DED54C}" destId="{6D6C45E6-5E6E-4BEA-81DB-64EEAC4C2DF1}" srcOrd="1" destOrd="0" presId="urn:microsoft.com/office/officeart/2018/2/layout/IconLabelList"/>
    <dgm:cxn modelId="{86B98608-1A77-4609-822B-9CD5D8EED8C9}" type="presParOf" srcId="{379A3D34-2FC4-4591-A5AF-ECBE40DED54C}" destId="{4008472E-1B71-4B0B-AE99-6DF27290F05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2454EA-1AAC-4F85-8C59-5FF7F5117CA6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3262AC8-18A4-4780-934B-C299D8617671}">
      <dgm:prSet/>
      <dgm:spPr/>
      <dgm:t>
        <a:bodyPr/>
        <a:lstStyle/>
        <a:p>
          <a:r>
            <a:rPr lang="en-US"/>
            <a:t>Capture</a:t>
          </a:r>
        </a:p>
      </dgm:t>
    </dgm:pt>
    <dgm:pt modelId="{CC4822D8-5E62-4F1A-ADFE-2B946501A143}" type="parTrans" cxnId="{EA1DA80D-9875-4488-ADF3-BFCA9430DC28}">
      <dgm:prSet/>
      <dgm:spPr/>
      <dgm:t>
        <a:bodyPr/>
        <a:lstStyle/>
        <a:p>
          <a:endParaRPr lang="en-US"/>
        </a:p>
      </dgm:t>
    </dgm:pt>
    <dgm:pt modelId="{E1ADA983-41A4-4E42-A6FE-9850475ED36A}" type="sibTrans" cxnId="{EA1DA80D-9875-4488-ADF3-BFCA9430DC28}">
      <dgm:prSet/>
      <dgm:spPr/>
      <dgm:t>
        <a:bodyPr/>
        <a:lstStyle/>
        <a:p>
          <a:endParaRPr lang="en-US"/>
        </a:p>
      </dgm:t>
    </dgm:pt>
    <dgm:pt modelId="{3BEE8ED6-2A11-4000-9C17-03D2AD368CC9}">
      <dgm:prSet/>
      <dgm:spPr/>
      <dgm:t>
        <a:bodyPr/>
        <a:lstStyle/>
        <a:p>
          <a:r>
            <a:rPr lang="en-US"/>
            <a:t>Capture time at quote/search stage</a:t>
          </a:r>
        </a:p>
      </dgm:t>
    </dgm:pt>
    <dgm:pt modelId="{33715EAD-4D0B-4AAD-9E16-5ACB80A06470}" type="parTrans" cxnId="{33699D02-2901-481B-9C8F-1743A1089707}">
      <dgm:prSet/>
      <dgm:spPr/>
      <dgm:t>
        <a:bodyPr/>
        <a:lstStyle/>
        <a:p>
          <a:endParaRPr lang="en-US"/>
        </a:p>
      </dgm:t>
    </dgm:pt>
    <dgm:pt modelId="{6FC1AA84-F884-47DE-8545-1197424EB1B5}" type="sibTrans" cxnId="{33699D02-2901-481B-9C8F-1743A1089707}">
      <dgm:prSet/>
      <dgm:spPr/>
      <dgm:t>
        <a:bodyPr/>
        <a:lstStyle/>
        <a:p>
          <a:endParaRPr lang="en-US"/>
        </a:p>
      </dgm:t>
    </dgm:pt>
    <dgm:pt modelId="{94877C95-85BA-405C-933E-B209581CC9E1}">
      <dgm:prSet/>
      <dgm:spPr/>
      <dgm:t>
        <a:bodyPr/>
        <a:lstStyle/>
        <a:p>
          <a:r>
            <a:rPr lang="en-US"/>
            <a:t>Add</a:t>
          </a:r>
        </a:p>
      </dgm:t>
    </dgm:pt>
    <dgm:pt modelId="{C79870CA-10EE-4992-BDBA-6202702A4B89}" type="parTrans" cxnId="{7B8DB834-1A6E-4F59-8D6D-B90EB043114F}">
      <dgm:prSet/>
      <dgm:spPr/>
      <dgm:t>
        <a:bodyPr/>
        <a:lstStyle/>
        <a:p>
          <a:endParaRPr lang="en-US"/>
        </a:p>
      </dgm:t>
    </dgm:pt>
    <dgm:pt modelId="{DFADAA67-DFA5-4797-9BC6-E8A962CDF4A5}" type="sibTrans" cxnId="{7B8DB834-1A6E-4F59-8D6D-B90EB043114F}">
      <dgm:prSet/>
      <dgm:spPr/>
      <dgm:t>
        <a:bodyPr/>
        <a:lstStyle/>
        <a:p>
          <a:endParaRPr lang="en-US"/>
        </a:p>
      </dgm:t>
    </dgm:pt>
    <dgm:pt modelId="{40BE56C2-05D8-4526-806F-DD317777FDE8}">
      <dgm:prSet/>
      <dgm:spPr/>
      <dgm:t>
        <a:bodyPr/>
        <a:lstStyle/>
        <a:p>
          <a:r>
            <a:rPr lang="en-US"/>
            <a:t>Add quick-confirm buttons or timers</a:t>
          </a:r>
        </a:p>
      </dgm:t>
    </dgm:pt>
    <dgm:pt modelId="{514BAFE0-730B-4E0A-8920-8CD50DDD28F8}" type="parTrans" cxnId="{67F337A3-D874-4ADD-8534-A01C910C1AAA}">
      <dgm:prSet/>
      <dgm:spPr/>
      <dgm:t>
        <a:bodyPr/>
        <a:lstStyle/>
        <a:p>
          <a:endParaRPr lang="en-US"/>
        </a:p>
      </dgm:t>
    </dgm:pt>
    <dgm:pt modelId="{BF5C7D3D-5CCB-4C83-9E82-94D4E38C08FD}" type="sibTrans" cxnId="{67F337A3-D874-4ADD-8534-A01C910C1AAA}">
      <dgm:prSet/>
      <dgm:spPr/>
      <dgm:t>
        <a:bodyPr/>
        <a:lstStyle/>
        <a:p>
          <a:endParaRPr lang="en-US"/>
        </a:p>
      </dgm:t>
    </dgm:pt>
    <dgm:pt modelId="{B3A0C284-CC0E-4B09-87F9-9F9662456148}">
      <dgm:prSet/>
      <dgm:spPr/>
      <dgm:t>
        <a:bodyPr/>
        <a:lstStyle/>
        <a:p>
          <a:r>
            <a:rPr lang="en-US"/>
            <a:t>Offer</a:t>
          </a:r>
        </a:p>
      </dgm:t>
    </dgm:pt>
    <dgm:pt modelId="{65F020C9-7742-4EB9-BF04-E4B198EE3EBE}" type="parTrans" cxnId="{C8221821-ADAA-42BD-B29F-17B3DDBA52DA}">
      <dgm:prSet/>
      <dgm:spPr/>
      <dgm:t>
        <a:bodyPr/>
        <a:lstStyle/>
        <a:p>
          <a:endParaRPr lang="en-US"/>
        </a:p>
      </dgm:t>
    </dgm:pt>
    <dgm:pt modelId="{8CFC6F60-4E03-43FD-A064-CDE779CDEE4B}" type="sibTrans" cxnId="{C8221821-ADAA-42BD-B29F-17B3DDBA52DA}">
      <dgm:prSet/>
      <dgm:spPr/>
      <dgm:t>
        <a:bodyPr/>
        <a:lstStyle/>
        <a:p>
          <a:endParaRPr lang="en-US"/>
        </a:p>
      </dgm:t>
    </dgm:pt>
    <dgm:pt modelId="{5F6501BC-80B0-407E-A40A-BD7F8A35D8AC}">
      <dgm:prSet/>
      <dgm:spPr/>
      <dgm:t>
        <a:bodyPr/>
        <a:lstStyle/>
        <a:p>
          <a:r>
            <a:rPr lang="en-US"/>
            <a:t>Offer fallback (auto-requote or retry with another driver)</a:t>
          </a:r>
        </a:p>
      </dgm:t>
    </dgm:pt>
    <dgm:pt modelId="{B46B978F-A617-43D1-8A99-D2DA4B4DCB76}" type="parTrans" cxnId="{E594DFB7-6B0D-4006-80D5-4DD44699DCD5}">
      <dgm:prSet/>
      <dgm:spPr/>
      <dgm:t>
        <a:bodyPr/>
        <a:lstStyle/>
        <a:p>
          <a:endParaRPr lang="en-US"/>
        </a:p>
      </dgm:t>
    </dgm:pt>
    <dgm:pt modelId="{B3C6D7D1-0D59-4EC0-B1BF-891E5E5DEEAF}" type="sibTrans" cxnId="{E594DFB7-6B0D-4006-80D5-4DD44699DCD5}">
      <dgm:prSet/>
      <dgm:spPr/>
      <dgm:t>
        <a:bodyPr/>
        <a:lstStyle/>
        <a:p>
          <a:endParaRPr lang="en-US"/>
        </a:p>
      </dgm:t>
    </dgm:pt>
    <dgm:pt modelId="{94D9D5CA-07C2-4FAE-8C3C-3D5F199C3BA4}" type="pres">
      <dgm:prSet presAssocID="{382454EA-1AAC-4F85-8C59-5FF7F5117CA6}" presName="Name0" presStyleCnt="0">
        <dgm:presLayoutVars>
          <dgm:dir/>
          <dgm:animLvl val="lvl"/>
          <dgm:resizeHandles val="exact"/>
        </dgm:presLayoutVars>
      </dgm:prSet>
      <dgm:spPr/>
    </dgm:pt>
    <dgm:pt modelId="{35913896-DBC5-4B8B-B876-7E4AF86A2FBE}" type="pres">
      <dgm:prSet presAssocID="{03262AC8-18A4-4780-934B-C299D8617671}" presName="linNode" presStyleCnt="0"/>
      <dgm:spPr/>
    </dgm:pt>
    <dgm:pt modelId="{6B74099D-DD9E-4E8E-B9F3-DBF06EC271F0}" type="pres">
      <dgm:prSet presAssocID="{03262AC8-18A4-4780-934B-C299D8617671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E3D36C86-C111-4C30-AF93-16B392C02C1E}" type="pres">
      <dgm:prSet presAssocID="{03262AC8-18A4-4780-934B-C299D8617671}" presName="descendantText" presStyleLbl="alignNode1" presStyleIdx="0" presStyleCnt="3">
        <dgm:presLayoutVars>
          <dgm:bulletEnabled/>
        </dgm:presLayoutVars>
      </dgm:prSet>
      <dgm:spPr/>
    </dgm:pt>
    <dgm:pt modelId="{855A21A1-4F96-4122-BDF3-A90E8083CBCA}" type="pres">
      <dgm:prSet presAssocID="{E1ADA983-41A4-4E42-A6FE-9850475ED36A}" presName="sp" presStyleCnt="0"/>
      <dgm:spPr/>
    </dgm:pt>
    <dgm:pt modelId="{2C278C47-A9DB-4D0C-98D3-7124C4BAAEDF}" type="pres">
      <dgm:prSet presAssocID="{94877C95-85BA-405C-933E-B209581CC9E1}" presName="linNode" presStyleCnt="0"/>
      <dgm:spPr/>
    </dgm:pt>
    <dgm:pt modelId="{810BD515-04E4-4213-99AE-A05E252B6371}" type="pres">
      <dgm:prSet presAssocID="{94877C95-85BA-405C-933E-B209581CC9E1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5E3498B3-0FDE-43FA-8251-CDF91EC4995F}" type="pres">
      <dgm:prSet presAssocID="{94877C95-85BA-405C-933E-B209581CC9E1}" presName="descendantText" presStyleLbl="alignNode1" presStyleIdx="1" presStyleCnt="3">
        <dgm:presLayoutVars>
          <dgm:bulletEnabled/>
        </dgm:presLayoutVars>
      </dgm:prSet>
      <dgm:spPr/>
    </dgm:pt>
    <dgm:pt modelId="{AF363AC5-E966-491E-A977-2EF92146816B}" type="pres">
      <dgm:prSet presAssocID="{DFADAA67-DFA5-4797-9BC6-E8A962CDF4A5}" presName="sp" presStyleCnt="0"/>
      <dgm:spPr/>
    </dgm:pt>
    <dgm:pt modelId="{6FCC31FF-FE48-4EA0-A069-0DDE887E8A06}" type="pres">
      <dgm:prSet presAssocID="{B3A0C284-CC0E-4B09-87F9-9F9662456148}" presName="linNode" presStyleCnt="0"/>
      <dgm:spPr/>
    </dgm:pt>
    <dgm:pt modelId="{314595F4-C4F2-4B80-B906-806628DF2D0D}" type="pres">
      <dgm:prSet presAssocID="{B3A0C284-CC0E-4B09-87F9-9F9662456148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B44BBC83-F8B0-49F0-939A-3ED515112469}" type="pres">
      <dgm:prSet presAssocID="{B3A0C284-CC0E-4B09-87F9-9F9662456148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33699D02-2901-481B-9C8F-1743A1089707}" srcId="{03262AC8-18A4-4780-934B-C299D8617671}" destId="{3BEE8ED6-2A11-4000-9C17-03D2AD368CC9}" srcOrd="0" destOrd="0" parTransId="{33715EAD-4D0B-4AAD-9E16-5ACB80A06470}" sibTransId="{6FC1AA84-F884-47DE-8545-1197424EB1B5}"/>
    <dgm:cxn modelId="{7F45AC02-6AFA-45B2-A9F4-570F31CF4487}" type="presOf" srcId="{3BEE8ED6-2A11-4000-9C17-03D2AD368CC9}" destId="{E3D36C86-C111-4C30-AF93-16B392C02C1E}" srcOrd="0" destOrd="0" presId="urn:microsoft.com/office/officeart/2016/7/layout/VerticalHollowActionList"/>
    <dgm:cxn modelId="{EA1DA80D-9875-4488-ADF3-BFCA9430DC28}" srcId="{382454EA-1AAC-4F85-8C59-5FF7F5117CA6}" destId="{03262AC8-18A4-4780-934B-C299D8617671}" srcOrd="0" destOrd="0" parTransId="{CC4822D8-5E62-4F1A-ADFE-2B946501A143}" sibTransId="{E1ADA983-41A4-4E42-A6FE-9850475ED36A}"/>
    <dgm:cxn modelId="{C3F76B1A-98B3-4F71-9934-96F6FBC0B715}" type="presOf" srcId="{94877C95-85BA-405C-933E-B209581CC9E1}" destId="{810BD515-04E4-4213-99AE-A05E252B6371}" srcOrd="0" destOrd="0" presId="urn:microsoft.com/office/officeart/2016/7/layout/VerticalHollowActionList"/>
    <dgm:cxn modelId="{C8221821-ADAA-42BD-B29F-17B3DDBA52DA}" srcId="{382454EA-1AAC-4F85-8C59-5FF7F5117CA6}" destId="{B3A0C284-CC0E-4B09-87F9-9F9662456148}" srcOrd="2" destOrd="0" parTransId="{65F020C9-7742-4EB9-BF04-E4B198EE3EBE}" sibTransId="{8CFC6F60-4E03-43FD-A064-CDE779CDEE4B}"/>
    <dgm:cxn modelId="{7B8DB834-1A6E-4F59-8D6D-B90EB043114F}" srcId="{382454EA-1AAC-4F85-8C59-5FF7F5117CA6}" destId="{94877C95-85BA-405C-933E-B209581CC9E1}" srcOrd="1" destOrd="0" parTransId="{C79870CA-10EE-4992-BDBA-6202702A4B89}" sibTransId="{DFADAA67-DFA5-4797-9BC6-E8A962CDF4A5}"/>
    <dgm:cxn modelId="{5389A539-2215-46F4-9AD2-0F594695C153}" type="presOf" srcId="{5F6501BC-80B0-407E-A40A-BD7F8A35D8AC}" destId="{B44BBC83-F8B0-49F0-939A-3ED515112469}" srcOrd="0" destOrd="0" presId="urn:microsoft.com/office/officeart/2016/7/layout/VerticalHollowActionList"/>
    <dgm:cxn modelId="{17B58D60-36E2-4A3C-9137-CA5CC62FD0AE}" type="presOf" srcId="{40BE56C2-05D8-4526-806F-DD317777FDE8}" destId="{5E3498B3-0FDE-43FA-8251-CDF91EC4995F}" srcOrd="0" destOrd="0" presId="urn:microsoft.com/office/officeart/2016/7/layout/VerticalHollowActionList"/>
    <dgm:cxn modelId="{67F337A3-D874-4ADD-8534-A01C910C1AAA}" srcId="{94877C95-85BA-405C-933E-B209581CC9E1}" destId="{40BE56C2-05D8-4526-806F-DD317777FDE8}" srcOrd="0" destOrd="0" parTransId="{514BAFE0-730B-4E0A-8920-8CD50DDD28F8}" sibTransId="{BF5C7D3D-5CCB-4C83-9E82-94D4E38C08FD}"/>
    <dgm:cxn modelId="{D2338CAF-1C66-4DCB-9FBB-ECADAFFDFBC3}" type="presOf" srcId="{03262AC8-18A4-4780-934B-C299D8617671}" destId="{6B74099D-DD9E-4E8E-B9F3-DBF06EC271F0}" srcOrd="0" destOrd="0" presId="urn:microsoft.com/office/officeart/2016/7/layout/VerticalHollowActionList"/>
    <dgm:cxn modelId="{E594DFB7-6B0D-4006-80D5-4DD44699DCD5}" srcId="{B3A0C284-CC0E-4B09-87F9-9F9662456148}" destId="{5F6501BC-80B0-407E-A40A-BD7F8A35D8AC}" srcOrd="0" destOrd="0" parTransId="{B46B978F-A617-43D1-8A99-D2DA4B4DCB76}" sibTransId="{B3C6D7D1-0D59-4EC0-B1BF-891E5E5DEEAF}"/>
    <dgm:cxn modelId="{7FB4F3C8-D55E-42C3-8C0E-E00A8BDB7EB5}" type="presOf" srcId="{B3A0C284-CC0E-4B09-87F9-9F9662456148}" destId="{314595F4-C4F2-4B80-B906-806628DF2D0D}" srcOrd="0" destOrd="0" presId="urn:microsoft.com/office/officeart/2016/7/layout/VerticalHollowActionList"/>
    <dgm:cxn modelId="{466E94CD-1D72-48A0-B9A9-86DAD25A2CF7}" type="presOf" srcId="{382454EA-1AAC-4F85-8C59-5FF7F5117CA6}" destId="{94D9D5CA-07C2-4FAE-8C3C-3D5F199C3BA4}" srcOrd="0" destOrd="0" presId="urn:microsoft.com/office/officeart/2016/7/layout/VerticalHollowActionList"/>
    <dgm:cxn modelId="{C26A5DCB-90AB-4460-A0F2-4262C9659513}" type="presParOf" srcId="{94D9D5CA-07C2-4FAE-8C3C-3D5F199C3BA4}" destId="{35913896-DBC5-4B8B-B876-7E4AF86A2FBE}" srcOrd="0" destOrd="0" presId="urn:microsoft.com/office/officeart/2016/7/layout/VerticalHollowActionList"/>
    <dgm:cxn modelId="{8BCCA839-6621-4E49-82C4-1488CDA83C7F}" type="presParOf" srcId="{35913896-DBC5-4B8B-B876-7E4AF86A2FBE}" destId="{6B74099D-DD9E-4E8E-B9F3-DBF06EC271F0}" srcOrd="0" destOrd="0" presId="urn:microsoft.com/office/officeart/2016/7/layout/VerticalHollowActionList"/>
    <dgm:cxn modelId="{5A1BB254-378B-4789-8C47-C8065B84B934}" type="presParOf" srcId="{35913896-DBC5-4B8B-B876-7E4AF86A2FBE}" destId="{E3D36C86-C111-4C30-AF93-16B392C02C1E}" srcOrd="1" destOrd="0" presId="urn:microsoft.com/office/officeart/2016/7/layout/VerticalHollowActionList"/>
    <dgm:cxn modelId="{F7D98394-2F43-4C58-BCBB-0B0143ACC25F}" type="presParOf" srcId="{94D9D5CA-07C2-4FAE-8C3C-3D5F199C3BA4}" destId="{855A21A1-4F96-4122-BDF3-A90E8083CBCA}" srcOrd="1" destOrd="0" presId="urn:microsoft.com/office/officeart/2016/7/layout/VerticalHollowActionList"/>
    <dgm:cxn modelId="{5B789901-7D23-4A6A-9D66-685EBE574720}" type="presParOf" srcId="{94D9D5CA-07C2-4FAE-8C3C-3D5F199C3BA4}" destId="{2C278C47-A9DB-4D0C-98D3-7124C4BAAEDF}" srcOrd="2" destOrd="0" presId="urn:microsoft.com/office/officeart/2016/7/layout/VerticalHollowActionList"/>
    <dgm:cxn modelId="{96B392A9-515D-46DC-A641-025129F3DBFC}" type="presParOf" srcId="{2C278C47-A9DB-4D0C-98D3-7124C4BAAEDF}" destId="{810BD515-04E4-4213-99AE-A05E252B6371}" srcOrd="0" destOrd="0" presId="urn:microsoft.com/office/officeart/2016/7/layout/VerticalHollowActionList"/>
    <dgm:cxn modelId="{B29EDDA8-52E8-47B2-B28C-803346B3D600}" type="presParOf" srcId="{2C278C47-A9DB-4D0C-98D3-7124C4BAAEDF}" destId="{5E3498B3-0FDE-43FA-8251-CDF91EC4995F}" srcOrd="1" destOrd="0" presId="urn:microsoft.com/office/officeart/2016/7/layout/VerticalHollowActionList"/>
    <dgm:cxn modelId="{9717DEEF-8425-4D23-8171-7228FE073810}" type="presParOf" srcId="{94D9D5CA-07C2-4FAE-8C3C-3D5F199C3BA4}" destId="{AF363AC5-E966-491E-A977-2EF92146816B}" srcOrd="3" destOrd="0" presId="urn:microsoft.com/office/officeart/2016/7/layout/VerticalHollowActionList"/>
    <dgm:cxn modelId="{C7E0D82D-745B-41E6-B724-A162395E60CA}" type="presParOf" srcId="{94D9D5CA-07C2-4FAE-8C3C-3D5F199C3BA4}" destId="{6FCC31FF-FE48-4EA0-A069-0DDE887E8A06}" srcOrd="4" destOrd="0" presId="urn:microsoft.com/office/officeart/2016/7/layout/VerticalHollowActionList"/>
    <dgm:cxn modelId="{BC007865-3335-4175-8A7D-C1BD2150F0E2}" type="presParOf" srcId="{6FCC31FF-FE48-4EA0-A069-0DDE887E8A06}" destId="{314595F4-C4F2-4B80-B906-806628DF2D0D}" srcOrd="0" destOrd="0" presId="urn:microsoft.com/office/officeart/2016/7/layout/VerticalHollowActionList"/>
    <dgm:cxn modelId="{821281BF-092D-4D89-B967-A60C28674620}" type="presParOf" srcId="{6FCC31FF-FE48-4EA0-A069-0DDE887E8A06}" destId="{B44BBC83-F8B0-49F0-939A-3ED515112469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DFD813-8B31-490D-80D6-245EFF263CAD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9FBAC1-9C56-4351-9324-3EC11E1E03A6}">
      <dgm:prSet/>
      <dgm:spPr/>
      <dgm:t>
        <a:bodyPr/>
        <a:lstStyle/>
        <a:p>
          <a:r>
            <a:rPr lang="en-US"/>
            <a:t>Use MinFare parameter analysis</a:t>
          </a:r>
        </a:p>
      </dgm:t>
    </dgm:pt>
    <dgm:pt modelId="{4E097C83-CF43-4736-A38B-DEC5CE2D3958}" type="parTrans" cxnId="{95B4096E-701D-4FDC-8747-C8443A05CD2E}">
      <dgm:prSet/>
      <dgm:spPr/>
      <dgm:t>
        <a:bodyPr/>
        <a:lstStyle/>
        <a:p>
          <a:endParaRPr lang="en-US"/>
        </a:p>
      </dgm:t>
    </dgm:pt>
    <dgm:pt modelId="{9329A169-8B02-4590-BFF0-EF6956E4E94C}" type="sibTrans" cxnId="{95B4096E-701D-4FDC-8747-C8443A05CD2E}">
      <dgm:prSet/>
      <dgm:spPr/>
      <dgm:t>
        <a:bodyPr/>
        <a:lstStyle/>
        <a:p>
          <a:endParaRPr lang="en-US"/>
        </a:p>
      </dgm:t>
    </dgm:pt>
    <dgm:pt modelId="{3BEFFB6A-0B7F-44D3-B2DC-CD5CE9CA1F33}">
      <dgm:prSet/>
      <dgm:spPr/>
      <dgm:t>
        <a:bodyPr/>
        <a:lstStyle/>
        <a:p>
          <a:r>
            <a:rPr lang="en-US"/>
            <a:t>High-fare rides cluster around 1 AM, 8–10 PM</a:t>
          </a:r>
        </a:p>
      </dgm:t>
    </dgm:pt>
    <dgm:pt modelId="{3E9A1760-8A32-4D45-AA8A-0BCB9319B349}" type="parTrans" cxnId="{FB1209A8-8100-41C0-A7A5-35D273737287}">
      <dgm:prSet/>
      <dgm:spPr/>
      <dgm:t>
        <a:bodyPr/>
        <a:lstStyle/>
        <a:p>
          <a:endParaRPr lang="en-US"/>
        </a:p>
      </dgm:t>
    </dgm:pt>
    <dgm:pt modelId="{C76F84CB-0C1E-49CA-9B0C-A0167503B98A}" type="sibTrans" cxnId="{FB1209A8-8100-41C0-A7A5-35D273737287}">
      <dgm:prSet/>
      <dgm:spPr/>
      <dgm:t>
        <a:bodyPr/>
        <a:lstStyle/>
        <a:p>
          <a:endParaRPr lang="en-US"/>
        </a:p>
      </dgm:t>
    </dgm:pt>
    <dgm:pt modelId="{7AA9A596-6ED9-4B53-A8EC-AD0AA12BA749}">
      <dgm:prSet/>
      <dgm:spPr/>
      <dgm:t>
        <a:bodyPr/>
        <a:lstStyle/>
        <a:p>
          <a:r>
            <a:rPr lang="en-US"/>
            <a:t>Focus driver supply and pricing tools during these blocks</a:t>
          </a:r>
        </a:p>
      </dgm:t>
    </dgm:pt>
    <dgm:pt modelId="{22BEEDA0-5D77-4C01-8D90-DC31219D64CC}" type="parTrans" cxnId="{52D30A44-D6A8-429D-9E98-81EB8497A741}">
      <dgm:prSet/>
      <dgm:spPr/>
      <dgm:t>
        <a:bodyPr/>
        <a:lstStyle/>
        <a:p>
          <a:endParaRPr lang="en-US"/>
        </a:p>
      </dgm:t>
    </dgm:pt>
    <dgm:pt modelId="{79A4BFEA-8478-4832-9F8C-E6136DD50B6B}" type="sibTrans" cxnId="{52D30A44-D6A8-429D-9E98-81EB8497A741}">
      <dgm:prSet/>
      <dgm:spPr/>
      <dgm:t>
        <a:bodyPr/>
        <a:lstStyle/>
        <a:p>
          <a:endParaRPr lang="en-US"/>
        </a:p>
      </dgm:t>
    </dgm:pt>
    <dgm:pt modelId="{A2E5EF14-9D4C-4031-A0BB-BDD040099DE1}" type="pres">
      <dgm:prSet presAssocID="{E3DFD813-8B31-490D-80D6-245EFF263CAD}" presName="Name0" presStyleCnt="0">
        <dgm:presLayoutVars>
          <dgm:chMax/>
          <dgm:chPref/>
          <dgm:dir/>
        </dgm:presLayoutVars>
      </dgm:prSet>
      <dgm:spPr/>
    </dgm:pt>
    <dgm:pt modelId="{1084DB34-6DD6-46BE-BF87-E41903537D51}" type="pres">
      <dgm:prSet presAssocID="{0F9FBAC1-9C56-4351-9324-3EC11E1E03A6}" presName="parenttextcomposite" presStyleCnt="0"/>
      <dgm:spPr/>
    </dgm:pt>
    <dgm:pt modelId="{E81F48DF-6A31-494C-8E31-FC88EDA8EAEC}" type="pres">
      <dgm:prSet presAssocID="{0F9FBAC1-9C56-4351-9324-3EC11E1E03A6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DB98EEF7-DA85-45EF-B4E6-91C558FDCCDB}" type="pres">
      <dgm:prSet presAssocID="{0F9FBAC1-9C56-4351-9324-3EC11E1E03A6}" presName="parallelogramComposite" presStyleCnt="0"/>
      <dgm:spPr/>
    </dgm:pt>
    <dgm:pt modelId="{75AE8284-14DB-4994-BBC9-75CA013E0120}" type="pres">
      <dgm:prSet presAssocID="{0F9FBAC1-9C56-4351-9324-3EC11E1E03A6}" presName="parallelogram1" presStyleLbl="alignNode1" presStyleIdx="0" presStyleCnt="21"/>
      <dgm:spPr/>
    </dgm:pt>
    <dgm:pt modelId="{6CD9C837-306B-4A5D-AF69-FE8392E2EB4F}" type="pres">
      <dgm:prSet presAssocID="{0F9FBAC1-9C56-4351-9324-3EC11E1E03A6}" presName="parallelogram2" presStyleLbl="alignNode1" presStyleIdx="1" presStyleCnt="21"/>
      <dgm:spPr/>
    </dgm:pt>
    <dgm:pt modelId="{7704C86E-8BCE-4A4D-8FF6-6BEB400676E5}" type="pres">
      <dgm:prSet presAssocID="{0F9FBAC1-9C56-4351-9324-3EC11E1E03A6}" presName="parallelogram3" presStyleLbl="alignNode1" presStyleIdx="2" presStyleCnt="21"/>
      <dgm:spPr/>
    </dgm:pt>
    <dgm:pt modelId="{415770F0-BDA7-4C3F-8CBD-23AB4B3E9C5F}" type="pres">
      <dgm:prSet presAssocID="{0F9FBAC1-9C56-4351-9324-3EC11E1E03A6}" presName="parallelogram4" presStyleLbl="alignNode1" presStyleIdx="3" presStyleCnt="21"/>
      <dgm:spPr/>
    </dgm:pt>
    <dgm:pt modelId="{B51D2DCC-6DCE-41F4-A1E5-88F9C9FEBAAC}" type="pres">
      <dgm:prSet presAssocID="{0F9FBAC1-9C56-4351-9324-3EC11E1E03A6}" presName="parallelogram5" presStyleLbl="alignNode1" presStyleIdx="4" presStyleCnt="21"/>
      <dgm:spPr/>
    </dgm:pt>
    <dgm:pt modelId="{3A79C2AC-E76F-43EF-B783-D77E86449A93}" type="pres">
      <dgm:prSet presAssocID="{0F9FBAC1-9C56-4351-9324-3EC11E1E03A6}" presName="parallelogram6" presStyleLbl="alignNode1" presStyleIdx="5" presStyleCnt="21"/>
      <dgm:spPr/>
    </dgm:pt>
    <dgm:pt modelId="{BD3602DA-ABA6-4FE9-A492-F826F160629F}" type="pres">
      <dgm:prSet presAssocID="{0F9FBAC1-9C56-4351-9324-3EC11E1E03A6}" presName="parallelogram7" presStyleLbl="alignNode1" presStyleIdx="6" presStyleCnt="21"/>
      <dgm:spPr/>
    </dgm:pt>
    <dgm:pt modelId="{034E6A71-3630-46A7-B484-85F0CE0538AC}" type="pres">
      <dgm:prSet presAssocID="{9329A169-8B02-4590-BFF0-EF6956E4E94C}" presName="sibTrans" presStyleCnt="0"/>
      <dgm:spPr/>
    </dgm:pt>
    <dgm:pt modelId="{EE670E91-B988-4609-B858-421DCBA994E4}" type="pres">
      <dgm:prSet presAssocID="{3BEFFB6A-0B7F-44D3-B2DC-CD5CE9CA1F33}" presName="parenttextcomposite" presStyleCnt="0"/>
      <dgm:spPr/>
    </dgm:pt>
    <dgm:pt modelId="{B7F4CB44-3E9B-4706-AD3B-CC3A7C7E88BA}" type="pres">
      <dgm:prSet presAssocID="{3BEFFB6A-0B7F-44D3-B2DC-CD5CE9CA1F33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BD5A2C52-9D2A-4FC8-8EE8-175F8DA496C0}" type="pres">
      <dgm:prSet presAssocID="{3BEFFB6A-0B7F-44D3-B2DC-CD5CE9CA1F33}" presName="parallelogramComposite" presStyleCnt="0"/>
      <dgm:spPr/>
    </dgm:pt>
    <dgm:pt modelId="{FE87C8EC-CDF5-46A2-88E3-84A5D07862D8}" type="pres">
      <dgm:prSet presAssocID="{3BEFFB6A-0B7F-44D3-B2DC-CD5CE9CA1F33}" presName="parallelogram1" presStyleLbl="alignNode1" presStyleIdx="7" presStyleCnt="21"/>
      <dgm:spPr/>
    </dgm:pt>
    <dgm:pt modelId="{45C2F220-7D1E-4CBB-8301-C31F373836B3}" type="pres">
      <dgm:prSet presAssocID="{3BEFFB6A-0B7F-44D3-B2DC-CD5CE9CA1F33}" presName="parallelogram2" presStyleLbl="alignNode1" presStyleIdx="8" presStyleCnt="21"/>
      <dgm:spPr/>
    </dgm:pt>
    <dgm:pt modelId="{491444E4-22F4-4B7B-9147-48F8600305C7}" type="pres">
      <dgm:prSet presAssocID="{3BEFFB6A-0B7F-44D3-B2DC-CD5CE9CA1F33}" presName="parallelogram3" presStyleLbl="alignNode1" presStyleIdx="9" presStyleCnt="21"/>
      <dgm:spPr/>
    </dgm:pt>
    <dgm:pt modelId="{AAB7BD19-821F-4AFA-9D33-BFE7A695ACFC}" type="pres">
      <dgm:prSet presAssocID="{3BEFFB6A-0B7F-44D3-B2DC-CD5CE9CA1F33}" presName="parallelogram4" presStyleLbl="alignNode1" presStyleIdx="10" presStyleCnt="21"/>
      <dgm:spPr/>
    </dgm:pt>
    <dgm:pt modelId="{5A2FF3DF-1C79-4F2B-9295-0564A639A28A}" type="pres">
      <dgm:prSet presAssocID="{3BEFFB6A-0B7F-44D3-B2DC-CD5CE9CA1F33}" presName="parallelogram5" presStyleLbl="alignNode1" presStyleIdx="11" presStyleCnt="21"/>
      <dgm:spPr/>
    </dgm:pt>
    <dgm:pt modelId="{46B157C2-5BB5-49B0-9179-8D104E49DD73}" type="pres">
      <dgm:prSet presAssocID="{3BEFFB6A-0B7F-44D3-B2DC-CD5CE9CA1F33}" presName="parallelogram6" presStyleLbl="alignNode1" presStyleIdx="12" presStyleCnt="21"/>
      <dgm:spPr/>
    </dgm:pt>
    <dgm:pt modelId="{8E8959A4-744C-4C37-A244-55FFC556C2F6}" type="pres">
      <dgm:prSet presAssocID="{3BEFFB6A-0B7F-44D3-B2DC-CD5CE9CA1F33}" presName="parallelogram7" presStyleLbl="alignNode1" presStyleIdx="13" presStyleCnt="21"/>
      <dgm:spPr/>
    </dgm:pt>
    <dgm:pt modelId="{E9FD734C-6ADC-429E-9FAE-110547E8936E}" type="pres">
      <dgm:prSet presAssocID="{C76F84CB-0C1E-49CA-9B0C-A0167503B98A}" presName="sibTrans" presStyleCnt="0"/>
      <dgm:spPr/>
    </dgm:pt>
    <dgm:pt modelId="{42E7ACC0-6208-468F-A937-DE95B29DCE39}" type="pres">
      <dgm:prSet presAssocID="{7AA9A596-6ED9-4B53-A8EC-AD0AA12BA749}" presName="parenttextcomposite" presStyleCnt="0"/>
      <dgm:spPr/>
    </dgm:pt>
    <dgm:pt modelId="{29F05E5F-4E6F-402A-9018-C414B66E4060}" type="pres">
      <dgm:prSet presAssocID="{7AA9A596-6ED9-4B53-A8EC-AD0AA12BA749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DE7D27EA-EDFE-4978-84B7-FCBA132CCAF1}" type="pres">
      <dgm:prSet presAssocID="{7AA9A596-6ED9-4B53-A8EC-AD0AA12BA749}" presName="parallelogramComposite" presStyleCnt="0"/>
      <dgm:spPr/>
    </dgm:pt>
    <dgm:pt modelId="{B4D0FF5A-80B8-4055-9458-DE3D5FC13232}" type="pres">
      <dgm:prSet presAssocID="{7AA9A596-6ED9-4B53-A8EC-AD0AA12BA749}" presName="parallelogram1" presStyleLbl="alignNode1" presStyleIdx="14" presStyleCnt="21"/>
      <dgm:spPr/>
    </dgm:pt>
    <dgm:pt modelId="{997CE092-62C5-4E25-BE07-1131CD9473B7}" type="pres">
      <dgm:prSet presAssocID="{7AA9A596-6ED9-4B53-A8EC-AD0AA12BA749}" presName="parallelogram2" presStyleLbl="alignNode1" presStyleIdx="15" presStyleCnt="21"/>
      <dgm:spPr/>
    </dgm:pt>
    <dgm:pt modelId="{5C225E99-2138-430E-B7AD-136BCBDDB90F}" type="pres">
      <dgm:prSet presAssocID="{7AA9A596-6ED9-4B53-A8EC-AD0AA12BA749}" presName="parallelogram3" presStyleLbl="alignNode1" presStyleIdx="16" presStyleCnt="21"/>
      <dgm:spPr/>
    </dgm:pt>
    <dgm:pt modelId="{012C3DAC-55E9-4E3C-BE6E-434CFC69B240}" type="pres">
      <dgm:prSet presAssocID="{7AA9A596-6ED9-4B53-A8EC-AD0AA12BA749}" presName="parallelogram4" presStyleLbl="alignNode1" presStyleIdx="17" presStyleCnt="21"/>
      <dgm:spPr/>
    </dgm:pt>
    <dgm:pt modelId="{F36868FA-219C-4E88-B21B-D62E2DD8174B}" type="pres">
      <dgm:prSet presAssocID="{7AA9A596-6ED9-4B53-A8EC-AD0AA12BA749}" presName="parallelogram5" presStyleLbl="alignNode1" presStyleIdx="18" presStyleCnt="21"/>
      <dgm:spPr/>
    </dgm:pt>
    <dgm:pt modelId="{D59E6FEF-44AA-4081-BF61-AA52C34DC406}" type="pres">
      <dgm:prSet presAssocID="{7AA9A596-6ED9-4B53-A8EC-AD0AA12BA749}" presName="parallelogram6" presStyleLbl="alignNode1" presStyleIdx="19" presStyleCnt="21"/>
      <dgm:spPr/>
    </dgm:pt>
    <dgm:pt modelId="{C75E9C42-A1F9-45BB-BF52-77BB0C23C1FB}" type="pres">
      <dgm:prSet presAssocID="{7AA9A596-6ED9-4B53-A8EC-AD0AA12BA749}" presName="parallelogram7" presStyleLbl="alignNode1" presStyleIdx="20" presStyleCnt="21"/>
      <dgm:spPr/>
    </dgm:pt>
  </dgm:ptLst>
  <dgm:cxnLst>
    <dgm:cxn modelId="{9FED3318-5A04-4D52-9A61-0BC410A5D8E7}" type="presOf" srcId="{E3DFD813-8B31-490D-80D6-245EFF263CAD}" destId="{A2E5EF14-9D4C-4031-A0BB-BDD040099DE1}" srcOrd="0" destOrd="0" presId="urn:microsoft.com/office/officeart/2008/layout/VerticalAccentList"/>
    <dgm:cxn modelId="{1B6F2663-BC43-4D06-924B-BE0BAE110AF5}" type="presOf" srcId="{0F9FBAC1-9C56-4351-9324-3EC11E1E03A6}" destId="{E81F48DF-6A31-494C-8E31-FC88EDA8EAEC}" srcOrd="0" destOrd="0" presId="urn:microsoft.com/office/officeart/2008/layout/VerticalAccentList"/>
    <dgm:cxn modelId="{52D30A44-D6A8-429D-9E98-81EB8497A741}" srcId="{E3DFD813-8B31-490D-80D6-245EFF263CAD}" destId="{7AA9A596-6ED9-4B53-A8EC-AD0AA12BA749}" srcOrd="2" destOrd="0" parTransId="{22BEEDA0-5D77-4C01-8D90-DC31219D64CC}" sibTransId="{79A4BFEA-8478-4832-9F8C-E6136DD50B6B}"/>
    <dgm:cxn modelId="{C576AE65-B0EA-4338-BBAD-97EDA4223E31}" type="presOf" srcId="{7AA9A596-6ED9-4B53-A8EC-AD0AA12BA749}" destId="{29F05E5F-4E6F-402A-9018-C414B66E4060}" srcOrd="0" destOrd="0" presId="urn:microsoft.com/office/officeart/2008/layout/VerticalAccentList"/>
    <dgm:cxn modelId="{95B4096E-701D-4FDC-8747-C8443A05CD2E}" srcId="{E3DFD813-8B31-490D-80D6-245EFF263CAD}" destId="{0F9FBAC1-9C56-4351-9324-3EC11E1E03A6}" srcOrd="0" destOrd="0" parTransId="{4E097C83-CF43-4736-A38B-DEC5CE2D3958}" sibTransId="{9329A169-8B02-4590-BFF0-EF6956E4E94C}"/>
    <dgm:cxn modelId="{70113657-E645-4255-9399-0C6C675A30AC}" type="presOf" srcId="{3BEFFB6A-0B7F-44D3-B2DC-CD5CE9CA1F33}" destId="{B7F4CB44-3E9B-4706-AD3B-CC3A7C7E88BA}" srcOrd="0" destOrd="0" presId="urn:microsoft.com/office/officeart/2008/layout/VerticalAccentList"/>
    <dgm:cxn modelId="{FB1209A8-8100-41C0-A7A5-35D273737287}" srcId="{E3DFD813-8B31-490D-80D6-245EFF263CAD}" destId="{3BEFFB6A-0B7F-44D3-B2DC-CD5CE9CA1F33}" srcOrd="1" destOrd="0" parTransId="{3E9A1760-8A32-4D45-AA8A-0BCB9319B349}" sibTransId="{C76F84CB-0C1E-49CA-9B0C-A0167503B98A}"/>
    <dgm:cxn modelId="{AE6C74EC-1920-4027-8B81-750E73FC5510}" type="presParOf" srcId="{A2E5EF14-9D4C-4031-A0BB-BDD040099DE1}" destId="{1084DB34-6DD6-46BE-BF87-E41903537D51}" srcOrd="0" destOrd="0" presId="urn:microsoft.com/office/officeart/2008/layout/VerticalAccentList"/>
    <dgm:cxn modelId="{82B10918-2B18-4D4C-A98C-4A0BB64D8C9C}" type="presParOf" srcId="{1084DB34-6DD6-46BE-BF87-E41903537D51}" destId="{E81F48DF-6A31-494C-8E31-FC88EDA8EAEC}" srcOrd="0" destOrd="0" presId="urn:microsoft.com/office/officeart/2008/layout/VerticalAccentList"/>
    <dgm:cxn modelId="{2E610E74-8F4A-40BB-B50E-6F77DC543C70}" type="presParOf" srcId="{A2E5EF14-9D4C-4031-A0BB-BDD040099DE1}" destId="{DB98EEF7-DA85-45EF-B4E6-91C558FDCCDB}" srcOrd="1" destOrd="0" presId="urn:microsoft.com/office/officeart/2008/layout/VerticalAccentList"/>
    <dgm:cxn modelId="{B96D3E70-80E8-4D75-ABA9-284D032E4018}" type="presParOf" srcId="{DB98EEF7-DA85-45EF-B4E6-91C558FDCCDB}" destId="{75AE8284-14DB-4994-BBC9-75CA013E0120}" srcOrd="0" destOrd="0" presId="urn:microsoft.com/office/officeart/2008/layout/VerticalAccentList"/>
    <dgm:cxn modelId="{0CB1E3DC-BF0D-4D6D-A3C7-396C10BE0FDD}" type="presParOf" srcId="{DB98EEF7-DA85-45EF-B4E6-91C558FDCCDB}" destId="{6CD9C837-306B-4A5D-AF69-FE8392E2EB4F}" srcOrd="1" destOrd="0" presId="urn:microsoft.com/office/officeart/2008/layout/VerticalAccentList"/>
    <dgm:cxn modelId="{1EF178ED-A2B4-46CA-9E1B-B710B96B47C8}" type="presParOf" srcId="{DB98EEF7-DA85-45EF-B4E6-91C558FDCCDB}" destId="{7704C86E-8BCE-4A4D-8FF6-6BEB400676E5}" srcOrd="2" destOrd="0" presId="urn:microsoft.com/office/officeart/2008/layout/VerticalAccentList"/>
    <dgm:cxn modelId="{A4E81135-076B-42E2-A36B-B2EF09AFEA18}" type="presParOf" srcId="{DB98EEF7-DA85-45EF-B4E6-91C558FDCCDB}" destId="{415770F0-BDA7-4C3F-8CBD-23AB4B3E9C5F}" srcOrd="3" destOrd="0" presId="urn:microsoft.com/office/officeart/2008/layout/VerticalAccentList"/>
    <dgm:cxn modelId="{B0B9F3FB-00A8-418E-94EA-F5D4F9BEC867}" type="presParOf" srcId="{DB98EEF7-DA85-45EF-B4E6-91C558FDCCDB}" destId="{B51D2DCC-6DCE-41F4-A1E5-88F9C9FEBAAC}" srcOrd="4" destOrd="0" presId="urn:microsoft.com/office/officeart/2008/layout/VerticalAccentList"/>
    <dgm:cxn modelId="{426795E4-C2F3-42E2-B3DB-0E2CB8733880}" type="presParOf" srcId="{DB98EEF7-DA85-45EF-B4E6-91C558FDCCDB}" destId="{3A79C2AC-E76F-43EF-B783-D77E86449A93}" srcOrd="5" destOrd="0" presId="urn:microsoft.com/office/officeart/2008/layout/VerticalAccentList"/>
    <dgm:cxn modelId="{40123FED-EF57-499C-90C4-8F997DD293A0}" type="presParOf" srcId="{DB98EEF7-DA85-45EF-B4E6-91C558FDCCDB}" destId="{BD3602DA-ABA6-4FE9-A492-F826F160629F}" srcOrd="6" destOrd="0" presId="urn:microsoft.com/office/officeart/2008/layout/VerticalAccentList"/>
    <dgm:cxn modelId="{A0D2F2EF-E4CF-4886-AF97-00A3E4AA2D3A}" type="presParOf" srcId="{A2E5EF14-9D4C-4031-A0BB-BDD040099DE1}" destId="{034E6A71-3630-46A7-B484-85F0CE0538AC}" srcOrd="2" destOrd="0" presId="urn:microsoft.com/office/officeart/2008/layout/VerticalAccentList"/>
    <dgm:cxn modelId="{C32BADD4-194D-4993-B0B8-1941D30E0349}" type="presParOf" srcId="{A2E5EF14-9D4C-4031-A0BB-BDD040099DE1}" destId="{EE670E91-B988-4609-B858-421DCBA994E4}" srcOrd="3" destOrd="0" presId="urn:microsoft.com/office/officeart/2008/layout/VerticalAccentList"/>
    <dgm:cxn modelId="{27B6BB43-91D1-4ECF-83C5-6F8ED305144A}" type="presParOf" srcId="{EE670E91-B988-4609-B858-421DCBA994E4}" destId="{B7F4CB44-3E9B-4706-AD3B-CC3A7C7E88BA}" srcOrd="0" destOrd="0" presId="urn:microsoft.com/office/officeart/2008/layout/VerticalAccentList"/>
    <dgm:cxn modelId="{C0BD65F1-9DE2-41F0-B0BD-8AA23991A44B}" type="presParOf" srcId="{A2E5EF14-9D4C-4031-A0BB-BDD040099DE1}" destId="{BD5A2C52-9D2A-4FC8-8EE8-175F8DA496C0}" srcOrd="4" destOrd="0" presId="urn:microsoft.com/office/officeart/2008/layout/VerticalAccentList"/>
    <dgm:cxn modelId="{C78467A2-2682-417C-9D6E-6D58D22F9B8C}" type="presParOf" srcId="{BD5A2C52-9D2A-4FC8-8EE8-175F8DA496C0}" destId="{FE87C8EC-CDF5-46A2-88E3-84A5D07862D8}" srcOrd="0" destOrd="0" presId="urn:microsoft.com/office/officeart/2008/layout/VerticalAccentList"/>
    <dgm:cxn modelId="{B3D9ED52-C912-4F2A-B920-DECB1D9B9384}" type="presParOf" srcId="{BD5A2C52-9D2A-4FC8-8EE8-175F8DA496C0}" destId="{45C2F220-7D1E-4CBB-8301-C31F373836B3}" srcOrd="1" destOrd="0" presId="urn:microsoft.com/office/officeart/2008/layout/VerticalAccentList"/>
    <dgm:cxn modelId="{E0A15BFA-D479-4573-94E0-111C561524B7}" type="presParOf" srcId="{BD5A2C52-9D2A-4FC8-8EE8-175F8DA496C0}" destId="{491444E4-22F4-4B7B-9147-48F8600305C7}" srcOrd="2" destOrd="0" presId="urn:microsoft.com/office/officeart/2008/layout/VerticalAccentList"/>
    <dgm:cxn modelId="{F0DE06BC-EF1E-4941-B28E-498BB469CBA7}" type="presParOf" srcId="{BD5A2C52-9D2A-4FC8-8EE8-175F8DA496C0}" destId="{AAB7BD19-821F-4AFA-9D33-BFE7A695ACFC}" srcOrd="3" destOrd="0" presId="urn:microsoft.com/office/officeart/2008/layout/VerticalAccentList"/>
    <dgm:cxn modelId="{C3D3766D-76AB-49B3-90CD-182CE022A551}" type="presParOf" srcId="{BD5A2C52-9D2A-4FC8-8EE8-175F8DA496C0}" destId="{5A2FF3DF-1C79-4F2B-9295-0564A639A28A}" srcOrd="4" destOrd="0" presId="urn:microsoft.com/office/officeart/2008/layout/VerticalAccentList"/>
    <dgm:cxn modelId="{2DBB5BF7-0405-48B3-A418-F540F0175467}" type="presParOf" srcId="{BD5A2C52-9D2A-4FC8-8EE8-175F8DA496C0}" destId="{46B157C2-5BB5-49B0-9179-8D104E49DD73}" srcOrd="5" destOrd="0" presId="urn:microsoft.com/office/officeart/2008/layout/VerticalAccentList"/>
    <dgm:cxn modelId="{81DC086D-3B89-4B71-BDFD-4FFE10ABBAF2}" type="presParOf" srcId="{BD5A2C52-9D2A-4FC8-8EE8-175F8DA496C0}" destId="{8E8959A4-744C-4C37-A244-55FFC556C2F6}" srcOrd="6" destOrd="0" presId="urn:microsoft.com/office/officeart/2008/layout/VerticalAccentList"/>
    <dgm:cxn modelId="{E5D8A60A-087D-454E-8912-4672015568B5}" type="presParOf" srcId="{A2E5EF14-9D4C-4031-A0BB-BDD040099DE1}" destId="{E9FD734C-6ADC-429E-9FAE-110547E8936E}" srcOrd="5" destOrd="0" presId="urn:microsoft.com/office/officeart/2008/layout/VerticalAccentList"/>
    <dgm:cxn modelId="{4F3F1ABF-F0B6-48B9-AE61-7E74CB17014C}" type="presParOf" srcId="{A2E5EF14-9D4C-4031-A0BB-BDD040099DE1}" destId="{42E7ACC0-6208-468F-A937-DE95B29DCE39}" srcOrd="6" destOrd="0" presId="urn:microsoft.com/office/officeart/2008/layout/VerticalAccentList"/>
    <dgm:cxn modelId="{389B7B24-180D-4622-AE90-2FF6A65F0F78}" type="presParOf" srcId="{42E7ACC0-6208-468F-A937-DE95B29DCE39}" destId="{29F05E5F-4E6F-402A-9018-C414B66E4060}" srcOrd="0" destOrd="0" presId="urn:microsoft.com/office/officeart/2008/layout/VerticalAccentList"/>
    <dgm:cxn modelId="{D028A9FA-C204-4012-B82C-D9A3FA09A8DD}" type="presParOf" srcId="{A2E5EF14-9D4C-4031-A0BB-BDD040099DE1}" destId="{DE7D27EA-EDFE-4978-84B7-FCBA132CCAF1}" srcOrd="7" destOrd="0" presId="urn:microsoft.com/office/officeart/2008/layout/VerticalAccentList"/>
    <dgm:cxn modelId="{9190AE26-851F-4023-9CE9-B860E435277F}" type="presParOf" srcId="{DE7D27EA-EDFE-4978-84B7-FCBA132CCAF1}" destId="{B4D0FF5A-80B8-4055-9458-DE3D5FC13232}" srcOrd="0" destOrd="0" presId="urn:microsoft.com/office/officeart/2008/layout/VerticalAccentList"/>
    <dgm:cxn modelId="{78062F93-CA16-46BF-9B0D-8E03FD1A6098}" type="presParOf" srcId="{DE7D27EA-EDFE-4978-84B7-FCBA132CCAF1}" destId="{997CE092-62C5-4E25-BE07-1131CD9473B7}" srcOrd="1" destOrd="0" presId="urn:microsoft.com/office/officeart/2008/layout/VerticalAccentList"/>
    <dgm:cxn modelId="{2AD5844C-3258-4846-9671-117CC084CEDC}" type="presParOf" srcId="{DE7D27EA-EDFE-4978-84B7-FCBA132CCAF1}" destId="{5C225E99-2138-430E-B7AD-136BCBDDB90F}" srcOrd="2" destOrd="0" presId="urn:microsoft.com/office/officeart/2008/layout/VerticalAccentList"/>
    <dgm:cxn modelId="{7DE67090-3489-47EB-ADB2-8E855E36D7EF}" type="presParOf" srcId="{DE7D27EA-EDFE-4978-84B7-FCBA132CCAF1}" destId="{012C3DAC-55E9-4E3C-BE6E-434CFC69B240}" srcOrd="3" destOrd="0" presId="urn:microsoft.com/office/officeart/2008/layout/VerticalAccentList"/>
    <dgm:cxn modelId="{6AB78A74-4701-4EC2-ABEC-5191FAA6D160}" type="presParOf" srcId="{DE7D27EA-EDFE-4978-84B7-FCBA132CCAF1}" destId="{F36868FA-219C-4E88-B21B-D62E2DD8174B}" srcOrd="4" destOrd="0" presId="urn:microsoft.com/office/officeart/2008/layout/VerticalAccentList"/>
    <dgm:cxn modelId="{AD1819C6-53A2-4374-AC8E-A3E5AA668AC5}" type="presParOf" srcId="{DE7D27EA-EDFE-4978-84B7-FCBA132CCAF1}" destId="{D59E6FEF-44AA-4081-BF61-AA52C34DC406}" srcOrd="5" destOrd="0" presId="urn:microsoft.com/office/officeart/2008/layout/VerticalAccentList"/>
    <dgm:cxn modelId="{C93256C4-29E6-474A-89BD-DEAB3D0DADD4}" type="presParOf" srcId="{DE7D27EA-EDFE-4978-84B7-FCBA132CCAF1}" destId="{C75E9C42-A1F9-45BB-BF52-77BB0C23C1FB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094BB12-1754-4E4A-B52F-0B9EBFF5B22D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24EA0B2-C7E4-4289-A2B9-00B8D44D7939}">
      <dgm:prSet/>
      <dgm:spPr/>
      <dgm:t>
        <a:bodyPr/>
        <a:lstStyle/>
        <a:p>
          <a:r>
            <a:rPr lang="en-US"/>
            <a:t>Deploy incentive coupons for Mahadevapura and Dasarahalli, with High search, low completion</a:t>
          </a:r>
        </a:p>
      </dgm:t>
    </dgm:pt>
    <dgm:pt modelId="{828FF682-F84F-4075-B00C-CAF9D634DC04}" type="parTrans" cxnId="{490C037E-B513-4644-A07A-595877E9B2D4}">
      <dgm:prSet/>
      <dgm:spPr/>
      <dgm:t>
        <a:bodyPr/>
        <a:lstStyle/>
        <a:p>
          <a:endParaRPr lang="en-US"/>
        </a:p>
      </dgm:t>
    </dgm:pt>
    <dgm:pt modelId="{F41F7003-7C5B-465C-92D7-3930E55504E5}" type="sibTrans" cxnId="{490C037E-B513-4644-A07A-595877E9B2D4}">
      <dgm:prSet/>
      <dgm:spPr/>
      <dgm:t>
        <a:bodyPr/>
        <a:lstStyle/>
        <a:p>
          <a:endParaRPr lang="en-US"/>
        </a:p>
      </dgm:t>
    </dgm:pt>
    <dgm:pt modelId="{8FEA0119-AE39-47BD-9C2A-F00DE89A1340}">
      <dgm:prSet/>
      <dgm:spPr/>
      <dgm:t>
        <a:bodyPr/>
        <a:lstStyle/>
        <a:p>
          <a:r>
            <a:rPr lang="en-US"/>
            <a:t>Promote successful zones (e.g., Hebbal, Bangalore South)</a:t>
          </a:r>
        </a:p>
      </dgm:t>
    </dgm:pt>
    <dgm:pt modelId="{3AF87653-19BD-47C6-A4C0-67C53E83F716}" type="parTrans" cxnId="{8AEBBF04-0F7F-4874-A3A4-D7128EB291B4}">
      <dgm:prSet/>
      <dgm:spPr/>
      <dgm:t>
        <a:bodyPr/>
        <a:lstStyle/>
        <a:p>
          <a:endParaRPr lang="en-US"/>
        </a:p>
      </dgm:t>
    </dgm:pt>
    <dgm:pt modelId="{3D07FF22-7E90-463D-9963-8C0359EB3BE7}" type="sibTrans" cxnId="{8AEBBF04-0F7F-4874-A3A4-D7128EB291B4}">
      <dgm:prSet/>
      <dgm:spPr/>
      <dgm:t>
        <a:bodyPr/>
        <a:lstStyle/>
        <a:p>
          <a:endParaRPr lang="en-US"/>
        </a:p>
      </dgm:t>
    </dgm:pt>
    <dgm:pt modelId="{5B796EED-2484-4A12-8F02-5DD0F2F6BC85}" type="pres">
      <dgm:prSet presAssocID="{3094BB12-1754-4E4A-B52F-0B9EBFF5B22D}" presName="diagram" presStyleCnt="0">
        <dgm:presLayoutVars>
          <dgm:dir/>
          <dgm:resizeHandles val="exact"/>
        </dgm:presLayoutVars>
      </dgm:prSet>
      <dgm:spPr/>
    </dgm:pt>
    <dgm:pt modelId="{B7A8B2AE-E0E7-422A-ADD7-4F2A959D9C7B}" type="pres">
      <dgm:prSet presAssocID="{424EA0B2-C7E4-4289-A2B9-00B8D44D7939}" presName="arrow" presStyleLbl="node1" presStyleIdx="0" presStyleCnt="2">
        <dgm:presLayoutVars>
          <dgm:bulletEnabled val="1"/>
        </dgm:presLayoutVars>
      </dgm:prSet>
      <dgm:spPr/>
    </dgm:pt>
    <dgm:pt modelId="{40762103-6E24-4738-BEAF-2872F62492E4}" type="pres">
      <dgm:prSet presAssocID="{8FEA0119-AE39-47BD-9C2A-F00DE89A1340}" presName="arrow" presStyleLbl="node1" presStyleIdx="1" presStyleCnt="2">
        <dgm:presLayoutVars>
          <dgm:bulletEnabled val="1"/>
        </dgm:presLayoutVars>
      </dgm:prSet>
      <dgm:spPr/>
    </dgm:pt>
  </dgm:ptLst>
  <dgm:cxnLst>
    <dgm:cxn modelId="{8AEBBF04-0F7F-4874-A3A4-D7128EB291B4}" srcId="{3094BB12-1754-4E4A-B52F-0B9EBFF5B22D}" destId="{8FEA0119-AE39-47BD-9C2A-F00DE89A1340}" srcOrd="1" destOrd="0" parTransId="{3AF87653-19BD-47C6-A4C0-67C53E83F716}" sibTransId="{3D07FF22-7E90-463D-9963-8C0359EB3BE7}"/>
    <dgm:cxn modelId="{8946850F-1D43-4C4C-B1C1-B76563124274}" type="presOf" srcId="{424EA0B2-C7E4-4289-A2B9-00B8D44D7939}" destId="{B7A8B2AE-E0E7-422A-ADD7-4F2A959D9C7B}" srcOrd="0" destOrd="0" presId="urn:microsoft.com/office/officeart/2005/8/layout/arrow5"/>
    <dgm:cxn modelId="{490C037E-B513-4644-A07A-595877E9B2D4}" srcId="{3094BB12-1754-4E4A-B52F-0B9EBFF5B22D}" destId="{424EA0B2-C7E4-4289-A2B9-00B8D44D7939}" srcOrd="0" destOrd="0" parTransId="{828FF682-F84F-4075-B00C-CAF9D634DC04}" sibTransId="{F41F7003-7C5B-465C-92D7-3930E55504E5}"/>
    <dgm:cxn modelId="{D22DEC95-E63E-4FD1-A0F5-B491AFE90D70}" type="presOf" srcId="{8FEA0119-AE39-47BD-9C2A-F00DE89A1340}" destId="{40762103-6E24-4738-BEAF-2872F62492E4}" srcOrd="0" destOrd="0" presId="urn:microsoft.com/office/officeart/2005/8/layout/arrow5"/>
    <dgm:cxn modelId="{810144A7-392B-4066-B567-4B308B6D92EE}" type="presOf" srcId="{3094BB12-1754-4E4A-B52F-0B9EBFF5B22D}" destId="{5B796EED-2484-4A12-8F02-5DD0F2F6BC85}" srcOrd="0" destOrd="0" presId="urn:microsoft.com/office/officeart/2005/8/layout/arrow5"/>
    <dgm:cxn modelId="{07F33398-C088-49F4-AFFF-2382094F5464}" type="presParOf" srcId="{5B796EED-2484-4A12-8F02-5DD0F2F6BC85}" destId="{B7A8B2AE-E0E7-422A-ADD7-4F2A959D9C7B}" srcOrd="0" destOrd="0" presId="urn:microsoft.com/office/officeart/2005/8/layout/arrow5"/>
    <dgm:cxn modelId="{7DAA8D48-38E3-46CE-A00C-58BDEA28269D}" type="presParOf" srcId="{5B796EED-2484-4A12-8F02-5DD0F2F6BC85}" destId="{40762103-6E24-4738-BEAF-2872F62492E4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998D6CB-E063-4B6A-800E-2A9263C9BD7E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D455EA7-4577-4BD9-A74F-9EA72F7C5743}">
      <dgm:prSet/>
      <dgm:spPr/>
      <dgm:t>
        <a:bodyPr/>
        <a:lstStyle/>
        <a:p>
          <a:r>
            <a:rPr lang="en-US"/>
            <a:t>Add</a:t>
          </a:r>
        </a:p>
      </dgm:t>
    </dgm:pt>
    <dgm:pt modelId="{C05780EA-974B-44D4-8FCC-5ECEEEC91B50}" type="parTrans" cxnId="{CA46C283-1ADB-4A53-B9F7-E634446B2EDA}">
      <dgm:prSet/>
      <dgm:spPr/>
      <dgm:t>
        <a:bodyPr/>
        <a:lstStyle/>
        <a:p>
          <a:endParaRPr lang="en-US"/>
        </a:p>
      </dgm:t>
    </dgm:pt>
    <dgm:pt modelId="{2F71DA2A-F934-4E2E-8314-F8519AF0BDCE}" type="sibTrans" cxnId="{CA46C283-1ADB-4A53-B9F7-E634446B2EDA}">
      <dgm:prSet/>
      <dgm:spPr/>
      <dgm:t>
        <a:bodyPr/>
        <a:lstStyle/>
        <a:p>
          <a:endParaRPr lang="en-US"/>
        </a:p>
      </dgm:t>
    </dgm:pt>
    <dgm:pt modelId="{61797238-C50E-4FA9-A419-4A5421DFA780}">
      <dgm:prSet/>
      <dgm:spPr/>
      <dgm:t>
        <a:bodyPr/>
        <a:lstStyle/>
        <a:p>
          <a:r>
            <a:rPr lang="en-US"/>
            <a:t>Add penalties or incentives for consistent drivers</a:t>
          </a:r>
        </a:p>
      </dgm:t>
    </dgm:pt>
    <dgm:pt modelId="{043871EA-605B-4531-BD21-3D749C407BE9}" type="parTrans" cxnId="{686B8853-10C1-4783-B0E6-41812C29BA2F}">
      <dgm:prSet/>
      <dgm:spPr/>
      <dgm:t>
        <a:bodyPr/>
        <a:lstStyle/>
        <a:p>
          <a:endParaRPr lang="en-US"/>
        </a:p>
      </dgm:t>
    </dgm:pt>
    <dgm:pt modelId="{8E7B8E6F-767C-4A17-8A6E-B39EA14B4BFA}" type="sibTrans" cxnId="{686B8853-10C1-4783-B0E6-41812C29BA2F}">
      <dgm:prSet/>
      <dgm:spPr/>
      <dgm:t>
        <a:bodyPr/>
        <a:lstStyle/>
        <a:p>
          <a:endParaRPr lang="en-US"/>
        </a:p>
      </dgm:t>
    </dgm:pt>
    <dgm:pt modelId="{952B52D6-E27F-46BC-9657-676A2E00CB14}">
      <dgm:prSet/>
      <dgm:spPr/>
      <dgm:t>
        <a:bodyPr/>
        <a:lstStyle/>
        <a:p>
          <a:r>
            <a:rPr lang="en-US"/>
            <a:t>Show</a:t>
          </a:r>
        </a:p>
      </dgm:t>
    </dgm:pt>
    <dgm:pt modelId="{EFC8B7C9-BCC3-4C41-B721-530E67523A8F}" type="parTrans" cxnId="{B74CFBC8-2151-487B-BD6E-80E123D513B8}">
      <dgm:prSet/>
      <dgm:spPr/>
      <dgm:t>
        <a:bodyPr/>
        <a:lstStyle/>
        <a:p>
          <a:endParaRPr lang="en-US"/>
        </a:p>
      </dgm:t>
    </dgm:pt>
    <dgm:pt modelId="{B7873107-0C01-4A4F-9C0A-2C60CF1B4219}" type="sibTrans" cxnId="{B74CFBC8-2151-487B-BD6E-80E123D513B8}">
      <dgm:prSet/>
      <dgm:spPr/>
      <dgm:t>
        <a:bodyPr/>
        <a:lstStyle/>
        <a:p>
          <a:endParaRPr lang="en-US"/>
        </a:p>
      </dgm:t>
    </dgm:pt>
    <dgm:pt modelId="{0C15BAB8-5EE9-4455-B9CE-5BF600FAF25C}">
      <dgm:prSet/>
      <dgm:spPr/>
      <dgm:t>
        <a:bodyPr/>
        <a:lstStyle/>
        <a:p>
          <a:r>
            <a:rPr lang="en-US"/>
            <a:t>Show more ride info before accepting</a:t>
          </a:r>
        </a:p>
      </dgm:t>
    </dgm:pt>
    <dgm:pt modelId="{165F2D0A-8CD1-4464-9D0D-BC9A0ABDED8C}" type="parTrans" cxnId="{3C14A6B0-6D49-4DD2-B102-521E1A58B276}">
      <dgm:prSet/>
      <dgm:spPr/>
      <dgm:t>
        <a:bodyPr/>
        <a:lstStyle/>
        <a:p>
          <a:endParaRPr lang="en-US"/>
        </a:p>
      </dgm:t>
    </dgm:pt>
    <dgm:pt modelId="{6A0E5E4C-6724-4413-B89B-F78ED8D202F8}" type="sibTrans" cxnId="{3C14A6B0-6D49-4DD2-B102-521E1A58B276}">
      <dgm:prSet/>
      <dgm:spPr/>
      <dgm:t>
        <a:bodyPr/>
        <a:lstStyle/>
        <a:p>
          <a:endParaRPr lang="en-US"/>
        </a:p>
      </dgm:t>
    </dgm:pt>
    <dgm:pt modelId="{6777ADB0-B64A-41C0-8D81-4C1433F95B93}">
      <dgm:prSet/>
      <dgm:spPr/>
      <dgm:t>
        <a:bodyPr/>
        <a:lstStyle/>
        <a:p>
          <a:r>
            <a:rPr lang="en-US"/>
            <a:t>Promote</a:t>
          </a:r>
        </a:p>
      </dgm:t>
    </dgm:pt>
    <dgm:pt modelId="{9545B91A-E469-4680-8BCD-D6C0CC311CBB}" type="parTrans" cxnId="{1ADAB515-FA89-446F-A878-CDFC09F8B67D}">
      <dgm:prSet/>
      <dgm:spPr/>
      <dgm:t>
        <a:bodyPr/>
        <a:lstStyle/>
        <a:p>
          <a:endParaRPr lang="en-US"/>
        </a:p>
      </dgm:t>
    </dgm:pt>
    <dgm:pt modelId="{EB8A6113-8369-47E0-99C7-8D56DFA620D1}" type="sibTrans" cxnId="{1ADAB515-FA89-446F-A878-CDFC09F8B67D}">
      <dgm:prSet/>
      <dgm:spPr/>
      <dgm:t>
        <a:bodyPr/>
        <a:lstStyle/>
        <a:p>
          <a:endParaRPr lang="en-US"/>
        </a:p>
      </dgm:t>
    </dgm:pt>
    <dgm:pt modelId="{D884C87F-F611-4453-87CD-D0572F976F77}">
      <dgm:prSet/>
      <dgm:spPr/>
      <dgm:t>
        <a:bodyPr/>
        <a:lstStyle/>
        <a:p>
          <a:r>
            <a:rPr lang="en-US"/>
            <a:t>Promote driver reliability in rider messaging</a:t>
          </a:r>
        </a:p>
      </dgm:t>
    </dgm:pt>
    <dgm:pt modelId="{AC355656-00C8-4934-80FB-D34CB8B006E4}" type="parTrans" cxnId="{DCEEB4C4-4223-40C7-A89C-35EF8389E835}">
      <dgm:prSet/>
      <dgm:spPr/>
      <dgm:t>
        <a:bodyPr/>
        <a:lstStyle/>
        <a:p>
          <a:endParaRPr lang="en-US"/>
        </a:p>
      </dgm:t>
    </dgm:pt>
    <dgm:pt modelId="{F3E5E482-58DE-4C6C-829B-E6014CEB9C78}" type="sibTrans" cxnId="{DCEEB4C4-4223-40C7-A89C-35EF8389E835}">
      <dgm:prSet/>
      <dgm:spPr/>
      <dgm:t>
        <a:bodyPr/>
        <a:lstStyle/>
        <a:p>
          <a:endParaRPr lang="en-US"/>
        </a:p>
      </dgm:t>
    </dgm:pt>
    <dgm:pt modelId="{F2DEE4EF-FEBD-4AE2-BA1D-45531993B028}" type="pres">
      <dgm:prSet presAssocID="{B998D6CB-E063-4B6A-800E-2A9263C9BD7E}" presName="Name0" presStyleCnt="0">
        <dgm:presLayoutVars>
          <dgm:dir/>
          <dgm:animLvl val="lvl"/>
          <dgm:resizeHandles val="exact"/>
        </dgm:presLayoutVars>
      </dgm:prSet>
      <dgm:spPr/>
    </dgm:pt>
    <dgm:pt modelId="{7955ECB5-8106-4E6C-AA4F-BD7301924C1D}" type="pres">
      <dgm:prSet presAssocID="{3D455EA7-4577-4BD9-A74F-9EA72F7C5743}" presName="linNode" presStyleCnt="0"/>
      <dgm:spPr/>
    </dgm:pt>
    <dgm:pt modelId="{E4E83C49-E219-4682-84B5-C032E1DB1C53}" type="pres">
      <dgm:prSet presAssocID="{3D455EA7-4577-4BD9-A74F-9EA72F7C5743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65C1C865-D96B-40D9-A36E-5D1CE276E648}" type="pres">
      <dgm:prSet presAssocID="{3D455EA7-4577-4BD9-A74F-9EA72F7C5743}" presName="descendantText" presStyleLbl="alignNode1" presStyleIdx="0" presStyleCnt="3">
        <dgm:presLayoutVars>
          <dgm:bulletEnabled/>
        </dgm:presLayoutVars>
      </dgm:prSet>
      <dgm:spPr/>
    </dgm:pt>
    <dgm:pt modelId="{2689DBE3-3DF5-48E5-9303-02D678D14FB7}" type="pres">
      <dgm:prSet presAssocID="{2F71DA2A-F934-4E2E-8314-F8519AF0BDCE}" presName="sp" presStyleCnt="0"/>
      <dgm:spPr/>
    </dgm:pt>
    <dgm:pt modelId="{1EF6D87A-8DCE-46C9-BD10-734FEA2B1D58}" type="pres">
      <dgm:prSet presAssocID="{952B52D6-E27F-46BC-9657-676A2E00CB14}" presName="linNode" presStyleCnt="0"/>
      <dgm:spPr/>
    </dgm:pt>
    <dgm:pt modelId="{399EE76C-C18A-49AC-897F-CC59B26B4761}" type="pres">
      <dgm:prSet presAssocID="{952B52D6-E27F-46BC-9657-676A2E00CB14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3B2FD2FF-796D-400A-B492-1CF9F201F58F}" type="pres">
      <dgm:prSet presAssocID="{952B52D6-E27F-46BC-9657-676A2E00CB14}" presName="descendantText" presStyleLbl="alignNode1" presStyleIdx="1" presStyleCnt="3">
        <dgm:presLayoutVars>
          <dgm:bulletEnabled/>
        </dgm:presLayoutVars>
      </dgm:prSet>
      <dgm:spPr/>
    </dgm:pt>
    <dgm:pt modelId="{EAE1CBD0-A90A-425A-8A9B-355D2846304B}" type="pres">
      <dgm:prSet presAssocID="{B7873107-0C01-4A4F-9C0A-2C60CF1B4219}" presName="sp" presStyleCnt="0"/>
      <dgm:spPr/>
    </dgm:pt>
    <dgm:pt modelId="{F3C74113-CCAA-4706-A5FE-F3C7D176913C}" type="pres">
      <dgm:prSet presAssocID="{6777ADB0-B64A-41C0-8D81-4C1433F95B93}" presName="linNode" presStyleCnt="0"/>
      <dgm:spPr/>
    </dgm:pt>
    <dgm:pt modelId="{3A894C71-7963-4EE7-8A13-9DE207359C58}" type="pres">
      <dgm:prSet presAssocID="{6777ADB0-B64A-41C0-8D81-4C1433F95B93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29BED0F7-44A5-4254-881B-77D266C424FB}" type="pres">
      <dgm:prSet presAssocID="{6777ADB0-B64A-41C0-8D81-4C1433F95B93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9C574C0B-EDFC-4A2E-8A0C-867347CED393}" type="presOf" srcId="{61797238-C50E-4FA9-A419-4A5421DFA780}" destId="{65C1C865-D96B-40D9-A36E-5D1CE276E648}" srcOrd="0" destOrd="0" presId="urn:microsoft.com/office/officeart/2016/7/layout/VerticalHollowActionList"/>
    <dgm:cxn modelId="{1ADAB515-FA89-446F-A878-CDFC09F8B67D}" srcId="{B998D6CB-E063-4B6A-800E-2A9263C9BD7E}" destId="{6777ADB0-B64A-41C0-8D81-4C1433F95B93}" srcOrd="2" destOrd="0" parTransId="{9545B91A-E469-4680-8BCD-D6C0CC311CBB}" sibTransId="{EB8A6113-8369-47E0-99C7-8D56DFA620D1}"/>
    <dgm:cxn modelId="{A9F7751D-B62B-42CC-A08F-7018599DEED0}" type="presOf" srcId="{D884C87F-F611-4453-87CD-D0572F976F77}" destId="{29BED0F7-44A5-4254-881B-77D266C424FB}" srcOrd="0" destOrd="0" presId="urn:microsoft.com/office/officeart/2016/7/layout/VerticalHollowActionList"/>
    <dgm:cxn modelId="{95E9A130-1D36-44B6-B7D3-B08DD3D49D28}" type="presOf" srcId="{6777ADB0-B64A-41C0-8D81-4C1433F95B93}" destId="{3A894C71-7963-4EE7-8A13-9DE207359C58}" srcOrd="0" destOrd="0" presId="urn:microsoft.com/office/officeart/2016/7/layout/VerticalHollowActionList"/>
    <dgm:cxn modelId="{D6628966-24E1-477A-A5C2-A55DEB954CC2}" type="presOf" srcId="{3D455EA7-4577-4BD9-A74F-9EA72F7C5743}" destId="{E4E83C49-E219-4682-84B5-C032E1DB1C53}" srcOrd="0" destOrd="0" presId="urn:microsoft.com/office/officeart/2016/7/layout/VerticalHollowActionList"/>
    <dgm:cxn modelId="{686B8853-10C1-4783-B0E6-41812C29BA2F}" srcId="{3D455EA7-4577-4BD9-A74F-9EA72F7C5743}" destId="{61797238-C50E-4FA9-A419-4A5421DFA780}" srcOrd="0" destOrd="0" parTransId="{043871EA-605B-4531-BD21-3D749C407BE9}" sibTransId="{8E7B8E6F-767C-4A17-8A6E-B39EA14B4BFA}"/>
    <dgm:cxn modelId="{E0853A76-07BC-45EE-8FEF-013B9F1F4759}" type="presOf" srcId="{0C15BAB8-5EE9-4455-B9CE-5BF600FAF25C}" destId="{3B2FD2FF-796D-400A-B492-1CF9F201F58F}" srcOrd="0" destOrd="0" presId="urn:microsoft.com/office/officeart/2016/7/layout/VerticalHollowActionList"/>
    <dgm:cxn modelId="{CA46C283-1ADB-4A53-B9F7-E634446B2EDA}" srcId="{B998D6CB-E063-4B6A-800E-2A9263C9BD7E}" destId="{3D455EA7-4577-4BD9-A74F-9EA72F7C5743}" srcOrd="0" destOrd="0" parTransId="{C05780EA-974B-44D4-8FCC-5ECEEEC91B50}" sibTransId="{2F71DA2A-F934-4E2E-8314-F8519AF0BDCE}"/>
    <dgm:cxn modelId="{99393593-DE70-4A84-9C98-528727986289}" type="presOf" srcId="{952B52D6-E27F-46BC-9657-676A2E00CB14}" destId="{399EE76C-C18A-49AC-897F-CC59B26B4761}" srcOrd="0" destOrd="0" presId="urn:microsoft.com/office/officeart/2016/7/layout/VerticalHollowActionList"/>
    <dgm:cxn modelId="{3C14A6B0-6D49-4DD2-B102-521E1A58B276}" srcId="{952B52D6-E27F-46BC-9657-676A2E00CB14}" destId="{0C15BAB8-5EE9-4455-B9CE-5BF600FAF25C}" srcOrd="0" destOrd="0" parTransId="{165F2D0A-8CD1-4464-9D0D-BC9A0ABDED8C}" sibTransId="{6A0E5E4C-6724-4413-B89B-F78ED8D202F8}"/>
    <dgm:cxn modelId="{DCEEB4C4-4223-40C7-A89C-35EF8389E835}" srcId="{6777ADB0-B64A-41C0-8D81-4C1433F95B93}" destId="{D884C87F-F611-4453-87CD-D0572F976F77}" srcOrd="0" destOrd="0" parTransId="{AC355656-00C8-4934-80FB-D34CB8B006E4}" sibTransId="{F3E5E482-58DE-4C6C-829B-E6014CEB9C78}"/>
    <dgm:cxn modelId="{B74CFBC8-2151-487B-BD6E-80E123D513B8}" srcId="{B998D6CB-E063-4B6A-800E-2A9263C9BD7E}" destId="{952B52D6-E27F-46BC-9657-676A2E00CB14}" srcOrd="1" destOrd="0" parTransId="{EFC8B7C9-BCC3-4C41-B721-530E67523A8F}" sibTransId="{B7873107-0C01-4A4F-9C0A-2C60CF1B4219}"/>
    <dgm:cxn modelId="{873133CA-2B63-48E8-BCAF-2408EE7E7B6F}" type="presOf" srcId="{B998D6CB-E063-4B6A-800E-2A9263C9BD7E}" destId="{F2DEE4EF-FEBD-4AE2-BA1D-45531993B028}" srcOrd="0" destOrd="0" presId="urn:microsoft.com/office/officeart/2016/7/layout/VerticalHollowActionList"/>
    <dgm:cxn modelId="{E99A1B80-0BE1-4965-B2C4-36ADB55470DD}" type="presParOf" srcId="{F2DEE4EF-FEBD-4AE2-BA1D-45531993B028}" destId="{7955ECB5-8106-4E6C-AA4F-BD7301924C1D}" srcOrd="0" destOrd="0" presId="urn:microsoft.com/office/officeart/2016/7/layout/VerticalHollowActionList"/>
    <dgm:cxn modelId="{2DDBC1D6-29E2-49D9-B944-9EDF65E4E0B8}" type="presParOf" srcId="{7955ECB5-8106-4E6C-AA4F-BD7301924C1D}" destId="{E4E83C49-E219-4682-84B5-C032E1DB1C53}" srcOrd="0" destOrd="0" presId="urn:microsoft.com/office/officeart/2016/7/layout/VerticalHollowActionList"/>
    <dgm:cxn modelId="{DD9C1932-3F65-41DA-AC0A-85306958C1AE}" type="presParOf" srcId="{7955ECB5-8106-4E6C-AA4F-BD7301924C1D}" destId="{65C1C865-D96B-40D9-A36E-5D1CE276E648}" srcOrd="1" destOrd="0" presId="urn:microsoft.com/office/officeart/2016/7/layout/VerticalHollowActionList"/>
    <dgm:cxn modelId="{D1EDCEEB-2CDD-4C74-B570-1D24D798B0F1}" type="presParOf" srcId="{F2DEE4EF-FEBD-4AE2-BA1D-45531993B028}" destId="{2689DBE3-3DF5-48E5-9303-02D678D14FB7}" srcOrd="1" destOrd="0" presId="urn:microsoft.com/office/officeart/2016/7/layout/VerticalHollowActionList"/>
    <dgm:cxn modelId="{55C09F3B-7C57-444C-83F4-E26D10D7EE32}" type="presParOf" srcId="{F2DEE4EF-FEBD-4AE2-BA1D-45531993B028}" destId="{1EF6D87A-8DCE-46C9-BD10-734FEA2B1D58}" srcOrd="2" destOrd="0" presId="urn:microsoft.com/office/officeart/2016/7/layout/VerticalHollowActionList"/>
    <dgm:cxn modelId="{DA59FA9C-05BA-4F7F-B661-791589EBCC8D}" type="presParOf" srcId="{1EF6D87A-8DCE-46C9-BD10-734FEA2B1D58}" destId="{399EE76C-C18A-49AC-897F-CC59B26B4761}" srcOrd="0" destOrd="0" presId="urn:microsoft.com/office/officeart/2016/7/layout/VerticalHollowActionList"/>
    <dgm:cxn modelId="{68A62BD4-D0EB-464E-810F-ACC591DEB998}" type="presParOf" srcId="{1EF6D87A-8DCE-46C9-BD10-734FEA2B1D58}" destId="{3B2FD2FF-796D-400A-B492-1CF9F201F58F}" srcOrd="1" destOrd="0" presId="urn:microsoft.com/office/officeart/2016/7/layout/VerticalHollowActionList"/>
    <dgm:cxn modelId="{D3B8D95B-867E-416C-9440-5C888D9739FA}" type="presParOf" srcId="{F2DEE4EF-FEBD-4AE2-BA1D-45531993B028}" destId="{EAE1CBD0-A90A-425A-8A9B-355D2846304B}" srcOrd="3" destOrd="0" presId="urn:microsoft.com/office/officeart/2016/7/layout/VerticalHollowActionList"/>
    <dgm:cxn modelId="{AB233B58-15F6-4FBD-8B24-B95690D338B7}" type="presParOf" srcId="{F2DEE4EF-FEBD-4AE2-BA1D-45531993B028}" destId="{F3C74113-CCAA-4706-A5FE-F3C7D176913C}" srcOrd="4" destOrd="0" presId="urn:microsoft.com/office/officeart/2016/7/layout/VerticalHollowActionList"/>
    <dgm:cxn modelId="{B576970D-53F2-4A32-BCEF-511F26FBA86A}" type="presParOf" srcId="{F3C74113-CCAA-4706-A5FE-F3C7D176913C}" destId="{3A894C71-7963-4EE7-8A13-9DE207359C58}" srcOrd="0" destOrd="0" presId="urn:microsoft.com/office/officeart/2016/7/layout/VerticalHollowActionList"/>
    <dgm:cxn modelId="{D5FAC6A0-A176-4FC4-9707-41FDA00C441A}" type="presParOf" srcId="{F3C74113-CCAA-4706-A5FE-F3C7D176913C}" destId="{29BED0F7-44A5-4254-881B-77D266C424FB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CA9C2-4B69-4A11-BE76-317A3D1B4E63}">
      <dsp:nvSpPr>
        <dsp:cNvPr id="0" name=""/>
        <dsp:cNvSpPr/>
      </dsp:nvSpPr>
      <dsp:spPr>
        <a:xfrm>
          <a:off x="8528" y="905192"/>
          <a:ext cx="2665584" cy="799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640" tIns="210640" rIns="210640" bIns="21064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Reduce</a:t>
          </a:r>
        </a:p>
      </dsp:txBody>
      <dsp:txXfrm>
        <a:off x="8528" y="905192"/>
        <a:ext cx="2665584" cy="799675"/>
      </dsp:txXfrm>
    </dsp:sp>
    <dsp:sp modelId="{EC2E666E-9B27-4F41-BD71-EA8506657883}">
      <dsp:nvSpPr>
        <dsp:cNvPr id="0" name=""/>
        <dsp:cNvSpPr/>
      </dsp:nvSpPr>
      <dsp:spPr>
        <a:xfrm>
          <a:off x="8528" y="1704868"/>
          <a:ext cx="2665584" cy="19159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301" tIns="263301" rIns="263301" bIns="263301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Reduce cancellations</a:t>
          </a:r>
        </a:p>
      </dsp:txBody>
      <dsp:txXfrm>
        <a:off x="8528" y="1704868"/>
        <a:ext cx="2665584" cy="1915902"/>
      </dsp:txXfrm>
    </dsp:sp>
    <dsp:sp modelId="{84DD67D6-4A17-4559-8699-994CF6A6DE3E}">
      <dsp:nvSpPr>
        <dsp:cNvPr id="0" name=""/>
        <dsp:cNvSpPr/>
      </dsp:nvSpPr>
      <dsp:spPr>
        <a:xfrm>
          <a:off x="2782007" y="905192"/>
          <a:ext cx="2665584" cy="799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640" tIns="210640" rIns="210640" bIns="21064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Improve</a:t>
          </a:r>
        </a:p>
      </dsp:txBody>
      <dsp:txXfrm>
        <a:off x="2782007" y="905192"/>
        <a:ext cx="2665584" cy="799675"/>
      </dsp:txXfrm>
    </dsp:sp>
    <dsp:sp modelId="{38232872-9C69-4A93-BB72-1D62BAE1783C}">
      <dsp:nvSpPr>
        <dsp:cNvPr id="0" name=""/>
        <dsp:cNvSpPr/>
      </dsp:nvSpPr>
      <dsp:spPr>
        <a:xfrm>
          <a:off x="2782007" y="1704868"/>
          <a:ext cx="2665584" cy="19159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301" tIns="263301" rIns="263301" bIns="263301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Improve ride completion rate</a:t>
          </a:r>
        </a:p>
      </dsp:txBody>
      <dsp:txXfrm>
        <a:off x="2782007" y="1704868"/>
        <a:ext cx="2665584" cy="1915902"/>
      </dsp:txXfrm>
    </dsp:sp>
    <dsp:sp modelId="{121C7D3C-4321-4AF1-8B69-636632F858AD}">
      <dsp:nvSpPr>
        <dsp:cNvPr id="0" name=""/>
        <dsp:cNvSpPr/>
      </dsp:nvSpPr>
      <dsp:spPr>
        <a:xfrm>
          <a:off x="5555487" y="905192"/>
          <a:ext cx="2665584" cy="799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640" tIns="210640" rIns="210640" bIns="21064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Align</a:t>
          </a:r>
        </a:p>
      </dsp:txBody>
      <dsp:txXfrm>
        <a:off x="5555487" y="905192"/>
        <a:ext cx="2665584" cy="799675"/>
      </dsp:txXfrm>
    </dsp:sp>
    <dsp:sp modelId="{E2B46B89-421B-48E7-8E54-3BBEAAC87192}">
      <dsp:nvSpPr>
        <dsp:cNvPr id="0" name=""/>
        <dsp:cNvSpPr/>
      </dsp:nvSpPr>
      <dsp:spPr>
        <a:xfrm>
          <a:off x="5555487" y="1704868"/>
          <a:ext cx="2665584" cy="19159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301" tIns="263301" rIns="263301" bIns="263301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Align drivers to high-demand zones &amp; time blocks</a:t>
          </a:r>
        </a:p>
      </dsp:txBody>
      <dsp:txXfrm>
        <a:off x="5555487" y="1704868"/>
        <a:ext cx="2665584" cy="19159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5D17DB-827B-442C-B786-377FA614040A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19269-CA9D-4FFF-884B-95B811627C8A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E1106-89F6-4B98-90C4-E54F273185BB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76%+ of rides paid via UPI/card</a:t>
          </a:r>
        </a:p>
      </dsp:txBody>
      <dsp:txXfrm>
        <a:off x="1493203" y="552"/>
        <a:ext cx="6736396" cy="1292816"/>
      </dsp:txXfrm>
    </dsp:sp>
    <dsp:sp modelId="{7606427D-C7B5-4F3D-B3FA-B2E0F7BE3312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B8EA0F-D9CD-4660-B265-12A27C45D86C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F6185E-EE05-4505-B670-D711353AC4BF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Introduce UPI cashback, loyalty points</a:t>
          </a:r>
        </a:p>
      </dsp:txBody>
      <dsp:txXfrm>
        <a:off x="1493203" y="1616573"/>
        <a:ext cx="6736396" cy="1292816"/>
      </dsp:txXfrm>
    </dsp:sp>
    <dsp:sp modelId="{54C20C04-E71C-4276-942B-10014208F81F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05EF0F-11AD-4D30-9D21-22E87FC80600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587390-B4D4-418F-86DE-2A22C5C8FEEE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Target digital-only promotions</a:t>
          </a:r>
        </a:p>
      </dsp:txBody>
      <dsp:txXfrm>
        <a:off x="1493203" y="3232593"/>
        <a:ext cx="6736396" cy="129281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7C1B9-0515-4131-8C44-EB1AA3AF6882}">
      <dsp:nvSpPr>
        <dsp:cNvPr id="0" name=""/>
        <dsp:cNvSpPr/>
      </dsp:nvSpPr>
      <dsp:spPr>
        <a:xfrm>
          <a:off x="750914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C2EA9-3909-40D1-A921-95D08C6B40FE}">
      <dsp:nvSpPr>
        <dsp:cNvPr id="0" name=""/>
        <dsp:cNvSpPr/>
      </dsp:nvSpPr>
      <dsp:spPr>
        <a:xfrm>
          <a:off x="90151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Enable tracking at earlier funnel stages</a:t>
          </a:r>
        </a:p>
      </dsp:txBody>
      <dsp:txXfrm>
        <a:off x="90151" y="2602589"/>
        <a:ext cx="2402775" cy="720000"/>
      </dsp:txXfrm>
    </dsp:sp>
    <dsp:sp modelId="{2A07168B-DD61-42C8-9DC5-80325EE10D3A}">
      <dsp:nvSpPr>
        <dsp:cNvPr id="0" name=""/>
        <dsp:cNvSpPr/>
      </dsp:nvSpPr>
      <dsp:spPr>
        <a:xfrm>
          <a:off x="3574175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15057-86B5-4F76-AF63-12942F053ACF}">
      <dsp:nvSpPr>
        <dsp:cNvPr id="0" name=""/>
        <dsp:cNvSpPr/>
      </dsp:nvSpPr>
      <dsp:spPr>
        <a:xfrm>
          <a:off x="2913412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 these insights for pilot in top 3 revenue zones</a:t>
          </a:r>
        </a:p>
      </dsp:txBody>
      <dsp:txXfrm>
        <a:off x="2913412" y="2602589"/>
        <a:ext cx="2402775" cy="720000"/>
      </dsp:txXfrm>
    </dsp:sp>
    <dsp:sp modelId="{ADE11E9E-7C8B-4916-BFE4-FEA70953AB38}">
      <dsp:nvSpPr>
        <dsp:cNvPr id="0" name=""/>
        <dsp:cNvSpPr/>
      </dsp:nvSpPr>
      <dsp:spPr>
        <a:xfrm>
          <a:off x="6397436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F3712-3B0B-4385-BB1F-3313CD42219F}">
      <dsp:nvSpPr>
        <dsp:cNvPr id="0" name=""/>
        <dsp:cNvSpPr/>
      </dsp:nvSpPr>
      <dsp:spPr>
        <a:xfrm>
          <a:off x="5736673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Build weekly ops dashboard for zone/time monitoring</a:t>
          </a:r>
        </a:p>
      </dsp:txBody>
      <dsp:txXfrm>
        <a:off x="5736673" y="2602589"/>
        <a:ext cx="240277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0E1DE-AC17-4BBF-97A6-4F174462592A}">
      <dsp:nvSpPr>
        <dsp:cNvPr id="0" name=""/>
        <dsp:cNvSpPr/>
      </dsp:nvSpPr>
      <dsp:spPr>
        <a:xfrm>
          <a:off x="750914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4ABB8-41B1-4665-8E86-9E6D1F3E4AF7}">
      <dsp:nvSpPr>
        <dsp:cNvPr id="0" name=""/>
        <dsp:cNvSpPr/>
      </dsp:nvSpPr>
      <dsp:spPr>
        <a:xfrm>
          <a:off x="90151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Most ride searches between 6–11 AM and 5–9 PM</a:t>
          </a:r>
        </a:p>
      </dsp:txBody>
      <dsp:txXfrm>
        <a:off x="90151" y="2602589"/>
        <a:ext cx="2402775" cy="720000"/>
      </dsp:txXfrm>
    </dsp:sp>
    <dsp:sp modelId="{C29184B0-8F85-4434-86C1-AD8A5903E0E4}">
      <dsp:nvSpPr>
        <dsp:cNvPr id="0" name=""/>
        <dsp:cNvSpPr/>
      </dsp:nvSpPr>
      <dsp:spPr>
        <a:xfrm>
          <a:off x="3574175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0716B-9F77-41E1-881B-5E1D556E08FC}">
      <dsp:nvSpPr>
        <dsp:cNvPr id="0" name=""/>
        <dsp:cNvSpPr/>
      </dsp:nvSpPr>
      <dsp:spPr>
        <a:xfrm>
          <a:off x="2913412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Demand spikes at 1 AM and 7 AM (possibly airport/intercity)</a:t>
          </a:r>
        </a:p>
      </dsp:txBody>
      <dsp:txXfrm>
        <a:off x="2913412" y="2602589"/>
        <a:ext cx="2402775" cy="720000"/>
      </dsp:txXfrm>
    </dsp:sp>
    <dsp:sp modelId="{7CBF0C85-7047-410D-8080-3CC578777CEF}">
      <dsp:nvSpPr>
        <dsp:cNvPr id="0" name=""/>
        <dsp:cNvSpPr/>
      </dsp:nvSpPr>
      <dsp:spPr>
        <a:xfrm>
          <a:off x="6397436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C6877-47B7-488C-9BB7-4EE3021BB252}">
      <dsp:nvSpPr>
        <dsp:cNvPr id="0" name=""/>
        <dsp:cNvSpPr/>
      </dsp:nvSpPr>
      <dsp:spPr>
        <a:xfrm>
          <a:off x="5736673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 cases: Work commute, evening return, late-night travel</a:t>
          </a:r>
        </a:p>
      </dsp:txBody>
      <dsp:txXfrm>
        <a:off x="5736673" y="2602589"/>
        <a:ext cx="240277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18CA8-341A-423C-B83A-660AAAB721C7}">
      <dsp:nvSpPr>
        <dsp:cNvPr id="0" name=""/>
        <dsp:cNvSpPr/>
      </dsp:nvSpPr>
      <dsp:spPr>
        <a:xfrm>
          <a:off x="2983631" y="13"/>
          <a:ext cx="2262336" cy="226233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Bangalore South, Yeshwantpur, and Hebbal generate the most revenue</a:t>
          </a:r>
        </a:p>
      </dsp:txBody>
      <dsp:txXfrm>
        <a:off x="3549215" y="13"/>
        <a:ext cx="1131168" cy="1866427"/>
      </dsp:txXfrm>
    </dsp:sp>
    <dsp:sp modelId="{AF1B938E-9C6C-41D7-8F54-D6167FA006DA}">
      <dsp:nvSpPr>
        <dsp:cNvPr id="0" name=""/>
        <dsp:cNvSpPr/>
      </dsp:nvSpPr>
      <dsp:spPr>
        <a:xfrm rot="7200000">
          <a:off x="4290522" y="2263613"/>
          <a:ext cx="2262336" cy="226233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Premium hours: 1 AM, 8 PM, 12 PM</a:t>
          </a:r>
        </a:p>
      </dsp:txBody>
      <dsp:txXfrm rot="-5400000">
        <a:off x="4659911" y="2928174"/>
        <a:ext cx="1866427" cy="1131168"/>
      </dsp:txXfrm>
    </dsp:sp>
    <dsp:sp modelId="{D676DD91-2107-4651-968E-A4BCFC31E07E}">
      <dsp:nvSpPr>
        <dsp:cNvPr id="0" name=""/>
        <dsp:cNvSpPr/>
      </dsp:nvSpPr>
      <dsp:spPr>
        <a:xfrm rot="14400000">
          <a:off x="1676741" y="2263613"/>
          <a:ext cx="2262336" cy="226233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Target pricing &amp; driver supply in these zones/times</a:t>
          </a:r>
        </a:p>
      </dsp:txBody>
      <dsp:txXfrm rot="5400000">
        <a:off x="1703262" y="2928174"/>
        <a:ext cx="1866427" cy="11311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0355B-21B9-49E6-B5C0-D3286523A029}">
      <dsp:nvSpPr>
        <dsp:cNvPr id="0" name=""/>
        <dsp:cNvSpPr/>
      </dsp:nvSpPr>
      <dsp:spPr>
        <a:xfrm>
          <a:off x="0" y="1405945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49016-1F23-43D5-85C9-6DE0F9B4BD74}">
      <dsp:nvSpPr>
        <dsp:cNvPr id="0" name=""/>
        <dsp:cNvSpPr/>
      </dsp:nvSpPr>
      <dsp:spPr>
        <a:xfrm>
          <a:off x="257174" y="1650262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Only 45.5% of quotes lead to completed rides</a:t>
          </a:r>
        </a:p>
      </dsp:txBody>
      <dsp:txXfrm>
        <a:off x="300222" y="1693310"/>
        <a:ext cx="2228479" cy="1383659"/>
      </dsp:txXfrm>
    </dsp:sp>
    <dsp:sp modelId="{E10BF053-CE51-48B2-A98C-5E9C0F5EA848}">
      <dsp:nvSpPr>
        <dsp:cNvPr id="0" name=""/>
        <dsp:cNvSpPr/>
      </dsp:nvSpPr>
      <dsp:spPr>
        <a:xfrm>
          <a:off x="2828924" y="1405945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98BE5-F2DD-4B9E-8724-3273A060E338}">
      <dsp:nvSpPr>
        <dsp:cNvPr id="0" name=""/>
        <dsp:cNvSpPr/>
      </dsp:nvSpPr>
      <dsp:spPr>
        <a:xfrm>
          <a:off x="3086099" y="1650262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47.25% of rides cancelled by drivers</a:t>
          </a:r>
        </a:p>
      </dsp:txBody>
      <dsp:txXfrm>
        <a:off x="3129147" y="1693310"/>
        <a:ext cx="2228479" cy="1383659"/>
      </dsp:txXfrm>
    </dsp:sp>
    <dsp:sp modelId="{D1E4243F-3408-4174-8244-BC555317C515}">
      <dsp:nvSpPr>
        <dsp:cNvPr id="0" name=""/>
        <dsp:cNvSpPr/>
      </dsp:nvSpPr>
      <dsp:spPr>
        <a:xfrm>
          <a:off x="5657850" y="1405945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4C8C7-19E1-408F-83F3-8DBCF03311F2}">
      <dsp:nvSpPr>
        <dsp:cNvPr id="0" name=""/>
        <dsp:cNvSpPr/>
      </dsp:nvSpPr>
      <dsp:spPr>
        <a:xfrm>
          <a:off x="5915024" y="1650262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10.79% by customers</a:t>
          </a:r>
        </a:p>
      </dsp:txBody>
      <dsp:txXfrm>
        <a:off x="5958072" y="1693310"/>
        <a:ext cx="2228479" cy="13836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FF38E7-B808-4BF9-81A8-D029C315AECE}">
      <dsp:nvSpPr>
        <dsp:cNvPr id="0" name=""/>
        <dsp:cNvSpPr/>
      </dsp:nvSpPr>
      <dsp:spPr>
        <a:xfrm>
          <a:off x="490395" y="1119207"/>
          <a:ext cx="801298" cy="8012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AEE3B-D65B-4681-A1DA-F2D620569438}">
      <dsp:nvSpPr>
        <dsp:cNvPr id="0" name=""/>
        <dsp:cNvSpPr/>
      </dsp:nvSpPr>
      <dsp:spPr>
        <a:xfrm>
          <a:off x="712" y="2187804"/>
          <a:ext cx="1780664" cy="71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Blank hour = 32% of total rides (cancelled without trip record)</a:t>
          </a:r>
        </a:p>
      </dsp:txBody>
      <dsp:txXfrm>
        <a:off x="712" y="2187804"/>
        <a:ext cx="1780664" cy="712265"/>
      </dsp:txXfrm>
    </dsp:sp>
    <dsp:sp modelId="{B21A7964-8493-4D14-9499-3D450B2F64C7}">
      <dsp:nvSpPr>
        <dsp:cNvPr id="0" name=""/>
        <dsp:cNvSpPr/>
      </dsp:nvSpPr>
      <dsp:spPr>
        <a:xfrm>
          <a:off x="2582675" y="1119207"/>
          <a:ext cx="801298" cy="8012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8472E-1B71-4B0B-AE99-6DF27290F057}">
      <dsp:nvSpPr>
        <dsp:cNvPr id="0" name=""/>
        <dsp:cNvSpPr/>
      </dsp:nvSpPr>
      <dsp:spPr>
        <a:xfrm>
          <a:off x="2092993" y="2187804"/>
          <a:ext cx="1780664" cy="71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Funnel leakage pre-trip creation</a:t>
          </a:r>
        </a:p>
      </dsp:txBody>
      <dsp:txXfrm>
        <a:off x="2092993" y="2187804"/>
        <a:ext cx="1780664" cy="7122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36C86-C111-4C30-AF93-16B392C02C1E}">
      <dsp:nvSpPr>
        <dsp:cNvPr id="0" name=""/>
        <dsp:cNvSpPr/>
      </dsp:nvSpPr>
      <dsp:spPr>
        <a:xfrm>
          <a:off x="1613001" y="1344"/>
          <a:ext cx="6452006" cy="1378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187" tIns="350139" rIns="125187" bIns="35013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Capture time at quote/search stage</a:t>
          </a:r>
        </a:p>
      </dsp:txBody>
      <dsp:txXfrm>
        <a:off x="1613001" y="1344"/>
        <a:ext cx="6452006" cy="1378501"/>
      </dsp:txXfrm>
    </dsp:sp>
    <dsp:sp modelId="{6B74099D-DD9E-4E8E-B9F3-DBF06EC271F0}">
      <dsp:nvSpPr>
        <dsp:cNvPr id="0" name=""/>
        <dsp:cNvSpPr/>
      </dsp:nvSpPr>
      <dsp:spPr>
        <a:xfrm>
          <a:off x="0" y="1344"/>
          <a:ext cx="1613001" cy="1378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55" tIns="136165" rIns="85355" bIns="13616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Capture</a:t>
          </a:r>
        </a:p>
      </dsp:txBody>
      <dsp:txXfrm>
        <a:off x="0" y="1344"/>
        <a:ext cx="1613001" cy="1378501"/>
      </dsp:txXfrm>
    </dsp:sp>
    <dsp:sp modelId="{5E3498B3-0FDE-43FA-8251-CDF91EC4995F}">
      <dsp:nvSpPr>
        <dsp:cNvPr id="0" name=""/>
        <dsp:cNvSpPr/>
      </dsp:nvSpPr>
      <dsp:spPr>
        <a:xfrm>
          <a:off x="1613001" y="1462556"/>
          <a:ext cx="6452006" cy="1378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187" tIns="350139" rIns="125187" bIns="35013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Add quick-confirm buttons or timers</a:t>
          </a:r>
        </a:p>
      </dsp:txBody>
      <dsp:txXfrm>
        <a:off x="1613001" y="1462556"/>
        <a:ext cx="6452006" cy="1378501"/>
      </dsp:txXfrm>
    </dsp:sp>
    <dsp:sp modelId="{810BD515-04E4-4213-99AE-A05E252B6371}">
      <dsp:nvSpPr>
        <dsp:cNvPr id="0" name=""/>
        <dsp:cNvSpPr/>
      </dsp:nvSpPr>
      <dsp:spPr>
        <a:xfrm>
          <a:off x="0" y="1462556"/>
          <a:ext cx="1613001" cy="1378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55" tIns="136165" rIns="85355" bIns="13616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Add</a:t>
          </a:r>
        </a:p>
      </dsp:txBody>
      <dsp:txXfrm>
        <a:off x="0" y="1462556"/>
        <a:ext cx="1613001" cy="1378501"/>
      </dsp:txXfrm>
    </dsp:sp>
    <dsp:sp modelId="{B44BBC83-F8B0-49F0-939A-3ED515112469}">
      <dsp:nvSpPr>
        <dsp:cNvPr id="0" name=""/>
        <dsp:cNvSpPr/>
      </dsp:nvSpPr>
      <dsp:spPr>
        <a:xfrm>
          <a:off x="1613001" y="2923768"/>
          <a:ext cx="6452006" cy="1378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187" tIns="350139" rIns="125187" bIns="35013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Offer fallback (auto-requote or retry with another driver)</a:t>
          </a:r>
        </a:p>
      </dsp:txBody>
      <dsp:txXfrm>
        <a:off x="1613001" y="2923768"/>
        <a:ext cx="6452006" cy="1378501"/>
      </dsp:txXfrm>
    </dsp:sp>
    <dsp:sp modelId="{314595F4-C4F2-4B80-B906-806628DF2D0D}">
      <dsp:nvSpPr>
        <dsp:cNvPr id="0" name=""/>
        <dsp:cNvSpPr/>
      </dsp:nvSpPr>
      <dsp:spPr>
        <a:xfrm>
          <a:off x="0" y="2923768"/>
          <a:ext cx="1613001" cy="1378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55" tIns="136165" rIns="85355" bIns="13616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Offer</a:t>
          </a:r>
        </a:p>
      </dsp:txBody>
      <dsp:txXfrm>
        <a:off x="0" y="2923768"/>
        <a:ext cx="1613001" cy="13785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F48DF-6A31-494C-8E31-FC88EDA8EAEC}">
      <dsp:nvSpPr>
        <dsp:cNvPr id="0" name=""/>
        <dsp:cNvSpPr/>
      </dsp:nvSpPr>
      <dsp:spPr>
        <a:xfrm>
          <a:off x="411479" y="915577"/>
          <a:ext cx="7406640" cy="673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 MinFare parameter analysis</a:t>
          </a:r>
        </a:p>
      </dsp:txBody>
      <dsp:txXfrm>
        <a:off x="411479" y="915577"/>
        <a:ext cx="7406640" cy="673330"/>
      </dsp:txXfrm>
    </dsp:sp>
    <dsp:sp modelId="{75AE8284-14DB-4994-BBC9-75CA013E0120}">
      <dsp:nvSpPr>
        <dsp:cNvPr id="0" name=""/>
        <dsp:cNvSpPr/>
      </dsp:nvSpPr>
      <dsp:spPr>
        <a:xfrm>
          <a:off x="411479" y="1588908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9C837-306B-4A5D-AF69-FE8392E2EB4F}">
      <dsp:nvSpPr>
        <dsp:cNvPr id="0" name=""/>
        <dsp:cNvSpPr/>
      </dsp:nvSpPr>
      <dsp:spPr>
        <a:xfrm>
          <a:off x="1456639" y="1588908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4C86E-8BCE-4A4D-8FF6-6BEB400676E5}">
      <dsp:nvSpPr>
        <dsp:cNvPr id="0" name=""/>
        <dsp:cNvSpPr/>
      </dsp:nvSpPr>
      <dsp:spPr>
        <a:xfrm>
          <a:off x="2501798" y="1588908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770F0-BDA7-4C3F-8CBD-23AB4B3E9C5F}">
      <dsp:nvSpPr>
        <dsp:cNvPr id="0" name=""/>
        <dsp:cNvSpPr/>
      </dsp:nvSpPr>
      <dsp:spPr>
        <a:xfrm>
          <a:off x="3546957" y="1588908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D2DCC-6DCE-41F4-A1E5-88F9C9FEBAAC}">
      <dsp:nvSpPr>
        <dsp:cNvPr id="0" name=""/>
        <dsp:cNvSpPr/>
      </dsp:nvSpPr>
      <dsp:spPr>
        <a:xfrm>
          <a:off x="4592116" y="1588908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9C2AC-E76F-43EF-B783-D77E86449A93}">
      <dsp:nvSpPr>
        <dsp:cNvPr id="0" name=""/>
        <dsp:cNvSpPr/>
      </dsp:nvSpPr>
      <dsp:spPr>
        <a:xfrm>
          <a:off x="5637276" y="1588908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3602DA-ABA6-4FE9-A492-F826F160629F}">
      <dsp:nvSpPr>
        <dsp:cNvPr id="0" name=""/>
        <dsp:cNvSpPr/>
      </dsp:nvSpPr>
      <dsp:spPr>
        <a:xfrm>
          <a:off x="6682435" y="1588908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4CB44-3E9B-4706-AD3B-CC3A7C7E88BA}">
      <dsp:nvSpPr>
        <dsp:cNvPr id="0" name=""/>
        <dsp:cNvSpPr/>
      </dsp:nvSpPr>
      <dsp:spPr>
        <a:xfrm>
          <a:off x="411479" y="1844020"/>
          <a:ext cx="7406640" cy="673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High-fare rides cluster around 1 AM, 8–10 PM</a:t>
          </a:r>
        </a:p>
      </dsp:txBody>
      <dsp:txXfrm>
        <a:off x="411479" y="1844020"/>
        <a:ext cx="7406640" cy="673330"/>
      </dsp:txXfrm>
    </dsp:sp>
    <dsp:sp modelId="{FE87C8EC-CDF5-46A2-88E3-84A5D07862D8}">
      <dsp:nvSpPr>
        <dsp:cNvPr id="0" name=""/>
        <dsp:cNvSpPr/>
      </dsp:nvSpPr>
      <dsp:spPr>
        <a:xfrm>
          <a:off x="411479" y="2517350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2F220-7D1E-4CBB-8301-C31F373836B3}">
      <dsp:nvSpPr>
        <dsp:cNvPr id="0" name=""/>
        <dsp:cNvSpPr/>
      </dsp:nvSpPr>
      <dsp:spPr>
        <a:xfrm>
          <a:off x="1456639" y="2517350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444E4-22F4-4B7B-9147-48F8600305C7}">
      <dsp:nvSpPr>
        <dsp:cNvPr id="0" name=""/>
        <dsp:cNvSpPr/>
      </dsp:nvSpPr>
      <dsp:spPr>
        <a:xfrm>
          <a:off x="2501798" y="2517350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7BD19-821F-4AFA-9D33-BFE7A695ACFC}">
      <dsp:nvSpPr>
        <dsp:cNvPr id="0" name=""/>
        <dsp:cNvSpPr/>
      </dsp:nvSpPr>
      <dsp:spPr>
        <a:xfrm>
          <a:off x="3546957" y="2517350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FF3DF-1C79-4F2B-9295-0564A639A28A}">
      <dsp:nvSpPr>
        <dsp:cNvPr id="0" name=""/>
        <dsp:cNvSpPr/>
      </dsp:nvSpPr>
      <dsp:spPr>
        <a:xfrm>
          <a:off x="4592116" y="2517350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157C2-5BB5-49B0-9179-8D104E49DD73}">
      <dsp:nvSpPr>
        <dsp:cNvPr id="0" name=""/>
        <dsp:cNvSpPr/>
      </dsp:nvSpPr>
      <dsp:spPr>
        <a:xfrm>
          <a:off x="5637276" y="2517350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959A4-744C-4C37-A244-55FFC556C2F6}">
      <dsp:nvSpPr>
        <dsp:cNvPr id="0" name=""/>
        <dsp:cNvSpPr/>
      </dsp:nvSpPr>
      <dsp:spPr>
        <a:xfrm>
          <a:off x="6682435" y="2517350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05E5F-4E6F-402A-9018-C414B66E4060}">
      <dsp:nvSpPr>
        <dsp:cNvPr id="0" name=""/>
        <dsp:cNvSpPr/>
      </dsp:nvSpPr>
      <dsp:spPr>
        <a:xfrm>
          <a:off x="411479" y="2772462"/>
          <a:ext cx="7406640" cy="673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Focus driver supply and pricing tools during these blocks</a:t>
          </a:r>
        </a:p>
      </dsp:txBody>
      <dsp:txXfrm>
        <a:off x="411479" y="2772462"/>
        <a:ext cx="7406640" cy="673330"/>
      </dsp:txXfrm>
    </dsp:sp>
    <dsp:sp modelId="{B4D0FF5A-80B8-4055-9458-DE3D5FC13232}">
      <dsp:nvSpPr>
        <dsp:cNvPr id="0" name=""/>
        <dsp:cNvSpPr/>
      </dsp:nvSpPr>
      <dsp:spPr>
        <a:xfrm>
          <a:off x="411479" y="3445793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CE092-62C5-4E25-BE07-1131CD9473B7}">
      <dsp:nvSpPr>
        <dsp:cNvPr id="0" name=""/>
        <dsp:cNvSpPr/>
      </dsp:nvSpPr>
      <dsp:spPr>
        <a:xfrm>
          <a:off x="1456639" y="3445793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25E99-2138-430E-B7AD-136BCBDDB90F}">
      <dsp:nvSpPr>
        <dsp:cNvPr id="0" name=""/>
        <dsp:cNvSpPr/>
      </dsp:nvSpPr>
      <dsp:spPr>
        <a:xfrm>
          <a:off x="2501798" y="3445793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C3DAC-55E9-4E3C-BE6E-434CFC69B240}">
      <dsp:nvSpPr>
        <dsp:cNvPr id="0" name=""/>
        <dsp:cNvSpPr/>
      </dsp:nvSpPr>
      <dsp:spPr>
        <a:xfrm>
          <a:off x="3546957" y="3445793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868FA-219C-4E88-B21B-D62E2DD8174B}">
      <dsp:nvSpPr>
        <dsp:cNvPr id="0" name=""/>
        <dsp:cNvSpPr/>
      </dsp:nvSpPr>
      <dsp:spPr>
        <a:xfrm>
          <a:off x="4592116" y="3445793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E6FEF-44AA-4081-BF61-AA52C34DC406}">
      <dsp:nvSpPr>
        <dsp:cNvPr id="0" name=""/>
        <dsp:cNvSpPr/>
      </dsp:nvSpPr>
      <dsp:spPr>
        <a:xfrm>
          <a:off x="5637276" y="3445793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E9C42-A1F9-45BB-BF52-77BB0C23C1FB}">
      <dsp:nvSpPr>
        <dsp:cNvPr id="0" name=""/>
        <dsp:cNvSpPr/>
      </dsp:nvSpPr>
      <dsp:spPr>
        <a:xfrm>
          <a:off x="6682435" y="3445793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8B2AE-E0E7-422A-ADD7-4F2A959D9C7B}">
      <dsp:nvSpPr>
        <dsp:cNvPr id="0" name=""/>
        <dsp:cNvSpPr/>
      </dsp:nvSpPr>
      <dsp:spPr>
        <a:xfrm rot="16200000">
          <a:off x="702" y="261838"/>
          <a:ext cx="4002285" cy="400228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Deploy incentive coupons for Mahadevapura and Dasarahalli, with High search, low completion</a:t>
          </a:r>
        </a:p>
      </dsp:txBody>
      <dsp:txXfrm rot="5400000">
        <a:off x="702" y="1262409"/>
        <a:ext cx="3301885" cy="2001143"/>
      </dsp:txXfrm>
    </dsp:sp>
    <dsp:sp modelId="{40762103-6E24-4738-BEAF-2872F62492E4}">
      <dsp:nvSpPr>
        <dsp:cNvPr id="0" name=""/>
        <dsp:cNvSpPr/>
      </dsp:nvSpPr>
      <dsp:spPr>
        <a:xfrm rot="5400000">
          <a:off x="4226611" y="261838"/>
          <a:ext cx="4002285" cy="400228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Promote successful zones (e.g., Hebbal, Bangalore South)</a:t>
          </a:r>
        </a:p>
      </dsp:txBody>
      <dsp:txXfrm rot="-5400000">
        <a:off x="4927011" y="1262409"/>
        <a:ext cx="3301885" cy="20011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1C865-D96B-40D9-A36E-5D1CE276E648}">
      <dsp:nvSpPr>
        <dsp:cNvPr id="0" name=""/>
        <dsp:cNvSpPr/>
      </dsp:nvSpPr>
      <dsp:spPr>
        <a:xfrm>
          <a:off x="1645920" y="1414"/>
          <a:ext cx="6583680" cy="14497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742" tIns="368230" rIns="127742" bIns="36823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Add penalties or incentives for consistent drivers</a:t>
          </a:r>
        </a:p>
      </dsp:txBody>
      <dsp:txXfrm>
        <a:off x="1645920" y="1414"/>
        <a:ext cx="6583680" cy="1449722"/>
      </dsp:txXfrm>
    </dsp:sp>
    <dsp:sp modelId="{E4E83C49-E219-4682-84B5-C032E1DB1C53}">
      <dsp:nvSpPr>
        <dsp:cNvPr id="0" name=""/>
        <dsp:cNvSpPr/>
      </dsp:nvSpPr>
      <dsp:spPr>
        <a:xfrm>
          <a:off x="0" y="1414"/>
          <a:ext cx="1645920" cy="14497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97" tIns="143200" rIns="87097" bIns="1432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Add</a:t>
          </a:r>
        </a:p>
      </dsp:txBody>
      <dsp:txXfrm>
        <a:off x="0" y="1414"/>
        <a:ext cx="1645920" cy="1449722"/>
      </dsp:txXfrm>
    </dsp:sp>
    <dsp:sp modelId="{3B2FD2FF-796D-400A-B492-1CF9F201F58F}">
      <dsp:nvSpPr>
        <dsp:cNvPr id="0" name=""/>
        <dsp:cNvSpPr/>
      </dsp:nvSpPr>
      <dsp:spPr>
        <a:xfrm>
          <a:off x="1645920" y="1538120"/>
          <a:ext cx="6583680" cy="14497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742" tIns="368230" rIns="127742" bIns="36823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Show more ride info before accepting</a:t>
          </a:r>
        </a:p>
      </dsp:txBody>
      <dsp:txXfrm>
        <a:off x="1645920" y="1538120"/>
        <a:ext cx="6583680" cy="1449722"/>
      </dsp:txXfrm>
    </dsp:sp>
    <dsp:sp modelId="{399EE76C-C18A-49AC-897F-CC59B26B4761}">
      <dsp:nvSpPr>
        <dsp:cNvPr id="0" name=""/>
        <dsp:cNvSpPr/>
      </dsp:nvSpPr>
      <dsp:spPr>
        <a:xfrm>
          <a:off x="0" y="1538120"/>
          <a:ext cx="1645920" cy="14497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97" tIns="143200" rIns="87097" bIns="1432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Show</a:t>
          </a:r>
        </a:p>
      </dsp:txBody>
      <dsp:txXfrm>
        <a:off x="0" y="1538120"/>
        <a:ext cx="1645920" cy="1449722"/>
      </dsp:txXfrm>
    </dsp:sp>
    <dsp:sp modelId="{29BED0F7-44A5-4254-881B-77D266C424FB}">
      <dsp:nvSpPr>
        <dsp:cNvPr id="0" name=""/>
        <dsp:cNvSpPr/>
      </dsp:nvSpPr>
      <dsp:spPr>
        <a:xfrm>
          <a:off x="1645920" y="3074826"/>
          <a:ext cx="6583680" cy="14497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742" tIns="368230" rIns="127742" bIns="36823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Promote driver reliability in rider messaging</a:t>
          </a:r>
        </a:p>
      </dsp:txBody>
      <dsp:txXfrm>
        <a:off x="1645920" y="3074826"/>
        <a:ext cx="6583680" cy="1449722"/>
      </dsp:txXfrm>
    </dsp:sp>
    <dsp:sp modelId="{3A894C71-7963-4EE7-8A13-9DE207359C58}">
      <dsp:nvSpPr>
        <dsp:cNvPr id="0" name=""/>
        <dsp:cNvSpPr/>
      </dsp:nvSpPr>
      <dsp:spPr>
        <a:xfrm>
          <a:off x="0" y="3074826"/>
          <a:ext cx="1645920" cy="14497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97" tIns="143200" rIns="87097" bIns="1432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Promote</a:t>
          </a:r>
        </a:p>
      </dsp:txBody>
      <dsp:txXfrm>
        <a:off x="0" y="3074826"/>
        <a:ext cx="1645920" cy="1449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1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10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56480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2493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823" y="1106034"/>
            <a:ext cx="3764306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700"/>
              <a:t>ADV Namma Yatri: Business Insights Deck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7704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upGrad">
            <a:extLst>
              <a:ext uri="{FF2B5EF4-FFF2-40B4-BE49-F238E27FC236}">
                <a16:creationId xmlns:a16="http://schemas.microsoft.com/office/drawing/2014/main" id="{F01F545F-84C7-D07F-FBBB-63E797107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87" b="33786"/>
          <a:stretch/>
        </p:blipFill>
        <p:spPr bwMode="auto">
          <a:xfrm>
            <a:off x="5245553" y="1424683"/>
            <a:ext cx="3531623" cy="114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23" y="4546920"/>
            <a:ext cx="376430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International Institute of Information ...">
            <a:extLst>
              <a:ext uri="{FF2B5EF4-FFF2-40B4-BE49-F238E27FC236}">
                <a16:creationId xmlns:a16="http://schemas.microsoft.com/office/drawing/2014/main" id="{A3636B18-7818-B1D5-C8AE-5A521D28E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5716" y="3550309"/>
            <a:ext cx="335129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Recommendation #4: </a:t>
            </a:r>
            <a:br>
              <a:rPr lang="en-US" dirty="0"/>
            </a:br>
            <a:r>
              <a:rPr dirty="0"/>
              <a:t>Reduce Driver Cancellations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4F1C10F-27DD-9561-AB49-B291CFFB45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D849B7B9-E484-34DD-0B63-6F6B16253A90}"/>
              </a:ext>
            </a:extLst>
          </p:cNvPr>
          <p:cNvGrpSpPr/>
          <p:nvPr/>
        </p:nvGrpSpPr>
        <p:grpSpPr>
          <a:xfrm>
            <a:off x="196788" y="234852"/>
            <a:ext cx="8750424" cy="841884"/>
            <a:chOff x="196788" y="5739540"/>
            <a:chExt cx="8750424" cy="841884"/>
          </a:xfrm>
        </p:grpSpPr>
        <p:pic>
          <p:nvPicPr>
            <p:cNvPr id="5" name="Picture 6" descr="upGrad">
              <a:extLst>
                <a:ext uri="{FF2B5EF4-FFF2-40B4-BE49-F238E27FC236}">
                  <a16:creationId xmlns:a16="http://schemas.microsoft.com/office/drawing/2014/main" id="{E7013429-7FA9-C728-59E8-CB291E43A7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787" b="33786"/>
            <a:stretch/>
          </p:blipFill>
          <p:spPr bwMode="auto">
            <a:xfrm>
              <a:off x="7827264" y="5978900"/>
              <a:ext cx="1119948" cy="363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International Institute of Information ...">
              <a:extLst>
                <a:ext uri="{FF2B5EF4-FFF2-40B4-BE49-F238E27FC236}">
                  <a16:creationId xmlns:a16="http://schemas.microsoft.com/office/drawing/2014/main" id="{CE20F526-E46C-4E66-6287-61D64C8FB2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96788" y="5739540"/>
              <a:ext cx="1028508" cy="841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2800" dirty="0"/>
              <a:t>Recommendation #5: </a:t>
            </a:r>
            <a:br>
              <a:rPr lang="en-US" sz="2800" dirty="0"/>
            </a:br>
            <a:r>
              <a:rPr sz="2800" dirty="0"/>
              <a:t>Campaign Around Digital Payment Growth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3B5AC8C-1812-7E62-0446-8B1DCD2A85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02F4651F-9338-6582-A180-18AB72CEDD97}"/>
              </a:ext>
            </a:extLst>
          </p:cNvPr>
          <p:cNvGrpSpPr/>
          <p:nvPr/>
        </p:nvGrpSpPr>
        <p:grpSpPr>
          <a:xfrm>
            <a:off x="196788" y="234852"/>
            <a:ext cx="8750424" cy="841884"/>
            <a:chOff x="196788" y="5739540"/>
            <a:chExt cx="8750424" cy="841884"/>
          </a:xfrm>
        </p:grpSpPr>
        <p:pic>
          <p:nvPicPr>
            <p:cNvPr id="5" name="Picture 6" descr="upGrad">
              <a:extLst>
                <a:ext uri="{FF2B5EF4-FFF2-40B4-BE49-F238E27FC236}">
                  <a16:creationId xmlns:a16="http://schemas.microsoft.com/office/drawing/2014/main" id="{E3490611-E24A-ADAE-F486-9EAE3AF0F6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787" b="33786"/>
            <a:stretch/>
          </p:blipFill>
          <p:spPr bwMode="auto">
            <a:xfrm>
              <a:off x="7827264" y="5978900"/>
              <a:ext cx="1119948" cy="363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International Institute of Information ...">
              <a:extLst>
                <a:ext uri="{FF2B5EF4-FFF2-40B4-BE49-F238E27FC236}">
                  <a16:creationId xmlns:a16="http://schemas.microsoft.com/office/drawing/2014/main" id="{28B6E092-6F84-800A-AF50-DE844D1E54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96788" y="5739540"/>
              <a:ext cx="1028508" cy="841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Next Steps &amp; Wrap-Up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6563367E-20FE-2CF3-E869-6717284BC2D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2384331C-72E2-FB4E-9018-66A1F817391B}"/>
              </a:ext>
            </a:extLst>
          </p:cNvPr>
          <p:cNvGrpSpPr/>
          <p:nvPr/>
        </p:nvGrpSpPr>
        <p:grpSpPr>
          <a:xfrm>
            <a:off x="196788" y="234852"/>
            <a:ext cx="8750424" cy="841884"/>
            <a:chOff x="196788" y="5739540"/>
            <a:chExt cx="8750424" cy="841884"/>
          </a:xfrm>
        </p:grpSpPr>
        <p:pic>
          <p:nvPicPr>
            <p:cNvPr id="5" name="Picture 6" descr="upGrad">
              <a:extLst>
                <a:ext uri="{FF2B5EF4-FFF2-40B4-BE49-F238E27FC236}">
                  <a16:creationId xmlns:a16="http://schemas.microsoft.com/office/drawing/2014/main" id="{59E9B7DD-D79B-6555-6BE3-0447733FF2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787" b="33786"/>
            <a:stretch/>
          </p:blipFill>
          <p:spPr bwMode="auto">
            <a:xfrm>
              <a:off x="7827264" y="5978900"/>
              <a:ext cx="1119948" cy="363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International Institute of Information ...">
              <a:extLst>
                <a:ext uri="{FF2B5EF4-FFF2-40B4-BE49-F238E27FC236}">
                  <a16:creationId xmlns:a16="http://schemas.microsoft.com/office/drawing/2014/main" id="{009DB0D1-4B18-BB2B-7E4A-4A66DFE173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96788" y="5739540"/>
              <a:ext cx="1028508" cy="841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437" y="501651"/>
            <a:ext cx="33260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/ Q&amp;A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nternational Institute of Information ...">
            <a:extLst>
              <a:ext uri="{FF2B5EF4-FFF2-40B4-BE49-F238E27FC236}">
                <a16:creationId xmlns:a16="http://schemas.microsoft.com/office/drawing/2014/main" id="{78159E05-3FF8-6A95-0188-EBF142F0F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0" r="-1" b="-1"/>
          <a:stretch>
            <a:fillRect/>
          </a:stretch>
        </p:blipFill>
        <p:spPr bwMode="auto">
          <a:xfrm>
            <a:off x="209357" y="299508"/>
            <a:ext cx="3916219" cy="301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upGrad">
            <a:extLst>
              <a:ext uri="{FF2B5EF4-FFF2-40B4-BE49-F238E27FC236}">
                <a16:creationId xmlns:a16="http://schemas.microsoft.com/office/drawing/2014/main" id="{26D0C945-7106-0C8D-783B-915DEF8E9C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4" r="-2" b="11565"/>
          <a:stretch>
            <a:fillRect/>
          </a:stretch>
        </p:blipFill>
        <p:spPr bwMode="auto">
          <a:xfrm>
            <a:off x="209357" y="3548095"/>
            <a:ext cx="3916219" cy="301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57FFB0-C449-BFC5-1CCD-5D9B875DF95C}"/>
              </a:ext>
            </a:extLst>
          </p:cNvPr>
          <p:cNvSpPr txBox="1"/>
          <p:nvPr/>
        </p:nvSpPr>
        <p:spPr>
          <a:xfrm>
            <a:off x="4794437" y="2645922"/>
            <a:ext cx="332604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Presented By: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Umang Malhotra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Vikash Kumar Tripathi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Suchindran Varadaraj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3893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Business Objective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51DBFAB-6262-1494-4E59-FDBC2A20DE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1AB620F-3FB3-0A0B-152C-DE8F29D9828C}"/>
              </a:ext>
            </a:extLst>
          </p:cNvPr>
          <p:cNvGrpSpPr/>
          <p:nvPr/>
        </p:nvGrpSpPr>
        <p:grpSpPr>
          <a:xfrm>
            <a:off x="196788" y="234852"/>
            <a:ext cx="8750424" cy="841884"/>
            <a:chOff x="196788" y="5739540"/>
            <a:chExt cx="8750424" cy="841884"/>
          </a:xfrm>
        </p:grpSpPr>
        <p:pic>
          <p:nvPicPr>
            <p:cNvPr id="5" name="Picture 6" descr="upGrad">
              <a:extLst>
                <a:ext uri="{FF2B5EF4-FFF2-40B4-BE49-F238E27FC236}">
                  <a16:creationId xmlns:a16="http://schemas.microsoft.com/office/drawing/2014/main" id="{D9BF46BA-0D07-27C5-0440-70C6E47FC8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787" b="33786"/>
            <a:stretch/>
          </p:blipFill>
          <p:spPr bwMode="auto">
            <a:xfrm>
              <a:off x="7827264" y="5978900"/>
              <a:ext cx="1119948" cy="363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International Institute of Information ...">
              <a:extLst>
                <a:ext uri="{FF2B5EF4-FFF2-40B4-BE49-F238E27FC236}">
                  <a16:creationId xmlns:a16="http://schemas.microsoft.com/office/drawing/2014/main" id="{9DF6118D-0202-7369-0228-CD348C8DD0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96788" y="5739540"/>
              <a:ext cx="1028508" cy="841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Demand Trends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82711CF-5C96-6661-355D-9301E5C654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115AFC90-41A5-A47F-1885-ED40FB7A19CE}"/>
              </a:ext>
            </a:extLst>
          </p:cNvPr>
          <p:cNvGrpSpPr/>
          <p:nvPr/>
        </p:nvGrpSpPr>
        <p:grpSpPr>
          <a:xfrm>
            <a:off x="196788" y="234852"/>
            <a:ext cx="8750424" cy="841884"/>
            <a:chOff x="196788" y="5739540"/>
            <a:chExt cx="8750424" cy="841884"/>
          </a:xfrm>
        </p:grpSpPr>
        <p:pic>
          <p:nvPicPr>
            <p:cNvPr id="5" name="Picture 6" descr="upGrad">
              <a:extLst>
                <a:ext uri="{FF2B5EF4-FFF2-40B4-BE49-F238E27FC236}">
                  <a16:creationId xmlns:a16="http://schemas.microsoft.com/office/drawing/2014/main" id="{9458E1B6-324B-6B5E-3C61-8F022F3C0E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787" b="33786"/>
            <a:stretch/>
          </p:blipFill>
          <p:spPr bwMode="auto">
            <a:xfrm>
              <a:off x="7827264" y="5978900"/>
              <a:ext cx="1119948" cy="363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International Institute of Information ...">
              <a:extLst>
                <a:ext uri="{FF2B5EF4-FFF2-40B4-BE49-F238E27FC236}">
                  <a16:creationId xmlns:a16="http://schemas.microsoft.com/office/drawing/2014/main" id="{EBF56AE1-290D-32BC-D5C6-381B6894EC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96788" y="5739540"/>
              <a:ext cx="1028508" cy="841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Revenue Insights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310E624-77F9-7FBD-B308-04E943043D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5ED24C5A-3909-747D-B54A-AD2948AADF77}"/>
              </a:ext>
            </a:extLst>
          </p:cNvPr>
          <p:cNvGrpSpPr/>
          <p:nvPr/>
        </p:nvGrpSpPr>
        <p:grpSpPr>
          <a:xfrm>
            <a:off x="196788" y="234852"/>
            <a:ext cx="8750424" cy="841884"/>
            <a:chOff x="196788" y="5739540"/>
            <a:chExt cx="8750424" cy="841884"/>
          </a:xfrm>
        </p:grpSpPr>
        <p:pic>
          <p:nvPicPr>
            <p:cNvPr id="5" name="Picture 6" descr="upGrad">
              <a:extLst>
                <a:ext uri="{FF2B5EF4-FFF2-40B4-BE49-F238E27FC236}">
                  <a16:creationId xmlns:a16="http://schemas.microsoft.com/office/drawing/2014/main" id="{2B9DF88D-03D4-5A9D-8C05-700335E7F3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787" b="33786"/>
            <a:stretch/>
          </p:blipFill>
          <p:spPr bwMode="auto">
            <a:xfrm>
              <a:off x="7827264" y="5978900"/>
              <a:ext cx="1119948" cy="363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International Institute of Information ...">
              <a:extLst>
                <a:ext uri="{FF2B5EF4-FFF2-40B4-BE49-F238E27FC236}">
                  <a16:creationId xmlns:a16="http://schemas.microsoft.com/office/drawing/2014/main" id="{0E2B53CD-6A66-031F-1F8A-9D81A6A1B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96788" y="5739540"/>
              <a:ext cx="1028508" cy="841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aphic 8" descr="Money with solid fill">
            <a:extLst>
              <a:ext uri="{FF2B5EF4-FFF2-40B4-BE49-F238E27FC236}">
                <a16:creationId xmlns:a16="http://schemas.microsoft.com/office/drawing/2014/main" id="{EA01451A-920E-0D6A-D06E-3A10D5F149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14800" y="3675888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Ride Completion Challenges</a:t>
            </a:r>
            <a:endParaRPr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276635D-4620-C931-51D7-14A2B2E2BC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2D01326F-EE97-02D0-629A-77918CA96BC8}"/>
              </a:ext>
            </a:extLst>
          </p:cNvPr>
          <p:cNvGrpSpPr/>
          <p:nvPr/>
        </p:nvGrpSpPr>
        <p:grpSpPr>
          <a:xfrm>
            <a:off x="196788" y="234852"/>
            <a:ext cx="8750424" cy="841884"/>
            <a:chOff x="196788" y="5739540"/>
            <a:chExt cx="8750424" cy="841884"/>
          </a:xfrm>
        </p:grpSpPr>
        <p:pic>
          <p:nvPicPr>
            <p:cNvPr id="5" name="Picture 6" descr="upGrad">
              <a:extLst>
                <a:ext uri="{FF2B5EF4-FFF2-40B4-BE49-F238E27FC236}">
                  <a16:creationId xmlns:a16="http://schemas.microsoft.com/office/drawing/2014/main" id="{9EE15C6F-1943-F728-9E26-6C75E815C1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787" b="33786"/>
            <a:stretch/>
          </p:blipFill>
          <p:spPr bwMode="auto">
            <a:xfrm>
              <a:off x="7827264" y="5978900"/>
              <a:ext cx="1119948" cy="363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International Institute of Information ...">
              <a:extLst>
                <a:ext uri="{FF2B5EF4-FFF2-40B4-BE49-F238E27FC236}">
                  <a16:creationId xmlns:a16="http://schemas.microsoft.com/office/drawing/2014/main" id="{FE4A405B-DD35-E5EA-29C8-597E3A5B89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96788" y="5739540"/>
              <a:ext cx="1028508" cy="841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Conversion Funnel Breakdown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4F8C0DA-EB6F-DA0F-A359-9B321ECAB3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72842" y="1792703"/>
          <a:ext cx="3874370" cy="4019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E732D497-C0A7-AF23-B37F-1AA18989D64E}"/>
              </a:ext>
            </a:extLst>
          </p:cNvPr>
          <p:cNvGrpSpPr/>
          <p:nvPr/>
        </p:nvGrpSpPr>
        <p:grpSpPr>
          <a:xfrm>
            <a:off x="196788" y="234852"/>
            <a:ext cx="8750424" cy="841884"/>
            <a:chOff x="196788" y="5739540"/>
            <a:chExt cx="8750424" cy="841884"/>
          </a:xfrm>
        </p:grpSpPr>
        <p:pic>
          <p:nvPicPr>
            <p:cNvPr id="5" name="Picture 6" descr="upGrad">
              <a:extLst>
                <a:ext uri="{FF2B5EF4-FFF2-40B4-BE49-F238E27FC236}">
                  <a16:creationId xmlns:a16="http://schemas.microsoft.com/office/drawing/2014/main" id="{90BE0C3D-2E41-5FF3-0D51-2334D97D29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787" b="33786"/>
            <a:stretch/>
          </p:blipFill>
          <p:spPr bwMode="auto">
            <a:xfrm>
              <a:off x="7827264" y="5978900"/>
              <a:ext cx="1119948" cy="363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International Institute of Information ...">
              <a:extLst>
                <a:ext uri="{FF2B5EF4-FFF2-40B4-BE49-F238E27FC236}">
                  <a16:creationId xmlns:a16="http://schemas.microsoft.com/office/drawing/2014/main" id="{F83A2F4E-67D9-9A75-EEB6-6B89D9F760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96788" y="5739540"/>
              <a:ext cx="1028508" cy="841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E00A016-C4BC-B9D9-D3A4-854D698BB102}"/>
              </a:ext>
            </a:extLst>
          </p:cNvPr>
          <p:cNvSpPr txBox="1"/>
          <p:nvPr/>
        </p:nvSpPr>
        <p:spPr>
          <a:xfrm>
            <a:off x="356616" y="1286179"/>
            <a:ext cx="6830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Visual: Pie chart by </a:t>
            </a:r>
            <a:r>
              <a:rPr lang="en-US" dirty="0" err="1"/>
              <a:t>Hour_of_Trip</a:t>
            </a:r>
            <a:r>
              <a:rPr lang="en-US" dirty="0"/>
              <a:t> and </a:t>
            </a:r>
            <a:r>
              <a:rPr lang="en-US" dirty="0" err="1"/>
              <a:t>Ride_Status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DDA3D1-F171-2573-C91B-B7CF5382FD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41" y="2088277"/>
            <a:ext cx="5003501" cy="37237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4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Recommendation #1: </a:t>
            </a:r>
            <a:br>
              <a:rPr lang="en-US" dirty="0"/>
            </a:br>
            <a:r>
              <a:rPr dirty="0"/>
              <a:t>Fix the Quote-to-Completion Funnel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1077EB22-B6AA-4853-8398-13BF92FC81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687636"/>
              </p:ext>
            </p:extLst>
          </p:nvPr>
        </p:nvGraphicFramePr>
        <p:xfrm>
          <a:off x="621792" y="1996284"/>
          <a:ext cx="8065008" cy="4303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A7C348E1-3EA9-D4C6-607C-9172BB8F5E05}"/>
              </a:ext>
            </a:extLst>
          </p:cNvPr>
          <p:cNvGrpSpPr/>
          <p:nvPr/>
        </p:nvGrpSpPr>
        <p:grpSpPr>
          <a:xfrm>
            <a:off x="196788" y="234852"/>
            <a:ext cx="8750424" cy="841884"/>
            <a:chOff x="196788" y="5739540"/>
            <a:chExt cx="8750424" cy="841884"/>
          </a:xfrm>
        </p:grpSpPr>
        <p:pic>
          <p:nvPicPr>
            <p:cNvPr id="5" name="Picture 6" descr="upGrad">
              <a:extLst>
                <a:ext uri="{FF2B5EF4-FFF2-40B4-BE49-F238E27FC236}">
                  <a16:creationId xmlns:a16="http://schemas.microsoft.com/office/drawing/2014/main" id="{7659E1B6-A785-9340-254F-BA5CDE1C29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787" b="33786"/>
            <a:stretch/>
          </p:blipFill>
          <p:spPr bwMode="auto">
            <a:xfrm>
              <a:off x="7827264" y="5978900"/>
              <a:ext cx="1119948" cy="363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International Institute of Information ...">
              <a:extLst>
                <a:ext uri="{FF2B5EF4-FFF2-40B4-BE49-F238E27FC236}">
                  <a16:creationId xmlns:a16="http://schemas.microsoft.com/office/drawing/2014/main" id="{5DD3D73B-B3AD-F14E-6D51-994D838861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96788" y="5739540"/>
              <a:ext cx="1028508" cy="841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Recommendation #2: </a:t>
            </a:r>
            <a:br>
              <a:rPr lang="en-US" dirty="0"/>
            </a:br>
            <a:r>
              <a:rPr dirty="0"/>
              <a:t>Align Supply to Premium Trips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1489C81-1669-E2DE-7655-5021638F75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24927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1EB6A3B-B24F-CD6D-F19D-69EF09550292}"/>
              </a:ext>
            </a:extLst>
          </p:cNvPr>
          <p:cNvGrpSpPr/>
          <p:nvPr/>
        </p:nvGrpSpPr>
        <p:grpSpPr>
          <a:xfrm>
            <a:off x="196788" y="234852"/>
            <a:ext cx="8750424" cy="841884"/>
            <a:chOff x="196788" y="5739540"/>
            <a:chExt cx="8750424" cy="841884"/>
          </a:xfrm>
        </p:grpSpPr>
        <p:pic>
          <p:nvPicPr>
            <p:cNvPr id="5" name="Picture 6" descr="upGrad">
              <a:extLst>
                <a:ext uri="{FF2B5EF4-FFF2-40B4-BE49-F238E27FC236}">
                  <a16:creationId xmlns:a16="http://schemas.microsoft.com/office/drawing/2014/main" id="{BAB37703-A149-11CD-B960-8246224175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787" b="33786"/>
            <a:stretch/>
          </p:blipFill>
          <p:spPr bwMode="auto">
            <a:xfrm>
              <a:off x="7827264" y="5978900"/>
              <a:ext cx="1119948" cy="363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International Institute of Information ...">
              <a:extLst>
                <a:ext uri="{FF2B5EF4-FFF2-40B4-BE49-F238E27FC236}">
                  <a16:creationId xmlns:a16="http://schemas.microsoft.com/office/drawing/2014/main" id="{2F835251-D2FD-78E0-00DC-001536292F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96788" y="5739540"/>
              <a:ext cx="1028508" cy="841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Recommendation #3: </a:t>
            </a:r>
            <a:br>
              <a:rPr lang="en-US" dirty="0"/>
            </a:br>
            <a:r>
              <a:rPr dirty="0"/>
              <a:t>Zone-Based Incentives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14EEDDB-AD92-C88E-B2DB-77513FF2CE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C8CE32FF-E6F9-D980-BAF9-F7885A676235}"/>
              </a:ext>
            </a:extLst>
          </p:cNvPr>
          <p:cNvGrpSpPr/>
          <p:nvPr/>
        </p:nvGrpSpPr>
        <p:grpSpPr>
          <a:xfrm>
            <a:off x="196788" y="234852"/>
            <a:ext cx="8750424" cy="841884"/>
            <a:chOff x="196788" y="5739540"/>
            <a:chExt cx="8750424" cy="841884"/>
          </a:xfrm>
        </p:grpSpPr>
        <p:pic>
          <p:nvPicPr>
            <p:cNvPr id="5" name="Picture 6" descr="upGrad">
              <a:extLst>
                <a:ext uri="{FF2B5EF4-FFF2-40B4-BE49-F238E27FC236}">
                  <a16:creationId xmlns:a16="http://schemas.microsoft.com/office/drawing/2014/main" id="{4FDFB7B0-CBF5-6AB8-2C2B-8F0F82483B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787" b="33786"/>
            <a:stretch/>
          </p:blipFill>
          <p:spPr bwMode="auto">
            <a:xfrm>
              <a:off x="7827264" y="5978900"/>
              <a:ext cx="1119948" cy="363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International Institute of Information ...">
              <a:extLst>
                <a:ext uri="{FF2B5EF4-FFF2-40B4-BE49-F238E27FC236}">
                  <a16:creationId xmlns:a16="http://schemas.microsoft.com/office/drawing/2014/main" id="{48C3C703-6EDA-34CB-372C-DC8B1EBE1E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96788" y="5739540"/>
              <a:ext cx="1028508" cy="841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358</Words>
  <Application>Microsoft Office PowerPoint</Application>
  <PresentationFormat>On-screen Show (4:3)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ADV Namma Yatri: Business Insights Deck</vt:lpstr>
      <vt:lpstr>Business Objective</vt:lpstr>
      <vt:lpstr>Key Demand Trends</vt:lpstr>
      <vt:lpstr>Revenue Insights</vt:lpstr>
      <vt:lpstr>Ride Completion Challenges</vt:lpstr>
      <vt:lpstr>Conversion Funnel Breakdown</vt:lpstr>
      <vt:lpstr>Recommendation #1:  Fix the Quote-to-Completion Funnel</vt:lpstr>
      <vt:lpstr>Recommendation #2:  Align Supply to Premium Trips</vt:lpstr>
      <vt:lpstr>Recommendation #3:  Zone-Based Incentives</vt:lpstr>
      <vt:lpstr>Recommendation #4:  Reduce Driver Cancellations</vt:lpstr>
      <vt:lpstr>Recommendation #5:  Campaign Around Digital Payment Growth</vt:lpstr>
      <vt:lpstr>Next Steps &amp; Wrap-Up</vt:lpstr>
      <vt:lpstr>Thank You /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Suchindran Varadaraj</cp:lastModifiedBy>
  <cp:revision>3</cp:revision>
  <dcterms:created xsi:type="dcterms:W3CDTF">2013-01-27T09:14:16Z</dcterms:created>
  <dcterms:modified xsi:type="dcterms:W3CDTF">2025-05-15T13:53:54Z</dcterms:modified>
  <cp:category/>
</cp:coreProperties>
</file>