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82B3A-1AF2-4C00-B9FF-599FBE802FB0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196312-9C23-4B66-926D-99A29F5C6DE6}">
      <dgm:prSet/>
      <dgm:spPr/>
      <dgm:t>
        <a:bodyPr/>
        <a:lstStyle/>
        <a:p>
          <a:r>
            <a:rPr lang="en-US"/>
            <a:t>Understand</a:t>
          </a:r>
        </a:p>
      </dgm:t>
    </dgm:pt>
    <dgm:pt modelId="{DE77C6E3-71BE-4140-B967-76E7D2AD120F}" type="parTrans" cxnId="{5322AA4D-E122-49D6-BAC6-3EE4F7555B9C}">
      <dgm:prSet/>
      <dgm:spPr/>
      <dgm:t>
        <a:bodyPr/>
        <a:lstStyle/>
        <a:p>
          <a:endParaRPr lang="en-US"/>
        </a:p>
      </dgm:t>
    </dgm:pt>
    <dgm:pt modelId="{3BBBF2D4-1769-42FF-82D5-BEEAF5F5104A}" type="sibTrans" cxnId="{5322AA4D-E122-49D6-BAC6-3EE4F7555B9C}">
      <dgm:prSet/>
      <dgm:spPr/>
      <dgm:t>
        <a:bodyPr/>
        <a:lstStyle/>
        <a:p>
          <a:endParaRPr lang="en-US"/>
        </a:p>
      </dgm:t>
    </dgm:pt>
    <dgm:pt modelId="{C15186DC-2D83-4CCB-AB38-4BACBFDC0AB1}">
      <dgm:prSet/>
      <dgm:spPr/>
      <dgm:t>
        <a:bodyPr/>
        <a:lstStyle/>
        <a:p>
          <a:r>
            <a:rPr lang="en-US"/>
            <a:t>Understand ride demand patterns across time and zones</a:t>
          </a:r>
        </a:p>
      </dgm:t>
    </dgm:pt>
    <dgm:pt modelId="{E1019F92-B5CA-4B1E-B6EF-27B97F63E327}" type="parTrans" cxnId="{721BDCE2-02D2-4359-A31A-2B4D8C8CBAEC}">
      <dgm:prSet/>
      <dgm:spPr/>
      <dgm:t>
        <a:bodyPr/>
        <a:lstStyle/>
        <a:p>
          <a:endParaRPr lang="en-US"/>
        </a:p>
      </dgm:t>
    </dgm:pt>
    <dgm:pt modelId="{ABE48FC3-63E2-48E9-BAB5-834C7FFD0790}" type="sibTrans" cxnId="{721BDCE2-02D2-4359-A31A-2B4D8C8CBAEC}">
      <dgm:prSet/>
      <dgm:spPr/>
      <dgm:t>
        <a:bodyPr/>
        <a:lstStyle/>
        <a:p>
          <a:endParaRPr lang="en-US"/>
        </a:p>
      </dgm:t>
    </dgm:pt>
    <dgm:pt modelId="{F3344D10-7443-4ADC-BE34-1172427C36B1}">
      <dgm:prSet/>
      <dgm:spPr/>
      <dgm:t>
        <a:bodyPr/>
        <a:lstStyle/>
        <a:p>
          <a:r>
            <a:rPr lang="en-US"/>
            <a:t>Identify</a:t>
          </a:r>
        </a:p>
      </dgm:t>
    </dgm:pt>
    <dgm:pt modelId="{84000ED4-C562-4546-ADA0-A3F02BB727AC}" type="parTrans" cxnId="{4122F940-CB70-416B-A8B8-09087245873D}">
      <dgm:prSet/>
      <dgm:spPr/>
      <dgm:t>
        <a:bodyPr/>
        <a:lstStyle/>
        <a:p>
          <a:endParaRPr lang="en-US"/>
        </a:p>
      </dgm:t>
    </dgm:pt>
    <dgm:pt modelId="{B0B1A074-D0C4-4913-A7E3-A14C35D81A36}" type="sibTrans" cxnId="{4122F940-CB70-416B-A8B8-09087245873D}">
      <dgm:prSet/>
      <dgm:spPr/>
      <dgm:t>
        <a:bodyPr/>
        <a:lstStyle/>
        <a:p>
          <a:endParaRPr lang="en-US"/>
        </a:p>
      </dgm:t>
    </dgm:pt>
    <dgm:pt modelId="{58D1AEDE-722E-4117-B781-3433D1EDD981}">
      <dgm:prSet/>
      <dgm:spPr/>
      <dgm:t>
        <a:bodyPr/>
        <a:lstStyle/>
        <a:p>
          <a:r>
            <a:rPr lang="en-US"/>
            <a:t>Identify revenue trends, cancellations, and user drop-offs</a:t>
          </a:r>
        </a:p>
      </dgm:t>
    </dgm:pt>
    <dgm:pt modelId="{EF6E5572-992A-4FC1-9E28-9E68ACDE338D}" type="parTrans" cxnId="{0990D60E-39EC-474C-A3EA-D4AFB15C3FD4}">
      <dgm:prSet/>
      <dgm:spPr/>
      <dgm:t>
        <a:bodyPr/>
        <a:lstStyle/>
        <a:p>
          <a:endParaRPr lang="en-US"/>
        </a:p>
      </dgm:t>
    </dgm:pt>
    <dgm:pt modelId="{85FAF4B5-8582-47C7-8070-FA3C39CF1753}" type="sibTrans" cxnId="{0990D60E-39EC-474C-A3EA-D4AFB15C3FD4}">
      <dgm:prSet/>
      <dgm:spPr/>
      <dgm:t>
        <a:bodyPr/>
        <a:lstStyle/>
        <a:p>
          <a:endParaRPr lang="en-US"/>
        </a:p>
      </dgm:t>
    </dgm:pt>
    <dgm:pt modelId="{F87B26C4-0A7A-4F00-A33C-E2DEB9CEAA26}">
      <dgm:prSet/>
      <dgm:spPr/>
      <dgm:t>
        <a:bodyPr/>
        <a:lstStyle/>
        <a:p>
          <a:r>
            <a:rPr lang="en-US"/>
            <a:t>Use</a:t>
          </a:r>
        </a:p>
      </dgm:t>
    </dgm:pt>
    <dgm:pt modelId="{3FA931BB-C648-42F0-A870-CF82B6009EAD}" type="parTrans" cxnId="{AFB438E3-DB1D-47C2-8326-5BEBEE7A380E}">
      <dgm:prSet/>
      <dgm:spPr/>
      <dgm:t>
        <a:bodyPr/>
        <a:lstStyle/>
        <a:p>
          <a:endParaRPr lang="en-US"/>
        </a:p>
      </dgm:t>
    </dgm:pt>
    <dgm:pt modelId="{C1593003-825F-4CA4-B6E1-9903A9610025}" type="sibTrans" cxnId="{AFB438E3-DB1D-47C2-8326-5BEBEE7A380E}">
      <dgm:prSet/>
      <dgm:spPr/>
      <dgm:t>
        <a:bodyPr/>
        <a:lstStyle/>
        <a:p>
          <a:endParaRPr lang="en-US"/>
        </a:p>
      </dgm:t>
    </dgm:pt>
    <dgm:pt modelId="{2DD8C253-5A87-4C81-A410-BFB58146A99A}">
      <dgm:prSet/>
      <dgm:spPr/>
      <dgm:t>
        <a:bodyPr/>
        <a:lstStyle/>
        <a:p>
          <a:r>
            <a:rPr lang="en-US"/>
            <a:t>Use Power BI to enable data-driven operational decisions</a:t>
          </a:r>
        </a:p>
      </dgm:t>
    </dgm:pt>
    <dgm:pt modelId="{0BB49C7F-567D-4831-94A7-011766D14E86}" type="parTrans" cxnId="{36871132-32B1-45BC-9CA8-A8454F1FA169}">
      <dgm:prSet/>
      <dgm:spPr/>
      <dgm:t>
        <a:bodyPr/>
        <a:lstStyle/>
        <a:p>
          <a:endParaRPr lang="en-US"/>
        </a:p>
      </dgm:t>
    </dgm:pt>
    <dgm:pt modelId="{0DBD46B8-EBB3-4FC4-B0C1-92370BD79C46}" type="sibTrans" cxnId="{36871132-32B1-45BC-9CA8-A8454F1FA169}">
      <dgm:prSet/>
      <dgm:spPr/>
      <dgm:t>
        <a:bodyPr/>
        <a:lstStyle/>
        <a:p>
          <a:endParaRPr lang="en-US"/>
        </a:p>
      </dgm:t>
    </dgm:pt>
    <dgm:pt modelId="{FD29A49E-D927-4713-8FCD-CCE9C6C65C7B}" type="pres">
      <dgm:prSet presAssocID="{76B82B3A-1AF2-4C00-B9FF-599FBE802FB0}" presName="Name0" presStyleCnt="0">
        <dgm:presLayoutVars>
          <dgm:dir/>
          <dgm:animLvl val="lvl"/>
          <dgm:resizeHandles val="exact"/>
        </dgm:presLayoutVars>
      </dgm:prSet>
      <dgm:spPr/>
    </dgm:pt>
    <dgm:pt modelId="{4BBD81A5-7D06-428E-8698-1F68479D0E43}" type="pres">
      <dgm:prSet presAssocID="{9C196312-9C23-4B66-926D-99A29F5C6DE6}" presName="composite" presStyleCnt="0"/>
      <dgm:spPr/>
    </dgm:pt>
    <dgm:pt modelId="{0E78C5CC-2313-4EF8-8789-0C4EE92E9E3F}" type="pres">
      <dgm:prSet presAssocID="{9C196312-9C23-4B66-926D-99A29F5C6DE6}" presName="parTx" presStyleLbl="alignNode1" presStyleIdx="0" presStyleCnt="3">
        <dgm:presLayoutVars>
          <dgm:chMax val="0"/>
          <dgm:chPref val="0"/>
        </dgm:presLayoutVars>
      </dgm:prSet>
      <dgm:spPr/>
    </dgm:pt>
    <dgm:pt modelId="{4BD785CF-FD97-4581-8041-EF505C566752}" type="pres">
      <dgm:prSet presAssocID="{9C196312-9C23-4B66-926D-99A29F5C6DE6}" presName="desTx" presStyleLbl="alignAccFollowNode1" presStyleIdx="0" presStyleCnt="3">
        <dgm:presLayoutVars/>
      </dgm:prSet>
      <dgm:spPr/>
    </dgm:pt>
    <dgm:pt modelId="{4C381B3F-4FA6-4631-98D0-F6D34548C349}" type="pres">
      <dgm:prSet presAssocID="{3BBBF2D4-1769-42FF-82D5-BEEAF5F5104A}" presName="space" presStyleCnt="0"/>
      <dgm:spPr/>
    </dgm:pt>
    <dgm:pt modelId="{C07C6F8E-EC5F-448F-9BCA-9AED8CAAA093}" type="pres">
      <dgm:prSet presAssocID="{F3344D10-7443-4ADC-BE34-1172427C36B1}" presName="composite" presStyleCnt="0"/>
      <dgm:spPr/>
    </dgm:pt>
    <dgm:pt modelId="{91EE778E-DFF4-4CF8-9936-C5F23E820B44}" type="pres">
      <dgm:prSet presAssocID="{F3344D10-7443-4ADC-BE34-1172427C36B1}" presName="parTx" presStyleLbl="alignNode1" presStyleIdx="1" presStyleCnt="3">
        <dgm:presLayoutVars>
          <dgm:chMax val="0"/>
          <dgm:chPref val="0"/>
        </dgm:presLayoutVars>
      </dgm:prSet>
      <dgm:spPr/>
    </dgm:pt>
    <dgm:pt modelId="{F17B48BF-EFFB-4B58-9118-652C617B923D}" type="pres">
      <dgm:prSet presAssocID="{F3344D10-7443-4ADC-BE34-1172427C36B1}" presName="desTx" presStyleLbl="alignAccFollowNode1" presStyleIdx="1" presStyleCnt="3">
        <dgm:presLayoutVars/>
      </dgm:prSet>
      <dgm:spPr/>
    </dgm:pt>
    <dgm:pt modelId="{7C31A95F-0E82-4E31-B5A7-A5EA89C409F7}" type="pres">
      <dgm:prSet presAssocID="{B0B1A074-D0C4-4913-A7E3-A14C35D81A36}" presName="space" presStyleCnt="0"/>
      <dgm:spPr/>
    </dgm:pt>
    <dgm:pt modelId="{B15B0662-6B03-4D1B-B99C-BA18E2B7ED8E}" type="pres">
      <dgm:prSet presAssocID="{F87B26C4-0A7A-4F00-A33C-E2DEB9CEAA26}" presName="composite" presStyleCnt="0"/>
      <dgm:spPr/>
    </dgm:pt>
    <dgm:pt modelId="{70FC9BC9-405E-4022-A689-6E86875AA0FA}" type="pres">
      <dgm:prSet presAssocID="{F87B26C4-0A7A-4F00-A33C-E2DEB9CEAA26}" presName="parTx" presStyleLbl="alignNode1" presStyleIdx="2" presStyleCnt="3">
        <dgm:presLayoutVars>
          <dgm:chMax val="0"/>
          <dgm:chPref val="0"/>
        </dgm:presLayoutVars>
      </dgm:prSet>
      <dgm:spPr/>
    </dgm:pt>
    <dgm:pt modelId="{B8470EA6-D758-4326-8287-E046330374A1}" type="pres">
      <dgm:prSet presAssocID="{F87B26C4-0A7A-4F00-A33C-E2DEB9CEAA26}" presName="desTx" presStyleLbl="alignAccFollowNode1" presStyleIdx="2" presStyleCnt="3">
        <dgm:presLayoutVars/>
      </dgm:prSet>
      <dgm:spPr/>
    </dgm:pt>
  </dgm:ptLst>
  <dgm:cxnLst>
    <dgm:cxn modelId="{0990D60E-39EC-474C-A3EA-D4AFB15C3FD4}" srcId="{F3344D10-7443-4ADC-BE34-1172427C36B1}" destId="{58D1AEDE-722E-4117-B781-3433D1EDD981}" srcOrd="0" destOrd="0" parTransId="{EF6E5572-992A-4FC1-9E28-9E68ACDE338D}" sibTransId="{85FAF4B5-8582-47C7-8070-FA3C39CF1753}"/>
    <dgm:cxn modelId="{36871132-32B1-45BC-9CA8-A8454F1FA169}" srcId="{F87B26C4-0A7A-4F00-A33C-E2DEB9CEAA26}" destId="{2DD8C253-5A87-4C81-A410-BFB58146A99A}" srcOrd="0" destOrd="0" parTransId="{0BB49C7F-567D-4831-94A7-011766D14E86}" sibTransId="{0DBD46B8-EBB3-4FC4-B0C1-92370BD79C46}"/>
    <dgm:cxn modelId="{4122F940-CB70-416B-A8B8-09087245873D}" srcId="{76B82B3A-1AF2-4C00-B9FF-599FBE802FB0}" destId="{F3344D10-7443-4ADC-BE34-1172427C36B1}" srcOrd="1" destOrd="0" parTransId="{84000ED4-C562-4546-ADA0-A3F02BB727AC}" sibTransId="{B0B1A074-D0C4-4913-A7E3-A14C35D81A36}"/>
    <dgm:cxn modelId="{988DA169-726F-4659-B12A-E3621573964B}" type="presOf" srcId="{2DD8C253-5A87-4C81-A410-BFB58146A99A}" destId="{B8470EA6-D758-4326-8287-E046330374A1}" srcOrd="0" destOrd="0" presId="urn:microsoft.com/office/officeart/2016/7/layout/HorizontalActionList"/>
    <dgm:cxn modelId="{5322AA4D-E122-49D6-BAC6-3EE4F7555B9C}" srcId="{76B82B3A-1AF2-4C00-B9FF-599FBE802FB0}" destId="{9C196312-9C23-4B66-926D-99A29F5C6DE6}" srcOrd="0" destOrd="0" parTransId="{DE77C6E3-71BE-4140-B967-76E7D2AD120F}" sibTransId="{3BBBF2D4-1769-42FF-82D5-BEEAF5F5104A}"/>
    <dgm:cxn modelId="{12BCC853-E7FC-4758-B2B3-C8BC1E79C6C1}" type="presOf" srcId="{9C196312-9C23-4B66-926D-99A29F5C6DE6}" destId="{0E78C5CC-2313-4EF8-8789-0C4EE92E9E3F}" srcOrd="0" destOrd="0" presId="urn:microsoft.com/office/officeart/2016/7/layout/HorizontalActionList"/>
    <dgm:cxn modelId="{F695199A-814B-4864-8DB8-8434A5FB0731}" type="presOf" srcId="{F87B26C4-0A7A-4F00-A33C-E2DEB9CEAA26}" destId="{70FC9BC9-405E-4022-A689-6E86875AA0FA}" srcOrd="0" destOrd="0" presId="urn:microsoft.com/office/officeart/2016/7/layout/HorizontalActionList"/>
    <dgm:cxn modelId="{DE2F77BC-693C-40B5-9D5A-37CF784A9E60}" type="presOf" srcId="{76B82B3A-1AF2-4C00-B9FF-599FBE802FB0}" destId="{FD29A49E-D927-4713-8FCD-CCE9C6C65C7B}" srcOrd="0" destOrd="0" presId="urn:microsoft.com/office/officeart/2016/7/layout/HorizontalActionList"/>
    <dgm:cxn modelId="{0EFD1DC7-886C-4F4E-B97B-3EED1B274365}" type="presOf" srcId="{58D1AEDE-722E-4117-B781-3433D1EDD981}" destId="{F17B48BF-EFFB-4B58-9118-652C617B923D}" srcOrd="0" destOrd="0" presId="urn:microsoft.com/office/officeart/2016/7/layout/HorizontalActionList"/>
    <dgm:cxn modelId="{C4A9D2CA-C29D-4723-A228-5DEABBC2826D}" type="presOf" srcId="{F3344D10-7443-4ADC-BE34-1172427C36B1}" destId="{91EE778E-DFF4-4CF8-9936-C5F23E820B44}" srcOrd="0" destOrd="0" presId="urn:microsoft.com/office/officeart/2016/7/layout/HorizontalActionList"/>
    <dgm:cxn modelId="{721BDCE2-02D2-4359-A31A-2B4D8C8CBAEC}" srcId="{9C196312-9C23-4B66-926D-99A29F5C6DE6}" destId="{C15186DC-2D83-4CCB-AB38-4BACBFDC0AB1}" srcOrd="0" destOrd="0" parTransId="{E1019F92-B5CA-4B1E-B6EF-27B97F63E327}" sibTransId="{ABE48FC3-63E2-48E9-BAB5-834C7FFD0790}"/>
    <dgm:cxn modelId="{AFB438E3-DB1D-47C2-8326-5BEBEE7A380E}" srcId="{76B82B3A-1AF2-4C00-B9FF-599FBE802FB0}" destId="{F87B26C4-0A7A-4F00-A33C-E2DEB9CEAA26}" srcOrd="2" destOrd="0" parTransId="{3FA931BB-C648-42F0-A870-CF82B6009EAD}" sibTransId="{C1593003-825F-4CA4-B6E1-9903A9610025}"/>
    <dgm:cxn modelId="{AE05CEF3-EB3F-42C1-9C52-726845EE1D8C}" type="presOf" srcId="{C15186DC-2D83-4CCB-AB38-4BACBFDC0AB1}" destId="{4BD785CF-FD97-4581-8041-EF505C566752}" srcOrd="0" destOrd="0" presId="urn:microsoft.com/office/officeart/2016/7/layout/HorizontalActionList"/>
    <dgm:cxn modelId="{C447DCAF-91A6-4EC2-ADC9-D2A3014F292B}" type="presParOf" srcId="{FD29A49E-D927-4713-8FCD-CCE9C6C65C7B}" destId="{4BBD81A5-7D06-428E-8698-1F68479D0E43}" srcOrd="0" destOrd="0" presId="urn:microsoft.com/office/officeart/2016/7/layout/HorizontalActionList"/>
    <dgm:cxn modelId="{CF4CAAB7-B61F-4645-A20D-7AEF4ECB88B8}" type="presParOf" srcId="{4BBD81A5-7D06-428E-8698-1F68479D0E43}" destId="{0E78C5CC-2313-4EF8-8789-0C4EE92E9E3F}" srcOrd="0" destOrd="0" presId="urn:microsoft.com/office/officeart/2016/7/layout/HorizontalActionList"/>
    <dgm:cxn modelId="{BBE9DCDD-8FF2-4023-B5B7-95C370DFB6DF}" type="presParOf" srcId="{4BBD81A5-7D06-428E-8698-1F68479D0E43}" destId="{4BD785CF-FD97-4581-8041-EF505C566752}" srcOrd="1" destOrd="0" presId="urn:microsoft.com/office/officeart/2016/7/layout/HorizontalActionList"/>
    <dgm:cxn modelId="{85B01412-9E95-4065-AB89-8A7F0055E838}" type="presParOf" srcId="{FD29A49E-D927-4713-8FCD-CCE9C6C65C7B}" destId="{4C381B3F-4FA6-4631-98D0-F6D34548C349}" srcOrd="1" destOrd="0" presId="urn:microsoft.com/office/officeart/2016/7/layout/HorizontalActionList"/>
    <dgm:cxn modelId="{DB1C8C53-BE46-4B55-94B1-2EFF32278BE9}" type="presParOf" srcId="{FD29A49E-D927-4713-8FCD-CCE9C6C65C7B}" destId="{C07C6F8E-EC5F-448F-9BCA-9AED8CAAA093}" srcOrd="2" destOrd="0" presId="urn:microsoft.com/office/officeart/2016/7/layout/HorizontalActionList"/>
    <dgm:cxn modelId="{080FBE7E-706B-4BCC-8AAA-AE6D5A293801}" type="presParOf" srcId="{C07C6F8E-EC5F-448F-9BCA-9AED8CAAA093}" destId="{91EE778E-DFF4-4CF8-9936-C5F23E820B44}" srcOrd="0" destOrd="0" presId="urn:microsoft.com/office/officeart/2016/7/layout/HorizontalActionList"/>
    <dgm:cxn modelId="{D194DE8C-74D2-4E27-84F9-C123A25170B2}" type="presParOf" srcId="{C07C6F8E-EC5F-448F-9BCA-9AED8CAAA093}" destId="{F17B48BF-EFFB-4B58-9118-652C617B923D}" srcOrd="1" destOrd="0" presId="urn:microsoft.com/office/officeart/2016/7/layout/HorizontalActionList"/>
    <dgm:cxn modelId="{01DA5FB7-94A2-4F33-94AC-CAE7A1286933}" type="presParOf" srcId="{FD29A49E-D927-4713-8FCD-CCE9C6C65C7B}" destId="{7C31A95F-0E82-4E31-B5A7-A5EA89C409F7}" srcOrd="3" destOrd="0" presId="urn:microsoft.com/office/officeart/2016/7/layout/HorizontalActionList"/>
    <dgm:cxn modelId="{D9D352D8-FB81-4B03-865A-047D52D03F8C}" type="presParOf" srcId="{FD29A49E-D927-4713-8FCD-CCE9C6C65C7B}" destId="{B15B0662-6B03-4D1B-B99C-BA18E2B7ED8E}" srcOrd="4" destOrd="0" presId="urn:microsoft.com/office/officeart/2016/7/layout/HorizontalActionList"/>
    <dgm:cxn modelId="{2599F31F-0F71-40B6-A03F-AADE7D90412B}" type="presParOf" srcId="{B15B0662-6B03-4D1B-B99C-BA18E2B7ED8E}" destId="{70FC9BC9-405E-4022-A689-6E86875AA0FA}" srcOrd="0" destOrd="0" presId="urn:microsoft.com/office/officeart/2016/7/layout/HorizontalActionList"/>
    <dgm:cxn modelId="{B2A9A95E-F8E4-45FA-8A23-D90D53D26FD9}" type="presParOf" srcId="{B15B0662-6B03-4D1B-B99C-BA18E2B7ED8E}" destId="{B8470EA6-D758-4326-8287-E046330374A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87195A-3391-43AD-BE06-029FABAE56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EB9B4-7A00-4801-9E9A-92B84645F74B}">
      <dgm:prSet/>
      <dgm:spPr/>
      <dgm:t>
        <a:bodyPr/>
        <a:lstStyle/>
        <a:p>
          <a:r>
            <a:rPr lang="en-US"/>
            <a:t>Tables used: Trips, Trip_Details, Duration, Payment, Assembly</a:t>
          </a:r>
        </a:p>
      </dgm:t>
    </dgm:pt>
    <dgm:pt modelId="{233D6DEB-215B-463F-8E6C-C8B3FAEDE37F}" type="parTrans" cxnId="{75507D6B-B256-49EB-8283-C7C2FDB88F19}">
      <dgm:prSet/>
      <dgm:spPr/>
      <dgm:t>
        <a:bodyPr/>
        <a:lstStyle/>
        <a:p>
          <a:endParaRPr lang="en-US"/>
        </a:p>
      </dgm:t>
    </dgm:pt>
    <dgm:pt modelId="{9098AC60-FF6C-47B8-91AA-032B802F5706}" type="sibTrans" cxnId="{75507D6B-B256-49EB-8283-C7C2FDB88F19}">
      <dgm:prSet/>
      <dgm:spPr/>
      <dgm:t>
        <a:bodyPr/>
        <a:lstStyle/>
        <a:p>
          <a:endParaRPr lang="en-US"/>
        </a:p>
      </dgm:t>
    </dgm:pt>
    <dgm:pt modelId="{D37AEFBE-DC07-46DA-A04B-82E31B323673}">
      <dgm:prSet/>
      <dgm:spPr/>
      <dgm:t>
        <a:bodyPr/>
        <a:lstStyle/>
        <a:p>
          <a:r>
            <a:rPr lang="en-US"/>
            <a:t>Key joins:</a:t>
          </a:r>
        </a:p>
      </dgm:t>
    </dgm:pt>
    <dgm:pt modelId="{F89BEA2E-BC33-4C4A-9372-FA24034A6754}" type="parTrans" cxnId="{E5E5E028-CC63-456D-B058-FB5D528E7F8E}">
      <dgm:prSet/>
      <dgm:spPr/>
      <dgm:t>
        <a:bodyPr/>
        <a:lstStyle/>
        <a:p>
          <a:endParaRPr lang="en-US"/>
        </a:p>
      </dgm:t>
    </dgm:pt>
    <dgm:pt modelId="{E99F8EC1-0C55-4586-9091-8FCB50414A12}" type="sibTrans" cxnId="{E5E5E028-CC63-456D-B058-FB5D528E7F8E}">
      <dgm:prSet/>
      <dgm:spPr/>
      <dgm:t>
        <a:bodyPr/>
        <a:lstStyle/>
        <a:p>
          <a:endParaRPr lang="en-US"/>
        </a:p>
      </dgm:t>
    </dgm:pt>
    <dgm:pt modelId="{7BA5B022-853F-41BA-BC3D-4114F12A2085}">
      <dgm:prSet/>
      <dgm:spPr/>
      <dgm:t>
        <a:bodyPr/>
        <a:lstStyle/>
        <a:p>
          <a:r>
            <a:rPr lang="en-US" dirty="0"/>
            <a:t>Note: `</a:t>
          </a:r>
          <a:r>
            <a:rPr lang="en-US" dirty="0" err="1"/>
            <a:t>Trip_Details</a:t>
          </a:r>
          <a:r>
            <a:rPr lang="en-US" dirty="0"/>
            <a:t>` lacks duration/hour data for cancelled rides</a:t>
          </a:r>
        </a:p>
      </dgm:t>
    </dgm:pt>
    <dgm:pt modelId="{1FE52359-6989-4A5B-AD62-351AD291951F}" type="parTrans" cxnId="{B34FDC77-F4BA-4048-BAC3-CB5B5FEE92AE}">
      <dgm:prSet/>
      <dgm:spPr/>
      <dgm:t>
        <a:bodyPr/>
        <a:lstStyle/>
        <a:p>
          <a:endParaRPr lang="en-US"/>
        </a:p>
      </dgm:t>
    </dgm:pt>
    <dgm:pt modelId="{5B03480C-CD6A-48F4-A464-E2BCD2519DE6}" type="sibTrans" cxnId="{B34FDC77-F4BA-4048-BAC3-CB5B5FEE92AE}">
      <dgm:prSet/>
      <dgm:spPr/>
      <dgm:t>
        <a:bodyPr/>
        <a:lstStyle/>
        <a:p>
          <a:endParaRPr lang="en-US"/>
        </a:p>
      </dgm:t>
    </dgm:pt>
    <dgm:pt modelId="{CD3AB472-A0B1-4AC1-9064-CEFB7ECDCBB4}" type="pres">
      <dgm:prSet presAssocID="{BC87195A-3391-43AD-BE06-029FABAE56F0}" presName="linear" presStyleCnt="0">
        <dgm:presLayoutVars>
          <dgm:animLvl val="lvl"/>
          <dgm:resizeHandles val="exact"/>
        </dgm:presLayoutVars>
      </dgm:prSet>
      <dgm:spPr/>
    </dgm:pt>
    <dgm:pt modelId="{34C63A83-0262-4517-AB45-871D3C2C5DDB}" type="pres">
      <dgm:prSet presAssocID="{423EB9B4-7A00-4801-9E9A-92B84645F7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3886F1-C8F2-474E-BA43-92D7DA0F512A}" type="pres">
      <dgm:prSet presAssocID="{9098AC60-FF6C-47B8-91AA-032B802F5706}" presName="spacer" presStyleCnt="0"/>
      <dgm:spPr/>
    </dgm:pt>
    <dgm:pt modelId="{22FB578B-3D35-43B4-B1FE-856BE5060553}" type="pres">
      <dgm:prSet presAssocID="{D37AEFBE-DC07-46DA-A04B-82E31B3236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A1C47C-C324-4B03-A096-74F98B286543}" type="pres">
      <dgm:prSet presAssocID="{D37AEFBE-DC07-46DA-A04B-82E31B3236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7686D05-1995-4C68-8054-52CA2E0C8C9A}" type="presOf" srcId="{7BA5B022-853F-41BA-BC3D-4114F12A2085}" destId="{3FA1C47C-C324-4B03-A096-74F98B286543}" srcOrd="0" destOrd="0" presId="urn:microsoft.com/office/officeart/2005/8/layout/vList2"/>
    <dgm:cxn modelId="{E5E5E028-CC63-456D-B058-FB5D528E7F8E}" srcId="{BC87195A-3391-43AD-BE06-029FABAE56F0}" destId="{D37AEFBE-DC07-46DA-A04B-82E31B323673}" srcOrd="1" destOrd="0" parTransId="{F89BEA2E-BC33-4C4A-9372-FA24034A6754}" sibTransId="{E99F8EC1-0C55-4586-9091-8FCB50414A12}"/>
    <dgm:cxn modelId="{75507D6B-B256-49EB-8283-C7C2FDB88F19}" srcId="{BC87195A-3391-43AD-BE06-029FABAE56F0}" destId="{423EB9B4-7A00-4801-9E9A-92B84645F74B}" srcOrd="0" destOrd="0" parTransId="{233D6DEB-215B-463F-8E6C-C8B3FAEDE37F}" sibTransId="{9098AC60-FF6C-47B8-91AA-032B802F5706}"/>
    <dgm:cxn modelId="{B34FDC77-F4BA-4048-BAC3-CB5B5FEE92AE}" srcId="{D37AEFBE-DC07-46DA-A04B-82E31B323673}" destId="{7BA5B022-853F-41BA-BC3D-4114F12A2085}" srcOrd="0" destOrd="0" parTransId="{1FE52359-6989-4A5B-AD62-351AD291951F}" sibTransId="{5B03480C-CD6A-48F4-A464-E2BCD2519DE6}"/>
    <dgm:cxn modelId="{6E306483-EEBC-46E7-84B9-5C32E6485135}" type="presOf" srcId="{BC87195A-3391-43AD-BE06-029FABAE56F0}" destId="{CD3AB472-A0B1-4AC1-9064-CEFB7ECDCBB4}" srcOrd="0" destOrd="0" presId="urn:microsoft.com/office/officeart/2005/8/layout/vList2"/>
    <dgm:cxn modelId="{C918B9B3-F4AB-49E4-B611-DEBFD4EAF975}" type="presOf" srcId="{423EB9B4-7A00-4801-9E9A-92B84645F74B}" destId="{34C63A83-0262-4517-AB45-871D3C2C5DDB}" srcOrd="0" destOrd="0" presId="urn:microsoft.com/office/officeart/2005/8/layout/vList2"/>
    <dgm:cxn modelId="{07BB19D1-23C2-4FA9-AD00-A446C14A85AE}" type="presOf" srcId="{D37AEFBE-DC07-46DA-A04B-82E31B323673}" destId="{22FB578B-3D35-43B4-B1FE-856BE5060553}" srcOrd="0" destOrd="0" presId="urn:microsoft.com/office/officeart/2005/8/layout/vList2"/>
    <dgm:cxn modelId="{6DB62DC1-1F13-4E59-A122-364DFB939BB5}" type="presParOf" srcId="{CD3AB472-A0B1-4AC1-9064-CEFB7ECDCBB4}" destId="{34C63A83-0262-4517-AB45-871D3C2C5DDB}" srcOrd="0" destOrd="0" presId="urn:microsoft.com/office/officeart/2005/8/layout/vList2"/>
    <dgm:cxn modelId="{8BFF1A7D-BA5B-4ABE-8966-F93202D80DF5}" type="presParOf" srcId="{CD3AB472-A0B1-4AC1-9064-CEFB7ECDCBB4}" destId="{063886F1-C8F2-474E-BA43-92D7DA0F512A}" srcOrd="1" destOrd="0" presId="urn:microsoft.com/office/officeart/2005/8/layout/vList2"/>
    <dgm:cxn modelId="{191A8D4E-FA42-40F8-8E36-257AA2EA46A0}" type="presParOf" srcId="{CD3AB472-A0B1-4AC1-9064-CEFB7ECDCBB4}" destId="{22FB578B-3D35-43B4-B1FE-856BE5060553}" srcOrd="2" destOrd="0" presId="urn:microsoft.com/office/officeart/2005/8/layout/vList2"/>
    <dgm:cxn modelId="{D7887456-0C2A-463D-BB94-0FEE249EA0CD}" type="presParOf" srcId="{CD3AB472-A0B1-4AC1-9064-CEFB7ECDCBB4}" destId="{3FA1C47C-C324-4B03-A096-74F98B2865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885A3D-DEE8-4D1B-93B6-871F772C5B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782497-223C-4F04-978B-509F4F15030B}">
      <dgm:prSet/>
      <dgm:spPr/>
      <dgm:t>
        <a:bodyPr/>
        <a:lstStyle/>
        <a:p>
          <a:r>
            <a:rPr lang="en-US"/>
            <a:t>Removed nulls and duplicates</a:t>
          </a:r>
        </a:p>
      </dgm:t>
    </dgm:pt>
    <dgm:pt modelId="{9DFBF3D8-0C0E-433E-9FB3-5FF4D7D21654}" type="parTrans" cxnId="{47E89DCE-908E-4696-BE0C-89E7AA90540E}">
      <dgm:prSet/>
      <dgm:spPr/>
      <dgm:t>
        <a:bodyPr/>
        <a:lstStyle/>
        <a:p>
          <a:endParaRPr lang="en-US"/>
        </a:p>
      </dgm:t>
    </dgm:pt>
    <dgm:pt modelId="{4655B2E8-301E-4E12-9FE1-DC23D83030CD}" type="sibTrans" cxnId="{47E89DCE-908E-4696-BE0C-89E7AA90540E}">
      <dgm:prSet/>
      <dgm:spPr/>
      <dgm:t>
        <a:bodyPr/>
        <a:lstStyle/>
        <a:p>
          <a:endParaRPr lang="en-US"/>
        </a:p>
      </dgm:t>
    </dgm:pt>
    <dgm:pt modelId="{E9334BF6-FB98-47AB-A3B7-375C33303918}">
      <dgm:prSet/>
      <dgm:spPr/>
      <dgm:t>
        <a:bodyPr/>
        <a:lstStyle/>
        <a:p>
          <a:r>
            <a:rPr lang="en-US" dirty="0"/>
            <a:t>Created calculated fields:</a:t>
          </a:r>
        </a:p>
      </dgm:t>
    </dgm:pt>
    <dgm:pt modelId="{55857A5F-1FEC-441F-A974-4C072EB484A5}" type="parTrans" cxnId="{E782A155-B5EC-4085-B8A1-E9861E13EC51}">
      <dgm:prSet/>
      <dgm:spPr/>
      <dgm:t>
        <a:bodyPr/>
        <a:lstStyle/>
        <a:p>
          <a:endParaRPr lang="en-US"/>
        </a:p>
      </dgm:t>
    </dgm:pt>
    <dgm:pt modelId="{C151AC63-A256-4063-A3CD-02AD466F70CF}" type="sibTrans" cxnId="{E782A155-B5EC-4085-B8A1-E9861E13EC51}">
      <dgm:prSet/>
      <dgm:spPr/>
      <dgm:t>
        <a:bodyPr/>
        <a:lstStyle/>
        <a:p>
          <a:endParaRPr lang="en-US"/>
        </a:p>
      </dgm:t>
    </dgm:pt>
    <dgm:pt modelId="{25997E32-8E21-4180-B2A6-7D281528CF39}">
      <dgm:prSet/>
      <dgm:spPr/>
      <dgm:t>
        <a:bodyPr/>
        <a:lstStyle/>
        <a:p>
          <a:r>
            <a:rPr lang="en-US" dirty="0" err="1"/>
            <a:t>Ride_Status</a:t>
          </a:r>
          <a:r>
            <a:rPr lang="en-US" dirty="0"/>
            <a:t> (Completed / Driver Cancelled / Customer Cancelled)</a:t>
          </a:r>
        </a:p>
      </dgm:t>
    </dgm:pt>
    <dgm:pt modelId="{B511A813-C0AF-4862-9032-B6FD4086EFB2}" type="parTrans" cxnId="{01AA48D8-3098-46AD-91BB-59A854A501E3}">
      <dgm:prSet/>
      <dgm:spPr/>
      <dgm:t>
        <a:bodyPr/>
        <a:lstStyle/>
        <a:p>
          <a:endParaRPr lang="en-US"/>
        </a:p>
      </dgm:t>
    </dgm:pt>
    <dgm:pt modelId="{522969FB-5A78-4816-879D-8508CC3616F5}" type="sibTrans" cxnId="{01AA48D8-3098-46AD-91BB-59A854A501E3}">
      <dgm:prSet/>
      <dgm:spPr/>
      <dgm:t>
        <a:bodyPr/>
        <a:lstStyle/>
        <a:p>
          <a:endParaRPr lang="en-US"/>
        </a:p>
      </dgm:t>
    </dgm:pt>
    <dgm:pt modelId="{1FAA7C19-DB9F-4702-9E46-8945D7DEC2E0}">
      <dgm:prSet/>
      <dgm:spPr/>
      <dgm:t>
        <a:bodyPr/>
        <a:lstStyle/>
        <a:p>
          <a:r>
            <a:rPr lang="en-US" dirty="0" err="1"/>
            <a:t>Completed_After_Quote</a:t>
          </a:r>
          <a:endParaRPr lang="en-US" dirty="0"/>
        </a:p>
      </dgm:t>
    </dgm:pt>
    <dgm:pt modelId="{F2071BC3-D629-4BF8-99A3-5A372BEE7728}" type="parTrans" cxnId="{80D0AA26-6E43-4FE0-9657-69D7BCCE3B2C}">
      <dgm:prSet/>
      <dgm:spPr/>
      <dgm:t>
        <a:bodyPr/>
        <a:lstStyle/>
        <a:p>
          <a:endParaRPr lang="en-US"/>
        </a:p>
      </dgm:t>
    </dgm:pt>
    <dgm:pt modelId="{0EF9D031-67F0-4D6C-9B91-EC40C51A1477}" type="sibTrans" cxnId="{80D0AA26-6E43-4FE0-9657-69D7BCCE3B2C}">
      <dgm:prSet/>
      <dgm:spPr/>
      <dgm:t>
        <a:bodyPr/>
        <a:lstStyle/>
        <a:p>
          <a:endParaRPr lang="en-US"/>
        </a:p>
      </dgm:t>
    </dgm:pt>
    <dgm:pt modelId="{EE28CAF8-AB63-495F-808E-E6617A494B6C}">
      <dgm:prSet/>
      <dgm:spPr/>
      <dgm:t>
        <a:bodyPr/>
        <a:lstStyle/>
        <a:p>
          <a:r>
            <a:rPr lang="en-US" dirty="0" err="1"/>
            <a:t>IsValidTrip</a:t>
          </a:r>
          <a:r>
            <a:rPr lang="en-US" dirty="0"/>
            <a:t> to filter only valid trips (fare &gt; 0, distance &gt; 0, </a:t>
          </a:r>
          <a:r>
            <a:rPr lang="en-US" dirty="0" err="1"/>
            <a:t>end_ride</a:t>
          </a:r>
          <a:r>
            <a:rPr lang="en-US" dirty="0"/>
            <a:t> = 1)</a:t>
          </a:r>
        </a:p>
      </dgm:t>
    </dgm:pt>
    <dgm:pt modelId="{6CDD55F5-D2DF-4844-861D-6326AFE56EFE}" type="parTrans" cxnId="{F3F4391B-78DD-4F94-9AA1-46D1CFA3CF42}">
      <dgm:prSet/>
      <dgm:spPr/>
      <dgm:t>
        <a:bodyPr/>
        <a:lstStyle/>
        <a:p>
          <a:endParaRPr lang="en-US"/>
        </a:p>
      </dgm:t>
    </dgm:pt>
    <dgm:pt modelId="{54A0B078-FE84-47DD-B5DB-D392E423694B}" type="sibTrans" cxnId="{F3F4391B-78DD-4F94-9AA1-46D1CFA3CF42}">
      <dgm:prSet/>
      <dgm:spPr/>
      <dgm:t>
        <a:bodyPr/>
        <a:lstStyle/>
        <a:p>
          <a:endParaRPr lang="en-US"/>
        </a:p>
      </dgm:t>
    </dgm:pt>
    <dgm:pt modelId="{65A7C181-3F13-46E2-B059-62D04A1DC11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Hour_of_Trip</a:t>
          </a:r>
          <a:r>
            <a:rPr lang="en-US" dirty="0"/>
            <a:t> </a:t>
          </a:r>
          <a:r>
            <a:rPr lang="en-US" b="0" dirty="0"/>
            <a:t>was created in the Duration table to convert hour ranges to the higher hour for trending purpose</a:t>
          </a:r>
          <a:endParaRPr lang="en-US" dirty="0"/>
        </a:p>
      </dgm:t>
    </dgm:pt>
    <dgm:pt modelId="{DDE07074-7BE0-42E2-A243-1A85A62A82EA}" type="parTrans" cxnId="{85C12ED6-2535-4C6E-B3AD-67C2D36F0B2E}">
      <dgm:prSet/>
      <dgm:spPr/>
    </dgm:pt>
    <dgm:pt modelId="{A27BECE9-7631-462B-8CEB-54C93D1CA427}" type="sibTrans" cxnId="{85C12ED6-2535-4C6E-B3AD-67C2D36F0B2E}">
      <dgm:prSet/>
      <dgm:spPr/>
    </dgm:pt>
    <dgm:pt modelId="{4231CE41-6CBF-4C92-8700-96D4946A020B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C8C65D1E-85C9-4CD2-8741-9A99C2370863}" type="parTrans" cxnId="{18878489-4FC2-41BE-A45C-B81EB7AFBC20}">
      <dgm:prSet/>
      <dgm:spPr/>
    </dgm:pt>
    <dgm:pt modelId="{B253BEDE-7D07-430E-BF6A-7447F8BF6B07}" type="sibTrans" cxnId="{18878489-4FC2-41BE-A45C-B81EB7AFBC20}">
      <dgm:prSet/>
      <dgm:spPr/>
    </dgm:pt>
    <dgm:pt modelId="{2D995B7D-AE56-410C-BE1B-99D3020268EF}" type="pres">
      <dgm:prSet presAssocID="{AD885A3D-DEE8-4D1B-93B6-871F772C5B9B}" presName="linear" presStyleCnt="0">
        <dgm:presLayoutVars>
          <dgm:animLvl val="lvl"/>
          <dgm:resizeHandles val="exact"/>
        </dgm:presLayoutVars>
      </dgm:prSet>
      <dgm:spPr/>
    </dgm:pt>
    <dgm:pt modelId="{9FCA3C9E-B9DC-4850-8BC5-9467A5D35B25}" type="pres">
      <dgm:prSet presAssocID="{C7782497-223C-4F04-978B-509F4F1503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5C8843-1199-43FE-9969-77310B3E9C1C}" type="pres">
      <dgm:prSet presAssocID="{4655B2E8-301E-4E12-9FE1-DC23D83030CD}" presName="spacer" presStyleCnt="0"/>
      <dgm:spPr/>
    </dgm:pt>
    <dgm:pt modelId="{733661F7-74D3-4D5F-BC3B-13D9A3A88A7B}" type="pres">
      <dgm:prSet presAssocID="{E9334BF6-FB98-47AB-A3B7-375C333039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5D0A2C-4D8E-4A0D-BBCE-EDF89AFC13E7}" type="pres">
      <dgm:prSet presAssocID="{E9334BF6-FB98-47AB-A3B7-375C333039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F4391B-78DD-4F94-9AA1-46D1CFA3CF42}" srcId="{E9334BF6-FB98-47AB-A3B7-375C33303918}" destId="{EE28CAF8-AB63-495F-808E-E6617A494B6C}" srcOrd="0" destOrd="0" parTransId="{6CDD55F5-D2DF-4844-861D-6326AFE56EFE}" sibTransId="{54A0B078-FE84-47DD-B5DB-D392E423694B}"/>
    <dgm:cxn modelId="{80D0AA26-6E43-4FE0-9657-69D7BCCE3B2C}" srcId="{E9334BF6-FB98-47AB-A3B7-375C33303918}" destId="{1FAA7C19-DB9F-4702-9E46-8945D7DEC2E0}" srcOrd="2" destOrd="0" parTransId="{F2071BC3-D629-4BF8-99A3-5A372BEE7728}" sibTransId="{0EF9D031-67F0-4D6C-9B91-EC40C51A1477}"/>
    <dgm:cxn modelId="{B74A1328-4795-488D-B8A2-ED55FC8E9F6C}" type="presOf" srcId="{1FAA7C19-DB9F-4702-9E46-8945D7DEC2E0}" destId="{E05D0A2C-4D8E-4A0D-BBCE-EDF89AFC13E7}" srcOrd="0" destOrd="2" presId="urn:microsoft.com/office/officeart/2005/8/layout/vList2"/>
    <dgm:cxn modelId="{16078A71-D473-4F3A-824E-B4AC66014EA9}" type="presOf" srcId="{25997E32-8E21-4180-B2A6-7D281528CF39}" destId="{E05D0A2C-4D8E-4A0D-BBCE-EDF89AFC13E7}" srcOrd="0" destOrd="1" presId="urn:microsoft.com/office/officeart/2005/8/layout/vList2"/>
    <dgm:cxn modelId="{E782A155-B5EC-4085-B8A1-E9861E13EC51}" srcId="{AD885A3D-DEE8-4D1B-93B6-871F772C5B9B}" destId="{E9334BF6-FB98-47AB-A3B7-375C33303918}" srcOrd="1" destOrd="0" parTransId="{55857A5F-1FEC-441F-A974-4C072EB484A5}" sibTransId="{C151AC63-A256-4063-A3CD-02AD466F70CF}"/>
    <dgm:cxn modelId="{18878489-4FC2-41BE-A45C-B81EB7AFBC20}" srcId="{E9334BF6-FB98-47AB-A3B7-375C33303918}" destId="{4231CE41-6CBF-4C92-8700-96D4946A020B}" srcOrd="4" destOrd="0" parTransId="{C8C65D1E-85C9-4CD2-8741-9A99C2370863}" sibTransId="{B253BEDE-7D07-430E-BF6A-7447F8BF6B07}"/>
    <dgm:cxn modelId="{7261FA8E-781E-4AE4-BC62-755AB69F8FE4}" type="presOf" srcId="{EE28CAF8-AB63-495F-808E-E6617A494B6C}" destId="{E05D0A2C-4D8E-4A0D-BBCE-EDF89AFC13E7}" srcOrd="0" destOrd="0" presId="urn:microsoft.com/office/officeart/2005/8/layout/vList2"/>
    <dgm:cxn modelId="{31A18A99-6FF9-4594-B5AF-C4FAD9F002B8}" type="presOf" srcId="{E9334BF6-FB98-47AB-A3B7-375C33303918}" destId="{733661F7-74D3-4D5F-BC3B-13D9A3A88A7B}" srcOrd="0" destOrd="0" presId="urn:microsoft.com/office/officeart/2005/8/layout/vList2"/>
    <dgm:cxn modelId="{ACE393B2-AA9B-49A6-88E2-915605E70808}" type="presOf" srcId="{4231CE41-6CBF-4C92-8700-96D4946A020B}" destId="{E05D0A2C-4D8E-4A0D-BBCE-EDF89AFC13E7}" srcOrd="0" destOrd="4" presId="urn:microsoft.com/office/officeart/2005/8/layout/vList2"/>
    <dgm:cxn modelId="{34933DB8-5C6F-4FA3-A36A-53C7B3044689}" type="presOf" srcId="{C7782497-223C-4F04-978B-509F4F15030B}" destId="{9FCA3C9E-B9DC-4850-8BC5-9467A5D35B25}" srcOrd="0" destOrd="0" presId="urn:microsoft.com/office/officeart/2005/8/layout/vList2"/>
    <dgm:cxn modelId="{47E89DCE-908E-4696-BE0C-89E7AA90540E}" srcId="{AD885A3D-DEE8-4D1B-93B6-871F772C5B9B}" destId="{C7782497-223C-4F04-978B-509F4F15030B}" srcOrd="0" destOrd="0" parTransId="{9DFBF3D8-0C0E-433E-9FB3-5FF4D7D21654}" sibTransId="{4655B2E8-301E-4E12-9FE1-DC23D83030CD}"/>
    <dgm:cxn modelId="{85C12ED6-2535-4C6E-B3AD-67C2D36F0B2E}" srcId="{E9334BF6-FB98-47AB-A3B7-375C33303918}" destId="{65A7C181-3F13-46E2-B059-62D04A1DC110}" srcOrd="3" destOrd="0" parTransId="{DDE07074-7BE0-42E2-A243-1A85A62A82EA}" sibTransId="{A27BECE9-7631-462B-8CEB-54C93D1CA427}"/>
    <dgm:cxn modelId="{01AA48D8-3098-46AD-91BB-59A854A501E3}" srcId="{E9334BF6-FB98-47AB-A3B7-375C33303918}" destId="{25997E32-8E21-4180-B2A6-7D281528CF39}" srcOrd="1" destOrd="0" parTransId="{B511A813-C0AF-4862-9032-B6FD4086EFB2}" sibTransId="{522969FB-5A78-4816-879D-8508CC3616F5}"/>
    <dgm:cxn modelId="{C88465D9-9115-4629-80C4-C90F33072F43}" type="presOf" srcId="{65A7C181-3F13-46E2-B059-62D04A1DC110}" destId="{E05D0A2C-4D8E-4A0D-BBCE-EDF89AFC13E7}" srcOrd="0" destOrd="3" presId="urn:microsoft.com/office/officeart/2005/8/layout/vList2"/>
    <dgm:cxn modelId="{514169E6-8E0E-4358-A5BD-BBC16547FF9F}" type="presOf" srcId="{AD885A3D-DEE8-4D1B-93B6-871F772C5B9B}" destId="{2D995B7D-AE56-410C-BE1B-99D3020268EF}" srcOrd="0" destOrd="0" presId="urn:microsoft.com/office/officeart/2005/8/layout/vList2"/>
    <dgm:cxn modelId="{76732EEA-A1F8-463E-8766-9C7392188602}" type="presParOf" srcId="{2D995B7D-AE56-410C-BE1B-99D3020268EF}" destId="{9FCA3C9E-B9DC-4850-8BC5-9467A5D35B25}" srcOrd="0" destOrd="0" presId="urn:microsoft.com/office/officeart/2005/8/layout/vList2"/>
    <dgm:cxn modelId="{6381E7F3-8690-4A61-B1F7-B3CBD9C6D503}" type="presParOf" srcId="{2D995B7D-AE56-410C-BE1B-99D3020268EF}" destId="{575C8843-1199-43FE-9969-77310B3E9C1C}" srcOrd="1" destOrd="0" presId="urn:microsoft.com/office/officeart/2005/8/layout/vList2"/>
    <dgm:cxn modelId="{154DA1AD-3C21-4C5C-8C81-4E1DAF9CD568}" type="presParOf" srcId="{2D995B7D-AE56-410C-BE1B-99D3020268EF}" destId="{733661F7-74D3-4D5F-BC3B-13D9A3A88A7B}" srcOrd="2" destOrd="0" presId="urn:microsoft.com/office/officeart/2005/8/layout/vList2"/>
    <dgm:cxn modelId="{8008A21E-C1FF-4403-A91C-9F35E22A621E}" type="presParOf" srcId="{2D995B7D-AE56-410C-BE1B-99D3020268EF}" destId="{E05D0A2C-4D8E-4A0D-BBCE-EDF89AFC13E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A012D0-D511-42DA-87A1-56464F318E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3EA88C-E3FE-46E9-9F9F-904FFE30CB4C}">
      <dgm:prSet/>
      <dgm:spPr/>
      <dgm:t>
        <a:bodyPr/>
        <a:lstStyle/>
        <a:p>
          <a:r>
            <a:rPr lang="en-US"/>
            <a:t>Total Revenue = SUM(Trips[fare])</a:t>
          </a:r>
        </a:p>
      </dgm:t>
    </dgm:pt>
    <dgm:pt modelId="{909C8059-23F1-4A73-B060-10928161B3DA}" type="parTrans" cxnId="{C52417F0-86C5-4EF5-BC41-288CD1D061A6}">
      <dgm:prSet/>
      <dgm:spPr/>
      <dgm:t>
        <a:bodyPr/>
        <a:lstStyle/>
        <a:p>
          <a:endParaRPr lang="en-US"/>
        </a:p>
      </dgm:t>
    </dgm:pt>
    <dgm:pt modelId="{D828FB6D-68AE-451E-A0B7-3CB7454AC333}" type="sibTrans" cxnId="{C52417F0-86C5-4EF5-BC41-288CD1D061A6}">
      <dgm:prSet/>
      <dgm:spPr/>
      <dgm:t>
        <a:bodyPr/>
        <a:lstStyle/>
        <a:p>
          <a:endParaRPr lang="en-US"/>
        </a:p>
      </dgm:t>
    </dgm:pt>
    <dgm:pt modelId="{6F346202-6FD2-435E-9FB1-DA5810FECB33}">
      <dgm:prSet custT="1"/>
      <dgm:spPr/>
      <dgm:t>
        <a:bodyPr/>
        <a:lstStyle/>
        <a:p>
          <a:r>
            <a:rPr lang="en-US" sz="2800" dirty="0"/>
            <a:t>Completed Trips = COUNTROWS(FILTER('</a:t>
          </a:r>
          <a:r>
            <a:rPr lang="en-US" sz="2800" dirty="0" err="1"/>
            <a:t>Trip_Details</a:t>
          </a:r>
          <a:r>
            <a:rPr lang="en-US" sz="2800" dirty="0"/>
            <a:t>', </a:t>
          </a:r>
          <a:r>
            <a:rPr lang="en-US" sz="2800" dirty="0" err="1"/>
            <a:t>end_ride</a:t>
          </a:r>
          <a:r>
            <a:rPr lang="en-US" sz="2800" dirty="0"/>
            <a:t> = 1))</a:t>
          </a:r>
        </a:p>
      </dgm:t>
    </dgm:pt>
    <dgm:pt modelId="{C3975B32-761F-4EAB-A336-DC377AAAE050}" type="parTrans" cxnId="{9F9A111E-8A44-4E12-89E8-4D7ED9FEB7F4}">
      <dgm:prSet/>
      <dgm:spPr/>
      <dgm:t>
        <a:bodyPr/>
        <a:lstStyle/>
        <a:p>
          <a:endParaRPr lang="en-US"/>
        </a:p>
      </dgm:t>
    </dgm:pt>
    <dgm:pt modelId="{4347DD15-264A-4937-A1F0-D218AFE5EC40}" type="sibTrans" cxnId="{9F9A111E-8A44-4E12-89E8-4D7ED9FEB7F4}">
      <dgm:prSet/>
      <dgm:spPr/>
      <dgm:t>
        <a:bodyPr/>
        <a:lstStyle/>
        <a:p>
          <a:endParaRPr lang="en-US"/>
        </a:p>
      </dgm:t>
    </dgm:pt>
    <dgm:pt modelId="{BDFB9C78-CF99-4914-82A1-3F667418F71F}">
      <dgm:prSet/>
      <dgm:spPr/>
      <dgm:t>
        <a:bodyPr/>
        <a:lstStyle/>
        <a:p>
          <a:r>
            <a:rPr lang="en-US"/>
            <a:t>Completed_After_Quote = IF(searches_got_quotes = 1 &amp;&amp; end_ride = 1, 1, 0)</a:t>
          </a:r>
        </a:p>
      </dgm:t>
    </dgm:pt>
    <dgm:pt modelId="{1CB7579F-1CE4-4315-A2EE-8A358FA81980}" type="parTrans" cxnId="{94E03F03-7DE9-4C5A-92FB-354470E7A650}">
      <dgm:prSet/>
      <dgm:spPr/>
      <dgm:t>
        <a:bodyPr/>
        <a:lstStyle/>
        <a:p>
          <a:endParaRPr lang="en-US"/>
        </a:p>
      </dgm:t>
    </dgm:pt>
    <dgm:pt modelId="{4C9EEADA-A463-4BC0-929D-E677E553638C}" type="sibTrans" cxnId="{94E03F03-7DE9-4C5A-92FB-354470E7A650}">
      <dgm:prSet/>
      <dgm:spPr/>
      <dgm:t>
        <a:bodyPr/>
        <a:lstStyle/>
        <a:p>
          <a:endParaRPr lang="en-US"/>
        </a:p>
      </dgm:t>
    </dgm:pt>
    <dgm:pt modelId="{91E1AB8B-DDFA-468D-B62D-21E504D3377E}">
      <dgm:prSet/>
      <dgm:spPr/>
      <dgm:t>
        <a:bodyPr/>
        <a:lstStyle/>
        <a:p>
          <a:r>
            <a:rPr lang="en-US"/>
            <a:t>MinFare What-If Parameter and filtered measure using FILTER()</a:t>
          </a:r>
        </a:p>
      </dgm:t>
    </dgm:pt>
    <dgm:pt modelId="{D6DC72C1-F652-42E6-83A7-896E1AA47841}" type="parTrans" cxnId="{48237A43-753B-4C36-97E6-134AE1AFB3D5}">
      <dgm:prSet/>
      <dgm:spPr/>
      <dgm:t>
        <a:bodyPr/>
        <a:lstStyle/>
        <a:p>
          <a:endParaRPr lang="en-US"/>
        </a:p>
      </dgm:t>
    </dgm:pt>
    <dgm:pt modelId="{F0C5ADB5-D124-41FE-8879-BA6530D6B398}" type="sibTrans" cxnId="{48237A43-753B-4C36-97E6-134AE1AFB3D5}">
      <dgm:prSet/>
      <dgm:spPr/>
      <dgm:t>
        <a:bodyPr/>
        <a:lstStyle/>
        <a:p>
          <a:endParaRPr lang="en-US"/>
        </a:p>
      </dgm:t>
    </dgm:pt>
    <dgm:pt modelId="{3B586DFF-FED0-487A-BDF5-2C68FD7C416E}" type="pres">
      <dgm:prSet presAssocID="{A3A012D0-D511-42DA-87A1-56464F318EE6}" presName="vert0" presStyleCnt="0">
        <dgm:presLayoutVars>
          <dgm:dir/>
          <dgm:animOne val="branch"/>
          <dgm:animLvl val="lvl"/>
        </dgm:presLayoutVars>
      </dgm:prSet>
      <dgm:spPr/>
    </dgm:pt>
    <dgm:pt modelId="{3319788B-2E24-4F1E-8E3C-2859A6D1B48C}" type="pres">
      <dgm:prSet presAssocID="{6D3EA88C-E3FE-46E9-9F9F-904FFE30CB4C}" presName="thickLine" presStyleLbl="alignNode1" presStyleIdx="0" presStyleCnt="4"/>
      <dgm:spPr/>
    </dgm:pt>
    <dgm:pt modelId="{C5AAC6C7-D27C-4F21-8350-F3B92096C3CB}" type="pres">
      <dgm:prSet presAssocID="{6D3EA88C-E3FE-46E9-9F9F-904FFE30CB4C}" presName="horz1" presStyleCnt="0"/>
      <dgm:spPr/>
    </dgm:pt>
    <dgm:pt modelId="{58D3A562-F3D7-4215-8653-5C6EDF59B225}" type="pres">
      <dgm:prSet presAssocID="{6D3EA88C-E3FE-46E9-9F9F-904FFE30CB4C}" presName="tx1" presStyleLbl="revTx" presStyleIdx="0" presStyleCnt="4"/>
      <dgm:spPr/>
    </dgm:pt>
    <dgm:pt modelId="{0F2E9ED0-65E9-4413-8B3B-E4537228EF6B}" type="pres">
      <dgm:prSet presAssocID="{6D3EA88C-E3FE-46E9-9F9F-904FFE30CB4C}" presName="vert1" presStyleCnt="0"/>
      <dgm:spPr/>
    </dgm:pt>
    <dgm:pt modelId="{732818DD-F630-4ED1-BEA4-A71AEBA8DEB0}" type="pres">
      <dgm:prSet presAssocID="{6F346202-6FD2-435E-9FB1-DA5810FECB33}" presName="thickLine" presStyleLbl="alignNode1" presStyleIdx="1" presStyleCnt="4"/>
      <dgm:spPr/>
    </dgm:pt>
    <dgm:pt modelId="{15CDCBD3-5573-47A2-A2B5-A4B61ACBFDD2}" type="pres">
      <dgm:prSet presAssocID="{6F346202-6FD2-435E-9FB1-DA5810FECB33}" presName="horz1" presStyleCnt="0"/>
      <dgm:spPr/>
    </dgm:pt>
    <dgm:pt modelId="{66F33817-883C-455D-A009-114F9D3FADD3}" type="pres">
      <dgm:prSet presAssocID="{6F346202-6FD2-435E-9FB1-DA5810FECB33}" presName="tx1" presStyleLbl="revTx" presStyleIdx="1" presStyleCnt="4"/>
      <dgm:spPr/>
    </dgm:pt>
    <dgm:pt modelId="{3E55AE36-A184-400C-B7A1-77C8FD1088E0}" type="pres">
      <dgm:prSet presAssocID="{6F346202-6FD2-435E-9FB1-DA5810FECB33}" presName="vert1" presStyleCnt="0"/>
      <dgm:spPr/>
    </dgm:pt>
    <dgm:pt modelId="{1C5933E5-F0D7-49C4-8445-35798C29585B}" type="pres">
      <dgm:prSet presAssocID="{BDFB9C78-CF99-4914-82A1-3F667418F71F}" presName="thickLine" presStyleLbl="alignNode1" presStyleIdx="2" presStyleCnt="4"/>
      <dgm:spPr/>
    </dgm:pt>
    <dgm:pt modelId="{6A6F0389-F08A-42AB-8206-CD3EBC2AE38E}" type="pres">
      <dgm:prSet presAssocID="{BDFB9C78-CF99-4914-82A1-3F667418F71F}" presName="horz1" presStyleCnt="0"/>
      <dgm:spPr/>
    </dgm:pt>
    <dgm:pt modelId="{88B0519B-A74C-419F-80B9-E488D1B0C9D4}" type="pres">
      <dgm:prSet presAssocID="{BDFB9C78-CF99-4914-82A1-3F667418F71F}" presName="tx1" presStyleLbl="revTx" presStyleIdx="2" presStyleCnt="4"/>
      <dgm:spPr/>
    </dgm:pt>
    <dgm:pt modelId="{F78CA083-A623-4057-A96E-902257497696}" type="pres">
      <dgm:prSet presAssocID="{BDFB9C78-CF99-4914-82A1-3F667418F71F}" presName="vert1" presStyleCnt="0"/>
      <dgm:spPr/>
    </dgm:pt>
    <dgm:pt modelId="{66228C77-F8ED-478C-93CE-0C9BEB9AD8BC}" type="pres">
      <dgm:prSet presAssocID="{91E1AB8B-DDFA-468D-B62D-21E504D3377E}" presName="thickLine" presStyleLbl="alignNode1" presStyleIdx="3" presStyleCnt="4"/>
      <dgm:spPr/>
    </dgm:pt>
    <dgm:pt modelId="{F2CA2C4D-B03D-492F-9949-20C586A5BD62}" type="pres">
      <dgm:prSet presAssocID="{91E1AB8B-DDFA-468D-B62D-21E504D3377E}" presName="horz1" presStyleCnt="0"/>
      <dgm:spPr/>
    </dgm:pt>
    <dgm:pt modelId="{9B174F83-5886-411A-9EDB-9B7857E5A409}" type="pres">
      <dgm:prSet presAssocID="{91E1AB8B-DDFA-468D-B62D-21E504D3377E}" presName="tx1" presStyleLbl="revTx" presStyleIdx="3" presStyleCnt="4"/>
      <dgm:spPr/>
    </dgm:pt>
    <dgm:pt modelId="{C359BE19-6A05-4CFC-BE1C-8910A6354CD7}" type="pres">
      <dgm:prSet presAssocID="{91E1AB8B-DDFA-468D-B62D-21E504D3377E}" presName="vert1" presStyleCnt="0"/>
      <dgm:spPr/>
    </dgm:pt>
  </dgm:ptLst>
  <dgm:cxnLst>
    <dgm:cxn modelId="{94E03F03-7DE9-4C5A-92FB-354470E7A650}" srcId="{A3A012D0-D511-42DA-87A1-56464F318EE6}" destId="{BDFB9C78-CF99-4914-82A1-3F667418F71F}" srcOrd="2" destOrd="0" parTransId="{1CB7579F-1CE4-4315-A2EE-8A358FA81980}" sibTransId="{4C9EEADA-A463-4BC0-929D-E677E553638C}"/>
    <dgm:cxn modelId="{9F9A111E-8A44-4E12-89E8-4D7ED9FEB7F4}" srcId="{A3A012D0-D511-42DA-87A1-56464F318EE6}" destId="{6F346202-6FD2-435E-9FB1-DA5810FECB33}" srcOrd="1" destOrd="0" parTransId="{C3975B32-761F-4EAB-A336-DC377AAAE050}" sibTransId="{4347DD15-264A-4937-A1F0-D218AFE5EC40}"/>
    <dgm:cxn modelId="{E3F14760-F829-4334-AC1A-7BD312FCF496}" type="presOf" srcId="{91E1AB8B-DDFA-468D-B62D-21E504D3377E}" destId="{9B174F83-5886-411A-9EDB-9B7857E5A409}" srcOrd="0" destOrd="0" presId="urn:microsoft.com/office/officeart/2008/layout/LinedList"/>
    <dgm:cxn modelId="{48237A43-753B-4C36-97E6-134AE1AFB3D5}" srcId="{A3A012D0-D511-42DA-87A1-56464F318EE6}" destId="{91E1AB8B-DDFA-468D-B62D-21E504D3377E}" srcOrd="3" destOrd="0" parTransId="{D6DC72C1-F652-42E6-83A7-896E1AA47841}" sibTransId="{F0C5ADB5-D124-41FE-8879-BA6530D6B398}"/>
    <dgm:cxn modelId="{4B2A2564-CE4B-482F-ABBA-D9E406C960B7}" type="presOf" srcId="{A3A012D0-D511-42DA-87A1-56464F318EE6}" destId="{3B586DFF-FED0-487A-BDF5-2C68FD7C416E}" srcOrd="0" destOrd="0" presId="urn:microsoft.com/office/officeart/2008/layout/LinedList"/>
    <dgm:cxn modelId="{4BA08577-183D-48C9-863E-DDCE25984051}" type="presOf" srcId="{6D3EA88C-E3FE-46E9-9F9F-904FFE30CB4C}" destId="{58D3A562-F3D7-4215-8653-5C6EDF59B225}" srcOrd="0" destOrd="0" presId="urn:microsoft.com/office/officeart/2008/layout/LinedList"/>
    <dgm:cxn modelId="{FE5C9DC4-EC38-4887-8D35-20A126A40050}" type="presOf" srcId="{6F346202-6FD2-435E-9FB1-DA5810FECB33}" destId="{66F33817-883C-455D-A009-114F9D3FADD3}" srcOrd="0" destOrd="0" presId="urn:microsoft.com/office/officeart/2008/layout/LinedList"/>
    <dgm:cxn modelId="{FE0C33DB-A5CC-4012-9717-B986E9401407}" type="presOf" srcId="{BDFB9C78-CF99-4914-82A1-3F667418F71F}" destId="{88B0519B-A74C-419F-80B9-E488D1B0C9D4}" srcOrd="0" destOrd="0" presId="urn:microsoft.com/office/officeart/2008/layout/LinedList"/>
    <dgm:cxn modelId="{C52417F0-86C5-4EF5-BC41-288CD1D061A6}" srcId="{A3A012D0-D511-42DA-87A1-56464F318EE6}" destId="{6D3EA88C-E3FE-46E9-9F9F-904FFE30CB4C}" srcOrd="0" destOrd="0" parTransId="{909C8059-23F1-4A73-B060-10928161B3DA}" sibTransId="{D828FB6D-68AE-451E-A0B7-3CB7454AC333}"/>
    <dgm:cxn modelId="{FD8F2216-E52A-48FC-A7F0-79F8DEF7A8F8}" type="presParOf" srcId="{3B586DFF-FED0-487A-BDF5-2C68FD7C416E}" destId="{3319788B-2E24-4F1E-8E3C-2859A6D1B48C}" srcOrd="0" destOrd="0" presId="urn:microsoft.com/office/officeart/2008/layout/LinedList"/>
    <dgm:cxn modelId="{C798DDC3-999B-4EC5-8E61-5E899C0F7F1C}" type="presParOf" srcId="{3B586DFF-FED0-487A-BDF5-2C68FD7C416E}" destId="{C5AAC6C7-D27C-4F21-8350-F3B92096C3CB}" srcOrd="1" destOrd="0" presId="urn:microsoft.com/office/officeart/2008/layout/LinedList"/>
    <dgm:cxn modelId="{ABC703B8-6881-4307-BF9E-3CCB65AABF16}" type="presParOf" srcId="{C5AAC6C7-D27C-4F21-8350-F3B92096C3CB}" destId="{58D3A562-F3D7-4215-8653-5C6EDF59B225}" srcOrd="0" destOrd="0" presId="urn:microsoft.com/office/officeart/2008/layout/LinedList"/>
    <dgm:cxn modelId="{E8187E1C-DE63-4988-A23F-D5CB360E0D2D}" type="presParOf" srcId="{C5AAC6C7-D27C-4F21-8350-F3B92096C3CB}" destId="{0F2E9ED0-65E9-4413-8B3B-E4537228EF6B}" srcOrd="1" destOrd="0" presId="urn:microsoft.com/office/officeart/2008/layout/LinedList"/>
    <dgm:cxn modelId="{A8F9D8F2-4ED1-4995-BA9F-7E90C3B60BCA}" type="presParOf" srcId="{3B586DFF-FED0-487A-BDF5-2C68FD7C416E}" destId="{732818DD-F630-4ED1-BEA4-A71AEBA8DEB0}" srcOrd="2" destOrd="0" presId="urn:microsoft.com/office/officeart/2008/layout/LinedList"/>
    <dgm:cxn modelId="{5C4A2226-6996-4C12-9035-480108E3A33A}" type="presParOf" srcId="{3B586DFF-FED0-487A-BDF5-2C68FD7C416E}" destId="{15CDCBD3-5573-47A2-A2B5-A4B61ACBFDD2}" srcOrd="3" destOrd="0" presId="urn:microsoft.com/office/officeart/2008/layout/LinedList"/>
    <dgm:cxn modelId="{B2742DEA-27AC-42F2-A9B5-DCC8382F16B8}" type="presParOf" srcId="{15CDCBD3-5573-47A2-A2B5-A4B61ACBFDD2}" destId="{66F33817-883C-455D-A009-114F9D3FADD3}" srcOrd="0" destOrd="0" presId="urn:microsoft.com/office/officeart/2008/layout/LinedList"/>
    <dgm:cxn modelId="{1DF1AA38-2085-41CF-A0AB-F7D29229D9BD}" type="presParOf" srcId="{15CDCBD3-5573-47A2-A2B5-A4B61ACBFDD2}" destId="{3E55AE36-A184-400C-B7A1-77C8FD1088E0}" srcOrd="1" destOrd="0" presId="urn:microsoft.com/office/officeart/2008/layout/LinedList"/>
    <dgm:cxn modelId="{5C8D6DC2-94A1-4C0C-B8CA-48430B2814ED}" type="presParOf" srcId="{3B586DFF-FED0-487A-BDF5-2C68FD7C416E}" destId="{1C5933E5-F0D7-49C4-8445-35798C29585B}" srcOrd="4" destOrd="0" presId="urn:microsoft.com/office/officeart/2008/layout/LinedList"/>
    <dgm:cxn modelId="{BEABAE79-0F73-49A2-85B1-607DC3215476}" type="presParOf" srcId="{3B586DFF-FED0-487A-BDF5-2C68FD7C416E}" destId="{6A6F0389-F08A-42AB-8206-CD3EBC2AE38E}" srcOrd="5" destOrd="0" presId="urn:microsoft.com/office/officeart/2008/layout/LinedList"/>
    <dgm:cxn modelId="{0416442B-E9E4-4D30-A3DE-C230052D832C}" type="presParOf" srcId="{6A6F0389-F08A-42AB-8206-CD3EBC2AE38E}" destId="{88B0519B-A74C-419F-80B9-E488D1B0C9D4}" srcOrd="0" destOrd="0" presId="urn:microsoft.com/office/officeart/2008/layout/LinedList"/>
    <dgm:cxn modelId="{D95BA02A-877A-4DB5-A9F5-0917234DDAAF}" type="presParOf" srcId="{6A6F0389-F08A-42AB-8206-CD3EBC2AE38E}" destId="{F78CA083-A623-4057-A96E-902257497696}" srcOrd="1" destOrd="0" presId="urn:microsoft.com/office/officeart/2008/layout/LinedList"/>
    <dgm:cxn modelId="{91BA9538-CF86-4860-913C-A20C7B08802D}" type="presParOf" srcId="{3B586DFF-FED0-487A-BDF5-2C68FD7C416E}" destId="{66228C77-F8ED-478C-93CE-0C9BEB9AD8BC}" srcOrd="6" destOrd="0" presId="urn:microsoft.com/office/officeart/2008/layout/LinedList"/>
    <dgm:cxn modelId="{CFA3246F-9EEB-45EF-A9A4-532C344D4FA9}" type="presParOf" srcId="{3B586DFF-FED0-487A-BDF5-2C68FD7C416E}" destId="{F2CA2C4D-B03D-492F-9949-20C586A5BD62}" srcOrd="7" destOrd="0" presId="urn:microsoft.com/office/officeart/2008/layout/LinedList"/>
    <dgm:cxn modelId="{679B2292-5135-4D22-9964-A26490E02FD2}" type="presParOf" srcId="{F2CA2C4D-B03D-492F-9949-20C586A5BD62}" destId="{9B174F83-5886-411A-9EDB-9B7857E5A409}" srcOrd="0" destOrd="0" presId="urn:microsoft.com/office/officeart/2008/layout/LinedList"/>
    <dgm:cxn modelId="{F2650E04-A3A4-4F54-92B6-7BA72A9FD4DD}" type="presParOf" srcId="{F2CA2C4D-B03D-492F-9949-20C586A5BD62}" destId="{C359BE19-6A05-4CFC-BE1C-8910A6354C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7704E4-9919-4A81-B273-B62E34D4DED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D7C66B-3C1E-4A79-ADE1-40158AAC5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Highest revenue between 1–2 AM, and 6–8 PM</a:t>
          </a:r>
        </a:p>
      </dgm:t>
    </dgm:pt>
    <dgm:pt modelId="{115E4026-3144-4009-B787-A11EE9DD1871}" type="parTrans" cxnId="{A4998EA9-FEEF-4F35-853D-56F1FD61E556}">
      <dgm:prSet/>
      <dgm:spPr/>
      <dgm:t>
        <a:bodyPr/>
        <a:lstStyle/>
        <a:p>
          <a:endParaRPr lang="en-US"/>
        </a:p>
      </dgm:t>
    </dgm:pt>
    <dgm:pt modelId="{857404F2-B615-4218-B44F-D56D7C7EBEF4}" type="sibTrans" cxnId="{A4998EA9-FEEF-4F35-853D-56F1FD61E556}">
      <dgm:prSet/>
      <dgm:spPr/>
      <dgm:t>
        <a:bodyPr/>
        <a:lstStyle/>
        <a:p>
          <a:endParaRPr lang="en-US"/>
        </a:p>
      </dgm:t>
    </dgm:pt>
    <dgm:pt modelId="{3912990B-F768-4FF0-A597-393D829239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Validates alignment between demand and revenue</a:t>
          </a:r>
        </a:p>
      </dgm:t>
    </dgm:pt>
    <dgm:pt modelId="{36CEB20D-18A6-46AB-903F-F1EE051DCB75}" type="parTrans" cxnId="{3C32CAA3-F7B4-4CB4-92E0-6DD285251A54}">
      <dgm:prSet/>
      <dgm:spPr/>
      <dgm:t>
        <a:bodyPr/>
        <a:lstStyle/>
        <a:p>
          <a:endParaRPr lang="en-US"/>
        </a:p>
      </dgm:t>
    </dgm:pt>
    <dgm:pt modelId="{B0DDE5E1-39E4-42B9-92EA-F38DC8F5CD4A}" type="sibTrans" cxnId="{3C32CAA3-F7B4-4CB4-92E0-6DD285251A54}">
      <dgm:prSet/>
      <dgm:spPr/>
      <dgm:t>
        <a:bodyPr/>
        <a:lstStyle/>
        <a:p>
          <a:endParaRPr lang="en-US"/>
        </a:p>
      </dgm:t>
    </dgm:pt>
    <dgm:pt modelId="{98FC36C4-45E2-4629-9795-E7E2FCC809E7}" type="pres">
      <dgm:prSet presAssocID="{CE7704E4-9919-4A81-B273-B62E34D4DEDC}" presName="root" presStyleCnt="0">
        <dgm:presLayoutVars>
          <dgm:dir/>
          <dgm:resizeHandles val="exact"/>
        </dgm:presLayoutVars>
      </dgm:prSet>
      <dgm:spPr/>
    </dgm:pt>
    <dgm:pt modelId="{14BF6F79-9161-4647-A25B-7A53FD14261D}" type="pres">
      <dgm:prSet presAssocID="{BED7C66B-3C1E-4A79-ADE1-40158AAC56CD}" presName="compNode" presStyleCnt="0"/>
      <dgm:spPr/>
    </dgm:pt>
    <dgm:pt modelId="{0ABE0B0F-7341-4062-B7ED-6A0EDEF41BB6}" type="pres">
      <dgm:prSet presAssocID="{BED7C66B-3C1E-4A79-ADE1-40158AAC56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E659B41-122F-47F0-81BA-43A40F9E1352}" type="pres">
      <dgm:prSet presAssocID="{BED7C66B-3C1E-4A79-ADE1-40158AAC56CD}" presName="spaceRect" presStyleCnt="0"/>
      <dgm:spPr/>
    </dgm:pt>
    <dgm:pt modelId="{9211A408-C0B4-47CB-BFCC-C65BE58C78B4}" type="pres">
      <dgm:prSet presAssocID="{BED7C66B-3C1E-4A79-ADE1-40158AAC56CD}" presName="textRect" presStyleLbl="revTx" presStyleIdx="0" presStyleCnt="2">
        <dgm:presLayoutVars>
          <dgm:chMax val="1"/>
          <dgm:chPref val="1"/>
        </dgm:presLayoutVars>
      </dgm:prSet>
      <dgm:spPr/>
    </dgm:pt>
    <dgm:pt modelId="{A9AF2FEE-3BBB-4C63-8D81-C1E44565735D}" type="pres">
      <dgm:prSet presAssocID="{857404F2-B615-4218-B44F-D56D7C7EBEF4}" presName="sibTrans" presStyleCnt="0"/>
      <dgm:spPr/>
    </dgm:pt>
    <dgm:pt modelId="{CD93652C-59BF-4446-8A1F-AB1E90B2A4E7}" type="pres">
      <dgm:prSet presAssocID="{3912990B-F768-4FF0-A597-393D82923902}" presName="compNode" presStyleCnt="0"/>
      <dgm:spPr/>
    </dgm:pt>
    <dgm:pt modelId="{AC6CDF1F-B19C-47AB-AF4D-A7265FB6BDEA}" type="pres">
      <dgm:prSet presAssocID="{3912990B-F768-4FF0-A597-393D829239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896AB8-7058-439C-A70D-4591C6836FCE}" type="pres">
      <dgm:prSet presAssocID="{3912990B-F768-4FF0-A597-393D82923902}" presName="spaceRect" presStyleCnt="0"/>
      <dgm:spPr/>
    </dgm:pt>
    <dgm:pt modelId="{054E865A-8328-4BC6-9B61-D958803F4229}" type="pres">
      <dgm:prSet presAssocID="{3912990B-F768-4FF0-A597-393D829239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2DE703-2442-4E6B-9A2A-056E18BF5E0C}" type="presOf" srcId="{CE7704E4-9919-4A81-B273-B62E34D4DEDC}" destId="{98FC36C4-45E2-4629-9795-E7E2FCC809E7}" srcOrd="0" destOrd="0" presId="urn:microsoft.com/office/officeart/2018/2/layout/IconLabelList"/>
    <dgm:cxn modelId="{94607318-B73B-4DD8-8AD5-AA41AF7F8482}" type="presOf" srcId="{3912990B-F768-4FF0-A597-393D82923902}" destId="{054E865A-8328-4BC6-9B61-D958803F4229}" srcOrd="0" destOrd="0" presId="urn:microsoft.com/office/officeart/2018/2/layout/IconLabelList"/>
    <dgm:cxn modelId="{F8293A7F-C991-442A-9942-1EC3D2C48EDC}" type="presOf" srcId="{BED7C66B-3C1E-4A79-ADE1-40158AAC56CD}" destId="{9211A408-C0B4-47CB-BFCC-C65BE58C78B4}" srcOrd="0" destOrd="0" presId="urn:microsoft.com/office/officeart/2018/2/layout/IconLabelList"/>
    <dgm:cxn modelId="{3C32CAA3-F7B4-4CB4-92E0-6DD285251A54}" srcId="{CE7704E4-9919-4A81-B273-B62E34D4DEDC}" destId="{3912990B-F768-4FF0-A597-393D82923902}" srcOrd="1" destOrd="0" parTransId="{36CEB20D-18A6-46AB-903F-F1EE051DCB75}" sibTransId="{B0DDE5E1-39E4-42B9-92EA-F38DC8F5CD4A}"/>
    <dgm:cxn modelId="{A4998EA9-FEEF-4F35-853D-56F1FD61E556}" srcId="{CE7704E4-9919-4A81-B273-B62E34D4DEDC}" destId="{BED7C66B-3C1E-4A79-ADE1-40158AAC56CD}" srcOrd="0" destOrd="0" parTransId="{115E4026-3144-4009-B787-A11EE9DD1871}" sibTransId="{857404F2-B615-4218-B44F-D56D7C7EBEF4}"/>
    <dgm:cxn modelId="{AD48D3C6-029E-4496-A6A0-B8C084B84229}" type="presParOf" srcId="{98FC36C4-45E2-4629-9795-E7E2FCC809E7}" destId="{14BF6F79-9161-4647-A25B-7A53FD14261D}" srcOrd="0" destOrd="0" presId="urn:microsoft.com/office/officeart/2018/2/layout/IconLabelList"/>
    <dgm:cxn modelId="{08538DB6-7E2D-4D94-B1AE-771E57023381}" type="presParOf" srcId="{14BF6F79-9161-4647-A25B-7A53FD14261D}" destId="{0ABE0B0F-7341-4062-B7ED-6A0EDEF41BB6}" srcOrd="0" destOrd="0" presId="urn:microsoft.com/office/officeart/2018/2/layout/IconLabelList"/>
    <dgm:cxn modelId="{63BFCEE7-D6E9-4370-AF54-1FC3FAFFB3A0}" type="presParOf" srcId="{14BF6F79-9161-4647-A25B-7A53FD14261D}" destId="{DE659B41-122F-47F0-81BA-43A40F9E1352}" srcOrd="1" destOrd="0" presId="urn:microsoft.com/office/officeart/2018/2/layout/IconLabelList"/>
    <dgm:cxn modelId="{A2F6CFA1-35CB-480E-9941-81DBB2F1E564}" type="presParOf" srcId="{14BF6F79-9161-4647-A25B-7A53FD14261D}" destId="{9211A408-C0B4-47CB-BFCC-C65BE58C78B4}" srcOrd="2" destOrd="0" presId="urn:microsoft.com/office/officeart/2018/2/layout/IconLabelList"/>
    <dgm:cxn modelId="{8C00B496-1271-4CE0-832E-8E3092494310}" type="presParOf" srcId="{98FC36C4-45E2-4629-9795-E7E2FCC809E7}" destId="{A9AF2FEE-3BBB-4C63-8D81-C1E44565735D}" srcOrd="1" destOrd="0" presId="urn:microsoft.com/office/officeart/2018/2/layout/IconLabelList"/>
    <dgm:cxn modelId="{94B01168-E176-4160-B25F-2FB82C65B4C7}" type="presParOf" srcId="{98FC36C4-45E2-4629-9795-E7E2FCC809E7}" destId="{CD93652C-59BF-4446-8A1F-AB1E90B2A4E7}" srcOrd="2" destOrd="0" presId="urn:microsoft.com/office/officeart/2018/2/layout/IconLabelList"/>
    <dgm:cxn modelId="{4690357B-0A93-4CF6-BE16-7953277BD8F6}" type="presParOf" srcId="{CD93652C-59BF-4446-8A1F-AB1E90B2A4E7}" destId="{AC6CDF1F-B19C-47AB-AF4D-A7265FB6BDEA}" srcOrd="0" destOrd="0" presId="urn:microsoft.com/office/officeart/2018/2/layout/IconLabelList"/>
    <dgm:cxn modelId="{5D5A1FBD-F2A3-4730-8BF5-E004812DA137}" type="presParOf" srcId="{CD93652C-59BF-4446-8A1F-AB1E90B2A4E7}" destId="{7C896AB8-7058-439C-A70D-4591C6836FCE}" srcOrd="1" destOrd="0" presId="urn:microsoft.com/office/officeart/2018/2/layout/IconLabelList"/>
    <dgm:cxn modelId="{865F7231-1F98-4A84-9D56-71BF24D5FB50}" type="presParOf" srcId="{CD93652C-59BF-4446-8A1F-AB1E90B2A4E7}" destId="{054E865A-8328-4BC6-9B61-D958803F42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7E88B7-9D95-4A4D-B57A-50D8A597A32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E6B495-656D-4CF0-AA4A-897C2FFA1968}">
      <dgm:prSet/>
      <dgm:spPr/>
      <dgm:t>
        <a:bodyPr/>
        <a:lstStyle/>
        <a:p>
          <a:r>
            <a:rPr lang="en-US"/>
            <a:t>Use</a:t>
          </a:r>
        </a:p>
      </dgm:t>
    </dgm:pt>
    <dgm:pt modelId="{2E25771A-5496-4974-AC6F-181D1B515777}" type="parTrans" cxnId="{112375AB-E039-4879-9667-FE6F7189BED8}">
      <dgm:prSet/>
      <dgm:spPr/>
      <dgm:t>
        <a:bodyPr/>
        <a:lstStyle/>
        <a:p>
          <a:endParaRPr lang="en-US"/>
        </a:p>
      </dgm:t>
    </dgm:pt>
    <dgm:pt modelId="{AAD619FD-67E9-4EE4-869E-9750FBD6BD77}" type="sibTrans" cxnId="{112375AB-E039-4879-9667-FE6F7189BED8}">
      <dgm:prSet/>
      <dgm:spPr/>
      <dgm:t>
        <a:bodyPr/>
        <a:lstStyle/>
        <a:p>
          <a:endParaRPr lang="en-US"/>
        </a:p>
      </dgm:t>
    </dgm:pt>
    <dgm:pt modelId="{2D4E5ACE-8058-4153-8A51-767D839F4C53}">
      <dgm:prSet/>
      <dgm:spPr/>
      <dgm:t>
        <a:bodyPr/>
        <a:lstStyle/>
        <a:p>
          <a:r>
            <a:rPr lang="en-US"/>
            <a:t>Use Ride_Status for funnel tracking</a:t>
          </a:r>
        </a:p>
      </dgm:t>
    </dgm:pt>
    <dgm:pt modelId="{C0CC0224-4F70-44FF-94BD-516AA9860EC5}" type="parTrans" cxnId="{F4202848-F893-43E4-9FD7-69CC120AF87F}">
      <dgm:prSet/>
      <dgm:spPr/>
      <dgm:t>
        <a:bodyPr/>
        <a:lstStyle/>
        <a:p>
          <a:endParaRPr lang="en-US"/>
        </a:p>
      </dgm:t>
    </dgm:pt>
    <dgm:pt modelId="{CA3F34D4-0E4A-4D1C-96E5-6F0353F7E521}" type="sibTrans" cxnId="{F4202848-F893-43E4-9FD7-69CC120AF87F}">
      <dgm:prSet/>
      <dgm:spPr/>
      <dgm:t>
        <a:bodyPr/>
        <a:lstStyle/>
        <a:p>
          <a:endParaRPr lang="en-US"/>
        </a:p>
      </dgm:t>
    </dgm:pt>
    <dgm:pt modelId="{A904A720-9B71-4476-9C6E-447D79521FEF}">
      <dgm:prSet/>
      <dgm:spPr/>
      <dgm:t>
        <a:bodyPr/>
        <a:lstStyle/>
        <a:p>
          <a:r>
            <a:rPr lang="en-US"/>
            <a:t>Fix</a:t>
          </a:r>
        </a:p>
      </dgm:t>
    </dgm:pt>
    <dgm:pt modelId="{F3E62AE2-E8B3-4528-802A-BA43AFAFB69D}" type="parTrans" cxnId="{36E60275-2219-49DB-9A9D-618B673076AB}">
      <dgm:prSet/>
      <dgm:spPr/>
      <dgm:t>
        <a:bodyPr/>
        <a:lstStyle/>
        <a:p>
          <a:endParaRPr lang="en-US"/>
        </a:p>
      </dgm:t>
    </dgm:pt>
    <dgm:pt modelId="{752EFFB2-AFFE-43F4-AAC7-819B87A97F14}" type="sibTrans" cxnId="{36E60275-2219-49DB-9A9D-618B673076AB}">
      <dgm:prSet/>
      <dgm:spPr/>
      <dgm:t>
        <a:bodyPr/>
        <a:lstStyle/>
        <a:p>
          <a:endParaRPr lang="en-US"/>
        </a:p>
      </dgm:t>
    </dgm:pt>
    <dgm:pt modelId="{DC3A87D2-28CA-43B5-A813-EDCD80832FE3}">
      <dgm:prSet/>
      <dgm:spPr/>
      <dgm:t>
        <a:bodyPr/>
        <a:lstStyle/>
        <a:p>
          <a:r>
            <a:rPr lang="en-US"/>
            <a:t>Fix missing timestamps for non-completed rides</a:t>
          </a:r>
        </a:p>
      </dgm:t>
    </dgm:pt>
    <dgm:pt modelId="{231C57AD-50FC-4487-8C9A-11A5AB788CFC}" type="parTrans" cxnId="{BE01DCA4-93B8-49C0-974E-AAD898C59499}">
      <dgm:prSet/>
      <dgm:spPr/>
      <dgm:t>
        <a:bodyPr/>
        <a:lstStyle/>
        <a:p>
          <a:endParaRPr lang="en-US"/>
        </a:p>
      </dgm:t>
    </dgm:pt>
    <dgm:pt modelId="{7EE1C04F-A0F4-4175-B1A7-893112BDEF15}" type="sibTrans" cxnId="{BE01DCA4-93B8-49C0-974E-AAD898C59499}">
      <dgm:prSet/>
      <dgm:spPr/>
      <dgm:t>
        <a:bodyPr/>
        <a:lstStyle/>
        <a:p>
          <a:endParaRPr lang="en-US"/>
        </a:p>
      </dgm:t>
    </dgm:pt>
    <dgm:pt modelId="{F04709C6-8E07-465B-AEE4-DA291BFD86D8}">
      <dgm:prSet/>
      <dgm:spPr/>
      <dgm:t>
        <a:bodyPr/>
        <a:lstStyle/>
        <a:p>
          <a:r>
            <a:rPr lang="en-US"/>
            <a:t>Enable</a:t>
          </a:r>
        </a:p>
      </dgm:t>
    </dgm:pt>
    <dgm:pt modelId="{FAC22925-0A68-4831-A895-B4D59583A561}" type="parTrans" cxnId="{E81D90CA-051E-4CD2-B22C-2DFA21F31733}">
      <dgm:prSet/>
      <dgm:spPr/>
      <dgm:t>
        <a:bodyPr/>
        <a:lstStyle/>
        <a:p>
          <a:endParaRPr lang="en-US"/>
        </a:p>
      </dgm:t>
    </dgm:pt>
    <dgm:pt modelId="{25F54709-94AD-406C-AB8E-6D939537B201}" type="sibTrans" cxnId="{E81D90CA-051E-4CD2-B22C-2DFA21F31733}">
      <dgm:prSet/>
      <dgm:spPr/>
      <dgm:t>
        <a:bodyPr/>
        <a:lstStyle/>
        <a:p>
          <a:endParaRPr lang="en-US"/>
        </a:p>
      </dgm:t>
    </dgm:pt>
    <dgm:pt modelId="{D7D87BE9-5258-479F-BCB9-03CAFFF0649B}">
      <dgm:prSet/>
      <dgm:spPr/>
      <dgm:t>
        <a:bodyPr/>
        <a:lstStyle/>
        <a:p>
          <a:r>
            <a:rPr lang="en-US"/>
            <a:t>Enable early event capture (quote/search time)</a:t>
          </a:r>
        </a:p>
      </dgm:t>
    </dgm:pt>
    <dgm:pt modelId="{48CB7AF2-2382-4007-A1DD-D1F27D6D6272}" type="parTrans" cxnId="{BA05D7ED-1F06-4CC7-89A4-0E3D41FD5FEB}">
      <dgm:prSet/>
      <dgm:spPr/>
      <dgm:t>
        <a:bodyPr/>
        <a:lstStyle/>
        <a:p>
          <a:endParaRPr lang="en-US"/>
        </a:p>
      </dgm:t>
    </dgm:pt>
    <dgm:pt modelId="{520D4B9C-3E58-47B3-A979-A79CFF836F7C}" type="sibTrans" cxnId="{BA05D7ED-1F06-4CC7-89A4-0E3D41FD5FEB}">
      <dgm:prSet/>
      <dgm:spPr/>
      <dgm:t>
        <a:bodyPr/>
        <a:lstStyle/>
        <a:p>
          <a:endParaRPr lang="en-US"/>
        </a:p>
      </dgm:t>
    </dgm:pt>
    <dgm:pt modelId="{FD5319DF-78A9-438B-9452-8707E40715B4}">
      <dgm:prSet/>
      <dgm:spPr/>
      <dgm:t>
        <a:bodyPr/>
        <a:lstStyle/>
        <a:p>
          <a:r>
            <a:rPr lang="en-US"/>
            <a:t>Leverage</a:t>
          </a:r>
        </a:p>
      </dgm:t>
    </dgm:pt>
    <dgm:pt modelId="{B5CA0E2C-6C32-4C01-AEFD-E61868D89148}" type="parTrans" cxnId="{C1E14A54-BC12-4B95-8EDD-7640E77925F9}">
      <dgm:prSet/>
      <dgm:spPr/>
      <dgm:t>
        <a:bodyPr/>
        <a:lstStyle/>
        <a:p>
          <a:endParaRPr lang="en-US"/>
        </a:p>
      </dgm:t>
    </dgm:pt>
    <dgm:pt modelId="{E6EDCCC7-F7CD-445B-9F47-7790DAFF99D2}" type="sibTrans" cxnId="{C1E14A54-BC12-4B95-8EDD-7640E77925F9}">
      <dgm:prSet/>
      <dgm:spPr/>
      <dgm:t>
        <a:bodyPr/>
        <a:lstStyle/>
        <a:p>
          <a:endParaRPr lang="en-US"/>
        </a:p>
      </dgm:t>
    </dgm:pt>
    <dgm:pt modelId="{7E53EE3C-95A6-4890-ADBF-5EC2BE6AD422}">
      <dgm:prSet/>
      <dgm:spPr/>
      <dgm:t>
        <a:bodyPr/>
        <a:lstStyle/>
        <a:p>
          <a:r>
            <a:rPr lang="en-US"/>
            <a:t>Leverage parameters for scenario analysis</a:t>
          </a:r>
        </a:p>
      </dgm:t>
    </dgm:pt>
    <dgm:pt modelId="{0015ED4D-026C-43D4-B29B-362CB21F84FA}" type="parTrans" cxnId="{904A2094-E257-4BAA-BA8D-89DF961F4510}">
      <dgm:prSet/>
      <dgm:spPr/>
      <dgm:t>
        <a:bodyPr/>
        <a:lstStyle/>
        <a:p>
          <a:endParaRPr lang="en-US"/>
        </a:p>
      </dgm:t>
    </dgm:pt>
    <dgm:pt modelId="{CEA5F319-5743-4A14-AFB6-E26B2A558BCB}" type="sibTrans" cxnId="{904A2094-E257-4BAA-BA8D-89DF961F4510}">
      <dgm:prSet/>
      <dgm:spPr/>
      <dgm:t>
        <a:bodyPr/>
        <a:lstStyle/>
        <a:p>
          <a:endParaRPr lang="en-US"/>
        </a:p>
      </dgm:t>
    </dgm:pt>
    <dgm:pt modelId="{DB2A6D50-E1CC-490B-8EBB-B4D4FFBE8E1A}" type="pres">
      <dgm:prSet presAssocID="{B57E88B7-9D95-4A4D-B57A-50D8A597A326}" presName="Name0" presStyleCnt="0">
        <dgm:presLayoutVars>
          <dgm:dir/>
          <dgm:animLvl val="lvl"/>
          <dgm:resizeHandles val="exact"/>
        </dgm:presLayoutVars>
      </dgm:prSet>
      <dgm:spPr/>
    </dgm:pt>
    <dgm:pt modelId="{7D7DBF8B-46AB-440F-990F-447031702B37}" type="pres">
      <dgm:prSet presAssocID="{1EE6B495-656D-4CF0-AA4A-897C2FFA1968}" presName="linNode" presStyleCnt="0"/>
      <dgm:spPr/>
    </dgm:pt>
    <dgm:pt modelId="{FD501CD5-37E2-4607-B433-3D4287F00C27}" type="pres">
      <dgm:prSet presAssocID="{1EE6B495-656D-4CF0-AA4A-897C2FFA1968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D75F7A83-3E02-4E62-BDC5-90B59368F2FE}" type="pres">
      <dgm:prSet presAssocID="{1EE6B495-656D-4CF0-AA4A-897C2FFA1968}" presName="descendantText" presStyleLbl="alignNode1" presStyleIdx="0" presStyleCnt="4">
        <dgm:presLayoutVars>
          <dgm:bulletEnabled/>
        </dgm:presLayoutVars>
      </dgm:prSet>
      <dgm:spPr/>
    </dgm:pt>
    <dgm:pt modelId="{3C0B15FD-BBEB-41B8-9B4F-CBCF1F446A12}" type="pres">
      <dgm:prSet presAssocID="{AAD619FD-67E9-4EE4-869E-9750FBD6BD77}" presName="sp" presStyleCnt="0"/>
      <dgm:spPr/>
    </dgm:pt>
    <dgm:pt modelId="{A46A1292-06A0-4732-8B07-033D24E5AEB4}" type="pres">
      <dgm:prSet presAssocID="{A904A720-9B71-4476-9C6E-447D79521FEF}" presName="linNode" presStyleCnt="0"/>
      <dgm:spPr/>
    </dgm:pt>
    <dgm:pt modelId="{BEE7058F-C18F-4716-945F-240FBE51B625}" type="pres">
      <dgm:prSet presAssocID="{A904A720-9B71-4476-9C6E-447D79521FEF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38508BEA-FC9F-465F-9BC6-4D58FCA7DA81}" type="pres">
      <dgm:prSet presAssocID="{A904A720-9B71-4476-9C6E-447D79521FEF}" presName="descendantText" presStyleLbl="alignNode1" presStyleIdx="1" presStyleCnt="4">
        <dgm:presLayoutVars>
          <dgm:bulletEnabled/>
        </dgm:presLayoutVars>
      </dgm:prSet>
      <dgm:spPr/>
    </dgm:pt>
    <dgm:pt modelId="{8FE57BAE-10BA-4109-AB39-94048C0B29CE}" type="pres">
      <dgm:prSet presAssocID="{752EFFB2-AFFE-43F4-AAC7-819B87A97F14}" presName="sp" presStyleCnt="0"/>
      <dgm:spPr/>
    </dgm:pt>
    <dgm:pt modelId="{1523319D-D11E-4064-9032-7D7DAC185F9E}" type="pres">
      <dgm:prSet presAssocID="{F04709C6-8E07-465B-AEE4-DA291BFD86D8}" presName="linNode" presStyleCnt="0"/>
      <dgm:spPr/>
    </dgm:pt>
    <dgm:pt modelId="{310E141D-CD23-4280-8D9D-7EB8C3BEA7D0}" type="pres">
      <dgm:prSet presAssocID="{F04709C6-8E07-465B-AEE4-DA291BFD86D8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5BACCA1E-AFAA-4685-ACF5-FB5BFA0B1D49}" type="pres">
      <dgm:prSet presAssocID="{F04709C6-8E07-465B-AEE4-DA291BFD86D8}" presName="descendantText" presStyleLbl="alignNode1" presStyleIdx="2" presStyleCnt="4">
        <dgm:presLayoutVars>
          <dgm:bulletEnabled/>
        </dgm:presLayoutVars>
      </dgm:prSet>
      <dgm:spPr/>
    </dgm:pt>
    <dgm:pt modelId="{53C45C65-C7F7-4058-B9CF-0BC7B04DE9B5}" type="pres">
      <dgm:prSet presAssocID="{25F54709-94AD-406C-AB8E-6D939537B201}" presName="sp" presStyleCnt="0"/>
      <dgm:spPr/>
    </dgm:pt>
    <dgm:pt modelId="{7D73FC5A-6BFC-4008-9147-A7F76932EE6C}" type="pres">
      <dgm:prSet presAssocID="{FD5319DF-78A9-438B-9452-8707E40715B4}" presName="linNode" presStyleCnt="0"/>
      <dgm:spPr/>
    </dgm:pt>
    <dgm:pt modelId="{9F2A0D86-2768-4BF0-963F-21353F21A494}" type="pres">
      <dgm:prSet presAssocID="{FD5319DF-78A9-438B-9452-8707E40715B4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1E56F72A-48F8-477E-B031-4B84B1DEFCDF}" type="pres">
      <dgm:prSet presAssocID="{FD5319DF-78A9-438B-9452-8707E40715B4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6A3CEC0D-5950-4BE3-8DFE-CABAC75F30A9}" type="presOf" srcId="{B57E88B7-9D95-4A4D-B57A-50D8A597A326}" destId="{DB2A6D50-E1CC-490B-8EBB-B4D4FFBE8E1A}" srcOrd="0" destOrd="0" presId="urn:microsoft.com/office/officeart/2016/7/layout/VerticalHollowActionList"/>
    <dgm:cxn modelId="{6AEFB714-4042-4750-8F00-3DBBEA2E9519}" type="presOf" srcId="{FD5319DF-78A9-438B-9452-8707E40715B4}" destId="{9F2A0D86-2768-4BF0-963F-21353F21A494}" srcOrd="0" destOrd="0" presId="urn:microsoft.com/office/officeart/2016/7/layout/VerticalHollowActionList"/>
    <dgm:cxn modelId="{A2F4F315-D2C2-47FE-9F7D-8F33ED03E2F2}" type="presOf" srcId="{DC3A87D2-28CA-43B5-A813-EDCD80832FE3}" destId="{38508BEA-FC9F-465F-9BC6-4D58FCA7DA81}" srcOrd="0" destOrd="0" presId="urn:microsoft.com/office/officeart/2016/7/layout/VerticalHollowActionList"/>
    <dgm:cxn modelId="{29D7AA2B-7F2C-4779-9AC4-E1D0BD0FAB43}" type="presOf" srcId="{7E53EE3C-95A6-4890-ADBF-5EC2BE6AD422}" destId="{1E56F72A-48F8-477E-B031-4B84B1DEFCDF}" srcOrd="0" destOrd="0" presId="urn:microsoft.com/office/officeart/2016/7/layout/VerticalHollowActionList"/>
    <dgm:cxn modelId="{F4202848-F893-43E4-9FD7-69CC120AF87F}" srcId="{1EE6B495-656D-4CF0-AA4A-897C2FFA1968}" destId="{2D4E5ACE-8058-4153-8A51-767D839F4C53}" srcOrd="0" destOrd="0" parTransId="{C0CC0224-4F70-44FF-94BD-516AA9860EC5}" sibTransId="{CA3F34D4-0E4A-4D1C-96E5-6F0353F7E521}"/>
    <dgm:cxn modelId="{39C5884C-4E90-430F-8521-421D213C3A81}" type="presOf" srcId="{A904A720-9B71-4476-9C6E-447D79521FEF}" destId="{BEE7058F-C18F-4716-945F-240FBE51B625}" srcOrd="0" destOrd="0" presId="urn:microsoft.com/office/officeart/2016/7/layout/VerticalHollowActionList"/>
    <dgm:cxn modelId="{C1E14A54-BC12-4B95-8EDD-7640E77925F9}" srcId="{B57E88B7-9D95-4A4D-B57A-50D8A597A326}" destId="{FD5319DF-78A9-438B-9452-8707E40715B4}" srcOrd="3" destOrd="0" parTransId="{B5CA0E2C-6C32-4C01-AEFD-E61868D89148}" sibTransId="{E6EDCCC7-F7CD-445B-9F47-7790DAFF99D2}"/>
    <dgm:cxn modelId="{36E60275-2219-49DB-9A9D-618B673076AB}" srcId="{B57E88B7-9D95-4A4D-B57A-50D8A597A326}" destId="{A904A720-9B71-4476-9C6E-447D79521FEF}" srcOrd="1" destOrd="0" parTransId="{F3E62AE2-E8B3-4528-802A-BA43AFAFB69D}" sibTransId="{752EFFB2-AFFE-43F4-AAC7-819B87A97F14}"/>
    <dgm:cxn modelId="{904A2094-E257-4BAA-BA8D-89DF961F4510}" srcId="{FD5319DF-78A9-438B-9452-8707E40715B4}" destId="{7E53EE3C-95A6-4890-ADBF-5EC2BE6AD422}" srcOrd="0" destOrd="0" parTransId="{0015ED4D-026C-43D4-B29B-362CB21F84FA}" sibTransId="{CEA5F319-5743-4A14-AFB6-E26B2A558BCB}"/>
    <dgm:cxn modelId="{6813DF97-827D-41CC-9B60-862478DBBB33}" type="presOf" srcId="{F04709C6-8E07-465B-AEE4-DA291BFD86D8}" destId="{310E141D-CD23-4280-8D9D-7EB8C3BEA7D0}" srcOrd="0" destOrd="0" presId="urn:microsoft.com/office/officeart/2016/7/layout/VerticalHollowActionList"/>
    <dgm:cxn modelId="{30BE3A9C-82B5-448C-BFE4-C84CA3F95C72}" type="presOf" srcId="{1EE6B495-656D-4CF0-AA4A-897C2FFA1968}" destId="{FD501CD5-37E2-4607-B433-3D4287F00C27}" srcOrd="0" destOrd="0" presId="urn:microsoft.com/office/officeart/2016/7/layout/VerticalHollowActionList"/>
    <dgm:cxn modelId="{BE01DCA4-93B8-49C0-974E-AAD898C59499}" srcId="{A904A720-9B71-4476-9C6E-447D79521FEF}" destId="{DC3A87D2-28CA-43B5-A813-EDCD80832FE3}" srcOrd="0" destOrd="0" parTransId="{231C57AD-50FC-4487-8C9A-11A5AB788CFC}" sibTransId="{7EE1C04F-A0F4-4175-B1A7-893112BDEF15}"/>
    <dgm:cxn modelId="{112375AB-E039-4879-9667-FE6F7189BED8}" srcId="{B57E88B7-9D95-4A4D-B57A-50D8A597A326}" destId="{1EE6B495-656D-4CF0-AA4A-897C2FFA1968}" srcOrd="0" destOrd="0" parTransId="{2E25771A-5496-4974-AC6F-181D1B515777}" sibTransId="{AAD619FD-67E9-4EE4-869E-9750FBD6BD77}"/>
    <dgm:cxn modelId="{BF5FB7C4-38E7-418A-AC0B-02474FA33B0F}" type="presOf" srcId="{2D4E5ACE-8058-4153-8A51-767D839F4C53}" destId="{D75F7A83-3E02-4E62-BDC5-90B59368F2FE}" srcOrd="0" destOrd="0" presId="urn:microsoft.com/office/officeart/2016/7/layout/VerticalHollowActionList"/>
    <dgm:cxn modelId="{E81D90CA-051E-4CD2-B22C-2DFA21F31733}" srcId="{B57E88B7-9D95-4A4D-B57A-50D8A597A326}" destId="{F04709C6-8E07-465B-AEE4-DA291BFD86D8}" srcOrd="2" destOrd="0" parTransId="{FAC22925-0A68-4831-A895-B4D59583A561}" sibTransId="{25F54709-94AD-406C-AB8E-6D939537B201}"/>
    <dgm:cxn modelId="{EEEB15DD-7A6D-4685-AC55-DF6289399D2B}" type="presOf" srcId="{D7D87BE9-5258-479F-BCB9-03CAFFF0649B}" destId="{5BACCA1E-AFAA-4685-ACF5-FB5BFA0B1D49}" srcOrd="0" destOrd="0" presId="urn:microsoft.com/office/officeart/2016/7/layout/VerticalHollowActionList"/>
    <dgm:cxn modelId="{BA05D7ED-1F06-4CC7-89A4-0E3D41FD5FEB}" srcId="{F04709C6-8E07-465B-AEE4-DA291BFD86D8}" destId="{D7D87BE9-5258-479F-BCB9-03CAFFF0649B}" srcOrd="0" destOrd="0" parTransId="{48CB7AF2-2382-4007-A1DD-D1F27D6D6272}" sibTransId="{520D4B9C-3E58-47B3-A979-A79CFF836F7C}"/>
    <dgm:cxn modelId="{C5AD1C1A-9D38-491F-B741-FAD2078999DF}" type="presParOf" srcId="{DB2A6D50-E1CC-490B-8EBB-B4D4FFBE8E1A}" destId="{7D7DBF8B-46AB-440F-990F-447031702B37}" srcOrd="0" destOrd="0" presId="urn:microsoft.com/office/officeart/2016/7/layout/VerticalHollowActionList"/>
    <dgm:cxn modelId="{CDCDFB7A-F22B-4242-BB3D-E08C52A7CA56}" type="presParOf" srcId="{7D7DBF8B-46AB-440F-990F-447031702B37}" destId="{FD501CD5-37E2-4607-B433-3D4287F00C27}" srcOrd="0" destOrd="0" presId="urn:microsoft.com/office/officeart/2016/7/layout/VerticalHollowActionList"/>
    <dgm:cxn modelId="{187300B0-B6BC-4334-9E13-F999C5A6E3ED}" type="presParOf" srcId="{7D7DBF8B-46AB-440F-990F-447031702B37}" destId="{D75F7A83-3E02-4E62-BDC5-90B59368F2FE}" srcOrd="1" destOrd="0" presId="urn:microsoft.com/office/officeart/2016/7/layout/VerticalHollowActionList"/>
    <dgm:cxn modelId="{25EFF6EF-5ACB-40D8-82D5-BA9861C28FD2}" type="presParOf" srcId="{DB2A6D50-E1CC-490B-8EBB-B4D4FFBE8E1A}" destId="{3C0B15FD-BBEB-41B8-9B4F-CBCF1F446A12}" srcOrd="1" destOrd="0" presId="urn:microsoft.com/office/officeart/2016/7/layout/VerticalHollowActionList"/>
    <dgm:cxn modelId="{33D20A06-D09C-4A86-8E65-B918D973D44B}" type="presParOf" srcId="{DB2A6D50-E1CC-490B-8EBB-B4D4FFBE8E1A}" destId="{A46A1292-06A0-4732-8B07-033D24E5AEB4}" srcOrd="2" destOrd="0" presId="urn:microsoft.com/office/officeart/2016/7/layout/VerticalHollowActionList"/>
    <dgm:cxn modelId="{04DEDED8-D11D-4191-9131-0A1E27F7552D}" type="presParOf" srcId="{A46A1292-06A0-4732-8B07-033D24E5AEB4}" destId="{BEE7058F-C18F-4716-945F-240FBE51B625}" srcOrd="0" destOrd="0" presId="urn:microsoft.com/office/officeart/2016/7/layout/VerticalHollowActionList"/>
    <dgm:cxn modelId="{CD42DD6C-F8BD-4DDB-9B0D-0E90F769781B}" type="presParOf" srcId="{A46A1292-06A0-4732-8B07-033D24E5AEB4}" destId="{38508BEA-FC9F-465F-9BC6-4D58FCA7DA81}" srcOrd="1" destOrd="0" presId="urn:microsoft.com/office/officeart/2016/7/layout/VerticalHollowActionList"/>
    <dgm:cxn modelId="{F8E62FD7-8CE0-4A28-91EA-284F446F6577}" type="presParOf" srcId="{DB2A6D50-E1CC-490B-8EBB-B4D4FFBE8E1A}" destId="{8FE57BAE-10BA-4109-AB39-94048C0B29CE}" srcOrd="3" destOrd="0" presId="urn:microsoft.com/office/officeart/2016/7/layout/VerticalHollowActionList"/>
    <dgm:cxn modelId="{25A7B056-9794-4970-9D16-28DBEFB6637C}" type="presParOf" srcId="{DB2A6D50-E1CC-490B-8EBB-B4D4FFBE8E1A}" destId="{1523319D-D11E-4064-9032-7D7DAC185F9E}" srcOrd="4" destOrd="0" presId="urn:microsoft.com/office/officeart/2016/7/layout/VerticalHollowActionList"/>
    <dgm:cxn modelId="{D1DB5973-BC77-4CE6-A5BB-32162183ADDB}" type="presParOf" srcId="{1523319D-D11E-4064-9032-7D7DAC185F9E}" destId="{310E141D-CD23-4280-8D9D-7EB8C3BEA7D0}" srcOrd="0" destOrd="0" presId="urn:microsoft.com/office/officeart/2016/7/layout/VerticalHollowActionList"/>
    <dgm:cxn modelId="{511EF03F-C5CE-4897-810A-104975C86467}" type="presParOf" srcId="{1523319D-D11E-4064-9032-7D7DAC185F9E}" destId="{5BACCA1E-AFAA-4685-ACF5-FB5BFA0B1D49}" srcOrd="1" destOrd="0" presId="urn:microsoft.com/office/officeart/2016/7/layout/VerticalHollowActionList"/>
    <dgm:cxn modelId="{DC40964E-93E0-4816-938C-C75F4ADCBE81}" type="presParOf" srcId="{DB2A6D50-E1CC-490B-8EBB-B4D4FFBE8E1A}" destId="{53C45C65-C7F7-4058-B9CF-0BC7B04DE9B5}" srcOrd="5" destOrd="0" presId="urn:microsoft.com/office/officeart/2016/7/layout/VerticalHollowActionList"/>
    <dgm:cxn modelId="{4442A2D4-5975-440E-B674-D6A43AB45F8D}" type="presParOf" srcId="{DB2A6D50-E1CC-490B-8EBB-B4D4FFBE8E1A}" destId="{7D73FC5A-6BFC-4008-9147-A7F76932EE6C}" srcOrd="6" destOrd="0" presId="urn:microsoft.com/office/officeart/2016/7/layout/VerticalHollowActionList"/>
    <dgm:cxn modelId="{E3C85590-0EF1-46E7-BFF1-31C93FDC413D}" type="presParOf" srcId="{7D73FC5A-6BFC-4008-9147-A7F76932EE6C}" destId="{9F2A0D86-2768-4BF0-963F-21353F21A494}" srcOrd="0" destOrd="0" presId="urn:microsoft.com/office/officeart/2016/7/layout/VerticalHollowActionList"/>
    <dgm:cxn modelId="{E261954E-763D-4D4E-850B-87D51C9D43BE}" type="presParOf" srcId="{7D73FC5A-6BFC-4008-9147-A7F76932EE6C}" destId="{1E56F72A-48F8-477E-B031-4B84B1DEFCD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8C5CC-2313-4EF8-8789-0C4EE92E9E3F}">
      <dsp:nvSpPr>
        <dsp:cNvPr id="0" name=""/>
        <dsp:cNvSpPr/>
      </dsp:nvSpPr>
      <dsp:spPr>
        <a:xfrm>
          <a:off x="8528" y="905192"/>
          <a:ext cx="2665584" cy="79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640" tIns="210640" rIns="210640" bIns="21064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Understand</a:t>
          </a:r>
        </a:p>
      </dsp:txBody>
      <dsp:txXfrm>
        <a:off x="8528" y="905192"/>
        <a:ext cx="2665584" cy="799675"/>
      </dsp:txXfrm>
    </dsp:sp>
    <dsp:sp modelId="{4BD785CF-FD97-4581-8041-EF505C566752}">
      <dsp:nvSpPr>
        <dsp:cNvPr id="0" name=""/>
        <dsp:cNvSpPr/>
      </dsp:nvSpPr>
      <dsp:spPr>
        <a:xfrm>
          <a:off x="8528" y="1704868"/>
          <a:ext cx="2665584" cy="191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301" tIns="263301" rIns="263301" bIns="26330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Understand ride demand patterns across time and zones</a:t>
          </a:r>
        </a:p>
      </dsp:txBody>
      <dsp:txXfrm>
        <a:off x="8528" y="1704868"/>
        <a:ext cx="2665584" cy="1915902"/>
      </dsp:txXfrm>
    </dsp:sp>
    <dsp:sp modelId="{91EE778E-DFF4-4CF8-9936-C5F23E820B44}">
      <dsp:nvSpPr>
        <dsp:cNvPr id="0" name=""/>
        <dsp:cNvSpPr/>
      </dsp:nvSpPr>
      <dsp:spPr>
        <a:xfrm>
          <a:off x="2782007" y="905192"/>
          <a:ext cx="2665584" cy="79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640" tIns="210640" rIns="210640" bIns="21064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Identify</a:t>
          </a:r>
        </a:p>
      </dsp:txBody>
      <dsp:txXfrm>
        <a:off x="2782007" y="905192"/>
        <a:ext cx="2665584" cy="799675"/>
      </dsp:txXfrm>
    </dsp:sp>
    <dsp:sp modelId="{F17B48BF-EFFB-4B58-9118-652C617B923D}">
      <dsp:nvSpPr>
        <dsp:cNvPr id="0" name=""/>
        <dsp:cNvSpPr/>
      </dsp:nvSpPr>
      <dsp:spPr>
        <a:xfrm>
          <a:off x="2782007" y="1704868"/>
          <a:ext cx="2665584" cy="191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301" tIns="263301" rIns="263301" bIns="26330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revenue trends, cancellations, and user drop-offs</a:t>
          </a:r>
        </a:p>
      </dsp:txBody>
      <dsp:txXfrm>
        <a:off x="2782007" y="1704868"/>
        <a:ext cx="2665584" cy="1915902"/>
      </dsp:txXfrm>
    </dsp:sp>
    <dsp:sp modelId="{70FC9BC9-405E-4022-A689-6E86875AA0FA}">
      <dsp:nvSpPr>
        <dsp:cNvPr id="0" name=""/>
        <dsp:cNvSpPr/>
      </dsp:nvSpPr>
      <dsp:spPr>
        <a:xfrm>
          <a:off x="5555487" y="905192"/>
          <a:ext cx="2665584" cy="79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640" tIns="210640" rIns="210640" bIns="21064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</a:t>
          </a:r>
        </a:p>
      </dsp:txBody>
      <dsp:txXfrm>
        <a:off x="5555487" y="905192"/>
        <a:ext cx="2665584" cy="799675"/>
      </dsp:txXfrm>
    </dsp:sp>
    <dsp:sp modelId="{B8470EA6-D758-4326-8287-E046330374A1}">
      <dsp:nvSpPr>
        <dsp:cNvPr id="0" name=""/>
        <dsp:cNvSpPr/>
      </dsp:nvSpPr>
      <dsp:spPr>
        <a:xfrm>
          <a:off x="5555487" y="1704868"/>
          <a:ext cx="2665584" cy="1915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301" tIns="263301" rIns="263301" bIns="26330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Power BI to enable data-driven operational decisions</a:t>
          </a:r>
        </a:p>
      </dsp:txBody>
      <dsp:txXfrm>
        <a:off x="5555487" y="1704868"/>
        <a:ext cx="2665584" cy="1915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63A83-0262-4517-AB45-871D3C2C5DDB}">
      <dsp:nvSpPr>
        <dsp:cNvPr id="0" name=""/>
        <dsp:cNvSpPr/>
      </dsp:nvSpPr>
      <dsp:spPr>
        <a:xfrm>
          <a:off x="0" y="3038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Tables used: Trips, Trip_Details, Duration, Payment, Assembly</a:t>
          </a:r>
        </a:p>
      </dsp:txBody>
      <dsp:txXfrm>
        <a:off x="24588" y="54970"/>
        <a:ext cx="8180424" cy="454509"/>
      </dsp:txXfrm>
    </dsp:sp>
    <dsp:sp modelId="{22FB578B-3D35-43B4-B1FE-856BE5060553}">
      <dsp:nvSpPr>
        <dsp:cNvPr id="0" name=""/>
        <dsp:cNvSpPr/>
      </dsp:nvSpPr>
      <dsp:spPr>
        <a:xfrm>
          <a:off x="0" y="594547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Key joins:</a:t>
          </a:r>
        </a:p>
      </dsp:txBody>
      <dsp:txXfrm>
        <a:off x="24588" y="619135"/>
        <a:ext cx="8180424" cy="454509"/>
      </dsp:txXfrm>
    </dsp:sp>
    <dsp:sp modelId="{3FA1C47C-C324-4B03-A096-74F98B286543}">
      <dsp:nvSpPr>
        <dsp:cNvPr id="0" name=""/>
        <dsp:cNvSpPr/>
      </dsp:nvSpPr>
      <dsp:spPr>
        <a:xfrm>
          <a:off x="0" y="1098232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Note: `</a:t>
          </a:r>
          <a:r>
            <a:rPr lang="en-US" sz="1600" kern="1200" dirty="0" err="1"/>
            <a:t>Trip_Details</a:t>
          </a:r>
          <a:r>
            <a:rPr lang="en-US" sz="1600" kern="1200" dirty="0"/>
            <a:t>` lacks duration/hour data for cancelled rides</a:t>
          </a:r>
        </a:p>
      </dsp:txBody>
      <dsp:txXfrm>
        <a:off x="0" y="1098232"/>
        <a:ext cx="8229600" cy="34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A3C9E-B9DC-4850-8BC5-9467A5D35B25}">
      <dsp:nvSpPr>
        <dsp:cNvPr id="0" name=""/>
        <dsp:cNvSpPr/>
      </dsp:nvSpPr>
      <dsp:spPr>
        <a:xfrm>
          <a:off x="0" y="983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Removed nulls and duplicates</a:t>
          </a:r>
        </a:p>
      </dsp:txBody>
      <dsp:txXfrm>
        <a:off x="35125" y="44956"/>
        <a:ext cx="8159350" cy="649299"/>
      </dsp:txXfrm>
    </dsp:sp>
    <dsp:sp modelId="{733661F7-74D3-4D5F-BC3B-13D9A3A88A7B}">
      <dsp:nvSpPr>
        <dsp:cNvPr id="0" name=""/>
        <dsp:cNvSpPr/>
      </dsp:nvSpPr>
      <dsp:spPr>
        <a:xfrm>
          <a:off x="0" y="81578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Created calculated fields:</a:t>
          </a:r>
        </a:p>
      </dsp:txBody>
      <dsp:txXfrm>
        <a:off x="35125" y="850906"/>
        <a:ext cx="8159350" cy="649299"/>
      </dsp:txXfrm>
    </dsp:sp>
    <dsp:sp modelId="{E05D0A2C-4D8E-4A0D-BBCE-EDF89AFC13E7}">
      <dsp:nvSpPr>
        <dsp:cNvPr id="0" name=""/>
        <dsp:cNvSpPr/>
      </dsp:nvSpPr>
      <dsp:spPr>
        <a:xfrm>
          <a:off x="0" y="1535331"/>
          <a:ext cx="822960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IsValidTrip</a:t>
          </a:r>
          <a:r>
            <a:rPr lang="en-US" sz="2300" kern="1200" dirty="0"/>
            <a:t> to filter only valid trips (fare &gt; 0, distance &gt; 0, </a:t>
          </a:r>
          <a:r>
            <a:rPr lang="en-US" sz="2300" kern="1200" dirty="0" err="1"/>
            <a:t>end_ride</a:t>
          </a:r>
          <a:r>
            <a:rPr lang="en-US" sz="2300" kern="1200" dirty="0"/>
            <a:t> = 1)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Ride_Status</a:t>
          </a:r>
          <a:r>
            <a:rPr lang="en-US" sz="2300" kern="1200" dirty="0"/>
            <a:t> (Completed / Driver Cancelled / Customer Cancelled)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Completed_After_Quote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300" kern="1200" dirty="0" err="1"/>
            <a:t>Hour_of_Trip</a:t>
          </a:r>
          <a:r>
            <a:rPr lang="en-US" sz="2300" kern="1200" dirty="0"/>
            <a:t> </a:t>
          </a:r>
          <a:r>
            <a:rPr lang="en-US" sz="2300" b="0" kern="1200" dirty="0"/>
            <a:t>was created in the Duration table to convert hour ranges to the higher hour for trending purpose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2300" kern="1200" dirty="0"/>
        </a:p>
      </dsp:txBody>
      <dsp:txXfrm>
        <a:off x="0" y="1535331"/>
        <a:ext cx="8229600" cy="2980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9788B-2E24-4F1E-8E3C-2859A6D1B48C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3A562-F3D7-4215-8653-5C6EDF59B225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Total Revenue = SUM(Trips[fare])</a:t>
          </a:r>
        </a:p>
      </dsp:txBody>
      <dsp:txXfrm>
        <a:off x="0" y="0"/>
        <a:ext cx="8229600" cy="1131490"/>
      </dsp:txXfrm>
    </dsp:sp>
    <dsp:sp modelId="{732818DD-F630-4ED1-BEA4-A71AEBA8DEB0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33817-883C-455D-A009-114F9D3FADD3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Completed Trips = COUNTROWS(FILTER('</a:t>
          </a:r>
          <a:r>
            <a:rPr lang="en-US" sz="2800" kern="1200" dirty="0" err="1"/>
            <a:t>Trip_Details</a:t>
          </a:r>
          <a:r>
            <a:rPr lang="en-US" sz="2800" kern="1200" dirty="0"/>
            <a:t>', </a:t>
          </a:r>
          <a:r>
            <a:rPr lang="en-US" sz="2800" kern="1200" dirty="0" err="1"/>
            <a:t>end_ride</a:t>
          </a:r>
          <a:r>
            <a:rPr lang="en-US" sz="2800" kern="1200" dirty="0"/>
            <a:t> = 1))</a:t>
          </a:r>
        </a:p>
      </dsp:txBody>
      <dsp:txXfrm>
        <a:off x="0" y="1131490"/>
        <a:ext cx="8229600" cy="1131490"/>
      </dsp:txXfrm>
    </dsp:sp>
    <dsp:sp modelId="{1C5933E5-F0D7-49C4-8445-35798C29585B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0519B-A74C-419F-80B9-E488D1B0C9D4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Completed_After_Quote = IF(searches_got_quotes = 1 &amp;&amp; end_ride = 1, 1, 0)</a:t>
          </a:r>
        </a:p>
      </dsp:txBody>
      <dsp:txXfrm>
        <a:off x="0" y="2262981"/>
        <a:ext cx="8229600" cy="1131490"/>
      </dsp:txXfrm>
    </dsp:sp>
    <dsp:sp modelId="{66228C77-F8ED-478C-93CE-0C9BEB9AD8BC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74F83-5886-411A-9EDB-9B7857E5A409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MinFare What-If Parameter and filtered measure using FILTER()</a:t>
          </a:r>
        </a:p>
      </dsp:txBody>
      <dsp:txXfrm>
        <a:off x="0" y="3394472"/>
        <a:ext cx="8229600" cy="1131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E0B0F-7341-4062-B7ED-6A0EDEF41BB6}">
      <dsp:nvSpPr>
        <dsp:cNvPr id="0" name=""/>
        <dsp:cNvSpPr/>
      </dsp:nvSpPr>
      <dsp:spPr>
        <a:xfrm>
          <a:off x="475261" y="167680"/>
          <a:ext cx="677109" cy="677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1A408-C0B4-47CB-BFCC-C65BE58C78B4}">
      <dsp:nvSpPr>
        <dsp:cNvPr id="0" name=""/>
        <dsp:cNvSpPr/>
      </dsp:nvSpPr>
      <dsp:spPr>
        <a:xfrm>
          <a:off x="61472" y="1070684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Highest revenue between 1–2 AM, and 6–8 PM</a:t>
          </a:r>
        </a:p>
      </dsp:txBody>
      <dsp:txXfrm>
        <a:off x="61472" y="1070684"/>
        <a:ext cx="1504687" cy="601875"/>
      </dsp:txXfrm>
    </dsp:sp>
    <dsp:sp modelId="{AC6CDF1F-B19C-47AB-AF4D-A7265FB6BDEA}">
      <dsp:nvSpPr>
        <dsp:cNvPr id="0" name=""/>
        <dsp:cNvSpPr/>
      </dsp:nvSpPr>
      <dsp:spPr>
        <a:xfrm>
          <a:off x="475261" y="2048730"/>
          <a:ext cx="677109" cy="677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E865A-8328-4BC6-9B61-D958803F4229}">
      <dsp:nvSpPr>
        <dsp:cNvPr id="0" name=""/>
        <dsp:cNvSpPr/>
      </dsp:nvSpPr>
      <dsp:spPr>
        <a:xfrm>
          <a:off x="61472" y="2951734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Validates alignment between demand and revenue</a:t>
          </a:r>
        </a:p>
      </dsp:txBody>
      <dsp:txXfrm>
        <a:off x="61472" y="2951734"/>
        <a:ext cx="1504687" cy="601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F7A83-3E02-4E62-BDC5-90B59368F2FE}">
      <dsp:nvSpPr>
        <dsp:cNvPr id="0" name=""/>
        <dsp:cNvSpPr/>
      </dsp:nvSpPr>
      <dsp:spPr>
        <a:xfrm>
          <a:off x="1645920" y="2088"/>
          <a:ext cx="6583680" cy="108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274769" rIns="127742" bIns="2747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Ride_Status for funnel tracking</a:t>
          </a:r>
        </a:p>
      </dsp:txBody>
      <dsp:txXfrm>
        <a:off x="1645920" y="2088"/>
        <a:ext cx="6583680" cy="1081767"/>
      </dsp:txXfrm>
    </dsp:sp>
    <dsp:sp modelId="{FD501CD5-37E2-4607-B433-3D4287F00C27}">
      <dsp:nvSpPr>
        <dsp:cNvPr id="0" name=""/>
        <dsp:cNvSpPr/>
      </dsp:nvSpPr>
      <dsp:spPr>
        <a:xfrm>
          <a:off x="0" y="2088"/>
          <a:ext cx="1645920" cy="10817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06855" rIns="87097" bIns="1068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088"/>
        <a:ext cx="1645920" cy="1081767"/>
      </dsp:txXfrm>
    </dsp:sp>
    <dsp:sp modelId="{38508BEA-FC9F-465F-9BC6-4D58FCA7DA81}">
      <dsp:nvSpPr>
        <dsp:cNvPr id="0" name=""/>
        <dsp:cNvSpPr/>
      </dsp:nvSpPr>
      <dsp:spPr>
        <a:xfrm>
          <a:off x="1645920" y="1148761"/>
          <a:ext cx="6583680" cy="108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274769" rIns="127742" bIns="2747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Fix missing timestamps for non-completed rides</a:t>
          </a:r>
        </a:p>
      </dsp:txBody>
      <dsp:txXfrm>
        <a:off x="1645920" y="1148761"/>
        <a:ext cx="6583680" cy="1081767"/>
      </dsp:txXfrm>
    </dsp:sp>
    <dsp:sp modelId="{BEE7058F-C18F-4716-945F-240FBE51B625}">
      <dsp:nvSpPr>
        <dsp:cNvPr id="0" name=""/>
        <dsp:cNvSpPr/>
      </dsp:nvSpPr>
      <dsp:spPr>
        <a:xfrm>
          <a:off x="0" y="1148761"/>
          <a:ext cx="1645920" cy="10817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06855" rIns="87097" bIns="1068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Fix</a:t>
          </a:r>
        </a:p>
      </dsp:txBody>
      <dsp:txXfrm>
        <a:off x="0" y="1148761"/>
        <a:ext cx="1645920" cy="1081767"/>
      </dsp:txXfrm>
    </dsp:sp>
    <dsp:sp modelId="{5BACCA1E-AFAA-4685-ACF5-FB5BFA0B1D49}">
      <dsp:nvSpPr>
        <dsp:cNvPr id="0" name=""/>
        <dsp:cNvSpPr/>
      </dsp:nvSpPr>
      <dsp:spPr>
        <a:xfrm>
          <a:off x="1645920" y="2295434"/>
          <a:ext cx="6583680" cy="108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274769" rIns="127742" bIns="2747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Enable early event capture (quote/search time)</a:t>
          </a:r>
        </a:p>
      </dsp:txBody>
      <dsp:txXfrm>
        <a:off x="1645920" y="2295434"/>
        <a:ext cx="6583680" cy="1081767"/>
      </dsp:txXfrm>
    </dsp:sp>
    <dsp:sp modelId="{310E141D-CD23-4280-8D9D-7EB8C3BEA7D0}">
      <dsp:nvSpPr>
        <dsp:cNvPr id="0" name=""/>
        <dsp:cNvSpPr/>
      </dsp:nvSpPr>
      <dsp:spPr>
        <a:xfrm>
          <a:off x="0" y="2295434"/>
          <a:ext cx="1645920" cy="10817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06855" rIns="87097" bIns="1068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Enable</a:t>
          </a:r>
        </a:p>
      </dsp:txBody>
      <dsp:txXfrm>
        <a:off x="0" y="2295434"/>
        <a:ext cx="1645920" cy="1081767"/>
      </dsp:txXfrm>
    </dsp:sp>
    <dsp:sp modelId="{1E56F72A-48F8-477E-B031-4B84B1DEFCDF}">
      <dsp:nvSpPr>
        <dsp:cNvPr id="0" name=""/>
        <dsp:cNvSpPr/>
      </dsp:nvSpPr>
      <dsp:spPr>
        <a:xfrm>
          <a:off x="1645920" y="3442107"/>
          <a:ext cx="6583680" cy="1081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2" tIns="274769" rIns="127742" bIns="2747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Leverage parameters for scenario analysis</a:t>
          </a:r>
        </a:p>
      </dsp:txBody>
      <dsp:txXfrm>
        <a:off x="1645920" y="3442107"/>
        <a:ext cx="6583680" cy="1081767"/>
      </dsp:txXfrm>
    </dsp:sp>
    <dsp:sp modelId="{9F2A0D86-2768-4BF0-963F-21353F21A494}">
      <dsp:nvSpPr>
        <dsp:cNvPr id="0" name=""/>
        <dsp:cNvSpPr/>
      </dsp:nvSpPr>
      <dsp:spPr>
        <a:xfrm>
          <a:off x="0" y="3442107"/>
          <a:ext cx="1645920" cy="10817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97" tIns="106855" rIns="87097" bIns="1068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Leverage</a:t>
          </a:r>
        </a:p>
      </dsp:txBody>
      <dsp:txXfrm>
        <a:off x="0" y="3442107"/>
        <a:ext cx="1645920" cy="108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F26B3-3209-4BF2-AE06-0F02EC2F551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EC6C6-9C62-4BFD-A11A-D659490D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6480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2493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23" y="1106034"/>
            <a:ext cx="37643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ADV Namma Yatri: Technical Insights Deck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0" name="Picture 6" descr="upGrad">
            <a:extLst>
              <a:ext uri="{FF2B5EF4-FFF2-40B4-BE49-F238E27FC236}">
                <a16:creationId xmlns:a16="http://schemas.microsoft.com/office/drawing/2014/main" id="{F01F545F-84C7-D07F-FBBB-63E797107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7" b="33786"/>
          <a:stretch/>
        </p:blipFill>
        <p:spPr bwMode="auto">
          <a:xfrm>
            <a:off x="5245553" y="1424683"/>
            <a:ext cx="3531623" cy="11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546920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nternational Institute of Information ...">
            <a:extLst>
              <a:ext uri="{FF2B5EF4-FFF2-40B4-BE49-F238E27FC236}">
                <a16:creationId xmlns:a16="http://schemas.microsoft.com/office/drawing/2014/main" id="{A3636B18-7818-B1D5-C8AE-5A521D28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5716" y="3550309"/>
            <a:ext cx="335129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Parameterized Insights – </a:t>
            </a:r>
            <a:r>
              <a:rPr sz="2800" dirty="0" err="1"/>
              <a:t>MinFare</a:t>
            </a:r>
            <a:r>
              <a:rPr sz="2800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38774"/>
            <a:ext cx="8229600" cy="530035"/>
          </a:xfrm>
        </p:spPr>
        <p:txBody>
          <a:bodyPr>
            <a:normAutofit fontScale="92500" lnSpcReduction="20000"/>
          </a:bodyPr>
          <a:lstStyle/>
          <a:p>
            <a:r>
              <a:rPr sz="1600" dirty="0" err="1"/>
              <a:t>Trips_Above_MinFare</a:t>
            </a:r>
            <a:r>
              <a:rPr sz="1600" dirty="0"/>
              <a:t> = CALCULATE(COUNT(...), FILTER(...))</a:t>
            </a:r>
          </a:p>
          <a:p>
            <a:r>
              <a:rPr sz="1600" dirty="0"/>
              <a:t>Chart updates by hour to show premium trip windows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CBB41E-AB9A-3CD1-B7DE-42D400ECB4E9}"/>
              </a:ext>
            </a:extLst>
          </p:cNvPr>
          <p:cNvGrpSpPr/>
          <p:nvPr/>
        </p:nvGrpSpPr>
        <p:grpSpPr>
          <a:xfrm>
            <a:off x="196788" y="425196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209BA149-9086-ABE4-4195-038C81513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4841B564-956E-1448-C499-D07B797C6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48EC36-C159-7F7A-D8A3-99A8C9D78BC1}"/>
              </a:ext>
            </a:extLst>
          </p:cNvPr>
          <p:cNvSpPr txBox="1"/>
          <p:nvPr/>
        </p:nvSpPr>
        <p:spPr>
          <a:xfrm>
            <a:off x="329184" y="1417638"/>
            <a:ext cx="7598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MinFare</a:t>
            </a:r>
            <a:r>
              <a:rPr lang="en-US" sz="2400" dirty="0"/>
              <a:t> slicer (0–1500), used in dynamic fare filtering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52564-7B19-0B7F-C369-0A80BB08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17431"/>
            <a:ext cx="6940296" cy="41213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73151"/>
            <a:ext cx="8229600" cy="1143000"/>
          </a:xfrm>
        </p:spPr>
        <p:txBody>
          <a:bodyPr>
            <a:normAutofit/>
          </a:bodyPr>
          <a:lstStyle/>
          <a:p>
            <a:r>
              <a:rPr sz="3600" dirty="0"/>
              <a:t>Time Period vs Zone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0759"/>
            <a:ext cx="8229600" cy="502603"/>
          </a:xfrm>
        </p:spPr>
        <p:txBody>
          <a:bodyPr>
            <a:normAutofit fontScale="40000" lnSpcReduction="20000"/>
          </a:bodyPr>
          <a:lstStyle/>
          <a:p>
            <a:endParaRPr dirty="0"/>
          </a:p>
          <a:p>
            <a:r>
              <a:rPr dirty="0"/>
              <a:t>Useful for zone-hour level supply planning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E00CC0-909F-F988-8041-0D44A128CCAF}"/>
              </a:ext>
            </a:extLst>
          </p:cNvPr>
          <p:cNvGrpSpPr/>
          <p:nvPr/>
        </p:nvGrpSpPr>
        <p:grpSpPr>
          <a:xfrm>
            <a:off x="68772" y="223709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3C8E3885-0003-590A-F0A1-30D88F5EA0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DFFD2BD7-C3BE-068D-9CAD-28F599D7C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DC669E-7167-4FB9-49A4-ED337C89DDB1}"/>
              </a:ext>
            </a:extLst>
          </p:cNvPr>
          <p:cNvSpPr txBox="1"/>
          <p:nvPr/>
        </p:nvSpPr>
        <p:spPr>
          <a:xfrm>
            <a:off x="196788" y="1075885"/>
            <a:ext cx="788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Small multiples or heatmap visual by </a:t>
            </a:r>
            <a:r>
              <a:rPr lang="en-US" dirty="0" err="1"/>
              <a:t>Hour_of_Trip</a:t>
            </a:r>
            <a:r>
              <a:rPr lang="en-US" dirty="0"/>
              <a:t> and Assembly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821AE2-38F9-534B-5517-AF7BDA23E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465802"/>
            <a:ext cx="7965543" cy="46149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Key Technical Recommendations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9C22B16-9F82-6B99-9031-02B01D7C04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A661F07-AD10-8B90-E159-491D3834887B}"/>
              </a:ext>
            </a:extLst>
          </p:cNvPr>
          <p:cNvGrpSpPr/>
          <p:nvPr/>
        </p:nvGrpSpPr>
        <p:grpSpPr>
          <a:xfrm>
            <a:off x="68772" y="223709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194BEB05-93C7-2167-B615-59ECB3582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565A162C-E758-41D3-295D-8E961CDF1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437" y="501651"/>
            <a:ext cx="33260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/ Q&amp;A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nternational Institute of Information ...">
            <a:extLst>
              <a:ext uri="{FF2B5EF4-FFF2-40B4-BE49-F238E27FC236}">
                <a16:creationId xmlns:a16="http://schemas.microsoft.com/office/drawing/2014/main" id="{295282E1-2140-CAD1-DB94-EF374291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0" r="-1" b="-1"/>
          <a:stretch>
            <a:fillRect/>
          </a:stretch>
        </p:blipFill>
        <p:spPr bwMode="auto">
          <a:xfrm>
            <a:off x="209357" y="299508"/>
            <a:ext cx="3916219" cy="30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upGrad">
            <a:extLst>
              <a:ext uri="{FF2B5EF4-FFF2-40B4-BE49-F238E27FC236}">
                <a16:creationId xmlns:a16="http://schemas.microsoft.com/office/drawing/2014/main" id="{EABF8DAC-BC7D-9E1B-0DAE-1F69A7139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4" r="-2" b="11565"/>
          <a:stretch>
            <a:fillRect/>
          </a:stretch>
        </p:blipFill>
        <p:spPr bwMode="auto">
          <a:xfrm>
            <a:off x="209357" y="3548095"/>
            <a:ext cx="3916219" cy="30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47DDD3-F62B-20DF-61F1-DB57826A7F8E}"/>
              </a:ext>
            </a:extLst>
          </p:cNvPr>
          <p:cNvSpPr txBox="1"/>
          <p:nvPr/>
        </p:nvSpPr>
        <p:spPr>
          <a:xfrm>
            <a:off x="4794437" y="2645922"/>
            <a:ext cx="332604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Presented By: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Umang Malhotra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Vikash Kumar Tripathi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Suchindran Varadaraj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3541349-765F-00F2-DD47-297BEC5D4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1DF832B-03E6-D084-368A-6101CE98B54F}"/>
              </a:ext>
            </a:extLst>
          </p:cNvPr>
          <p:cNvSpPr txBox="1">
            <a:spLocks/>
          </p:cNvSpPr>
          <p:nvPr/>
        </p:nvSpPr>
        <p:spPr>
          <a:xfrm>
            <a:off x="457200" y="842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080DF9-1DC0-23B2-1D05-5463F72F2272}"/>
              </a:ext>
            </a:extLst>
          </p:cNvPr>
          <p:cNvGrpSpPr/>
          <p:nvPr/>
        </p:nvGrpSpPr>
        <p:grpSpPr>
          <a:xfrm>
            <a:off x="196788" y="234852"/>
            <a:ext cx="8750424" cy="841884"/>
            <a:chOff x="196788" y="5739540"/>
            <a:chExt cx="8750424" cy="841884"/>
          </a:xfrm>
        </p:grpSpPr>
        <p:pic>
          <p:nvPicPr>
            <p:cNvPr id="6" name="Picture 6" descr="upGrad">
              <a:extLst>
                <a:ext uri="{FF2B5EF4-FFF2-40B4-BE49-F238E27FC236}">
                  <a16:creationId xmlns:a16="http://schemas.microsoft.com/office/drawing/2014/main" id="{114E1191-DD2D-7034-7D74-44E1673EED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nternational Institute of Information ...">
              <a:extLst>
                <a:ext uri="{FF2B5EF4-FFF2-40B4-BE49-F238E27FC236}">
                  <a16:creationId xmlns:a16="http://schemas.microsoft.com/office/drawing/2014/main" id="{2CED57BB-C155-18B2-D73B-F89CD4615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US" dirty="0"/>
              <a:t>D</a:t>
            </a:r>
            <a:r>
              <a:rPr dirty="0"/>
              <a:t>ata Model Overview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0DB6B90-820D-5288-AD33-7519CCD5E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022999"/>
              </p:ext>
            </p:extLst>
          </p:nvPr>
        </p:nvGraphicFramePr>
        <p:xfrm>
          <a:off x="457200" y="1600200"/>
          <a:ext cx="8229600" cy="147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CF33AAF-B56B-48DB-5633-5BC57629C65F}"/>
              </a:ext>
            </a:extLst>
          </p:cNvPr>
          <p:cNvGrpSpPr/>
          <p:nvPr/>
        </p:nvGrpSpPr>
        <p:grpSpPr>
          <a:xfrm>
            <a:off x="196788" y="310895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0181E2ED-8105-97FF-D564-39224621E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77A9DE1C-66E5-7B7C-863F-E87BF0EAD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9BFDB69-536C-57CA-FBB4-FF93163AC0E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7713"/>
          <a:stretch/>
        </p:blipFill>
        <p:spPr>
          <a:xfrm>
            <a:off x="850392" y="2975991"/>
            <a:ext cx="7836408" cy="23859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10"/>
            <a:ext cx="8229600" cy="1143000"/>
          </a:xfrm>
        </p:spPr>
        <p:txBody>
          <a:bodyPr>
            <a:normAutofit/>
          </a:bodyPr>
          <a:lstStyle/>
          <a:p>
            <a:r>
              <a:rPr sz="3600" dirty="0"/>
              <a:t>Data Cleaning and Preparation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11947F1-0653-48AD-9E75-1C761E1E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1286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DACAFA6-4027-FA76-B178-ED5679929321}"/>
              </a:ext>
            </a:extLst>
          </p:cNvPr>
          <p:cNvGrpSpPr/>
          <p:nvPr/>
        </p:nvGrpSpPr>
        <p:grpSpPr>
          <a:xfrm>
            <a:off x="196788" y="256668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C34A9486-DC02-9273-E4D8-C968F2AF53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81C154A7-B736-0C27-A93A-1039FDBB3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716"/>
            <a:ext cx="8229600" cy="1143000"/>
          </a:xfrm>
        </p:spPr>
        <p:txBody>
          <a:bodyPr/>
          <a:lstStyle/>
          <a:p>
            <a:r>
              <a:rPr dirty="0"/>
              <a:t>Key DAX Measures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5DDD517-31E8-2448-9C01-1EFABA448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1446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FE0660D-EE31-AFBE-3C2C-FBEF02D582EA}"/>
              </a:ext>
            </a:extLst>
          </p:cNvPr>
          <p:cNvGrpSpPr/>
          <p:nvPr/>
        </p:nvGrpSpPr>
        <p:grpSpPr>
          <a:xfrm>
            <a:off x="196788" y="275274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23340C80-661C-6725-56A5-8BBCF758DA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124AD636-EFFC-71E1-5969-F1493F210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/>
              <a:t>Ride Demand by Hour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5550408"/>
            <a:ext cx="8366760" cy="575755"/>
          </a:xfrm>
        </p:spPr>
        <p:txBody>
          <a:bodyPr>
            <a:normAutofit fontScale="47500" lnSpcReduction="20000"/>
          </a:bodyPr>
          <a:lstStyle/>
          <a:p>
            <a:r>
              <a:rPr dirty="0"/>
              <a:t>Observation: Peaks at 1 AM, 7 AM, 12 PM, 8 PM</a:t>
            </a:r>
          </a:p>
          <a:p>
            <a:r>
              <a:rPr dirty="0"/>
              <a:t>Used for driver allocation planning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CB5D82-462C-4D49-29B1-7EF161731722}"/>
              </a:ext>
            </a:extLst>
          </p:cNvPr>
          <p:cNvGrpSpPr/>
          <p:nvPr/>
        </p:nvGrpSpPr>
        <p:grpSpPr>
          <a:xfrm>
            <a:off x="196788" y="310895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2B43A506-D41C-C771-8F95-1BF8381D26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3E521FB7-80C3-5AEE-1967-16BD9F500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00ABD8-F8A6-DF4E-8A2E-2E2A4448A345}"/>
              </a:ext>
            </a:extLst>
          </p:cNvPr>
          <p:cNvSpPr txBox="1"/>
          <p:nvPr/>
        </p:nvSpPr>
        <p:spPr>
          <a:xfrm>
            <a:off x="457200" y="1453895"/>
            <a:ext cx="737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chart showing total demand by </a:t>
            </a:r>
            <a:r>
              <a:rPr lang="en-US" dirty="0" err="1"/>
              <a:t>Hour_of_Trip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6CD8CE-4612-7D05-07F0-67DF459B7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42468"/>
            <a:ext cx="8275710" cy="36079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771AB30-D3A5-B7E4-3123-2476F2622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129733"/>
              </p:ext>
            </p:extLst>
          </p:nvPr>
        </p:nvGraphicFramePr>
        <p:xfrm>
          <a:off x="7223760" y="1776034"/>
          <a:ext cx="1627632" cy="3721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BE9E734-3098-84E6-5E12-E2E5D5E26F56}"/>
              </a:ext>
            </a:extLst>
          </p:cNvPr>
          <p:cNvGrpSpPr/>
          <p:nvPr/>
        </p:nvGrpSpPr>
        <p:grpSpPr>
          <a:xfrm>
            <a:off x="196788" y="425196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5BA0CFF1-36DD-1157-9EAB-662C0EE498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D8B98A9E-4693-2786-5561-2F0B97C37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884" y="274638"/>
            <a:ext cx="6428232" cy="1143000"/>
          </a:xfrm>
        </p:spPr>
        <p:txBody>
          <a:bodyPr>
            <a:noAutofit/>
          </a:bodyPr>
          <a:lstStyle/>
          <a:p>
            <a:r>
              <a:rPr sz="3600" dirty="0"/>
              <a:t>Revenue Contribution by Hour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D24B0D-8C19-314F-4F43-764A36052BAC}"/>
              </a:ext>
            </a:extLst>
          </p:cNvPr>
          <p:cNvGrpSpPr/>
          <p:nvPr/>
        </p:nvGrpSpPr>
        <p:grpSpPr>
          <a:xfrm>
            <a:off x="457200" y="1479559"/>
            <a:ext cx="6428232" cy="360000"/>
            <a:chOff x="90151" y="2602589"/>
            <a:chExt cx="2402775" cy="72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719A93-91FE-D2D5-002D-F03A93723BDA}"/>
                </a:ext>
              </a:extLst>
            </p:cNvPr>
            <p:cNvSpPr/>
            <p:nvPr/>
          </p:nvSpPr>
          <p:spPr>
            <a:xfrm>
              <a:off x="90151" y="2602589"/>
              <a:ext cx="2402775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99C1C4-17DB-DEE5-3BA7-2F2415E6E796}"/>
                </a:ext>
              </a:extLst>
            </p:cNvPr>
            <p:cNvSpPr txBox="1"/>
            <p:nvPr/>
          </p:nvSpPr>
          <p:spPr>
            <a:xfrm>
              <a:off x="90151" y="2602589"/>
              <a:ext cx="2402775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Column chart showing Total Revenue by </a:t>
              </a:r>
              <a:r>
                <a:rPr lang="en-US" sz="1600" kern="1200" dirty="0" err="1"/>
                <a:t>Hour_of_Trip</a:t>
              </a:r>
              <a:endParaRPr lang="en-US" sz="1600" kern="12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0482072-F4A0-E76E-BE48-6E18382DF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04" y="2177887"/>
            <a:ext cx="6510528" cy="30982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3600" dirty="0"/>
              <a:t>Completion Status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5847904"/>
            <a:ext cx="8229600" cy="594043"/>
          </a:xfrm>
        </p:spPr>
        <p:txBody>
          <a:bodyPr>
            <a:normAutofit fontScale="55000" lnSpcReduction="20000"/>
          </a:bodyPr>
          <a:lstStyle/>
          <a:p>
            <a:endParaRPr dirty="0"/>
          </a:p>
          <a:p>
            <a:r>
              <a:rPr dirty="0"/>
              <a:t>Insight: 47.25% driver cancellations; only 45.5% completed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FBA5CE-4A36-E486-20BE-8C520813E8EA}"/>
              </a:ext>
            </a:extLst>
          </p:cNvPr>
          <p:cNvGrpSpPr/>
          <p:nvPr/>
        </p:nvGrpSpPr>
        <p:grpSpPr>
          <a:xfrm>
            <a:off x="196788" y="425196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078DF36B-A82A-FFE6-499A-CD433D2225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7036EDA5-5ADF-EA9D-9E6F-6F93213C9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4A3522-498C-A1B6-73AA-AE4822B46C28}"/>
              </a:ext>
            </a:extLst>
          </p:cNvPr>
          <p:cNvSpPr txBox="1"/>
          <p:nvPr/>
        </p:nvSpPr>
        <p:spPr>
          <a:xfrm>
            <a:off x="301752" y="1449642"/>
            <a:ext cx="795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Donut chart with Completed, Driver Cancelled, Customer Cancelled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050E7-8146-784F-57D9-04554C731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1850978"/>
            <a:ext cx="6096000" cy="37131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Quote to Completion Funnel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1808"/>
            <a:ext cx="8229600" cy="8043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32</a:t>
            </a:r>
            <a:r>
              <a:rPr dirty="0"/>
              <a:t>.</a:t>
            </a:r>
            <a:r>
              <a:rPr lang="en-US" dirty="0"/>
              <a:t>4</a:t>
            </a:r>
            <a:r>
              <a:rPr dirty="0"/>
              <a:t>% of trips with quotes never completed</a:t>
            </a:r>
          </a:p>
          <a:p>
            <a:r>
              <a:rPr dirty="0"/>
              <a:t>Blank </a:t>
            </a:r>
            <a:r>
              <a:rPr dirty="0" err="1"/>
              <a:t>Hour_of_Trip</a:t>
            </a:r>
            <a:r>
              <a:rPr dirty="0"/>
              <a:t> confirms drop-offs occur pre-trip creation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2B0385-10FC-B35B-83A4-0E71B547F100}"/>
              </a:ext>
            </a:extLst>
          </p:cNvPr>
          <p:cNvGrpSpPr/>
          <p:nvPr/>
        </p:nvGrpSpPr>
        <p:grpSpPr>
          <a:xfrm>
            <a:off x="196788" y="425196"/>
            <a:ext cx="8750424" cy="841884"/>
            <a:chOff x="196788" y="5739540"/>
            <a:chExt cx="8750424" cy="841884"/>
          </a:xfrm>
        </p:grpSpPr>
        <p:pic>
          <p:nvPicPr>
            <p:cNvPr id="5" name="Picture 6" descr="upGrad">
              <a:extLst>
                <a:ext uri="{FF2B5EF4-FFF2-40B4-BE49-F238E27FC236}">
                  <a16:creationId xmlns:a16="http://schemas.microsoft.com/office/drawing/2014/main" id="{67222AC2-30CA-8BE3-BF4D-5402C95580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87" b="33786"/>
            <a:stretch/>
          </p:blipFill>
          <p:spPr bwMode="auto">
            <a:xfrm>
              <a:off x="7827264" y="5978900"/>
              <a:ext cx="1119948" cy="36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ternational Institute of Information ...">
              <a:extLst>
                <a:ext uri="{FF2B5EF4-FFF2-40B4-BE49-F238E27FC236}">
                  <a16:creationId xmlns:a16="http://schemas.microsoft.com/office/drawing/2014/main" id="{71C52C3E-8EFA-D355-BF1D-A96E1FD75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6788" y="5739540"/>
              <a:ext cx="1028508" cy="84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A8F0A5-4157-A5FA-D6B1-0AA1336B6DAA}"/>
              </a:ext>
            </a:extLst>
          </p:cNvPr>
          <p:cNvSpPr txBox="1"/>
          <p:nvPr/>
        </p:nvSpPr>
        <p:spPr>
          <a:xfrm>
            <a:off x="457200" y="1291387"/>
            <a:ext cx="7461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Pie chart showing </a:t>
            </a:r>
            <a:r>
              <a:rPr lang="en-US" dirty="0" err="1"/>
              <a:t>Completed_After_Quote</a:t>
            </a:r>
            <a:r>
              <a:rPr lang="en-US" dirty="0"/>
              <a:t> vs other statuses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914FB7-1BFE-E006-CD65-E442C12EB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674529"/>
            <a:ext cx="6464808" cy="35089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444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ADV Namma Yatri: Technical Insights Deck</vt:lpstr>
      <vt:lpstr>PowerPoint Presentation</vt:lpstr>
      <vt:lpstr>Data Model Overview</vt:lpstr>
      <vt:lpstr>Data Cleaning and Preparation</vt:lpstr>
      <vt:lpstr>Key DAX Measures</vt:lpstr>
      <vt:lpstr>Ride Demand by Hour</vt:lpstr>
      <vt:lpstr>Revenue Contribution by Hour</vt:lpstr>
      <vt:lpstr>Completion Status Breakdown</vt:lpstr>
      <vt:lpstr>Quote to Completion Funnel</vt:lpstr>
      <vt:lpstr>Parameterized Insights – MinFare Filter</vt:lpstr>
      <vt:lpstr>Time Period vs Zone Matrix</vt:lpstr>
      <vt:lpstr>Key Technical Recommendations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Suchindran Varadaraj</cp:lastModifiedBy>
  <cp:revision>3</cp:revision>
  <dcterms:created xsi:type="dcterms:W3CDTF">2013-01-27T09:14:16Z</dcterms:created>
  <dcterms:modified xsi:type="dcterms:W3CDTF">2025-05-15T13:53:50Z</dcterms:modified>
  <cp:category/>
</cp:coreProperties>
</file>