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4" r:id="rId6"/>
    <p:sldId id="260" r:id="rId7"/>
    <p:sldId id="267" r:id="rId8"/>
    <p:sldId id="265" r:id="rId9"/>
    <p:sldId id="269" r:id="rId10"/>
    <p:sldId id="263" r:id="rId11"/>
    <p:sldId id="261"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132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ED782B-0EDC-49AF-B9F7-F733E027326B}" type="doc">
      <dgm:prSet loTypeId="urn:microsoft.com/office/officeart/2005/8/layout/process1" loCatId="process" qsTypeId="urn:microsoft.com/office/officeart/2005/8/quickstyle/simple1" qsCatId="simple" csTypeId="urn:microsoft.com/office/officeart/2005/8/colors/colorful2" csCatId="colorful" phldr="1"/>
      <dgm:spPr/>
    </dgm:pt>
    <dgm:pt modelId="{A5548FD0-B872-4223-A328-BE73A40F9505}">
      <dgm:prSet phldrT="[Text]" custT="1"/>
      <dgm:spPr/>
      <dgm:t>
        <a:bodyPr/>
        <a:lstStyle/>
        <a:p>
          <a:r>
            <a:rPr lang="en-IN" sz="1800" b="1" dirty="0" smtClean="0">
              <a:solidFill>
                <a:schemeClr val="bg1"/>
              </a:solidFill>
              <a:latin typeface="Arial Black" pitchFamily="34" charset="0"/>
            </a:rPr>
            <a:t>TEMPERATURE SENSOR</a:t>
          </a:r>
          <a:endParaRPr lang="en-IN" sz="1800" b="1" dirty="0">
            <a:solidFill>
              <a:schemeClr val="bg1"/>
            </a:solidFill>
            <a:latin typeface="Arial Black" pitchFamily="34" charset="0"/>
          </a:endParaRPr>
        </a:p>
      </dgm:t>
    </dgm:pt>
    <dgm:pt modelId="{BC392A5C-E59E-47B0-80F7-62E464E077A7}" type="parTrans" cxnId="{12A1D3B9-3F08-4FC4-A7DB-507B5DFF17E2}">
      <dgm:prSet/>
      <dgm:spPr/>
      <dgm:t>
        <a:bodyPr/>
        <a:lstStyle/>
        <a:p>
          <a:endParaRPr lang="en-IN"/>
        </a:p>
      </dgm:t>
    </dgm:pt>
    <dgm:pt modelId="{1B6A48E9-C10B-4527-B63C-63D480278108}" type="sibTrans" cxnId="{12A1D3B9-3F08-4FC4-A7DB-507B5DFF17E2}">
      <dgm:prSet/>
      <dgm:spPr/>
      <dgm:t>
        <a:bodyPr/>
        <a:lstStyle/>
        <a:p>
          <a:endParaRPr lang="en-IN"/>
        </a:p>
      </dgm:t>
    </dgm:pt>
    <dgm:pt modelId="{8567232C-40C9-4A4E-B7A4-B7026E7A51B2}">
      <dgm:prSet phldrT="[Text]" custT="1"/>
      <dgm:spPr/>
      <dgm:t>
        <a:bodyPr/>
        <a:lstStyle/>
        <a:p>
          <a:r>
            <a:rPr lang="en-IN" sz="2400" b="1" dirty="0" smtClean="0">
              <a:latin typeface="Britannic Bold" pitchFamily="34" charset="0"/>
            </a:rPr>
            <a:t>ARDUINO UNO</a:t>
          </a:r>
          <a:endParaRPr lang="en-IN" sz="2400" b="1" dirty="0">
            <a:latin typeface="Britannic Bold" pitchFamily="34" charset="0"/>
          </a:endParaRPr>
        </a:p>
      </dgm:t>
    </dgm:pt>
    <dgm:pt modelId="{1434C05F-E193-48FA-BAEC-9D576FF35ACA}" type="parTrans" cxnId="{220AB741-30CC-448D-93C6-D17D9846572D}">
      <dgm:prSet/>
      <dgm:spPr/>
      <dgm:t>
        <a:bodyPr/>
        <a:lstStyle/>
        <a:p>
          <a:endParaRPr lang="en-IN"/>
        </a:p>
      </dgm:t>
    </dgm:pt>
    <dgm:pt modelId="{BB303FF5-CD50-4F3E-9385-D36662F92C58}" type="sibTrans" cxnId="{220AB741-30CC-448D-93C6-D17D9846572D}">
      <dgm:prSet/>
      <dgm:spPr/>
      <dgm:t>
        <a:bodyPr/>
        <a:lstStyle/>
        <a:p>
          <a:endParaRPr lang="en-IN"/>
        </a:p>
      </dgm:t>
    </dgm:pt>
    <dgm:pt modelId="{8A276A59-40BB-435D-8300-3049E6A4D5B0}">
      <dgm:prSet phldrT="[Text]"/>
      <dgm:spPr/>
      <dgm:t>
        <a:bodyPr/>
        <a:lstStyle/>
        <a:p>
          <a:r>
            <a:rPr lang="en-IN" dirty="0" smtClean="0">
              <a:latin typeface="Britannic Bold" pitchFamily="34" charset="0"/>
            </a:rPr>
            <a:t>FAN</a:t>
          </a:r>
          <a:endParaRPr lang="en-IN" dirty="0">
            <a:latin typeface="Britannic Bold" pitchFamily="34" charset="0"/>
          </a:endParaRPr>
        </a:p>
      </dgm:t>
    </dgm:pt>
    <dgm:pt modelId="{52FC977B-CD77-4037-B4B6-DD5D11A61E85}" type="parTrans" cxnId="{764CBDA3-FABB-420B-96DF-1CF57482B8D4}">
      <dgm:prSet/>
      <dgm:spPr/>
      <dgm:t>
        <a:bodyPr/>
        <a:lstStyle/>
        <a:p>
          <a:endParaRPr lang="en-IN"/>
        </a:p>
      </dgm:t>
    </dgm:pt>
    <dgm:pt modelId="{4F815DF0-005B-42A8-AD7A-CAB1F22AD328}" type="sibTrans" cxnId="{764CBDA3-FABB-420B-96DF-1CF57482B8D4}">
      <dgm:prSet/>
      <dgm:spPr/>
      <dgm:t>
        <a:bodyPr/>
        <a:lstStyle/>
        <a:p>
          <a:endParaRPr lang="en-IN"/>
        </a:p>
      </dgm:t>
    </dgm:pt>
    <dgm:pt modelId="{78263DBC-C182-4190-8F70-DB57D10C7778}">
      <dgm:prSet/>
      <dgm:spPr/>
      <dgm:t>
        <a:bodyPr/>
        <a:lstStyle/>
        <a:p>
          <a:r>
            <a:rPr lang="en-IN" dirty="0" smtClean="0">
              <a:latin typeface="Britannic Bold" pitchFamily="34" charset="0"/>
            </a:rPr>
            <a:t>LCD</a:t>
          </a:r>
          <a:endParaRPr lang="en-IN" dirty="0">
            <a:latin typeface="Britannic Bold" pitchFamily="34" charset="0"/>
          </a:endParaRPr>
        </a:p>
      </dgm:t>
    </dgm:pt>
    <dgm:pt modelId="{E1EACFD1-C7DD-4C47-BC1B-14D75AA02B64}" type="parTrans" cxnId="{CFE13C75-9C65-472D-8273-1003510C47F2}">
      <dgm:prSet/>
      <dgm:spPr/>
      <dgm:t>
        <a:bodyPr/>
        <a:lstStyle/>
        <a:p>
          <a:endParaRPr lang="en-IN"/>
        </a:p>
      </dgm:t>
    </dgm:pt>
    <dgm:pt modelId="{975F483A-8BB6-438F-A8DB-7C15C959E89D}" type="sibTrans" cxnId="{CFE13C75-9C65-472D-8273-1003510C47F2}">
      <dgm:prSet/>
      <dgm:spPr/>
      <dgm:t>
        <a:bodyPr/>
        <a:lstStyle/>
        <a:p>
          <a:endParaRPr lang="en-IN"/>
        </a:p>
      </dgm:t>
    </dgm:pt>
    <dgm:pt modelId="{AD67461D-994C-43FD-AAAB-2D8512F04346}" type="pres">
      <dgm:prSet presAssocID="{3AED782B-0EDC-49AF-B9F7-F733E027326B}" presName="Name0" presStyleCnt="0">
        <dgm:presLayoutVars>
          <dgm:dir/>
          <dgm:resizeHandles val="exact"/>
        </dgm:presLayoutVars>
      </dgm:prSet>
      <dgm:spPr/>
    </dgm:pt>
    <dgm:pt modelId="{2F205D49-F914-42EC-99E2-B3F224F56C98}" type="pres">
      <dgm:prSet presAssocID="{A5548FD0-B872-4223-A328-BE73A40F9505}" presName="node" presStyleLbl="node1" presStyleIdx="0" presStyleCnt="4" custScaleX="162035" custScaleY="167089">
        <dgm:presLayoutVars>
          <dgm:bulletEnabled val="1"/>
        </dgm:presLayoutVars>
      </dgm:prSet>
      <dgm:spPr/>
      <dgm:t>
        <a:bodyPr/>
        <a:lstStyle/>
        <a:p>
          <a:endParaRPr lang="en-IN"/>
        </a:p>
      </dgm:t>
    </dgm:pt>
    <dgm:pt modelId="{D5A05EE8-9583-48DD-8983-A0EFA3A331AC}" type="pres">
      <dgm:prSet presAssocID="{1B6A48E9-C10B-4527-B63C-63D480278108}" presName="sibTrans" presStyleLbl="sibTrans2D1" presStyleIdx="0" presStyleCnt="3"/>
      <dgm:spPr/>
      <dgm:t>
        <a:bodyPr/>
        <a:lstStyle/>
        <a:p>
          <a:endParaRPr lang="en-IN"/>
        </a:p>
      </dgm:t>
    </dgm:pt>
    <dgm:pt modelId="{DA7974D7-C16F-402F-9C29-9BF050888111}" type="pres">
      <dgm:prSet presAssocID="{1B6A48E9-C10B-4527-B63C-63D480278108}" presName="connectorText" presStyleLbl="sibTrans2D1" presStyleIdx="0" presStyleCnt="3"/>
      <dgm:spPr/>
      <dgm:t>
        <a:bodyPr/>
        <a:lstStyle/>
        <a:p>
          <a:endParaRPr lang="en-IN"/>
        </a:p>
      </dgm:t>
    </dgm:pt>
    <dgm:pt modelId="{94E1DEFC-C22E-4AB4-8A03-7D64236C2AAC}" type="pres">
      <dgm:prSet presAssocID="{8567232C-40C9-4A4E-B7A4-B7026E7A51B2}" presName="node" presStyleLbl="node1" presStyleIdx="1" presStyleCnt="4" custScaleX="110218" custScaleY="198741">
        <dgm:presLayoutVars>
          <dgm:bulletEnabled val="1"/>
        </dgm:presLayoutVars>
      </dgm:prSet>
      <dgm:spPr/>
      <dgm:t>
        <a:bodyPr/>
        <a:lstStyle/>
        <a:p>
          <a:endParaRPr lang="en-IN"/>
        </a:p>
      </dgm:t>
    </dgm:pt>
    <dgm:pt modelId="{07E97145-EDEE-4A06-ADE3-769CCBDDB12F}" type="pres">
      <dgm:prSet presAssocID="{BB303FF5-CD50-4F3E-9385-D36662F92C58}" presName="sibTrans" presStyleLbl="sibTrans2D1" presStyleIdx="1" presStyleCnt="3"/>
      <dgm:spPr/>
      <dgm:t>
        <a:bodyPr/>
        <a:lstStyle/>
        <a:p>
          <a:endParaRPr lang="en-IN"/>
        </a:p>
      </dgm:t>
    </dgm:pt>
    <dgm:pt modelId="{58142439-3025-497B-880A-1A0834D68A56}" type="pres">
      <dgm:prSet presAssocID="{BB303FF5-CD50-4F3E-9385-D36662F92C58}" presName="connectorText" presStyleLbl="sibTrans2D1" presStyleIdx="1" presStyleCnt="3"/>
      <dgm:spPr/>
      <dgm:t>
        <a:bodyPr/>
        <a:lstStyle/>
        <a:p>
          <a:endParaRPr lang="en-IN"/>
        </a:p>
      </dgm:t>
    </dgm:pt>
    <dgm:pt modelId="{75BF5785-E8AA-463E-9930-A94CC8B1395B}" type="pres">
      <dgm:prSet presAssocID="{8A276A59-40BB-435D-8300-3049E6A4D5B0}" presName="node" presStyleLbl="node1" presStyleIdx="2" presStyleCnt="4" custScaleX="113212" custScaleY="203401">
        <dgm:presLayoutVars>
          <dgm:bulletEnabled val="1"/>
        </dgm:presLayoutVars>
      </dgm:prSet>
      <dgm:spPr/>
      <dgm:t>
        <a:bodyPr/>
        <a:lstStyle/>
        <a:p>
          <a:endParaRPr lang="en-IN"/>
        </a:p>
      </dgm:t>
    </dgm:pt>
    <dgm:pt modelId="{61BC6839-008E-4FAD-8CDF-5DE981D6CFC6}" type="pres">
      <dgm:prSet presAssocID="{4F815DF0-005B-42A8-AD7A-CAB1F22AD328}" presName="sibTrans" presStyleLbl="sibTrans2D1" presStyleIdx="2" presStyleCnt="3"/>
      <dgm:spPr/>
      <dgm:t>
        <a:bodyPr/>
        <a:lstStyle/>
        <a:p>
          <a:endParaRPr lang="en-IN"/>
        </a:p>
      </dgm:t>
    </dgm:pt>
    <dgm:pt modelId="{702D8830-660C-48D4-B7D4-4408483ED922}" type="pres">
      <dgm:prSet presAssocID="{4F815DF0-005B-42A8-AD7A-CAB1F22AD328}" presName="connectorText" presStyleLbl="sibTrans2D1" presStyleIdx="2" presStyleCnt="3"/>
      <dgm:spPr/>
      <dgm:t>
        <a:bodyPr/>
        <a:lstStyle/>
        <a:p>
          <a:endParaRPr lang="en-IN"/>
        </a:p>
      </dgm:t>
    </dgm:pt>
    <dgm:pt modelId="{79880E35-57C2-4A91-8BB2-4D313A1EC420}" type="pres">
      <dgm:prSet presAssocID="{78263DBC-C182-4190-8F70-DB57D10C7778}" presName="node" presStyleLbl="node1" presStyleIdx="3" presStyleCnt="4" custScaleX="100546" custScaleY="171492" custLinFactNeighborX="1746" custLinFactNeighborY="-1641">
        <dgm:presLayoutVars>
          <dgm:bulletEnabled val="1"/>
        </dgm:presLayoutVars>
      </dgm:prSet>
      <dgm:spPr/>
      <dgm:t>
        <a:bodyPr/>
        <a:lstStyle/>
        <a:p>
          <a:endParaRPr lang="en-IN"/>
        </a:p>
      </dgm:t>
    </dgm:pt>
  </dgm:ptLst>
  <dgm:cxnLst>
    <dgm:cxn modelId="{67020C6E-9339-4EF4-834B-3CA12A00BADA}" type="presOf" srcId="{4F815DF0-005B-42A8-AD7A-CAB1F22AD328}" destId="{702D8830-660C-48D4-B7D4-4408483ED922}" srcOrd="1" destOrd="0" presId="urn:microsoft.com/office/officeart/2005/8/layout/process1"/>
    <dgm:cxn modelId="{975FB826-F29E-48A9-9590-67C3C0F64B5F}" type="presOf" srcId="{8A276A59-40BB-435D-8300-3049E6A4D5B0}" destId="{75BF5785-E8AA-463E-9930-A94CC8B1395B}" srcOrd="0" destOrd="0" presId="urn:microsoft.com/office/officeart/2005/8/layout/process1"/>
    <dgm:cxn modelId="{FBEF0D5E-9DA4-4B34-9B60-A93223DC42AF}" type="presOf" srcId="{BB303FF5-CD50-4F3E-9385-D36662F92C58}" destId="{58142439-3025-497B-880A-1A0834D68A56}" srcOrd="1" destOrd="0" presId="urn:microsoft.com/office/officeart/2005/8/layout/process1"/>
    <dgm:cxn modelId="{764CBDA3-FABB-420B-96DF-1CF57482B8D4}" srcId="{3AED782B-0EDC-49AF-B9F7-F733E027326B}" destId="{8A276A59-40BB-435D-8300-3049E6A4D5B0}" srcOrd="2" destOrd="0" parTransId="{52FC977B-CD77-4037-B4B6-DD5D11A61E85}" sibTransId="{4F815DF0-005B-42A8-AD7A-CAB1F22AD328}"/>
    <dgm:cxn modelId="{12A1D3B9-3F08-4FC4-A7DB-507B5DFF17E2}" srcId="{3AED782B-0EDC-49AF-B9F7-F733E027326B}" destId="{A5548FD0-B872-4223-A328-BE73A40F9505}" srcOrd="0" destOrd="0" parTransId="{BC392A5C-E59E-47B0-80F7-62E464E077A7}" sibTransId="{1B6A48E9-C10B-4527-B63C-63D480278108}"/>
    <dgm:cxn modelId="{F18CE476-7E22-4C16-9C83-E1A2C31E2F71}" type="presOf" srcId="{BB303FF5-CD50-4F3E-9385-D36662F92C58}" destId="{07E97145-EDEE-4A06-ADE3-769CCBDDB12F}" srcOrd="0" destOrd="0" presId="urn:microsoft.com/office/officeart/2005/8/layout/process1"/>
    <dgm:cxn modelId="{CFE13C75-9C65-472D-8273-1003510C47F2}" srcId="{3AED782B-0EDC-49AF-B9F7-F733E027326B}" destId="{78263DBC-C182-4190-8F70-DB57D10C7778}" srcOrd="3" destOrd="0" parTransId="{E1EACFD1-C7DD-4C47-BC1B-14D75AA02B64}" sibTransId="{975F483A-8BB6-438F-A8DB-7C15C959E89D}"/>
    <dgm:cxn modelId="{1B6A07A6-22F2-4E66-B9EA-0BD90DD83B99}" type="presOf" srcId="{1B6A48E9-C10B-4527-B63C-63D480278108}" destId="{D5A05EE8-9583-48DD-8983-A0EFA3A331AC}" srcOrd="0" destOrd="0" presId="urn:microsoft.com/office/officeart/2005/8/layout/process1"/>
    <dgm:cxn modelId="{866FA117-C8ED-40B0-9D10-92F664EC26A7}" type="presOf" srcId="{8567232C-40C9-4A4E-B7A4-B7026E7A51B2}" destId="{94E1DEFC-C22E-4AB4-8A03-7D64236C2AAC}" srcOrd="0" destOrd="0" presId="urn:microsoft.com/office/officeart/2005/8/layout/process1"/>
    <dgm:cxn modelId="{3E61B036-045A-42CB-93FE-F05BB568B66E}" type="presOf" srcId="{A5548FD0-B872-4223-A328-BE73A40F9505}" destId="{2F205D49-F914-42EC-99E2-B3F224F56C98}" srcOrd="0" destOrd="0" presId="urn:microsoft.com/office/officeart/2005/8/layout/process1"/>
    <dgm:cxn modelId="{220AB741-30CC-448D-93C6-D17D9846572D}" srcId="{3AED782B-0EDC-49AF-B9F7-F733E027326B}" destId="{8567232C-40C9-4A4E-B7A4-B7026E7A51B2}" srcOrd="1" destOrd="0" parTransId="{1434C05F-E193-48FA-BAEC-9D576FF35ACA}" sibTransId="{BB303FF5-CD50-4F3E-9385-D36662F92C58}"/>
    <dgm:cxn modelId="{4BA51638-2D22-4D59-9C28-5E776DC55C03}" type="presOf" srcId="{78263DBC-C182-4190-8F70-DB57D10C7778}" destId="{79880E35-57C2-4A91-8BB2-4D313A1EC420}" srcOrd="0" destOrd="0" presId="urn:microsoft.com/office/officeart/2005/8/layout/process1"/>
    <dgm:cxn modelId="{493BB45D-0530-4567-9C34-966B02756554}" type="presOf" srcId="{3AED782B-0EDC-49AF-B9F7-F733E027326B}" destId="{AD67461D-994C-43FD-AAAB-2D8512F04346}" srcOrd="0" destOrd="0" presId="urn:microsoft.com/office/officeart/2005/8/layout/process1"/>
    <dgm:cxn modelId="{53C87684-0959-4975-A807-970EA770CD4B}" type="presOf" srcId="{1B6A48E9-C10B-4527-B63C-63D480278108}" destId="{DA7974D7-C16F-402F-9C29-9BF050888111}" srcOrd="1" destOrd="0" presId="urn:microsoft.com/office/officeart/2005/8/layout/process1"/>
    <dgm:cxn modelId="{B096B0A2-2F49-4E69-9D88-9421543F57EA}" type="presOf" srcId="{4F815DF0-005B-42A8-AD7A-CAB1F22AD328}" destId="{61BC6839-008E-4FAD-8CDF-5DE981D6CFC6}" srcOrd="0" destOrd="0" presId="urn:microsoft.com/office/officeart/2005/8/layout/process1"/>
    <dgm:cxn modelId="{36B829F9-18F7-4C65-A9B2-F5A0DCC31365}" type="presParOf" srcId="{AD67461D-994C-43FD-AAAB-2D8512F04346}" destId="{2F205D49-F914-42EC-99E2-B3F224F56C98}" srcOrd="0" destOrd="0" presId="urn:microsoft.com/office/officeart/2005/8/layout/process1"/>
    <dgm:cxn modelId="{7848E291-DE18-4FBA-8819-9C1EFC8C620A}" type="presParOf" srcId="{AD67461D-994C-43FD-AAAB-2D8512F04346}" destId="{D5A05EE8-9583-48DD-8983-A0EFA3A331AC}" srcOrd="1" destOrd="0" presId="urn:microsoft.com/office/officeart/2005/8/layout/process1"/>
    <dgm:cxn modelId="{97C2D768-9768-4FFF-8AAA-0875B2344027}" type="presParOf" srcId="{D5A05EE8-9583-48DD-8983-A0EFA3A331AC}" destId="{DA7974D7-C16F-402F-9C29-9BF050888111}" srcOrd="0" destOrd="0" presId="urn:microsoft.com/office/officeart/2005/8/layout/process1"/>
    <dgm:cxn modelId="{67D86C2B-1F29-43DD-AD65-FCD3A75D7D46}" type="presParOf" srcId="{AD67461D-994C-43FD-AAAB-2D8512F04346}" destId="{94E1DEFC-C22E-4AB4-8A03-7D64236C2AAC}" srcOrd="2" destOrd="0" presId="urn:microsoft.com/office/officeart/2005/8/layout/process1"/>
    <dgm:cxn modelId="{2AEE1D2A-6589-49D3-8505-AFAA85998D4A}" type="presParOf" srcId="{AD67461D-994C-43FD-AAAB-2D8512F04346}" destId="{07E97145-EDEE-4A06-ADE3-769CCBDDB12F}" srcOrd="3" destOrd="0" presId="urn:microsoft.com/office/officeart/2005/8/layout/process1"/>
    <dgm:cxn modelId="{2FA5DFE3-AC40-4DD1-AF7C-512635F340B6}" type="presParOf" srcId="{07E97145-EDEE-4A06-ADE3-769CCBDDB12F}" destId="{58142439-3025-497B-880A-1A0834D68A56}" srcOrd="0" destOrd="0" presId="urn:microsoft.com/office/officeart/2005/8/layout/process1"/>
    <dgm:cxn modelId="{94AB05E5-2E2A-4CC8-993E-53A9ED1E1466}" type="presParOf" srcId="{AD67461D-994C-43FD-AAAB-2D8512F04346}" destId="{75BF5785-E8AA-463E-9930-A94CC8B1395B}" srcOrd="4" destOrd="0" presId="urn:microsoft.com/office/officeart/2005/8/layout/process1"/>
    <dgm:cxn modelId="{5912F720-A435-41FD-AE69-8F5446B96877}" type="presParOf" srcId="{AD67461D-994C-43FD-AAAB-2D8512F04346}" destId="{61BC6839-008E-4FAD-8CDF-5DE981D6CFC6}" srcOrd="5" destOrd="0" presId="urn:microsoft.com/office/officeart/2005/8/layout/process1"/>
    <dgm:cxn modelId="{9FE67244-3A5D-47D9-940A-C1B375D83B12}" type="presParOf" srcId="{61BC6839-008E-4FAD-8CDF-5DE981D6CFC6}" destId="{702D8830-660C-48D4-B7D4-4408483ED922}" srcOrd="0" destOrd="0" presId="urn:microsoft.com/office/officeart/2005/8/layout/process1"/>
    <dgm:cxn modelId="{E82AD148-B932-4ACA-B0C4-39610002D52A}" type="presParOf" srcId="{AD67461D-994C-43FD-AAAB-2D8512F04346}" destId="{79880E35-57C2-4A91-8BB2-4D313A1EC420}"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05D49-F914-42EC-99E2-B3F224F56C98}">
      <dsp:nvSpPr>
        <dsp:cNvPr id="0" name=""/>
        <dsp:cNvSpPr/>
      </dsp:nvSpPr>
      <dsp:spPr>
        <a:xfrm>
          <a:off x="9989" y="1366001"/>
          <a:ext cx="2317331" cy="179396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1" kern="1200" dirty="0" smtClean="0">
              <a:solidFill>
                <a:schemeClr val="bg1"/>
              </a:solidFill>
              <a:latin typeface="Arial Black" pitchFamily="34" charset="0"/>
            </a:rPr>
            <a:t>TEMPERATURE SENSOR</a:t>
          </a:r>
          <a:endParaRPr lang="en-IN" sz="1800" b="1" kern="1200" dirty="0">
            <a:solidFill>
              <a:schemeClr val="bg1"/>
            </a:solidFill>
            <a:latin typeface="Arial Black" pitchFamily="34" charset="0"/>
          </a:endParaRPr>
        </a:p>
      </dsp:txBody>
      <dsp:txXfrm>
        <a:off x="62532" y="1418544"/>
        <a:ext cx="2212245" cy="1688874"/>
      </dsp:txXfrm>
    </dsp:sp>
    <dsp:sp modelId="{D5A05EE8-9583-48DD-8983-A0EFA3A331AC}">
      <dsp:nvSpPr>
        <dsp:cNvPr id="0" name=""/>
        <dsp:cNvSpPr/>
      </dsp:nvSpPr>
      <dsp:spPr>
        <a:xfrm>
          <a:off x="2470335" y="2085643"/>
          <a:ext cx="303190" cy="35467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2470335" y="2156578"/>
        <a:ext cx="212233" cy="212805"/>
      </dsp:txXfrm>
    </dsp:sp>
    <dsp:sp modelId="{94E1DEFC-C22E-4AB4-8A03-7D64236C2AAC}">
      <dsp:nvSpPr>
        <dsp:cNvPr id="0" name=""/>
        <dsp:cNvSpPr/>
      </dsp:nvSpPr>
      <dsp:spPr>
        <a:xfrm>
          <a:off x="2899377" y="1196084"/>
          <a:ext cx="1576274" cy="2133793"/>
        </a:xfrm>
        <a:prstGeom prst="roundRect">
          <a:avLst>
            <a:gd name="adj" fmla="val 10000"/>
          </a:avLst>
        </a:prstGeom>
        <a:solidFill>
          <a:schemeClr val="accent2">
            <a:hueOff val="-279374"/>
            <a:satOff val="-3219"/>
            <a:lumOff val="7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smtClean="0">
              <a:latin typeface="Britannic Bold" pitchFamily="34" charset="0"/>
            </a:rPr>
            <a:t>ARDUINO UNO</a:t>
          </a:r>
          <a:endParaRPr lang="en-IN" sz="2400" b="1" kern="1200" dirty="0">
            <a:latin typeface="Britannic Bold" pitchFamily="34" charset="0"/>
          </a:endParaRPr>
        </a:p>
      </dsp:txBody>
      <dsp:txXfrm>
        <a:off x="2945544" y="1242251"/>
        <a:ext cx="1483940" cy="2041459"/>
      </dsp:txXfrm>
    </dsp:sp>
    <dsp:sp modelId="{07E97145-EDEE-4A06-ADE3-769CCBDDB12F}">
      <dsp:nvSpPr>
        <dsp:cNvPr id="0" name=""/>
        <dsp:cNvSpPr/>
      </dsp:nvSpPr>
      <dsp:spPr>
        <a:xfrm>
          <a:off x="4618666" y="2085643"/>
          <a:ext cx="303190" cy="354675"/>
        </a:xfrm>
        <a:prstGeom prst="rightArrow">
          <a:avLst>
            <a:gd name="adj1" fmla="val 60000"/>
            <a:gd name="adj2" fmla="val 50000"/>
          </a:avLst>
        </a:prstGeom>
        <a:solidFill>
          <a:schemeClr val="accent2">
            <a:hueOff val="-419062"/>
            <a:satOff val="-4829"/>
            <a:lumOff val="1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4618666" y="2156578"/>
        <a:ext cx="212233" cy="212805"/>
      </dsp:txXfrm>
    </dsp:sp>
    <dsp:sp modelId="{75BF5785-E8AA-463E-9930-A94CC8B1395B}">
      <dsp:nvSpPr>
        <dsp:cNvPr id="0" name=""/>
        <dsp:cNvSpPr/>
      </dsp:nvSpPr>
      <dsp:spPr>
        <a:xfrm>
          <a:off x="5047709" y="1171068"/>
          <a:ext cx="1619092" cy="2183825"/>
        </a:xfrm>
        <a:prstGeom prst="roundRect">
          <a:avLst>
            <a:gd name="adj" fmla="val 10000"/>
          </a:avLst>
        </a:prstGeom>
        <a:solidFill>
          <a:schemeClr val="accent2">
            <a:hueOff val="-558749"/>
            <a:satOff val="-6439"/>
            <a:lumOff val="14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IN" sz="4200" kern="1200" dirty="0" smtClean="0">
              <a:latin typeface="Britannic Bold" pitchFamily="34" charset="0"/>
            </a:rPr>
            <a:t>FAN</a:t>
          </a:r>
          <a:endParaRPr lang="en-IN" sz="4200" kern="1200" dirty="0">
            <a:latin typeface="Britannic Bold" pitchFamily="34" charset="0"/>
          </a:endParaRPr>
        </a:p>
      </dsp:txBody>
      <dsp:txXfrm>
        <a:off x="5095131" y="1218490"/>
        <a:ext cx="1524248" cy="2088981"/>
      </dsp:txXfrm>
    </dsp:sp>
    <dsp:sp modelId="{61BC6839-008E-4FAD-8CDF-5DE981D6CFC6}">
      <dsp:nvSpPr>
        <dsp:cNvPr id="0" name=""/>
        <dsp:cNvSpPr/>
      </dsp:nvSpPr>
      <dsp:spPr>
        <a:xfrm rot="21571303">
          <a:off x="6812308" y="2076383"/>
          <a:ext cx="308494" cy="354675"/>
        </a:xfrm>
        <a:prstGeom prst="rightArrow">
          <a:avLst>
            <a:gd name="adj1" fmla="val 60000"/>
            <a:gd name="adj2" fmla="val 50000"/>
          </a:avLst>
        </a:prstGeom>
        <a:solidFill>
          <a:schemeClr val="accent2">
            <a:hueOff val="-838123"/>
            <a:satOff val="-9658"/>
            <a:lumOff val="21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6812310" y="2147704"/>
        <a:ext cx="215946" cy="212805"/>
      </dsp:txXfrm>
    </dsp:sp>
    <dsp:sp modelId="{79880E35-57C2-4A91-8BB2-4D313A1EC420}">
      <dsp:nvSpPr>
        <dsp:cNvPr id="0" name=""/>
        <dsp:cNvSpPr/>
      </dsp:nvSpPr>
      <dsp:spPr>
        <a:xfrm>
          <a:off x="7248847" y="1324746"/>
          <a:ext cx="1437951" cy="1841233"/>
        </a:xfrm>
        <a:prstGeom prst="roundRect">
          <a:avLst>
            <a:gd name="adj" fmla="val 10000"/>
          </a:avLst>
        </a:prstGeom>
        <a:solidFill>
          <a:schemeClr val="accent2">
            <a:hueOff val="-838123"/>
            <a:satOff val="-9658"/>
            <a:lumOff val="21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IN" sz="4200" kern="1200" dirty="0" smtClean="0">
              <a:latin typeface="Britannic Bold" pitchFamily="34" charset="0"/>
            </a:rPr>
            <a:t>LCD</a:t>
          </a:r>
          <a:endParaRPr lang="en-IN" sz="4200" kern="1200" dirty="0">
            <a:latin typeface="Britannic Bold" pitchFamily="34" charset="0"/>
          </a:endParaRPr>
        </a:p>
      </dsp:txBody>
      <dsp:txXfrm>
        <a:off x="7290963" y="1366862"/>
        <a:ext cx="1353719" cy="17570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3F3E825-82B1-4F6E-8CE9-FCEF6064A60D}" type="datetimeFigureOut">
              <a:rPr lang="en-IN" smtClean="0"/>
              <a:pPr/>
              <a:t>02-04-2018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65BFEC1-1DCF-4C36-86CE-3F120CCE399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F3E825-82B1-4F6E-8CE9-FCEF6064A60D}" type="datetimeFigureOut">
              <a:rPr lang="en-IN" smtClean="0"/>
              <a:pPr/>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BFEC1-1DCF-4C36-86CE-3F120CCE399E}"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F3E825-82B1-4F6E-8CE9-FCEF6064A60D}" type="datetimeFigureOut">
              <a:rPr lang="en-IN" smtClean="0"/>
              <a:pPr/>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BFEC1-1DCF-4C36-86CE-3F120CCE399E}"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F3E825-82B1-4F6E-8CE9-FCEF6064A60D}" type="datetimeFigureOut">
              <a:rPr lang="en-IN" smtClean="0"/>
              <a:pPr/>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BFEC1-1DCF-4C36-86CE-3F120CCE399E}"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3F3E825-82B1-4F6E-8CE9-FCEF6064A60D}" type="datetimeFigureOut">
              <a:rPr lang="en-IN" smtClean="0"/>
              <a:pPr/>
              <a:t>02-04-2018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BFEC1-1DCF-4C36-86CE-3F120CCE399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F3E825-82B1-4F6E-8CE9-FCEF6064A60D}" type="datetimeFigureOut">
              <a:rPr lang="en-IN" smtClean="0"/>
              <a:pPr/>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5BFEC1-1DCF-4C36-86CE-3F120CCE399E}"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3F3E825-82B1-4F6E-8CE9-FCEF6064A60D}" type="datetimeFigureOut">
              <a:rPr lang="en-IN" smtClean="0"/>
              <a:pPr/>
              <a:t>02-04-2018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5BFEC1-1DCF-4C36-86CE-3F120CCE399E}"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F3E825-82B1-4F6E-8CE9-FCEF6064A60D}" type="datetimeFigureOut">
              <a:rPr lang="en-IN" smtClean="0"/>
              <a:pPr/>
              <a:t>02-04-2018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5BFEC1-1DCF-4C36-86CE-3F120CCE399E}"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3E825-82B1-4F6E-8CE9-FCEF6064A60D}" type="datetimeFigureOut">
              <a:rPr lang="en-IN" smtClean="0"/>
              <a:pPr/>
              <a:t>02-04-2018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5BFEC1-1DCF-4C36-86CE-3F120CCE399E}"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F3E825-82B1-4F6E-8CE9-FCEF6064A60D}" type="datetimeFigureOut">
              <a:rPr lang="en-IN" smtClean="0"/>
              <a:pPr/>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5BFEC1-1DCF-4C36-86CE-3F120CCE399E}"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3F3E825-82B1-4F6E-8CE9-FCEF6064A60D}" type="datetimeFigureOut">
              <a:rPr lang="en-IN" smtClean="0"/>
              <a:pPr/>
              <a:t>02-04-2018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65BFEC1-1DCF-4C36-86CE-3F120CCE399E}"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F3E825-82B1-4F6E-8CE9-FCEF6064A60D}" type="datetimeFigureOut">
              <a:rPr lang="en-IN" smtClean="0"/>
              <a:pPr/>
              <a:t>02-04-2018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65BFEC1-1DCF-4C36-86CE-3F120CCE399E}"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7772400" cy="1470025"/>
          </a:xfrm>
        </p:spPr>
        <p:txBody>
          <a:bodyPr>
            <a:noAutofit/>
          </a:bodyPr>
          <a:lstStyle/>
          <a:p>
            <a:pPr algn="ctr"/>
            <a:r>
              <a:rPr lang="en-IN" sz="4400" dirty="0" smtClean="0">
                <a:latin typeface="Gill Sans Ultra Bold" pitchFamily="34" charset="0"/>
              </a:rPr>
              <a:t>TEMPERATURE BASED</a:t>
            </a:r>
            <a:br>
              <a:rPr lang="en-IN" sz="4400" dirty="0" smtClean="0">
                <a:latin typeface="Gill Sans Ultra Bold" pitchFamily="34" charset="0"/>
              </a:rPr>
            </a:br>
            <a:r>
              <a:rPr lang="en-IN" sz="4400" dirty="0" smtClean="0">
                <a:latin typeface="Gill Sans Ultra Bold" pitchFamily="34" charset="0"/>
              </a:rPr>
              <a:t>FAN SPEED CONTROLLER</a:t>
            </a:r>
            <a:endParaRPr lang="en-IN" sz="4400" dirty="0">
              <a:latin typeface="Gill Sans Ultra Bold"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latin typeface="Berlin Sans FB Demi" pitchFamily="34" charset="0"/>
              </a:rPr>
              <a:t>APPLICATIONS</a:t>
            </a:r>
            <a:endParaRPr lang="en-IN" dirty="0">
              <a:latin typeface="Berlin Sans FB Demi" pitchFamily="34" charset="0"/>
            </a:endParaRPr>
          </a:p>
        </p:txBody>
      </p:sp>
      <p:sp>
        <p:nvSpPr>
          <p:cNvPr id="3" name="Content Placeholder 2"/>
          <p:cNvSpPr>
            <a:spLocks noGrp="1"/>
          </p:cNvSpPr>
          <p:nvPr>
            <p:ph idx="1"/>
          </p:nvPr>
        </p:nvSpPr>
        <p:spPr/>
        <p:txBody>
          <a:bodyPr>
            <a:normAutofit/>
          </a:bodyPr>
          <a:lstStyle/>
          <a:p>
            <a:r>
              <a:rPr lang="en-IN" b="1" dirty="0" smtClean="0">
                <a:latin typeface="Lucida Sans Typewriter" pitchFamily="49" charset="0"/>
              </a:rPr>
              <a:t>USEFUL FOR COOLING THE PROCESSOR IN LAPTOPS AND PERSONAL COMPUTERS MORE EFFICIENTLY.</a:t>
            </a:r>
          </a:p>
          <a:p>
            <a:r>
              <a:rPr lang="en-IN" b="1" dirty="0" smtClean="0">
                <a:latin typeface="Lucida Sans Typewriter" pitchFamily="49" charset="0"/>
              </a:rPr>
              <a:t>SMALL SCALE INDUSTRIES FOR COOLING THE ELECTRICAL/MECHANICAL EQUIPMENT.</a:t>
            </a:r>
          </a:p>
          <a:p>
            <a:r>
              <a:rPr lang="en-IN" b="1" dirty="0" smtClean="0">
                <a:latin typeface="Lucida Sans Typewriter" pitchFamily="49" charset="0"/>
              </a:rPr>
              <a:t>TEMPERATURE BASED CONTROL OPERATIONS.</a:t>
            </a:r>
            <a:endParaRPr lang="en-IN" b="1" dirty="0">
              <a:latin typeface="Lucida Sans Typewriter"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latin typeface="Berlin Sans FB Demi" pitchFamily="34" charset="0"/>
              </a:rPr>
              <a:t>FUTURE SCOPE</a:t>
            </a:r>
            <a:endParaRPr lang="en-IN" dirty="0">
              <a:latin typeface="Berlin Sans FB Demi" pitchFamily="34" charset="0"/>
            </a:endParaRPr>
          </a:p>
        </p:txBody>
      </p:sp>
      <p:sp>
        <p:nvSpPr>
          <p:cNvPr id="3" name="Content Placeholder 2"/>
          <p:cNvSpPr>
            <a:spLocks noGrp="1"/>
          </p:cNvSpPr>
          <p:nvPr>
            <p:ph idx="1"/>
          </p:nvPr>
        </p:nvSpPr>
        <p:spPr/>
        <p:txBody>
          <a:bodyPr>
            <a:normAutofit lnSpcReduction="10000"/>
          </a:bodyPr>
          <a:lstStyle/>
          <a:p>
            <a:r>
              <a:rPr lang="en-IN" b="1" dirty="0" smtClean="0">
                <a:latin typeface="Lucida Sans Typewriter" pitchFamily="49" charset="0"/>
              </a:rPr>
              <a:t>WE CAN MONITOR MORE PARAMETERS LIKE HUMIDITY,LIGHT AND AT THE SAME TIME CONTROL THEM.</a:t>
            </a:r>
          </a:p>
          <a:p>
            <a:r>
              <a:rPr lang="en-IN" b="1" dirty="0" smtClean="0">
                <a:latin typeface="Lucida Sans Typewriter" pitchFamily="49" charset="0"/>
              </a:rPr>
              <a:t>WE CAN SEND DATA TO A REMOTE LOCATION USING MOBILE OR INTERNET.</a:t>
            </a:r>
          </a:p>
          <a:p>
            <a:r>
              <a:rPr lang="en-IN" b="1" dirty="0" smtClean="0">
                <a:latin typeface="Lucida Sans Typewriter" pitchFamily="49" charset="0"/>
              </a:rPr>
              <a:t>WE CAN DRAW GRAPHS OF VARIATIONS IN THESE PARAMETERS USING COMPUTER.</a:t>
            </a:r>
          </a:p>
          <a:p>
            <a:r>
              <a:rPr lang="en-IN" b="1" dirty="0" smtClean="0">
                <a:latin typeface="Lucida Sans Typewriter" pitchFamily="49" charset="0"/>
              </a:rPr>
              <a:t>WHEN TEMPERATURE EXCEEDS THE LIMIT,A CALL WILL BE DIALED TO THE RESPECTIVE GIVEN NUMBER BY AN AUTOMATIC DIALER SYSTEM.</a:t>
            </a:r>
            <a:endParaRPr lang="en-IN" b="1" dirty="0">
              <a:latin typeface="Lucida Sans Typewriter"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185078737-58adfa013df78c345b0837e7.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latin typeface="Berlin Sans FB Demi" pitchFamily="34" charset="0"/>
              </a:rPr>
              <a:t>INTRODUCTION</a:t>
            </a:r>
            <a:endParaRPr lang="en-IN" dirty="0">
              <a:latin typeface="Berlin Sans FB Demi" pitchFamily="34" charset="0"/>
            </a:endParaRPr>
          </a:p>
        </p:txBody>
      </p:sp>
      <p:sp>
        <p:nvSpPr>
          <p:cNvPr id="3" name="Content Placeholder 2"/>
          <p:cNvSpPr>
            <a:spLocks noGrp="1"/>
          </p:cNvSpPr>
          <p:nvPr>
            <p:ph idx="1"/>
          </p:nvPr>
        </p:nvSpPr>
        <p:spPr/>
        <p:txBody>
          <a:bodyPr>
            <a:normAutofit/>
          </a:bodyPr>
          <a:lstStyle/>
          <a:p>
            <a:r>
              <a:rPr lang="en-IN" sz="2400" b="1" dirty="0" smtClean="0">
                <a:latin typeface="Lucida Sans Typewriter" pitchFamily="49" charset="0"/>
              </a:rPr>
              <a:t>THE IDEA BEHIND THIS PROJECT IS TO CONTROL THE SPEED OF FAN USING MICROCONTROLLER BASED ON VARIATION IN TEMPERATURE.</a:t>
            </a:r>
          </a:p>
          <a:p>
            <a:r>
              <a:rPr lang="en-IN" sz="2400" b="1" dirty="0" smtClean="0">
                <a:latin typeface="Lucida Sans Typewriter" pitchFamily="49" charset="0"/>
              </a:rPr>
              <a:t>TEMPERATURE CONTROLLED FAN IS AN ALTERNATIVE WAY TO DEAL WITH THE SPEED OF MOTOR.</a:t>
            </a:r>
          </a:p>
          <a:p>
            <a:r>
              <a:rPr lang="en-IN" sz="2400" b="1" dirty="0" smtClean="0">
                <a:latin typeface="Lucida Sans Typewriter" pitchFamily="49" charset="0"/>
              </a:rPr>
              <a:t>TEMPERATURE CONTROL IS A PROCESS IN WHICH THE TEMPERATURE OF SURROUNDING AREA IS MEASURED AND THE PASSAGE OF HEAT ENERGY INTO AND OUT OF IS ADJUSTED TO ACHIEVE A DESIRED TEMPERATURE.</a:t>
            </a:r>
            <a:endParaRPr lang="en-IN" sz="2400" b="1" dirty="0">
              <a:latin typeface="Lucida Sans Typewriter"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IN" dirty="0" smtClean="0">
                <a:latin typeface="Berlin Sans FB Demi" pitchFamily="34" charset="0"/>
              </a:rPr>
              <a:t>                                    OBJECTIVES	</a:t>
            </a:r>
            <a:r>
              <a:rPr lang="en-IN" dirty="0" smtClean="0"/>
              <a:t>					</a:t>
            </a:r>
            <a:endParaRPr lang="en-IN" dirty="0"/>
          </a:p>
        </p:txBody>
      </p:sp>
      <p:sp>
        <p:nvSpPr>
          <p:cNvPr id="3" name="Content Placeholder 2"/>
          <p:cNvSpPr>
            <a:spLocks noGrp="1"/>
          </p:cNvSpPr>
          <p:nvPr>
            <p:ph idx="1"/>
          </p:nvPr>
        </p:nvSpPr>
        <p:spPr/>
        <p:txBody>
          <a:bodyPr>
            <a:normAutofit/>
          </a:bodyPr>
          <a:lstStyle/>
          <a:p>
            <a:r>
              <a:rPr lang="en-IN" b="1" dirty="0" smtClean="0">
                <a:latin typeface="Lucida Sans Typewriter" pitchFamily="49" charset="0"/>
              </a:rPr>
              <a:t>MEASURE THE ROOM TEMPERATURE.</a:t>
            </a:r>
          </a:p>
          <a:p>
            <a:r>
              <a:rPr lang="en-IN" b="1" dirty="0" smtClean="0">
                <a:latin typeface="Lucida Sans Typewriter" pitchFamily="49" charset="0"/>
              </a:rPr>
              <a:t>DISPLAY THE CURRENT TEMPERATURE IN LCD.</a:t>
            </a:r>
          </a:p>
          <a:p>
            <a:r>
              <a:rPr lang="en-IN" b="1" dirty="0" smtClean="0">
                <a:latin typeface="Lucida Sans Typewriter" pitchFamily="49" charset="0"/>
              </a:rPr>
              <a:t>VARY THE SPEED OF FAN ACCORDINGLY.</a:t>
            </a:r>
          </a:p>
          <a:p>
            <a:r>
              <a:rPr lang="en-IN" b="1" dirty="0" smtClean="0">
                <a:latin typeface="Lucida Sans Typewriter" pitchFamily="49" charset="0"/>
              </a:rPr>
              <a:t>REDUCING THE POWER CONSUMPTION.</a:t>
            </a:r>
          </a:p>
          <a:p>
            <a:r>
              <a:rPr lang="en-IN" b="1" dirty="0" smtClean="0">
                <a:latin typeface="Lucida Sans Typewriter" pitchFamily="49" charset="0"/>
              </a:rPr>
              <a:t>TO ASSIST PEOPLE WHO ARE DISABLED AND ARE UNABLE TO CONTROL THE SPEED OF FAN.</a:t>
            </a:r>
          </a:p>
          <a:p>
            <a:r>
              <a:rPr lang="en-IN" b="1" dirty="0" smtClean="0">
                <a:latin typeface="Lucida Sans Typewriter" pitchFamily="49" charset="0"/>
              </a:rPr>
              <a:t>MONITORING CHANGES IN ENVIRONMENT.</a:t>
            </a:r>
            <a:endParaRPr lang="en-IN" b="1" dirty="0">
              <a:latin typeface="Lucida Sans Typewriter" pitchFamily="49" charset="0"/>
            </a:endParaRPr>
          </a:p>
          <a:p>
            <a:r>
              <a:rPr lang="en-IN" b="1" dirty="0" smtClean="0">
                <a:latin typeface="Lucida Sans Typewriter" pitchFamily="49" charset="0"/>
              </a:rPr>
              <a:t>ALSO CAN BE USED IN DIFFERENT INDUSTRIES AND ELECTRONIC DEVICES.</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wnload (4).jpg"/>
          <p:cNvPicPr>
            <a:picLocks noChangeAspect="1"/>
          </p:cNvPicPr>
          <p:nvPr/>
        </p:nvPicPr>
        <p:blipFill>
          <a:blip r:embed="rId2" cstate="print"/>
          <a:stretch>
            <a:fillRect/>
          </a:stretch>
        </p:blipFill>
        <p:spPr>
          <a:xfrm>
            <a:off x="4499992" y="1628800"/>
            <a:ext cx="1907704" cy="1368151"/>
          </a:xfrm>
          <a:prstGeom prst="rect">
            <a:avLst/>
          </a:prstGeom>
        </p:spPr>
      </p:pic>
      <p:pic>
        <p:nvPicPr>
          <p:cNvPr id="9" name="Picture 8" descr="download (5).jpg"/>
          <p:cNvPicPr>
            <a:picLocks noChangeAspect="1"/>
          </p:cNvPicPr>
          <p:nvPr/>
        </p:nvPicPr>
        <p:blipFill>
          <a:blip r:embed="rId3" cstate="print"/>
          <a:stretch>
            <a:fillRect/>
          </a:stretch>
        </p:blipFill>
        <p:spPr>
          <a:xfrm>
            <a:off x="3491880" y="3284984"/>
            <a:ext cx="1440160" cy="2143125"/>
          </a:xfrm>
          <a:prstGeom prst="rect">
            <a:avLst/>
          </a:prstGeom>
        </p:spPr>
      </p:pic>
      <p:sp>
        <p:nvSpPr>
          <p:cNvPr id="2" name="Title 1"/>
          <p:cNvSpPr>
            <a:spLocks noGrp="1"/>
          </p:cNvSpPr>
          <p:nvPr>
            <p:ph type="title"/>
          </p:nvPr>
        </p:nvSpPr>
        <p:spPr>
          <a:xfrm>
            <a:off x="914400" y="0"/>
            <a:ext cx="8229600" cy="1143000"/>
          </a:xfrm>
        </p:spPr>
        <p:txBody>
          <a:bodyPr/>
          <a:lstStyle/>
          <a:p>
            <a:pPr algn="r"/>
            <a:r>
              <a:rPr lang="en-IN" dirty="0" smtClean="0">
                <a:latin typeface="Berlin Sans FB Demi" pitchFamily="34" charset="0"/>
              </a:rPr>
              <a:t>COMPONENTS</a:t>
            </a:r>
            <a:endParaRPr lang="en-IN" dirty="0">
              <a:latin typeface="Berlin Sans FB Demi" pitchFamily="34" charset="0"/>
            </a:endParaRPr>
          </a:p>
        </p:txBody>
      </p:sp>
      <p:sp>
        <p:nvSpPr>
          <p:cNvPr id="3" name="Content Placeholder 2"/>
          <p:cNvSpPr>
            <a:spLocks noGrp="1"/>
          </p:cNvSpPr>
          <p:nvPr>
            <p:ph idx="1"/>
          </p:nvPr>
        </p:nvSpPr>
        <p:spPr>
          <a:xfrm>
            <a:off x="301752" y="1412776"/>
            <a:ext cx="8503920" cy="4686272"/>
          </a:xfrm>
        </p:spPr>
        <p:txBody>
          <a:bodyPr>
            <a:normAutofit/>
          </a:bodyPr>
          <a:lstStyle/>
          <a:p>
            <a:r>
              <a:rPr lang="en-IN" b="1" dirty="0" smtClean="0">
                <a:latin typeface="Lucida Sans Typewriter" pitchFamily="49" charset="0"/>
              </a:rPr>
              <a:t>ARDUINO UNO.</a:t>
            </a:r>
          </a:p>
          <a:p>
            <a:r>
              <a:rPr lang="en-IN" b="1" dirty="0" smtClean="0">
                <a:latin typeface="Lucida Sans Typewriter" pitchFamily="49" charset="0"/>
              </a:rPr>
              <a:t>FAN~12V</a:t>
            </a:r>
          </a:p>
          <a:p>
            <a:r>
              <a:rPr lang="en-IN" b="1" dirty="0" smtClean="0">
                <a:latin typeface="Lucida Sans Typewriter" pitchFamily="49" charset="0"/>
              </a:rPr>
              <a:t>LM35 SENSOR</a:t>
            </a:r>
          </a:p>
          <a:p>
            <a:r>
              <a:rPr lang="en-IN" b="1" dirty="0" smtClean="0">
                <a:latin typeface="Lucida Sans Typewriter" pitchFamily="49" charset="0"/>
              </a:rPr>
              <a:t>BD139 TRANSISTOR.</a:t>
            </a:r>
          </a:p>
          <a:p>
            <a:r>
              <a:rPr lang="en-IN" b="1" dirty="0" smtClean="0">
                <a:latin typeface="Lucida Sans Typewriter" pitchFamily="49" charset="0"/>
              </a:rPr>
              <a:t>1K RESISTOR.</a:t>
            </a:r>
          </a:p>
          <a:p>
            <a:r>
              <a:rPr lang="en-IN" b="1" dirty="0" smtClean="0">
                <a:latin typeface="Lucida Sans Typewriter" pitchFamily="49" charset="0"/>
              </a:rPr>
              <a:t>16*2 LCD.</a:t>
            </a:r>
          </a:p>
          <a:p>
            <a:r>
              <a:rPr lang="en-IN" b="1" dirty="0" smtClean="0">
                <a:latin typeface="Lucida Sans Typewriter" pitchFamily="49" charset="0"/>
              </a:rPr>
              <a:t>1N4007 DIODE.</a:t>
            </a:r>
          </a:p>
          <a:p>
            <a:r>
              <a:rPr lang="en-IN" b="1" dirty="0" smtClean="0">
                <a:latin typeface="Lucida Sans Typewriter" pitchFamily="49" charset="0"/>
              </a:rPr>
              <a:t>9V BATTERY.</a:t>
            </a:r>
          </a:p>
          <a:p>
            <a:r>
              <a:rPr lang="en-IN" b="1" dirty="0" smtClean="0">
                <a:latin typeface="Lucida Sans Typewriter" pitchFamily="49" charset="0"/>
              </a:rPr>
              <a:t>CAPACITOR.</a:t>
            </a:r>
          </a:p>
          <a:p>
            <a:endParaRPr lang="en-IN" b="1" dirty="0" smtClean="0">
              <a:latin typeface="Lucida Sans Typewriter" pitchFamily="49" charset="0"/>
            </a:endParaRPr>
          </a:p>
        </p:txBody>
      </p:sp>
      <p:pic>
        <p:nvPicPr>
          <p:cNvPr id="4" name="Picture 3" descr="download (1).jpg"/>
          <p:cNvPicPr>
            <a:picLocks noChangeAspect="1"/>
          </p:cNvPicPr>
          <p:nvPr/>
        </p:nvPicPr>
        <p:blipFill>
          <a:blip r:embed="rId4" cstate="print"/>
          <a:stretch>
            <a:fillRect/>
          </a:stretch>
        </p:blipFill>
        <p:spPr>
          <a:xfrm>
            <a:off x="7734672" y="1916832"/>
            <a:ext cx="1409328" cy="1512168"/>
          </a:xfrm>
          <a:prstGeom prst="rect">
            <a:avLst/>
          </a:prstGeom>
        </p:spPr>
      </p:pic>
      <p:pic>
        <p:nvPicPr>
          <p:cNvPr id="5" name="Picture 4" descr="download (1).png"/>
          <p:cNvPicPr>
            <a:picLocks noChangeAspect="1"/>
          </p:cNvPicPr>
          <p:nvPr/>
        </p:nvPicPr>
        <p:blipFill>
          <a:blip r:embed="rId5" cstate="print"/>
          <a:stretch>
            <a:fillRect/>
          </a:stretch>
        </p:blipFill>
        <p:spPr>
          <a:xfrm>
            <a:off x="7190126" y="4869160"/>
            <a:ext cx="1953874" cy="1724968"/>
          </a:xfrm>
          <a:prstGeom prst="rect">
            <a:avLst/>
          </a:prstGeom>
        </p:spPr>
      </p:pic>
      <p:pic>
        <p:nvPicPr>
          <p:cNvPr id="6" name="Picture 5" descr="download (2).jpg"/>
          <p:cNvPicPr>
            <a:picLocks noChangeAspect="1"/>
          </p:cNvPicPr>
          <p:nvPr/>
        </p:nvPicPr>
        <p:blipFill>
          <a:blip r:embed="rId6" cstate="print"/>
          <a:stretch>
            <a:fillRect/>
          </a:stretch>
        </p:blipFill>
        <p:spPr>
          <a:xfrm>
            <a:off x="7631832" y="3429000"/>
            <a:ext cx="1512168" cy="1512168"/>
          </a:xfrm>
          <a:prstGeom prst="rect">
            <a:avLst/>
          </a:prstGeom>
        </p:spPr>
      </p:pic>
      <p:pic>
        <p:nvPicPr>
          <p:cNvPr id="7" name="Picture 6" descr="download (3).jpg"/>
          <p:cNvPicPr>
            <a:picLocks noChangeAspect="1"/>
          </p:cNvPicPr>
          <p:nvPr/>
        </p:nvPicPr>
        <p:blipFill>
          <a:blip r:embed="rId7" cstate="print"/>
          <a:stretch>
            <a:fillRect/>
          </a:stretch>
        </p:blipFill>
        <p:spPr>
          <a:xfrm>
            <a:off x="5148064" y="5085184"/>
            <a:ext cx="1959012" cy="1343397"/>
          </a:xfrm>
          <a:prstGeom prst="rect">
            <a:avLst/>
          </a:prstGeom>
        </p:spPr>
      </p:pic>
      <p:pic>
        <p:nvPicPr>
          <p:cNvPr id="10" name="Picture 9" descr="download.jpg"/>
          <p:cNvPicPr>
            <a:picLocks noChangeAspect="1"/>
          </p:cNvPicPr>
          <p:nvPr/>
        </p:nvPicPr>
        <p:blipFill>
          <a:blip r:embed="rId8" cstate="print"/>
          <a:stretch>
            <a:fillRect/>
          </a:stretch>
        </p:blipFill>
        <p:spPr>
          <a:xfrm>
            <a:off x="2627784" y="5085184"/>
            <a:ext cx="2600325" cy="1438275"/>
          </a:xfrm>
          <a:prstGeom prst="rect">
            <a:avLst/>
          </a:prstGeom>
        </p:spPr>
      </p:pic>
      <p:pic>
        <p:nvPicPr>
          <p:cNvPr id="12" name="Picture 11" descr="images.jpg"/>
          <p:cNvPicPr>
            <a:picLocks noChangeAspect="1"/>
          </p:cNvPicPr>
          <p:nvPr/>
        </p:nvPicPr>
        <p:blipFill>
          <a:blip r:embed="rId9" cstate="print"/>
          <a:stretch>
            <a:fillRect/>
          </a:stretch>
        </p:blipFill>
        <p:spPr>
          <a:xfrm>
            <a:off x="4860032" y="2996952"/>
            <a:ext cx="2143125" cy="2143125"/>
          </a:xfrm>
          <a:prstGeom prst="rect">
            <a:avLst/>
          </a:prstGeom>
        </p:spPr>
      </p:pic>
      <p:pic>
        <p:nvPicPr>
          <p:cNvPr id="11" name="Picture 10" descr="images (1).jpg"/>
          <p:cNvPicPr>
            <a:picLocks noChangeAspect="1"/>
          </p:cNvPicPr>
          <p:nvPr/>
        </p:nvPicPr>
        <p:blipFill>
          <a:blip r:embed="rId10" cstate="print"/>
          <a:stretch>
            <a:fillRect/>
          </a:stretch>
        </p:blipFill>
        <p:spPr>
          <a:xfrm>
            <a:off x="6444208" y="1700808"/>
            <a:ext cx="1311027" cy="20162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latin typeface="Berlin Sans FB Demi" pitchFamily="34" charset="0"/>
              </a:rPr>
              <a:t>FLOWCHART</a:t>
            </a:r>
            <a:endParaRPr lang="en-IN" dirty="0">
              <a:latin typeface="Berlin Sans FB Demi" pitchFamily="34" charset="0"/>
            </a:endParaRPr>
          </a:p>
        </p:txBody>
      </p:sp>
      <p:graphicFrame>
        <p:nvGraphicFramePr>
          <p:cNvPr id="4" name="Content Placeholder 3"/>
          <p:cNvGraphicFramePr>
            <a:graphicFrameLocks noGrp="1"/>
          </p:cNvGraphicFramePr>
          <p:nvPr>
            <p:ph idx="1"/>
          </p:nvPr>
        </p:nvGraphicFramePr>
        <p:xfrm>
          <a:off x="251520" y="1556792"/>
          <a:ext cx="8686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latin typeface="Berlin Sans FB Demi" pitchFamily="34" charset="0"/>
              </a:rPr>
              <a:t>OVERVIEW</a:t>
            </a:r>
            <a:endParaRPr lang="en-IN" dirty="0">
              <a:latin typeface="Berlin Sans FB Demi"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b="1" dirty="0" smtClean="0">
                <a:latin typeface="Lucida Sans Typewriter" pitchFamily="49" charset="0"/>
              </a:rPr>
              <a:t>MICROPROCESSOR FORMS THE PROCESSING PART.</a:t>
            </a:r>
          </a:p>
          <a:p>
            <a:pPr marL="514350" indent="-514350">
              <a:buFont typeface="+mj-lt"/>
              <a:buAutoNum type="arabicPeriod"/>
            </a:pPr>
            <a:r>
              <a:rPr lang="en-IN" b="1" dirty="0" smtClean="0">
                <a:latin typeface="Lucida Sans Typewriter" pitchFamily="49" charset="0"/>
              </a:rPr>
              <a:t>IN TEMPERATURE CONTROLLER CIRCUIT,THERE ARE TWO PARTS CONSISITING OF:</a:t>
            </a:r>
          </a:p>
          <a:p>
            <a:r>
              <a:rPr lang="en-IN" b="1" dirty="0" smtClean="0">
                <a:latin typeface="Lucida Sans Typewriter" pitchFamily="49" charset="0"/>
              </a:rPr>
              <a:t>LM35 INTERFACING WITH ARDUINO UNO.</a:t>
            </a:r>
          </a:p>
          <a:p>
            <a:r>
              <a:rPr lang="en-IN" b="1" dirty="0" smtClean="0">
                <a:latin typeface="Lucida Sans Typewriter" pitchFamily="49" charset="0"/>
              </a:rPr>
              <a:t>LCD INTERFACING WITH ARDUINO UNO.</a:t>
            </a:r>
          </a:p>
          <a:p>
            <a:pPr marL="514350" indent="-514350">
              <a:buNone/>
            </a:pPr>
            <a:r>
              <a:rPr lang="en-IN" b="1" dirty="0" smtClean="0">
                <a:latin typeface="Lucida Sans Typewriter" pitchFamily="49" charset="0"/>
              </a:rPr>
              <a:t>3. THE HARDWARE CIRCUIT OF TEMPERATURE CONTROLLER NEEDS THE PROGRAMMING PART.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pPr algn="r"/>
            <a:r>
              <a:rPr lang="en-IN" dirty="0" smtClean="0">
                <a:latin typeface="Berlin Sans FB Demi" pitchFamily="34" charset="0"/>
              </a:rPr>
              <a:t>CIRCUIT</a:t>
            </a:r>
            <a:endParaRPr lang="en-IN" dirty="0">
              <a:latin typeface="Berlin Sans FB Demi" pitchFamily="34" charset="0"/>
            </a:endParaRPr>
          </a:p>
        </p:txBody>
      </p:sp>
      <p:pic>
        <p:nvPicPr>
          <p:cNvPr id="4" name="Content Placeholder 3" descr="download.png"/>
          <p:cNvPicPr>
            <a:picLocks noGrp="1" noChangeAspect="1"/>
          </p:cNvPicPr>
          <p:nvPr>
            <p:ph idx="1"/>
          </p:nvPr>
        </p:nvPicPr>
        <p:blipFill>
          <a:blip r:embed="rId2" cstate="print"/>
          <a:stretch>
            <a:fillRect/>
          </a:stretch>
        </p:blipFill>
        <p:spPr>
          <a:xfrm>
            <a:off x="0" y="980728"/>
            <a:ext cx="5045719" cy="5328592"/>
          </a:xfrm>
        </p:spPr>
      </p:pic>
      <p:pic>
        <p:nvPicPr>
          <p:cNvPr id="5" name="Picture 4" descr="download (2).png"/>
          <p:cNvPicPr>
            <a:picLocks noChangeAspect="1"/>
          </p:cNvPicPr>
          <p:nvPr/>
        </p:nvPicPr>
        <p:blipFill>
          <a:blip r:embed="rId3" cstate="print"/>
          <a:stretch>
            <a:fillRect/>
          </a:stretch>
        </p:blipFill>
        <p:spPr>
          <a:xfrm>
            <a:off x="5004048" y="1340768"/>
            <a:ext cx="4139952" cy="51845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latin typeface="Berlin Sans FB Demi" pitchFamily="34" charset="0"/>
              </a:rPr>
              <a:t>WORKING</a:t>
            </a:r>
            <a:endParaRPr lang="en-IN" dirty="0">
              <a:latin typeface="Berlin Sans FB Demi" pitchFamily="34" charset="0"/>
            </a:endParaRPr>
          </a:p>
        </p:txBody>
      </p:sp>
      <p:sp>
        <p:nvSpPr>
          <p:cNvPr id="3" name="Content Placeholder 2"/>
          <p:cNvSpPr>
            <a:spLocks noGrp="1"/>
          </p:cNvSpPr>
          <p:nvPr>
            <p:ph idx="1"/>
          </p:nvPr>
        </p:nvSpPr>
        <p:spPr/>
        <p:txBody>
          <a:bodyPr>
            <a:normAutofit/>
          </a:bodyPr>
          <a:lstStyle/>
          <a:p>
            <a:r>
              <a:rPr lang="en-IN" sz="2400" b="1" dirty="0" smtClean="0">
                <a:latin typeface="Lucida Sans Typewriter" pitchFamily="49" charset="0"/>
              </a:rPr>
              <a:t>THE CIRCUIT WORKS ON THE FEEDBACK PRINCIPLE .THE SPEED OF THE FAN VARIES WITH VARIATION IN TEMPERATURE.THE SPEED OF FAN INCREASES IF THE TEMPERATURE INCREASES AND THE SPEED OF FAN DECREASES WITH DECREASE IN TEMPERATURE.</a:t>
            </a:r>
          </a:p>
          <a:p>
            <a:r>
              <a:rPr lang="en-IN" sz="2400" b="1" dirty="0" smtClean="0">
                <a:latin typeface="Lucida Sans Typewriter" pitchFamily="49" charset="0"/>
              </a:rPr>
              <a:t>LM35 PRODUCES ITS OUTPUT VOLTAGE CORRESPONDING TO TEMP.THE TEMP CONVERTS  THE ANALOG VOLTAGE INTO DIGITAL FORM.</a:t>
            </a:r>
          </a:p>
          <a:p>
            <a:r>
              <a:rPr lang="en-IN" sz="2400" b="1" dirty="0" smtClean="0">
                <a:latin typeface="Lucida Sans Typewriter" pitchFamily="49" charset="0"/>
              </a:rPr>
              <a:t>THE OUTPUT IS GIVEN AS INPUT TO THE ARDUINO UNO AND THE DISPLAYED ON LCD.</a:t>
            </a:r>
            <a:endParaRPr lang="en-IN" sz="2400" b="1" dirty="0">
              <a:latin typeface="Lucida Sans Typewriter"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Arduino Uno Humidity Sensor Project"/>
          <p:cNvPicPr>
            <a:picLocks noChangeAspect="1" noChangeArrowheads="1"/>
          </p:cNvPicPr>
          <p:nvPr/>
        </p:nvPicPr>
        <p:blipFill>
          <a:blip r:embed="rId2" cstate="print"/>
          <a:srcRect/>
          <a:stretch>
            <a:fillRect/>
          </a:stretch>
        </p:blipFill>
        <p:spPr bwMode="auto">
          <a:xfrm>
            <a:off x="971600" y="764704"/>
            <a:ext cx="7344816" cy="5184576"/>
          </a:xfrm>
          <a:prstGeom prst="rect">
            <a:avLst/>
          </a:prstGeom>
          <a:noFill/>
        </p:spPr>
      </p:pic>
    </p:spTree>
    <p:extLst>
      <p:ext uri="{BB962C8B-B14F-4D97-AF65-F5344CB8AC3E}">
        <p14:creationId xmlns:p14="http://schemas.microsoft.com/office/powerpoint/2010/main" val="2972512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141</TotalTime>
  <Words>363</Words>
  <Application>Microsoft Office PowerPoint</Application>
  <PresentationFormat>On-screen Show (4:3)</PresentationFormat>
  <Paragraphs>48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 Black</vt:lpstr>
      <vt:lpstr>Berlin Sans FB Demi</vt:lpstr>
      <vt:lpstr>Britannic Bold</vt:lpstr>
      <vt:lpstr>Calibri</vt:lpstr>
      <vt:lpstr>Constantia</vt:lpstr>
      <vt:lpstr>Gill Sans Ultra Bold</vt:lpstr>
      <vt:lpstr>Lucida Sans Typewriter</vt:lpstr>
      <vt:lpstr>Wingdings 2</vt:lpstr>
      <vt:lpstr>Flow</vt:lpstr>
      <vt:lpstr>TEMPERATURE BASED FAN SPEED CONTROLLER</vt:lpstr>
      <vt:lpstr>INTRODUCTION</vt:lpstr>
      <vt:lpstr>                                    OBJECTIVES      </vt:lpstr>
      <vt:lpstr>COMPONENTS</vt:lpstr>
      <vt:lpstr>FLOWCHART</vt:lpstr>
      <vt:lpstr>OVERVIEW</vt:lpstr>
      <vt:lpstr>CIRCUIT</vt:lpstr>
      <vt:lpstr>WORKING</vt:lpstr>
      <vt:lpstr>PowerPoint Presentation</vt:lpstr>
      <vt:lpstr>APPLICATIONS</vt:lpstr>
      <vt:lpstr>FUTURE SCOPE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BASED FAN SPEED CONTROLLER</dc:title>
  <dc:creator>win8</dc:creator>
  <cp:lastModifiedBy>Mali Family -</cp:lastModifiedBy>
  <cp:revision>15</cp:revision>
  <dcterms:created xsi:type="dcterms:W3CDTF">2017-08-10T14:41:16Z</dcterms:created>
  <dcterms:modified xsi:type="dcterms:W3CDTF">2018-04-02T18:02:28Z</dcterms:modified>
</cp:coreProperties>
</file>