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7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1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14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62574-A905-42E7-B65E-914F550502D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6F1F49-BBF7-4E60-B4D8-7BF84D08E5A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定义基础模板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和维度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C4911E-0239-41D4-A6A0-4F588B28E212}" type="parTrans" cxnId="{CD3DA130-819E-4871-ABB9-A1A54827F26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1A212-AA78-4F47-AA27-863B876A399A}" type="sibTrans" cxnId="{CD3DA130-819E-4871-ABB9-A1A54827F26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E963F8-EA4F-4C9C-91FA-2D3EB24529D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定义单据模板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E3FFCB-30C7-433C-A5FF-14CD48B3A471}" type="parTrans" cxnId="{076250AE-B130-4D97-AB50-06222A4E09E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CC34E7-613F-4398-B980-339053635CD8}" type="sibTrans" cxnId="{076250AE-B130-4D97-AB50-06222A4E09E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B53176-024C-4467-99EB-ABAD4ADD9459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定义业务汇总模板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82091B-2E3F-4B84-94FF-15A19800C4CF}" type="parTrans" cxnId="{EAA856DD-9902-4E4B-8332-74A27E66F5B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9A10B8-5667-4120-BF8A-3C32768125F2}" type="sibTrans" cxnId="{EAA856DD-9902-4E4B-8332-74A27E66F5B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8B68A3-6518-4B70-9E75-7C96055895F3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定义财务口径模板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24BDD6-1E6E-4005-97A2-2F1E03AD76E8}" type="parTrans" cxnId="{C76486EE-8B40-40D9-8F30-0D37B8E1308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A239AF-8642-4394-92DD-5D47C3969525}" type="sibTrans" cxnId="{C76486EE-8B40-40D9-8F30-0D37B8E1308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9C560-C74D-415D-BC15-FA585E2A1766}" type="pres">
      <dgm:prSet presAssocID="{2D862574-A905-42E7-B65E-914F550502D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44892C-5A97-4726-B8D8-509297103595}" type="pres">
      <dgm:prSet presAssocID="{2D862574-A905-42E7-B65E-914F550502DE}" presName="arrow" presStyleLbl="bgShp" presStyleIdx="0" presStyleCnt="1" custScaleX="117647" custLinFactNeighborY="-518"/>
      <dgm:spPr/>
    </dgm:pt>
    <dgm:pt modelId="{5B9A8011-F81C-42D6-BDD8-1979573762C9}" type="pres">
      <dgm:prSet presAssocID="{2D862574-A905-42E7-B65E-914F550502DE}" presName="linearProcess" presStyleCnt="0"/>
      <dgm:spPr/>
    </dgm:pt>
    <dgm:pt modelId="{B08512BD-5639-458F-A925-C4B012E89CAC}" type="pres">
      <dgm:prSet presAssocID="{2E6F1F49-BBF7-4E60-B4D8-7BF84D08E5A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F02D4C-E6BF-4043-9508-589CDB693952}" type="pres">
      <dgm:prSet presAssocID="{53B1A212-AA78-4F47-AA27-863B876A399A}" presName="sibTrans" presStyleCnt="0"/>
      <dgm:spPr/>
    </dgm:pt>
    <dgm:pt modelId="{3B02C464-7E90-48B6-940E-20014777A337}" type="pres">
      <dgm:prSet presAssocID="{2CE963F8-EA4F-4C9C-91FA-2D3EB24529D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A3582-F2F4-459F-B5C5-BCBDD12B0D22}" type="pres">
      <dgm:prSet presAssocID="{D4CC34E7-613F-4398-B980-339053635CD8}" presName="sibTrans" presStyleCnt="0"/>
      <dgm:spPr/>
    </dgm:pt>
    <dgm:pt modelId="{EC5AAF14-52EC-4F0E-BCC2-271D9FEB03DB}" type="pres">
      <dgm:prSet presAssocID="{6FB53176-024C-4467-99EB-ABAD4ADD945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571B0-1967-40D2-97E9-F650266C2C99}" type="pres">
      <dgm:prSet presAssocID="{BC9A10B8-5667-4120-BF8A-3C32768125F2}" presName="sibTrans" presStyleCnt="0"/>
      <dgm:spPr/>
    </dgm:pt>
    <dgm:pt modelId="{B627AB88-30A6-429A-8A91-A8AE2F940EF7}" type="pres">
      <dgm:prSet presAssocID="{F38B68A3-6518-4B70-9E75-7C96055895F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A856DD-9902-4E4B-8332-74A27E66F5B1}" srcId="{2D862574-A905-42E7-B65E-914F550502DE}" destId="{6FB53176-024C-4467-99EB-ABAD4ADD9459}" srcOrd="2" destOrd="0" parTransId="{1D82091B-2E3F-4B84-94FF-15A19800C4CF}" sibTransId="{BC9A10B8-5667-4120-BF8A-3C32768125F2}"/>
    <dgm:cxn modelId="{90A7A7DB-46B5-4937-8375-DD0266CBD095}" type="presOf" srcId="{2D862574-A905-42E7-B65E-914F550502DE}" destId="{CBA9C560-C74D-415D-BC15-FA585E2A1766}" srcOrd="0" destOrd="0" presId="urn:microsoft.com/office/officeart/2005/8/layout/hProcess9"/>
    <dgm:cxn modelId="{A13F8F2A-4A14-4BDA-AE1E-404021BDDE5B}" type="presOf" srcId="{2CE963F8-EA4F-4C9C-91FA-2D3EB24529DD}" destId="{3B02C464-7E90-48B6-940E-20014777A337}" srcOrd="0" destOrd="0" presId="urn:microsoft.com/office/officeart/2005/8/layout/hProcess9"/>
    <dgm:cxn modelId="{2CD80A6A-9A15-4B03-BE5D-23D8FEBF4F8E}" type="presOf" srcId="{6FB53176-024C-4467-99EB-ABAD4ADD9459}" destId="{EC5AAF14-52EC-4F0E-BCC2-271D9FEB03DB}" srcOrd="0" destOrd="0" presId="urn:microsoft.com/office/officeart/2005/8/layout/hProcess9"/>
    <dgm:cxn modelId="{076250AE-B130-4D97-AB50-06222A4E09E7}" srcId="{2D862574-A905-42E7-B65E-914F550502DE}" destId="{2CE963F8-EA4F-4C9C-91FA-2D3EB24529DD}" srcOrd="1" destOrd="0" parTransId="{A5E3FFCB-30C7-433C-A5FF-14CD48B3A471}" sibTransId="{D4CC34E7-613F-4398-B980-339053635CD8}"/>
    <dgm:cxn modelId="{C76486EE-8B40-40D9-8F30-0D37B8E13087}" srcId="{2D862574-A905-42E7-B65E-914F550502DE}" destId="{F38B68A3-6518-4B70-9E75-7C96055895F3}" srcOrd="3" destOrd="0" parTransId="{A324BDD6-1E6E-4005-97A2-2F1E03AD76E8}" sibTransId="{0AA239AF-8642-4394-92DD-5D47C3969525}"/>
    <dgm:cxn modelId="{48CFB843-55F5-44F6-91FE-AFE13DF3B7E8}" type="presOf" srcId="{F38B68A3-6518-4B70-9E75-7C96055895F3}" destId="{B627AB88-30A6-429A-8A91-A8AE2F940EF7}" srcOrd="0" destOrd="0" presId="urn:microsoft.com/office/officeart/2005/8/layout/hProcess9"/>
    <dgm:cxn modelId="{177FC874-7BBF-4255-B432-7F9770AFE7F8}" type="presOf" srcId="{2E6F1F49-BBF7-4E60-B4D8-7BF84D08E5A7}" destId="{B08512BD-5639-458F-A925-C4B012E89CAC}" srcOrd="0" destOrd="0" presId="urn:microsoft.com/office/officeart/2005/8/layout/hProcess9"/>
    <dgm:cxn modelId="{CD3DA130-819E-4871-ABB9-A1A54827F26D}" srcId="{2D862574-A905-42E7-B65E-914F550502DE}" destId="{2E6F1F49-BBF7-4E60-B4D8-7BF84D08E5A7}" srcOrd="0" destOrd="0" parTransId="{66C4911E-0239-41D4-A6A0-4F588B28E212}" sibTransId="{53B1A212-AA78-4F47-AA27-863B876A399A}"/>
    <dgm:cxn modelId="{850EBC6A-662F-4D0D-95FE-E9694CBF9FB3}" type="presParOf" srcId="{CBA9C560-C74D-415D-BC15-FA585E2A1766}" destId="{6244892C-5A97-4726-B8D8-509297103595}" srcOrd="0" destOrd="0" presId="urn:microsoft.com/office/officeart/2005/8/layout/hProcess9"/>
    <dgm:cxn modelId="{A541B254-8086-4164-B767-3EA0E2663650}" type="presParOf" srcId="{CBA9C560-C74D-415D-BC15-FA585E2A1766}" destId="{5B9A8011-F81C-42D6-BDD8-1979573762C9}" srcOrd="1" destOrd="0" presId="urn:microsoft.com/office/officeart/2005/8/layout/hProcess9"/>
    <dgm:cxn modelId="{275A3B47-0F0E-4E24-83D7-34B015336CE1}" type="presParOf" srcId="{5B9A8011-F81C-42D6-BDD8-1979573762C9}" destId="{B08512BD-5639-458F-A925-C4B012E89CAC}" srcOrd="0" destOrd="0" presId="urn:microsoft.com/office/officeart/2005/8/layout/hProcess9"/>
    <dgm:cxn modelId="{680BC42D-B947-4EEC-9532-6225196147FD}" type="presParOf" srcId="{5B9A8011-F81C-42D6-BDD8-1979573762C9}" destId="{77F02D4C-E6BF-4043-9508-589CDB693952}" srcOrd="1" destOrd="0" presId="urn:microsoft.com/office/officeart/2005/8/layout/hProcess9"/>
    <dgm:cxn modelId="{F5FF57BC-7C9C-496A-914B-4F8C825E196A}" type="presParOf" srcId="{5B9A8011-F81C-42D6-BDD8-1979573762C9}" destId="{3B02C464-7E90-48B6-940E-20014777A337}" srcOrd="2" destOrd="0" presId="urn:microsoft.com/office/officeart/2005/8/layout/hProcess9"/>
    <dgm:cxn modelId="{817343AA-600D-429D-B756-D4296E6D1B98}" type="presParOf" srcId="{5B9A8011-F81C-42D6-BDD8-1979573762C9}" destId="{832A3582-F2F4-459F-B5C5-BCBDD12B0D22}" srcOrd="3" destOrd="0" presId="urn:microsoft.com/office/officeart/2005/8/layout/hProcess9"/>
    <dgm:cxn modelId="{D72B631F-96E1-4AAB-A47B-B8B3FD0E00F0}" type="presParOf" srcId="{5B9A8011-F81C-42D6-BDD8-1979573762C9}" destId="{EC5AAF14-52EC-4F0E-BCC2-271D9FEB03DB}" srcOrd="4" destOrd="0" presId="urn:microsoft.com/office/officeart/2005/8/layout/hProcess9"/>
    <dgm:cxn modelId="{CDBB3242-351B-4293-A004-269AA14F4EF7}" type="presParOf" srcId="{5B9A8011-F81C-42D6-BDD8-1979573762C9}" destId="{EE0571B0-1967-40D2-97E9-F650266C2C99}" srcOrd="5" destOrd="0" presId="urn:microsoft.com/office/officeart/2005/8/layout/hProcess9"/>
    <dgm:cxn modelId="{8B61A7EB-9A8B-4917-A0C9-50B68A70E105}" type="presParOf" srcId="{5B9A8011-F81C-42D6-BDD8-1979573762C9}" destId="{B627AB88-30A6-429A-8A91-A8AE2F940EF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4892C-5A97-4726-B8D8-509297103595}">
      <dsp:nvSpPr>
        <dsp:cNvPr id="0" name=""/>
        <dsp:cNvSpPr/>
      </dsp:nvSpPr>
      <dsp:spPr>
        <a:xfrm>
          <a:off x="2" y="0"/>
          <a:ext cx="8882045" cy="259528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512BD-5639-458F-A925-C4B012E89CAC}">
      <dsp:nvSpPr>
        <dsp:cNvPr id="0" name=""/>
        <dsp:cNvSpPr/>
      </dsp:nvSpPr>
      <dsp:spPr>
        <a:xfrm>
          <a:off x="3035" y="778584"/>
          <a:ext cx="1972439" cy="1038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定义基础模板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和维度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711" y="829260"/>
        <a:ext cx="1871087" cy="936760"/>
      </dsp:txXfrm>
    </dsp:sp>
    <dsp:sp modelId="{3B02C464-7E90-48B6-940E-20014777A337}">
      <dsp:nvSpPr>
        <dsp:cNvPr id="0" name=""/>
        <dsp:cNvSpPr/>
      </dsp:nvSpPr>
      <dsp:spPr>
        <a:xfrm>
          <a:off x="2304215" y="778584"/>
          <a:ext cx="1972439" cy="1038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定义单据模板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4891" y="829260"/>
        <a:ext cx="1871087" cy="936760"/>
      </dsp:txXfrm>
    </dsp:sp>
    <dsp:sp modelId="{EC5AAF14-52EC-4F0E-BCC2-271D9FEB03DB}">
      <dsp:nvSpPr>
        <dsp:cNvPr id="0" name=""/>
        <dsp:cNvSpPr/>
      </dsp:nvSpPr>
      <dsp:spPr>
        <a:xfrm>
          <a:off x="4605394" y="778584"/>
          <a:ext cx="1972439" cy="1038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定义业务汇总模板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56070" y="829260"/>
        <a:ext cx="1871087" cy="936760"/>
      </dsp:txXfrm>
    </dsp:sp>
    <dsp:sp modelId="{B627AB88-30A6-429A-8A91-A8AE2F940EF7}">
      <dsp:nvSpPr>
        <dsp:cNvPr id="0" name=""/>
        <dsp:cNvSpPr/>
      </dsp:nvSpPr>
      <dsp:spPr>
        <a:xfrm>
          <a:off x="6906574" y="778584"/>
          <a:ext cx="1972439" cy="1038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定义财务口径模板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57250" y="829260"/>
        <a:ext cx="1871087" cy="936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2016/7/26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2016/7/26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2016/7/26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预算申报和控制项目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          ---</a:t>
            </a:r>
            <a:r>
              <a:rPr lang="zh-CN" altLang="en-US" dirty="0" smtClean="0"/>
              <a:t>功能原型设计汇报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业务汇总单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3374" y="805758"/>
            <a:ext cx="2516864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marL="285750" indent="-285750" rtl="0">
              <a:buClr>
                <a:srgbClr val="225C2E"/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预算申报汇总页面：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" y="1120587"/>
            <a:ext cx="8972915" cy="52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7" name="组合 20"/>
          <p:cNvGrpSpPr/>
          <p:nvPr/>
        </p:nvGrpSpPr>
        <p:grpSpPr>
          <a:xfrm>
            <a:off x="1673243" y="1568440"/>
            <a:ext cx="5756278" cy="431800"/>
            <a:chOff x="1673243" y="857232"/>
            <a:chExt cx="5756278" cy="4318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14547" y="857232"/>
              <a:ext cx="5214974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业务流程展示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73243" y="857232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2"/>
          <p:cNvGrpSpPr/>
          <p:nvPr/>
        </p:nvGrpSpPr>
        <p:grpSpPr>
          <a:xfrm>
            <a:off x="1673242" y="4935323"/>
            <a:ext cx="5756278" cy="431800"/>
            <a:chOff x="1673242" y="3014696"/>
            <a:chExt cx="5756278" cy="43180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项目总体计划及挑战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1673242" y="2282820"/>
            <a:ext cx="5756278" cy="431800"/>
            <a:chOff x="1673242" y="3014696"/>
            <a:chExt cx="5756278" cy="431800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原型介绍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29"/>
          <p:cNvGrpSpPr/>
          <p:nvPr/>
        </p:nvGrpSpPr>
        <p:grpSpPr>
          <a:xfrm>
            <a:off x="2209776" y="2910116"/>
            <a:ext cx="5214974" cy="431800"/>
            <a:chOff x="2214546" y="1500174"/>
            <a:chExt cx="5214974" cy="431800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业务填报单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30"/>
          <p:cNvGrpSpPr/>
          <p:nvPr/>
        </p:nvGrpSpPr>
        <p:grpSpPr>
          <a:xfrm>
            <a:off x="2214546" y="3617559"/>
            <a:ext cx="5214974" cy="431800"/>
            <a:chOff x="2214546" y="1500174"/>
            <a:chExt cx="5214974" cy="431800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业务汇总单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30"/>
          <p:cNvGrpSpPr/>
          <p:nvPr/>
        </p:nvGrpSpPr>
        <p:grpSpPr>
          <a:xfrm>
            <a:off x="2214546" y="4244855"/>
            <a:ext cx="5214974" cy="431800"/>
            <a:chOff x="2214546" y="1500174"/>
            <a:chExt cx="5214974" cy="431800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财务汇总单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2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业务汇总单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3374" y="805758"/>
            <a:ext cx="2516864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marL="285750" indent="-285750" rtl="0">
              <a:buClr>
                <a:srgbClr val="225C2E"/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预算财务汇总页面：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587"/>
            <a:ext cx="9144000" cy="49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7" name="组合 20"/>
          <p:cNvGrpSpPr/>
          <p:nvPr/>
        </p:nvGrpSpPr>
        <p:grpSpPr>
          <a:xfrm>
            <a:off x="1673243" y="1568440"/>
            <a:ext cx="5756278" cy="431800"/>
            <a:chOff x="1673243" y="857232"/>
            <a:chExt cx="5756278" cy="4318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14547" y="857232"/>
              <a:ext cx="5214974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业务流程展示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73243" y="857232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2"/>
          <p:cNvGrpSpPr/>
          <p:nvPr/>
        </p:nvGrpSpPr>
        <p:grpSpPr>
          <a:xfrm>
            <a:off x="1673242" y="3000372"/>
            <a:ext cx="5756278" cy="431800"/>
            <a:chOff x="1673242" y="3014696"/>
            <a:chExt cx="5756278" cy="43180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项目总体计划及挑战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1673242" y="2282820"/>
            <a:ext cx="5756278" cy="431800"/>
            <a:chOff x="1673242" y="3014696"/>
            <a:chExt cx="5756278" cy="431800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原型介绍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3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设计思路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88057045"/>
              </p:ext>
            </p:extLst>
          </p:nvPr>
        </p:nvGraphicFramePr>
        <p:xfrm>
          <a:off x="127480" y="793376"/>
          <a:ext cx="8882050" cy="259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737" y="3072933"/>
            <a:ext cx="1950664" cy="120032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37560" y="3072932"/>
            <a:ext cx="1950664" cy="193899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Capex-Server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Capex-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ES-Facility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标准申报模板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媒体采购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768383" y="3072932"/>
            <a:ext cx="1950664" cy="83099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项目汇总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部门汇总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81277" y="3102979"/>
            <a:ext cx="1950664" cy="83099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科目汇总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部门汇总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5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393015" y="150934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87406" y="1961777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98625" y="1961777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795963" y="3177053"/>
            <a:ext cx="1260000" cy="358775"/>
          </a:xfrm>
          <a:prstGeom prst="flowChartProcess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795963" y="1926197"/>
            <a:ext cx="1260000" cy="3587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795963" y="4451635"/>
            <a:ext cx="1260000" cy="3587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职员</a:t>
            </a:r>
          </a:p>
        </p:txBody>
      </p:sp>
      <p:cxnSp>
        <p:nvCxnSpPr>
          <p:cNvPr id="16" name="AutoShape 12"/>
          <p:cNvCxnSpPr>
            <a:cxnSpLocks noChangeShapeType="1"/>
            <a:stCxn id="15" idx="0"/>
            <a:endCxn id="13" idx="2"/>
          </p:cNvCxnSpPr>
          <p:nvPr/>
        </p:nvCxnSpPr>
        <p:spPr bwMode="auto">
          <a:xfrm flipV="1">
            <a:off x="6425963" y="3535828"/>
            <a:ext cx="0" cy="915807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3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6425963" y="2284972"/>
            <a:ext cx="0" cy="892081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>
            <a:off x="4353108" y="2109413"/>
            <a:ext cx="1440000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356100" y="3366059"/>
            <a:ext cx="14400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650438" y="1749050"/>
            <a:ext cx="900000" cy="30777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508268" y="2325313"/>
            <a:ext cx="360000" cy="828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分配角色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652681" y="3001681"/>
            <a:ext cx="900000" cy="324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分配权限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508268" y="3579731"/>
            <a:ext cx="360000" cy="828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auto">
          <a:xfrm>
            <a:off x="1587407" y="2946847"/>
            <a:ext cx="1057276" cy="3587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系统菜单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1587406" y="3370825"/>
            <a:ext cx="1057276" cy="3587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单据权限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10"/>
          <p:cNvSpPr>
            <a:spLocks noChangeArrowheads="1"/>
          </p:cNvSpPr>
          <p:nvPr/>
        </p:nvSpPr>
        <p:spPr bwMode="auto">
          <a:xfrm>
            <a:off x="3198625" y="2948644"/>
            <a:ext cx="1057276" cy="3587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预算组织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/>
        </p:nvSpPr>
        <p:spPr bwMode="auto">
          <a:xfrm>
            <a:off x="3198625" y="3370825"/>
            <a:ext cx="1057276" cy="3587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预算项目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5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7" name="组合 20"/>
          <p:cNvGrpSpPr/>
          <p:nvPr/>
        </p:nvGrpSpPr>
        <p:grpSpPr>
          <a:xfrm>
            <a:off x="1673243" y="1568440"/>
            <a:ext cx="5756278" cy="431800"/>
            <a:chOff x="1673243" y="857232"/>
            <a:chExt cx="5756278" cy="4318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14547" y="857232"/>
              <a:ext cx="5214974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业务流程展示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73243" y="857232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2"/>
          <p:cNvGrpSpPr/>
          <p:nvPr/>
        </p:nvGrpSpPr>
        <p:grpSpPr>
          <a:xfrm>
            <a:off x="1673242" y="4935323"/>
            <a:ext cx="5756278" cy="431800"/>
            <a:chOff x="1673242" y="3014696"/>
            <a:chExt cx="5756278" cy="43180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项目总体计划及挑战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1673242" y="2282820"/>
            <a:ext cx="5756278" cy="431800"/>
            <a:chOff x="1673242" y="3014696"/>
            <a:chExt cx="5756278" cy="431800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原型介绍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29"/>
          <p:cNvGrpSpPr/>
          <p:nvPr/>
        </p:nvGrpSpPr>
        <p:grpSpPr>
          <a:xfrm>
            <a:off x="2209776" y="2910116"/>
            <a:ext cx="5214974" cy="431800"/>
            <a:chOff x="2214546" y="1500174"/>
            <a:chExt cx="5214974" cy="431800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业务填报单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30"/>
          <p:cNvGrpSpPr/>
          <p:nvPr/>
        </p:nvGrpSpPr>
        <p:grpSpPr>
          <a:xfrm>
            <a:off x="2214546" y="3617559"/>
            <a:ext cx="5214974" cy="431800"/>
            <a:chOff x="2214546" y="1500174"/>
            <a:chExt cx="5214974" cy="431800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业务汇总单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30"/>
          <p:cNvGrpSpPr/>
          <p:nvPr/>
        </p:nvGrpSpPr>
        <p:grpSpPr>
          <a:xfrm>
            <a:off x="2214546" y="4244855"/>
            <a:ext cx="5214974" cy="431800"/>
            <a:chOff x="2214546" y="1500174"/>
            <a:chExt cx="5214974" cy="431800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财务汇总单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6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/>
              <a:t>业务填报单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4" y="955884"/>
            <a:ext cx="8693447" cy="49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7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0" y="841972"/>
            <a:ext cx="901725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marL="285750" indent="-285750" rtl="0">
              <a:buClr>
                <a:srgbClr val="225C2E"/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单据类型：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1" y="1328637"/>
            <a:ext cx="8260796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/>
              <a:t>业务填报单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0" y="767289"/>
            <a:ext cx="901725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marL="285750" indent="-285750" rtl="0">
              <a:buClr>
                <a:srgbClr val="225C2E"/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详细解释：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" y="4451092"/>
            <a:ext cx="8936391" cy="16069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0" y="1196640"/>
            <a:ext cx="1855960" cy="468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rtl="0">
              <a:buClr>
                <a:srgbClr val="225C2E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acility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0" y="3812636"/>
            <a:ext cx="1855960" cy="468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rtl="0">
              <a:buClr>
                <a:srgbClr val="225C2E"/>
              </a:buClr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" charset="0"/>
              </a:rPr>
              <a:t>Capex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4531259" y="1178424"/>
            <a:ext cx="1855960" cy="5302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rtl="0">
              <a:buClr>
                <a:srgbClr val="225C2E"/>
              </a:buClr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编制期间、页面模板决定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" y="1976851"/>
            <a:ext cx="8811973" cy="1600069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5269117" y="1665357"/>
            <a:ext cx="380245" cy="453154"/>
          </a:xfrm>
          <a:prstGeom prst="downArrow">
            <a:avLst/>
          </a:prstGeom>
          <a:solidFill>
            <a:srgbClr val="00B050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797521" y="1708696"/>
            <a:ext cx="345719" cy="409815"/>
          </a:xfrm>
          <a:prstGeom prst="downArrow">
            <a:avLst/>
          </a:prstGeom>
          <a:solidFill>
            <a:srgbClr val="00B050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2381905" y="1315565"/>
            <a:ext cx="1176950" cy="5302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rtl="0">
              <a:buClr>
                <a:srgbClr val="225C2E"/>
              </a:buClr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维度定义决定</a:t>
            </a:r>
          </a:p>
        </p:txBody>
      </p:sp>
    </p:spTree>
    <p:extLst>
      <p:ext uri="{BB962C8B-B14F-4D97-AF65-F5344CB8AC3E}">
        <p14:creationId xmlns:p14="http://schemas.microsoft.com/office/powerpoint/2010/main" val="41532639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7" name="组合 20"/>
          <p:cNvGrpSpPr/>
          <p:nvPr/>
        </p:nvGrpSpPr>
        <p:grpSpPr>
          <a:xfrm>
            <a:off x="1673243" y="1568440"/>
            <a:ext cx="5756278" cy="431800"/>
            <a:chOff x="1673243" y="857232"/>
            <a:chExt cx="5756278" cy="4318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14547" y="857232"/>
              <a:ext cx="5214974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业务流程展示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73243" y="857232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2"/>
          <p:cNvGrpSpPr/>
          <p:nvPr/>
        </p:nvGrpSpPr>
        <p:grpSpPr>
          <a:xfrm>
            <a:off x="1673242" y="4935323"/>
            <a:ext cx="5756278" cy="431800"/>
            <a:chOff x="1673242" y="3014696"/>
            <a:chExt cx="5756278" cy="43180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项目总体计划及挑战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1673242" y="2282820"/>
            <a:ext cx="5756278" cy="431800"/>
            <a:chOff x="1673242" y="3014696"/>
            <a:chExt cx="5756278" cy="431800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原型介绍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29"/>
          <p:cNvGrpSpPr/>
          <p:nvPr/>
        </p:nvGrpSpPr>
        <p:grpSpPr>
          <a:xfrm>
            <a:off x="2209776" y="2910116"/>
            <a:ext cx="5214974" cy="431800"/>
            <a:chOff x="2214546" y="1500174"/>
            <a:chExt cx="5214974" cy="431800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业务填报单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30"/>
          <p:cNvGrpSpPr/>
          <p:nvPr/>
        </p:nvGrpSpPr>
        <p:grpSpPr>
          <a:xfrm>
            <a:off x="2214546" y="3617559"/>
            <a:ext cx="5214974" cy="431800"/>
            <a:chOff x="2214546" y="1500174"/>
            <a:chExt cx="5214974" cy="431800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业务汇总单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30"/>
          <p:cNvGrpSpPr/>
          <p:nvPr/>
        </p:nvGrpSpPr>
        <p:grpSpPr>
          <a:xfrm>
            <a:off x="2214546" y="4244855"/>
            <a:ext cx="5214974" cy="431800"/>
            <a:chOff x="2214546" y="1500174"/>
            <a:chExt cx="5214974" cy="431800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财务汇总单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2.3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1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225</Words>
  <Application>Microsoft Office PowerPoint</Application>
  <PresentationFormat>全屏显示(4:3)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目录</vt:lpstr>
      <vt:lpstr>设计思路</vt:lpstr>
      <vt:lpstr>权限管理</vt:lpstr>
      <vt:lpstr>目录</vt:lpstr>
      <vt:lpstr>业务填报单</vt:lpstr>
      <vt:lpstr>原型介绍</vt:lpstr>
      <vt:lpstr>业务填报单</vt:lpstr>
      <vt:lpstr>目录</vt:lpstr>
      <vt:lpstr>业务汇总单</vt:lpstr>
      <vt:lpstr>目录</vt:lpstr>
      <vt:lpstr>业务汇总单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lei.yang</cp:lastModifiedBy>
  <cp:revision>66</cp:revision>
  <dcterms:created xsi:type="dcterms:W3CDTF">2016-07-25T07:02:48Z</dcterms:created>
  <dcterms:modified xsi:type="dcterms:W3CDTF">2016-07-26T13:13:03Z</dcterms:modified>
</cp:coreProperties>
</file>