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374" r:id="rId2"/>
    <p:sldId id="330" r:id="rId3"/>
    <p:sldId id="333" r:id="rId4"/>
    <p:sldId id="358" r:id="rId5"/>
    <p:sldId id="344" r:id="rId6"/>
    <p:sldId id="295" r:id="rId7"/>
    <p:sldId id="296" r:id="rId8"/>
    <p:sldId id="297" r:id="rId9"/>
    <p:sldId id="345" r:id="rId10"/>
    <p:sldId id="346" r:id="rId11"/>
    <p:sldId id="357" r:id="rId12"/>
    <p:sldId id="347" r:id="rId13"/>
    <p:sldId id="301" r:id="rId14"/>
    <p:sldId id="348" r:id="rId15"/>
    <p:sldId id="299" r:id="rId16"/>
    <p:sldId id="302" r:id="rId17"/>
    <p:sldId id="349" r:id="rId18"/>
    <p:sldId id="303" r:id="rId19"/>
    <p:sldId id="304" r:id="rId20"/>
    <p:sldId id="350" r:id="rId21"/>
    <p:sldId id="329" r:id="rId22"/>
    <p:sldId id="306" r:id="rId23"/>
    <p:sldId id="351" r:id="rId24"/>
    <p:sldId id="307" r:id="rId25"/>
    <p:sldId id="373" r:id="rId26"/>
    <p:sldId id="372" r:id="rId27"/>
    <p:sldId id="353" r:id="rId28"/>
    <p:sldId id="322" r:id="rId29"/>
    <p:sldId id="354" r:id="rId30"/>
    <p:sldId id="355" r:id="rId31"/>
    <p:sldId id="368" r:id="rId32"/>
    <p:sldId id="356" r:id="rId33"/>
    <p:sldId id="371" r:id="rId34"/>
    <p:sldId id="32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.yang" initials="l" lastIdx="4" clrIdx="0">
    <p:extLst>
      <p:ext uri="{19B8F6BF-5375-455C-9EA6-DF929625EA0E}">
        <p15:presenceInfo xmlns:p15="http://schemas.microsoft.com/office/powerpoint/2012/main" userId="lei.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E6BAB9"/>
    <a:srgbClr val="BDB255"/>
    <a:srgbClr val="BD9B53"/>
    <a:srgbClr val="BF7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95494" autoAdjust="0"/>
  </p:normalViewPr>
  <p:slideViewPr>
    <p:cSldViewPr snapToGrid="0">
      <p:cViewPr varScale="1">
        <p:scale>
          <a:sx n="88" d="100"/>
          <a:sy n="88" d="100"/>
        </p:scale>
        <p:origin x="133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04688-0CDE-429B-B350-E276DFCD8DBE}" type="doc">
      <dgm:prSet loTypeId="urn:microsoft.com/office/officeart/2005/8/layout/chevronAccent+Icon#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5F275F-9DA7-4DDF-B9AD-921E3C46ADC8}">
      <dgm:prSet phldrT="[文本]" custT="1"/>
      <dgm:spPr>
        <a:xfrm>
          <a:off x="404598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系统基础设置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60EA75B5-22EF-44BF-BDF3-F8257EE1A6D0}" type="parTrans" cxnId="{BF4A65CB-B2AC-4604-B585-E03393C2F4A2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51A64F17-C63C-46CF-98B2-C8D2080C3B60}" type="sibTrans" cxnId="{BF4A65CB-B2AC-4604-B585-E03393C2F4A2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A42D3609-2DE7-447F-A688-9EC3B9FD9F86}">
      <dgm:prSet phldrT="[文本]" custT="1"/>
      <dgm:spPr>
        <a:xfrm>
          <a:off x="2131841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申报及汇总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1BC8B11B-869A-46DD-83E0-149BA06EF7C8}" type="parTrans" cxnId="{450E2FA8-17D9-4002-9B2E-84D8B4E28207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CE843348-E6A1-4F84-B2BF-40EAD328DC64}" type="sibTrans" cxnId="{450E2FA8-17D9-4002-9B2E-84D8B4E28207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96DC8718-1F42-4C8F-9E4B-05BF9529CFF5}">
      <dgm:prSet phldrT="[文本]" custT="1"/>
      <dgm:spPr>
        <a:xfrm>
          <a:off x="3859084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业务线审批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30B597E7-08D3-465F-95F3-66AB9CF48B71}" type="parTrans" cxnId="{C9C6B44F-E729-415B-AAED-F4EDA99E25FD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6BCDBBF3-8505-42BD-BE6E-A3902ABDA855}" type="sibTrans" cxnId="{C9C6B44F-E729-415B-AAED-F4EDA99E25FD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DD76E5A8-F3B1-4AC9-8DEE-E3CC85F3A195}">
      <dgm:prSet phldrT="[文本]" custT="1"/>
      <dgm:spPr>
        <a:xfrm>
          <a:off x="5586327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财务审批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96A53E70-970F-4CD4-AF18-8413C6644745}" type="parTrans" cxnId="{D29E6D98-A00B-4CFE-A421-FE52B7C428BF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C08D93BF-8CDE-40AC-A801-B36058B72DC2}" type="sibTrans" cxnId="{D29E6D98-A00B-4CFE-A421-FE52B7C428BF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BAEF025E-DEDE-4612-8F10-CEFFB8F00CC8}">
      <dgm:prSet phldrT="[文本]" custT="1"/>
      <dgm:spPr>
        <a:xfrm>
          <a:off x="7313570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导入</a:t>
          </a:r>
          <a:r>
            <a:rPr lang="en-US" altLang="zh-CN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HP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C40A6BE1-F7B7-401C-BB85-61695E547038}" type="parTrans" cxnId="{380ED068-5529-4EAF-9FBD-3F78259D9BEF}">
      <dgm:prSet/>
      <dgm:spPr/>
      <dgm:t>
        <a:bodyPr/>
        <a:lstStyle/>
        <a:p>
          <a:endParaRPr lang="en-US" sz="1200" b="0">
            <a:latin typeface="微软雅黑"/>
            <a:ea typeface="微软雅黑"/>
            <a:cs typeface="微软雅黑"/>
          </a:endParaRPr>
        </a:p>
      </dgm:t>
    </dgm:pt>
    <dgm:pt modelId="{903D2F59-2ECB-4A80-A862-C56EAEC6674F}" type="sibTrans" cxnId="{380ED068-5529-4EAF-9FBD-3F78259D9BEF}">
      <dgm:prSet/>
      <dgm:spPr/>
      <dgm:t>
        <a:bodyPr/>
        <a:lstStyle/>
        <a:p>
          <a:endParaRPr lang="en-US" sz="1200" b="0">
            <a:latin typeface="微软雅黑"/>
            <a:ea typeface="微软雅黑"/>
            <a:cs typeface="微软雅黑"/>
          </a:endParaRPr>
        </a:p>
      </dgm:t>
    </dgm:pt>
    <dgm:pt modelId="{82912532-E7AF-4BB8-A732-07A449658A82}" type="pres">
      <dgm:prSet presAssocID="{B6B04688-0CDE-429B-B350-E276DFCD8D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52508F-5CDD-47DC-8DB5-3D75456FF8D2}" type="pres">
      <dgm:prSet presAssocID="{0F5F275F-9DA7-4DDF-B9AD-921E3C46ADC8}" presName="composite" presStyleCnt="0"/>
      <dgm:spPr/>
      <dgm:t>
        <a:bodyPr/>
        <a:lstStyle/>
        <a:p>
          <a:endParaRPr lang="en-US"/>
        </a:p>
      </dgm:t>
    </dgm:pt>
    <dgm:pt modelId="{6ECA0994-ADDC-45ED-99D8-A6814F01001A}" type="pres">
      <dgm:prSet presAssocID="{0F5F275F-9DA7-4DDF-B9AD-921E3C46ADC8}" presName="bgChev" presStyleLbl="node1" presStyleIdx="0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1350" y="0"/>
          <a:ext cx="1512177" cy="456307"/>
        </a:xfrm>
        <a:prstGeom prst="chevron">
          <a:avLst>
            <a:gd name="adj" fmla="val 40000"/>
          </a:avLst>
        </a:prstGeom>
        <a:gradFill rotWithShape="1">
          <a:gsLst>
            <a:gs pos="0">
              <a:srgbClr val="FDA023">
                <a:shade val="51000"/>
                <a:satMod val="130000"/>
              </a:srgbClr>
            </a:gs>
            <a:gs pos="80000">
              <a:srgbClr val="FDA023">
                <a:shade val="93000"/>
                <a:satMod val="130000"/>
              </a:srgbClr>
            </a:gs>
            <a:gs pos="100000">
              <a:srgbClr val="FDA023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DA023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2A2AB6C6-189D-4117-8CF8-38A521B8F38E}" type="pres">
      <dgm:prSet presAssocID="{0F5F275F-9DA7-4DDF-B9AD-921E3C46ADC8}" presName="txNode" presStyleLbl="fgAcc1" presStyleIdx="0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952ED4DD-52D3-41AD-B59A-6EEE08AE35DC}" type="pres">
      <dgm:prSet presAssocID="{51A64F17-C63C-46CF-98B2-C8D2080C3B60}" presName="compositeSpace" presStyleCnt="0"/>
      <dgm:spPr/>
      <dgm:t>
        <a:bodyPr/>
        <a:lstStyle/>
        <a:p>
          <a:endParaRPr lang="en-US"/>
        </a:p>
      </dgm:t>
    </dgm:pt>
    <dgm:pt modelId="{E3E9A1EF-5971-43DE-866C-B4D7452FC9A2}" type="pres">
      <dgm:prSet presAssocID="{A42D3609-2DE7-447F-A688-9EC3B9FD9F86}" presName="composite" presStyleCnt="0"/>
      <dgm:spPr/>
      <dgm:t>
        <a:bodyPr/>
        <a:lstStyle/>
        <a:p>
          <a:endParaRPr lang="en-US"/>
        </a:p>
      </dgm:t>
    </dgm:pt>
    <dgm:pt modelId="{D8283643-0993-4FE5-A264-0F22930E5A59}" type="pres">
      <dgm:prSet presAssocID="{A42D3609-2DE7-447F-A688-9EC3B9FD9F86}" presName="bgChev" presStyleLbl="node1" presStyleIdx="1" presStyleCnt="5"/>
      <dgm:spPr>
        <a:xfrm>
          <a:off x="1728594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0F026CC-36A7-4CA6-93E9-57CA65398975}" type="pres">
      <dgm:prSet presAssocID="{A42D3609-2DE7-447F-A688-9EC3B9FD9F86}" presName="txNode" presStyleLbl="fgAcc1" presStyleIdx="1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F110D9BA-912D-49D1-9019-6628CCB142A6}" type="pres">
      <dgm:prSet presAssocID="{CE843348-E6A1-4F84-B2BF-40EAD328DC64}" presName="compositeSpace" presStyleCnt="0"/>
      <dgm:spPr/>
      <dgm:t>
        <a:bodyPr/>
        <a:lstStyle/>
        <a:p>
          <a:endParaRPr lang="en-US"/>
        </a:p>
      </dgm:t>
    </dgm:pt>
    <dgm:pt modelId="{6C05CC4E-8551-4EFB-83CC-10643A6188CE}" type="pres">
      <dgm:prSet presAssocID="{96DC8718-1F42-4C8F-9E4B-05BF9529CFF5}" presName="composite" presStyleCnt="0"/>
      <dgm:spPr/>
      <dgm:t>
        <a:bodyPr/>
        <a:lstStyle/>
        <a:p>
          <a:endParaRPr lang="en-US"/>
        </a:p>
      </dgm:t>
    </dgm:pt>
    <dgm:pt modelId="{E8AA867F-97C4-4447-8B44-EDB12A12ED85}" type="pres">
      <dgm:prSet presAssocID="{96DC8718-1F42-4C8F-9E4B-05BF9529CFF5}" presName="bgChev" presStyleLbl="node1" presStyleIdx="2" presStyleCnt="5"/>
      <dgm:spPr>
        <a:xfrm>
          <a:off x="3455837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C19F87DA-4ED6-4334-B8C8-F2C04A639D02}" type="pres">
      <dgm:prSet presAssocID="{96DC8718-1F42-4C8F-9E4B-05BF9529CFF5}" presName="txNode" presStyleLbl="fgAcc1" presStyleIdx="2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DF0C84F9-893D-44D4-A04F-31247D32AFBF}" type="pres">
      <dgm:prSet presAssocID="{6BCDBBF3-8505-42BD-BE6E-A3902ABDA855}" presName="compositeSpace" presStyleCnt="0"/>
      <dgm:spPr/>
      <dgm:t>
        <a:bodyPr/>
        <a:lstStyle/>
        <a:p>
          <a:endParaRPr lang="en-US"/>
        </a:p>
      </dgm:t>
    </dgm:pt>
    <dgm:pt modelId="{72F958E6-AC90-45DC-B5DD-CEB0CE9D5F48}" type="pres">
      <dgm:prSet presAssocID="{DD76E5A8-F3B1-4AC9-8DEE-E3CC85F3A195}" presName="composite" presStyleCnt="0"/>
      <dgm:spPr/>
      <dgm:t>
        <a:bodyPr/>
        <a:lstStyle/>
        <a:p>
          <a:endParaRPr lang="en-US"/>
        </a:p>
      </dgm:t>
    </dgm:pt>
    <dgm:pt modelId="{DD879EAF-E4AA-41EF-95D0-28EBBCDCF76D}" type="pres">
      <dgm:prSet presAssocID="{DD76E5A8-F3B1-4AC9-8DEE-E3CC85F3A195}" presName="bgChev" presStyleLbl="node1" presStyleIdx="3" presStyleCnt="5"/>
      <dgm:spPr>
        <a:xfrm>
          <a:off x="5183080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7F991BE9-D3C4-41E6-8BA0-EDC17DB58869}" type="pres">
      <dgm:prSet presAssocID="{DD76E5A8-F3B1-4AC9-8DEE-E3CC85F3A195}" presName="txNode" presStyleLbl="fgAcc1" presStyleIdx="3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0EF9FB07-9C92-4B26-929A-04EA38C756BA}" type="pres">
      <dgm:prSet presAssocID="{C08D93BF-8CDE-40AC-A801-B36058B72DC2}" presName="compositeSpace" presStyleCnt="0"/>
      <dgm:spPr/>
      <dgm:t>
        <a:bodyPr/>
        <a:lstStyle/>
        <a:p>
          <a:endParaRPr lang="en-US"/>
        </a:p>
      </dgm:t>
    </dgm:pt>
    <dgm:pt modelId="{8DBEDC59-B1EE-4A6C-9883-10BA852A81B3}" type="pres">
      <dgm:prSet presAssocID="{BAEF025E-DEDE-4612-8F10-CEFFB8F00CC8}" presName="composite" presStyleCnt="0"/>
      <dgm:spPr/>
      <dgm:t>
        <a:bodyPr/>
        <a:lstStyle/>
        <a:p>
          <a:endParaRPr lang="en-US"/>
        </a:p>
      </dgm:t>
    </dgm:pt>
    <dgm:pt modelId="{FB429939-8E8B-4EE7-8996-7619DED88E3B}" type="pres">
      <dgm:prSet presAssocID="{BAEF025E-DEDE-4612-8F10-CEFFB8F00CC8}" presName="bgChev" presStyleLbl="node1" presStyleIdx="4" presStyleCnt="5"/>
      <dgm:spPr>
        <a:xfrm>
          <a:off x="6910323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2DD3D992-0D2F-449E-8422-679D82ADBC83}" type="pres">
      <dgm:prSet presAssocID="{BAEF025E-DEDE-4612-8F10-CEFFB8F00CC8}" presName="txNode" presStyleLbl="fgAcc1" presStyleIdx="4" presStyleCnt="5" custLinFactNeighborY="198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D29E6D98-A00B-4CFE-A421-FE52B7C428BF}" srcId="{B6B04688-0CDE-429B-B350-E276DFCD8DBE}" destId="{DD76E5A8-F3B1-4AC9-8DEE-E3CC85F3A195}" srcOrd="3" destOrd="0" parTransId="{96A53E70-970F-4CD4-AF18-8413C6644745}" sibTransId="{C08D93BF-8CDE-40AC-A801-B36058B72DC2}"/>
    <dgm:cxn modelId="{450E2FA8-17D9-4002-9B2E-84D8B4E28207}" srcId="{B6B04688-0CDE-429B-B350-E276DFCD8DBE}" destId="{A42D3609-2DE7-447F-A688-9EC3B9FD9F86}" srcOrd="1" destOrd="0" parTransId="{1BC8B11B-869A-46DD-83E0-149BA06EF7C8}" sibTransId="{CE843348-E6A1-4F84-B2BF-40EAD328DC64}"/>
    <dgm:cxn modelId="{B34B49D3-C455-475C-8824-C2F597DF8201}" type="presOf" srcId="{B6B04688-0CDE-429B-B350-E276DFCD8DBE}" destId="{82912532-E7AF-4BB8-A732-07A449658A82}" srcOrd="0" destOrd="0" presId="urn:microsoft.com/office/officeart/2005/8/layout/chevronAccent+Icon#3"/>
    <dgm:cxn modelId="{2E7FE8FB-DC7C-4949-A605-620A2993FDBB}" type="presOf" srcId="{96DC8718-1F42-4C8F-9E4B-05BF9529CFF5}" destId="{C19F87DA-4ED6-4334-B8C8-F2C04A639D02}" srcOrd="0" destOrd="0" presId="urn:microsoft.com/office/officeart/2005/8/layout/chevronAccent+Icon#3"/>
    <dgm:cxn modelId="{BF4A65CB-B2AC-4604-B585-E03393C2F4A2}" srcId="{B6B04688-0CDE-429B-B350-E276DFCD8DBE}" destId="{0F5F275F-9DA7-4DDF-B9AD-921E3C46ADC8}" srcOrd="0" destOrd="0" parTransId="{60EA75B5-22EF-44BF-BDF3-F8257EE1A6D0}" sibTransId="{51A64F17-C63C-46CF-98B2-C8D2080C3B60}"/>
    <dgm:cxn modelId="{E9E41164-FDB5-4BEB-874F-2690CD2B752E}" type="presOf" srcId="{A42D3609-2DE7-447F-A688-9EC3B9FD9F86}" destId="{40F026CC-36A7-4CA6-93E9-57CA65398975}" srcOrd="0" destOrd="0" presId="urn:microsoft.com/office/officeart/2005/8/layout/chevronAccent+Icon#3"/>
    <dgm:cxn modelId="{C9C6B44F-E729-415B-AAED-F4EDA99E25FD}" srcId="{B6B04688-0CDE-429B-B350-E276DFCD8DBE}" destId="{96DC8718-1F42-4C8F-9E4B-05BF9529CFF5}" srcOrd="2" destOrd="0" parTransId="{30B597E7-08D3-465F-95F3-66AB9CF48B71}" sibTransId="{6BCDBBF3-8505-42BD-BE6E-A3902ABDA855}"/>
    <dgm:cxn modelId="{380ED068-5529-4EAF-9FBD-3F78259D9BEF}" srcId="{B6B04688-0CDE-429B-B350-E276DFCD8DBE}" destId="{BAEF025E-DEDE-4612-8F10-CEFFB8F00CC8}" srcOrd="4" destOrd="0" parTransId="{C40A6BE1-F7B7-401C-BB85-61695E547038}" sibTransId="{903D2F59-2ECB-4A80-A862-C56EAEC6674F}"/>
    <dgm:cxn modelId="{22688541-AED6-406A-BE32-159A6C1D5B5F}" type="presOf" srcId="{0F5F275F-9DA7-4DDF-B9AD-921E3C46ADC8}" destId="{2A2AB6C6-189D-4117-8CF8-38A521B8F38E}" srcOrd="0" destOrd="0" presId="urn:microsoft.com/office/officeart/2005/8/layout/chevronAccent+Icon#3"/>
    <dgm:cxn modelId="{F8D49504-65E2-411D-9D6C-7861C0EF15F7}" type="presOf" srcId="{DD76E5A8-F3B1-4AC9-8DEE-E3CC85F3A195}" destId="{7F991BE9-D3C4-41E6-8BA0-EDC17DB58869}" srcOrd="0" destOrd="0" presId="urn:microsoft.com/office/officeart/2005/8/layout/chevronAccent+Icon#3"/>
    <dgm:cxn modelId="{EDB9D9A6-5AAD-488A-ACB2-855C5E040A26}" type="presOf" srcId="{BAEF025E-DEDE-4612-8F10-CEFFB8F00CC8}" destId="{2DD3D992-0D2F-449E-8422-679D82ADBC83}" srcOrd="0" destOrd="0" presId="urn:microsoft.com/office/officeart/2005/8/layout/chevronAccent+Icon#3"/>
    <dgm:cxn modelId="{DF882E38-387D-42C4-A30A-A798BE4F0EB0}" type="presParOf" srcId="{82912532-E7AF-4BB8-A732-07A449658A82}" destId="{3152508F-5CDD-47DC-8DB5-3D75456FF8D2}" srcOrd="0" destOrd="0" presId="urn:microsoft.com/office/officeart/2005/8/layout/chevronAccent+Icon#3"/>
    <dgm:cxn modelId="{115A3218-B407-43FE-A02D-90EBCBDB3ECA}" type="presParOf" srcId="{3152508F-5CDD-47DC-8DB5-3D75456FF8D2}" destId="{6ECA0994-ADDC-45ED-99D8-A6814F01001A}" srcOrd="0" destOrd="0" presId="urn:microsoft.com/office/officeart/2005/8/layout/chevronAccent+Icon#3"/>
    <dgm:cxn modelId="{5C4D68D8-B6D0-472F-BDD6-886A99E81955}" type="presParOf" srcId="{3152508F-5CDD-47DC-8DB5-3D75456FF8D2}" destId="{2A2AB6C6-189D-4117-8CF8-38A521B8F38E}" srcOrd="1" destOrd="0" presId="urn:microsoft.com/office/officeart/2005/8/layout/chevronAccent+Icon#3"/>
    <dgm:cxn modelId="{C18E365C-6DEC-4BE5-B8D2-8441491E862A}" type="presParOf" srcId="{82912532-E7AF-4BB8-A732-07A449658A82}" destId="{952ED4DD-52D3-41AD-B59A-6EEE08AE35DC}" srcOrd="1" destOrd="0" presId="urn:microsoft.com/office/officeart/2005/8/layout/chevronAccent+Icon#3"/>
    <dgm:cxn modelId="{7254C4E7-2264-426D-A0CC-885CA603DF59}" type="presParOf" srcId="{82912532-E7AF-4BB8-A732-07A449658A82}" destId="{E3E9A1EF-5971-43DE-866C-B4D7452FC9A2}" srcOrd="2" destOrd="0" presId="urn:microsoft.com/office/officeart/2005/8/layout/chevronAccent+Icon#3"/>
    <dgm:cxn modelId="{E3402034-62AA-4887-8239-56727840D12D}" type="presParOf" srcId="{E3E9A1EF-5971-43DE-866C-B4D7452FC9A2}" destId="{D8283643-0993-4FE5-A264-0F22930E5A59}" srcOrd="0" destOrd="0" presId="urn:microsoft.com/office/officeart/2005/8/layout/chevronAccent+Icon#3"/>
    <dgm:cxn modelId="{2F5725B8-AA71-4F15-BAC3-3584A2313260}" type="presParOf" srcId="{E3E9A1EF-5971-43DE-866C-B4D7452FC9A2}" destId="{40F026CC-36A7-4CA6-93E9-57CA65398975}" srcOrd="1" destOrd="0" presId="urn:microsoft.com/office/officeart/2005/8/layout/chevronAccent+Icon#3"/>
    <dgm:cxn modelId="{6165FF93-6126-45E1-8885-1B25D0BA7A5D}" type="presParOf" srcId="{82912532-E7AF-4BB8-A732-07A449658A82}" destId="{F110D9BA-912D-49D1-9019-6628CCB142A6}" srcOrd="3" destOrd="0" presId="urn:microsoft.com/office/officeart/2005/8/layout/chevronAccent+Icon#3"/>
    <dgm:cxn modelId="{EC6484D3-336D-4C6A-9AE3-0173DD00E051}" type="presParOf" srcId="{82912532-E7AF-4BB8-A732-07A449658A82}" destId="{6C05CC4E-8551-4EFB-83CC-10643A6188CE}" srcOrd="4" destOrd="0" presId="urn:microsoft.com/office/officeart/2005/8/layout/chevronAccent+Icon#3"/>
    <dgm:cxn modelId="{B72199F4-5C90-4BA1-812A-44F16EAB821A}" type="presParOf" srcId="{6C05CC4E-8551-4EFB-83CC-10643A6188CE}" destId="{E8AA867F-97C4-4447-8B44-EDB12A12ED85}" srcOrd="0" destOrd="0" presId="urn:microsoft.com/office/officeart/2005/8/layout/chevronAccent+Icon#3"/>
    <dgm:cxn modelId="{905D8645-B12A-4B62-9220-4EB81D4281B2}" type="presParOf" srcId="{6C05CC4E-8551-4EFB-83CC-10643A6188CE}" destId="{C19F87DA-4ED6-4334-B8C8-F2C04A639D02}" srcOrd="1" destOrd="0" presId="urn:microsoft.com/office/officeart/2005/8/layout/chevronAccent+Icon#3"/>
    <dgm:cxn modelId="{2D5619B9-3F78-4E66-B135-13F5C55FD933}" type="presParOf" srcId="{82912532-E7AF-4BB8-A732-07A449658A82}" destId="{DF0C84F9-893D-44D4-A04F-31247D32AFBF}" srcOrd="5" destOrd="0" presId="urn:microsoft.com/office/officeart/2005/8/layout/chevronAccent+Icon#3"/>
    <dgm:cxn modelId="{B5BCC34D-C437-4C8E-A167-B51FEF22856F}" type="presParOf" srcId="{82912532-E7AF-4BB8-A732-07A449658A82}" destId="{72F958E6-AC90-45DC-B5DD-CEB0CE9D5F48}" srcOrd="6" destOrd="0" presId="urn:microsoft.com/office/officeart/2005/8/layout/chevronAccent+Icon#3"/>
    <dgm:cxn modelId="{D27C4FF8-ABE7-4949-BA59-7377EEE94FF9}" type="presParOf" srcId="{72F958E6-AC90-45DC-B5DD-CEB0CE9D5F48}" destId="{DD879EAF-E4AA-41EF-95D0-28EBBCDCF76D}" srcOrd="0" destOrd="0" presId="urn:microsoft.com/office/officeart/2005/8/layout/chevronAccent+Icon#3"/>
    <dgm:cxn modelId="{5D7B9B3C-A164-45DC-8B26-C534564769E0}" type="presParOf" srcId="{72F958E6-AC90-45DC-B5DD-CEB0CE9D5F48}" destId="{7F991BE9-D3C4-41E6-8BA0-EDC17DB58869}" srcOrd="1" destOrd="0" presId="urn:microsoft.com/office/officeart/2005/8/layout/chevronAccent+Icon#3"/>
    <dgm:cxn modelId="{D7C16B6D-A622-4C02-8728-943186BA6666}" type="presParOf" srcId="{82912532-E7AF-4BB8-A732-07A449658A82}" destId="{0EF9FB07-9C92-4B26-929A-04EA38C756BA}" srcOrd="7" destOrd="0" presId="urn:microsoft.com/office/officeart/2005/8/layout/chevronAccent+Icon#3"/>
    <dgm:cxn modelId="{1B243192-E0B2-4451-B3B1-8B4586CE7202}" type="presParOf" srcId="{82912532-E7AF-4BB8-A732-07A449658A82}" destId="{8DBEDC59-B1EE-4A6C-9883-10BA852A81B3}" srcOrd="8" destOrd="0" presId="urn:microsoft.com/office/officeart/2005/8/layout/chevronAccent+Icon#3"/>
    <dgm:cxn modelId="{67E3D9DF-7563-4FFE-A8FC-FDD525C9AC51}" type="presParOf" srcId="{8DBEDC59-B1EE-4A6C-9883-10BA852A81B3}" destId="{FB429939-8E8B-4EE7-8996-7619DED88E3B}" srcOrd="0" destOrd="0" presId="urn:microsoft.com/office/officeart/2005/8/layout/chevronAccent+Icon#3"/>
    <dgm:cxn modelId="{21328AB6-46D1-4CD2-8CF4-EBA5479B7D3A}" type="presParOf" srcId="{8DBEDC59-B1EE-4A6C-9883-10BA852A81B3}" destId="{2DD3D992-0D2F-449E-8422-679D82ADBC83}" srcOrd="1" destOrd="0" presId="urn:microsoft.com/office/officeart/2005/8/layout/chevronAccent+Icon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04754-6758-4695-A18E-B22EAD7906A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7FEAE50-8128-4A71-976D-CD3B99E2BCB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普通用户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gm:t>
    </dgm:pt>
    <dgm:pt modelId="{60E47ED7-73D3-4D2B-B013-7C43640CBD17}" type="parTrans" cxnId="{6EAA647A-F295-4431-9DBE-03778154EA80}">
      <dgm:prSet/>
      <dgm:spPr/>
      <dgm:t>
        <a:bodyPr/>
        <a:lstStyle/>
        <a:p>
          <a:endParaRPr lang="zh-CN" altLang="en-US"/>
        </a:p>
      </dgm:t>
    </dgm:pt>
    <dgm:pt modelId="{69897FB4-6F93-4B0F-8161-98C922B98908}" type="sibTrans" cxnId="{6EAA647A-F295-4431-9DBE-03778154EA80}">
      <dgm:prSet/>
      <dgm:spPr/>
      <dgm:t>
        <a:bodyPr/>
        <a:lstStyle/>
        <a:p>
          <a:endParaRPr lang="zh-CN" altLang="en-US"/>
        </a:p>
      </dgm:t>
    </dgm:pt>
    <dgm:pt modelId="{BD7D735C-B6D7-4620-ABC5-FA532A6BE840}">
      <dgm:prSet phldrT="[文本]"/>
      <dgm:spPr/>
      <dgm:t>
        <a:bodyPr/>
        <a:lstStyle/>
        <a:p>
          <a:r>
            <a:rPr lang="zh-CN" altLang="en-US" dirty="0" smtClean="0"/>
            <a:t>预算审批人</a:t>
          </a:r>
          <a:endParaRPr lang="zh-CN" altLang="en-US" dirty="0"/>
        </a:p>
      </dgm:t>
    </dgm:pt>
    <dgm:pt modelId="{FC9CCA3C-E9A4-4C47-92B3-9F1FAD4C2876}" type="parTrans" cxnId="{0140CEB6-4688-46C2-A53C-DADE1869CDCA}">
      <dgm:prSet/>
      <dgm:spPr/>
      <dgm:t>
        <a:bodyPr/>
        <a:lstStyle/>
        <a:p>
          <a:endParaRPr lang="zh-CN" altLang="en-US"/>
        </a:p>
      </dgm:t>
    </dgm:pt>
    <dgm:pt modelId="{673011A5-0F67-4292-9A24-4F1DB0E7E14F}" type="sibTrans" cxnId="{0140CEB6-4688-46C2-A53C-DADE1869CDCA}">
      <dgm:prSet/>
      <dgm:spPr/>
      <dgm:t>
        <a:bodyPr/>
        <a:lstStyle/>
        <a:p>
          <a:endParaRPr lang="zh-CN" altLang="en-US"/>
        </a:p>
      </dgm:t>
    </dgm:pt>
    <dgm:pt modelId="{DB2002C8-4AF7-415A-8BD8-EFFF9365AFC6}">
      <dgm:prSet phldrT="[文本]"/>
      <dgm:spPr/>
      <dgm:t>
        <a:bodyPr/>
        <a:lstStyle/>
        <a:p>
          <a:r>
            <a:rPr lang="zh-CN" altLang="en-US" dirty="0" smtClean="0"/>
            <a:t>可在预算申报系统中进行预算申报的人员</a:t>
          </a:r>
          <a:endParaRPr lang="zh-CN" altLang="en-US" dirty="0"/>
        </a:p>
      </dgm:t>
    </dgm:pt>
    <dgm:pt modelId="{3AE83399-4658-4394-BB13-2AB98BABAB3E}" type="parTrans" cxnId="{63CE36A7-EC37-4D41-BE2B-E986D1D7527E}">
      <dgm:prSet/>
      <dgm:spPr/>
      <dgm:t>
        <a:bodyPr/>
        <a:lstStyle/>
        <a:p>
          <a:endParaRPr lang="zh-CN" altLang="en-US"/>
        </a:p>
      </dgm:t>
    </dgm:pt>
    <dgm:pt modelId="{72F2948A-9F8B-4C6E-9017-E27C04A8CEE8}" type="sibTrans" cxnId="{63CE36A7-EC37-4D41-BE2B-E986D1D7527E}">
      <dgm:prSet/>
      <dgm:spPr/>
      <dgm:t>
        <a:bodyPr/>
        <a:lstStyle/>
        <a:p>
          <a:endParaRPr lang="zh-CN" altLang="en-US"/>
        </a:p>
      </dgm:t>
    </dgm:pt>
    <dgm:pt modelId="{6630DBBE-7CA1-4680-B76F-26D9342A9CC7}">
      <dgm:prSet phldrT="[文本]"/>
      <dgm:spPr/>
      <dgm:t>
        <a:bodyPr/>
        <a:lstStyle/>
        <a:p>
          <a:r>
            <a:rPr lang="zh-CN" altLang="en-US" dirty="0" smtClean="0"/>
            <a:t>归口部门预算专员</a:t>
          </a:r>
          <a:endParaRPr lang="zh-CN" altLang="en-US" dirty="0"/>
        </a:p>
      </dgm:t>
    </dgm:pt>
    <dgm:pt modelId="{AD0A59E4-9639-4403-980B-8D49817E900B}" type="parTrans" cxnId="{C67EAD13-C171-4E4E-A935-3EAC561AB56B}">
      <dgm:prSet/>
      <dgm:spPr/>
      <dgm:t>
        <a:bodyPr/>
        <a:lstStyle/>
        <a:p>
          <a:endParaRPr lang="zh-CN" altLang="en-US"/>
        </a:p>
      </dgm:t>
    </dgm:pt>
    <dgm:pt modelId="{0D835FBC-7978-41BC-8F71-831B7CF620BD}" type="sibTrans" cxnId="{C67EAD13-C171-4E4E-A935-3EAC561AB56B}">
      <dgm:prSet/>
      <dgm:spPr/>
      <dgm:t>
        <a:bodyPr/>
        <a:lstStyle/>
        <a:p>
          <a:endParaRPr lang="zh-CN" altLang="en-US"/>
        </a:p>
      </dgm:t>
    </dgm:pt>
    <dgm:pt modelId="{3ABD203D-DBF9-4B5A-B53E-53722079E6F3}">
      <dgm:prSet phldrT="[文本]"/>
      <dgm:spPr/>
      <dgm:t>
        <a:bodyPr/>
        <a:lstStyle/>
        <a:p>
          <a:r>
            <a:rPr lang="zh-CN" altLang="en-US" dirty="0" smtClean="0"/>
            <a:t>负责收集各业务部门预算申报内容， 确认并提交至财务</a:t>
          </a:r>
          <a:endParaRPr lang="zh-CN" altLang="en-US" dirty="0"/>
        </a:p>
      </dgm:t>
    </dgm:pt>
    <dgm:pt modelId="{5A0A249B-DF1A-4B52-B0FA-90A8B1AB70EF}" type="parTrans" cxnId="{FB13F877-FCC5-40CF-AB8A-F15ED2AC1B30}">
      <dgm:prSet/>
      <dgm:spPr/>
      <dgm:t>
        <a:bodyPr/>
        <a:lstStyle/>
        <a:p>
          <a:endParaRPr lang="zh-CN" altLang="en-US"/>
        </a:p>
      </dgm:t>
    </dgm:pt>
    <dgm:pt modelId="{3E0EB709-268A-41E6-B6BF-77A4DB8EA073}" type="sibTrans" cxnId="{FB13F877-FCC5-40CF-AB8A-F15ED2AC1B30}">
      <dgm:prSet/>
      <dgm:spPr/>
      <dgm:t>
        <a:bodyPr/>
        <a:lstStyle/>
        <a:p>
          <a:endParaRPr lang="zh-CN" altLang="en-US"/>
        </a:p>
      </dgm:t>
    </dgm:pt>
    <dgm:pt modelId="{12885F7E-3B60-4638-B187-DCED3A1E4A46}">
      <dgm:prSet phldrT="[文本]"/>
      <dgm:spPr/>
      <dgm:t>
        <a:bodyPr/>
        <a:lstStyle/>
        <a:p>
          <a:r>
            <a:rPr lang="zh-CN" altLang="en-US" dirty="0" smtClean="0"/>
            <a:t>业务线财务</a:t>
          </a:r>
          <a:endParaRPr lang="zh-CN" altLang="en-US" dirty="0"/>
        </a:p>
      </dgm:t>
    </dgm:pt>
    <dgm:pt modelId="{D6AE174A-2CC7-4AE9-B41C-56D2234432CF}" type="parTrans" cxnId="{F4D0FCB9-5C86-4CD8-AD63-2F31CF96FD6C}">
      <dgm:prSet/>
      <dgm:spPr/>
      <dgm:t>
        <a:bodyPr/>
        <a:lstStyle/>
        <a:p>
          <a:endParaRPr lang="zh-CN" altLang="en-US"/>
        </a:p>
      </dgm:t>
    </dgm:pt>
    <dgm:pt modelId="{288078C1-8DA7-4595-9978-FA7AEE10ED16}" type="sibTrans" cxnId="{F4D0FCB9-5C86-4CD8-AD63-2F31CF96FD6C}">
      <dgm:prSet/>
      <dgm:spPr/>
      <dgm:t>
        <a:bodyPr/>
        <a:lstStyle/>
        <a:p>
          <a:endParaRPr lang="zh-CN" altLang="en-US"/>
        </a:p>
      </dgm:t>
    </dgm:pt>
    <dgm:pt modelId="{E4CABA0B-034D-46A3-B14E-8055C076297D}">
      <dgm:prSet phldrT="[文本]"/>
      <dgm:spPr/>
      <dgm:t>
        <a:bodyPr/>
        <a:lstStyle/>
        <a:p>
          <a:r>
            <a:rPr lang="zh-CN" altLang="en-US" dirty="0" smtClean="0"/>
            <a:t>负责本业务线业务及财务口径预算审批、调整</a:t>
          </a:r>
          <a:endParaRPr lang="zh-CN" altLang="en-US" dirty="0"/>
        </a:p>
      </dgm:t>
    </dgm:pt>
    <dgm:pt modelId="{1487FE05-2AC9-48B9-84B0-5659428E37B4}" type="parTrans" cxnId="{B5F682DB-1747-41FD-9952-354FAC8C1B9E}">
      <dgm:prSet/>
      <dgm:spPr/>
      <dgm:t>
        <a:bodyPr/>
        <a:lstStyle/>
        <a:p>
          <a:endParaRPr lang="zh-CN" altLang="en-US"/>
        </a:p>
      </dgm:t>
    </dgm:pt>
    <dgm:pt modelId="{BE5EF13F-1CBD-4F16-99F4-B18FE44B0D0F}" type="sibTrans" cxnId="{B5F682DB-1747-41FD-9952-354FAC8C1B9E}">
      <dgm:prSet/>
      <dgm:spPr/>
      <dgm:t>
        <a:bodyPr/>
        <a:lstStyle/>
        <a:p>
          <a:endParaRPr lang="zh-CN" altLang="en-US"/>
        </a:p>
      </dgm:t>
    </dgm:pt>
    <dgm:pt modelId="{8E17ABD2-6115-432D-8E6B-8BDD28233BB5}">
      <dgm:prSet phldrT="[文本]"/>
      <dgm:spPr/>
      <dgm:t>
        <a:bodyPr/>
        <a:lstStyle/>
        <a:p>
          <a:r>
            <a:rPr lang="zh-CN" altLang="en-US" dirty="0" smtClean="0"/>
            <a:t>集团财务</a:t>
          </a:r>
          <a:endParaRPr lang="zh-CN" altLang="en-US" dirty="0"/>
        </a:p>
      </dgm:t>
    </dgm:pt>
    <dgm:pt modelId="{567B05D5-B805-4F14-833D-4641637CD12D}" type="parTrans" cxnId="{D156236D-E5B0-4C78-BB1D-51A95B096EF9}">
      <dgm:prSet/>
      <dgm:spPr/>
      <dgm:t>
        <a:bodyPr/>
        <a:lstStyle/>
        <a:p>
          <a:endParaRPr lang="zh-CN" altLang="en-US"/>
        </a:p>
      </dgm:t>
    </dgm:pt>
    <dgm:pt modelId="{57E86C1D-A3CD-495C-BE58-C7895B7F92E1}" type="sibTrans" cxnId="{D156236D-E5B0-4C78-BB1D-51A95B096EF9}">
      <dgm:prSet/>
      <dgm:spPr/>
      <dgm:t>
        <a:bodyPr/>
        <a:lstStyle/>
        <a:p>
          <a:endParaRPr lang="zh-CN" altLang="en-US"/>
        </a:p>
      </dgm:t>
    </dgm:pt>
    <dgm:pt modelId="{DB3283A7-5573-4FB6-A751-ED6D9C132357}">
      <dgm:prSet phldrT="[文本]"/>
      <dgm:spPr/>
      <dgm:t>
        <a:bodyPr/>
        <a:lstStyle/>
        <a:p>
          <a:r>
            <a:rPr lang="zh-CN" altLang="en-US" dirty="0" smtClean="0"/>
            <a:t>统筹管理全集团预算编制事项</a:t>
          </a:r>
          <a:endParaRPr lang="zh-CN" altLang="en-US" dirty="0"/>
        </a:p>
      </dgm:t>
    </dgm:pt>
    <dgm:pt modelId="{63FD7A9B-758E-4A58-9BB7-E9E5032B2B06}" type="parTrans" cxnId="{574263A7-AF9A-413E-BCF8-0555D95B1C75}">
      <dgm:prSet/>
      <dgm:spPr/>
      <dgm:t>
        <a:bodyPr/>
        <a:lstStyle/>
        <a:p>
          <a:endParaRPr lang="zh-CN" altLang="en-US"/>
        </a:p>
      </dgm:t>
    </dgm:pt>
    <dgm:pt modelId="{3B0FFF46-5AC5-4256-813E-FDD6131FE8C1}" type="sibTrans" cxnId="{574263A7-AF9A-413E-BCF8-0555D95B1C75}">
      <dgm:prSet/>
      <dgm:spPr/>
      <dgm:t>
        <a:bodyPr/>
        <a:lstStyle/>
        <a:p>
          <a:endParaRPr lang="zh-CN" altLang="en-US"/>
        </a:p>
      </dgm:t>
    </dgm:pt>
    <dgm:pt modelId="{180F13CE-1BE1-45B1-811E-56BA30BCEB51}">
      <dgm:prSet phldrT="[文本]"/>
      <dgm:spPr/>
      <dgm:t>
        <a:bodyPr/>
        <a:lstStyle/>
        <a:p>
          <a:r>
            <a:rPr lang="zh-CN" altLang="en-US" dirty="0" smtClean="0"/>
            <a:t>预算专员</a:t>
          </a:r>
          <a:endParaRPr lang="zh-CN" altLang="en-US" dirty="0"/>
        </a:p>
      </dgm:t>
    </dgm:pt>
    <dgm:pt modelId="{EED388D3-F087-46DB-8172-736AD5239570}" type="parTrans" cxnId="{182941B9-6740-4016-A080-6AFF26943AE8}">
      <dgm:prSet/>
      <dgm:spPr/>
      <dgm:t>
        <a:bodyPr/>
        <a:lstStyle/>
        <a:p>
          <a:endParaRPr lang="zh-CN" altLang="en-US"/>
        </a:p>
      </dgm:t>
    </dgm:pt>
    <dgm:pt modelId="{F5AD29CF-998E-4457-87CB-8B0F1F1C6BD9}" type="sibTrans" cxnId="{182941B9-6740-4016-A080-6AFF26943AE8}">
      <dgm:prSet/>
      <dgm:spPr/>
      <dgm:t>
        <a:bodyPr/>
        <a:lstStyle/>
        <a:p>
          <a:endParaRPr lang="zh-CN" altLang="en-US"/>
        </a:p>
      </dgm:t>
    </dgm:pt>
    <dgm:pt modelId="{303F1F35-9321-4CAE-A08C-00A802E27DE7}">
      <dgm:prSet phldrT="[文本]"/>
      <dgm:spPr/>
      <dgm:t>
        <a:bodyPr/>
        <a:lstStyle/>
        <a:p>
          <a:r>
            <a:rPr lang="zh-CN" altLang="en-US" dirty="0" smtClean="0"/>
            <a:t>负责预算项目维护，业务数据收集、整理、汇总、调整的人员</a:t>
          </a:r>
          <a:endParaRPr lang="zh-CN" altLang="en-US" dirty="0"/>
        </a:p>
      </dgm:t>
    </dgm:pt>
    <dgm:pt modelId="{CBCE1C92-452F-4B30-BE13-247D0F0202FF}" type="sibTrans" cxnId="{995A93B2-19DD-4A6D-B0FF-8EEB0326B88C}">
      <dgm:prSet/>
      <dgm:spPr/>
      <dgm:t>
        <a:bodyPr/>
        <a:lstStyle/>
        <a:p>
          <a:endParaRPr lang="zh-CN" altLang="en-US"/>
        </a:p>
      </dgm:t>
    </dgm:pt>
    <dgm:pt modelId="{A0C983B2-496D-4BE0-929C-2B66BABD5218}" type="parTrans" cxnId="{995A93B2-19DD-4A6D-B0FF-8EEB0326B88C}">
      <dgm:prSet/>
      <dgm:spPr/>
      <dgm:t>
        <a:bodyPr/>
        <a:lstStyle/>
        <a:p>
          <a:endParaRPr lang="zh-CN" altLang="en-US"/>
        </a:p>
      </dgm:t>
    </dgm:pt>
    <dgm:pt modelId="{436E589D-B2DC-481A-8307-48DFAC2C4DDA}" type="pres">
      <dgm:prSet presAssocID="{60F04754-6758-4695-A18E-B22EAD7906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76D4F6-AA6E-4202-B5A7-FA53CAA3C4CB}" type="pres">
      <dgm:prSet presAssocID="{C7FEAE50-8128-4A71-976D-CD3B99E2BCB1}" presName="linNode" presStyleCnt="0"/>
      <dgm:spPr/>
    </dgm:pt>
    <dgm:pt modelId="{7B7AF7EA-E4E7-451C-B48A-3082D2271B5A}" type="pres">
      <dgm:prSet presAssocID="{C7FEAE50-8128-4A71-976D-CD3B99E2BCB1}" presName="parentText" presStyleLbl="node1" presStyleIdx="0" presStyleCnt="6" custLinFactNeighborY="37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3D0A0-251A-472D-A79D-C4D3E046A3A7}" type="pres">
      <dgm:prSet presAssocID="{C7FEAE50-8128-4A71-976D-CD3B99E2BCB1}" presName="descendantText" presStyleLbl="alignAccFollowNode1" presStyleIdx="0" presStyleCnt="5" custLinFactY="34799" custLinFactNeighborX="375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E95CE-14B7-4BBD-9D7A-2166D8397AC6}" type="pres">
      <dgm:prSet presAssocID="{69897FB4-6F93-4B0F-8161-98C922B98908}" presName="sp" presStyleCnt="0"/>
      <dgm:spPr/>
    </dgm:pt>
    <dgm:pt modelId="{22AF042D-7259-4200-B452-48AE6005C8DD}" type="pres">
      <dgm:prSet presAssocID="{180F13CE-1BE1-45B1-811E-56BA30BCEB51}" presName="linNode" presStyleCnt="0"/>
      <dgm:spPr/>
    </dgm:pt>
    <dgm:pt modelId="{1D20E30F-B4DA-482B-AD61-DB2D8F998DEC}" type="pres">
      <dgm:prSet presAssocID="{180F13CE-1BE1-45B1-811E-56BA30BCEB51}" presName="parentText" presStyleLbl="node1" presStyleIdx="1" presStyleCnt="6" custLinFactNeighborY="37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B6514-7B8A-43C8-B28A-705A909937EB}" type="pres">
      <dgm:prSet presAssocID="{F5AD29CF-998E-4457-87CB-8B0F1F1C6BD9}" presName="sp" presStyleCnt="0"/>
      <dgm:spPr/>
    </dgm:pt>
    <dgm:pt modelId="{474B1199-4132-48EE-8048-99E1AC2FC92E}" type="pres">
      <dgm:prSet presAssocID="{BD7D735C-B6D7-4620-ABC5-FA532A6BE840}" presName="linNode" presStyleCnt="0"/>
      <dgm:spPr/>
    </dgm:pt>
    <dgm:pt modelId="{78223383-CE90-484B-8B5A-AB6061C3B416}" type="pres">
      <dgm:prSet presAssocID="{BD7D735C-B6D7-4620-ABC5-FA532A6BE840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01CB69-595D-495B-AECF-0F9F50B5636F}" type="pres">
      <dgm:prSet presAssocID="{BD7D735C-B6D7-4620-ABC5-FA532A6BE840}" presName="descendantText" presStyleLbl="alignAccFollowNode1" presStyleIdx="1" presStyleCnt="5" custScaleX="98425" custLinFactY="-100000" custLinFactNeighborX="1574" custLinFactNeighborY="-1618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80421B-4F77-4E05-B824-35CAC1B1AC3A}" type="pres">
      <dgm:prSet presAssocID="{673011A5-0F67-4292-9A24-4F1DB0E7E14F}" presName="sp" presStyleCnt="0"/>
      <dgm:spPr/>
    </dgm:pt>
    <dgm:pt modelId="{A7BE931F-6444-4D82-B3DA-C4F6184812EA}" type="pres">
      <dgm:prSet presAssocID="{6630DBBE-7CA1-4680-B76F-26D9342A9CC7}" presName="linNode" presStyleCnt="0"/>
      <dgm:spPr/>
    </dgm:pt>
    <dgm:pt modelId="{A8F8EE81-C276-4B4E-AB02-55ED28992CFD}" type="pres">
      <dgm:prSet presAssocID="{6630DBBE-7CA1-4680-B76F-26D9342A9CC7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972483-07C4-4857-BB6B-FEFF83FD2070}" type="pres">
      <dgm:prSet presAssocID="{6630DBBE-7CA1-4680-B76F-26D9342A9CC7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A735E-AD47-4708-8303-BE16290229C1}" type="pres">
      <dgm:prSet presAssocID="{0D835FBC-7978-41BC-8F71-831B7CF620BD}" presName="sp" presStyleCnt="0"/>
      <dgm:spPr/>
    </dgm:pt>
    <dgm:pt modelId="{31849FD0-7EC1-406A-9245-2AE88844A793}" type="pres">
      <dgm:prSet presAssocID="{12885F7E-3B60-4638-B187-DCED3A1E4A46}" presName="linNode" presStyleCnt="0"/>
      <dgm:spPr/>
    </dgm:pt>
    <dgm:pt modelId="{94D74CDF-4E1F-4EC8-BF91-19776B4677C7}" type="pres">
      <dgm:prSet presAssocID="{12885F7E-3B60-4638-B187-DCED3A1E4A4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BF30BE-D248-4A5D-B7DF-67D864EA1F6D}" type="pres">
      <dgm:prSet presAssocID="{12885F7E-3B60-4638-B187-DCED3A1E4A4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56474-CE11-4F1E-8959-84E4BE27D963}" type="pres">
      <dgm:prSet presAssocID="{288078C1-8DA7-4595-9978-FA7AEE10ED16}" presName="sp" presStyleCnt="0"/>
      <dgm:spPr/>
    </dgm:pt>
    <dgm:pt modelId="{4E3E1ECF-58B5-4B38-BF3A-1E336D022D41}" type="pres">
      <dgm:prSet presAssocID="{8E17ABD2-6115-432D-8E6B-8BDD28233BB5}" presName="linNode" presStyleCnt="0"/>
      <dgm:spPr/>
    </dgm:pt>
    <dgm:pt modelId="{65237F65-6B08-4FC0-A3B6-7B11223BB334}" type="pres">
      <dgm:prSet presAssocID="{8E17ABD2-6115-432D-8E6B-8BDD28233BB5}" presName="parentText" presStyleLbl="node1" presStyleIdx="5" presStyleCnt="6" custLinFactY="29718" custLinFactNeighborX="-1564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7EC5A6-836D-43C1-9A03-73CA3171F603}" type="pres">
      <dgm:prSet presAssocID="{8E17ABD2-6115-432D-8E6B-8BDD28233BB5}" presName="descendantText" presStyleLbl="alignAccFollowNode1" presStyleIdx="4" presStyleCnt="5" custLinFactNeighborX="-439" custLinFactNeighborY="35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56236D-E5B0-4C78-BB1D-51A95B096EF9}" srcId="{60F04754-6758-4695-A18E-B22EAD7906A1}" destId="{8E17ABD2-6115-432D-8E6B-8BDD28233BB5}" srcOrd="5" destOrd="0" parTransId="{567B05D5-B805-4F14-833D-4641637CD12D}" sibTransId="{57E86C1D-A3CD-495C-BE58-C7895B7F92E1}"/>
    <dgm:cxn modelId="{70646D47-844E-4367-88B1-B797FAF4A949}" type="presOf" srcId="{12885F7E-3B60-4638-B187-DCED3A1E4A46}" destId="{94D74CDF-4E1F-4EC8-BF91-19776B4677C7}" srcOrd="0" destOrd="0" presId="urn:microsoft.com/office/officeart/2005/8/layout/vList5"/>
    <dgm:cxn modelId="{5F4F573E-5932-4CE8-BA92-6C6A0C01B4F1}" type="presOf" srcId="{E4CABA0B-034D-46A3-B14E-8055C076297D}" destId="{C2BF30BE-D248-4A5D-B7DF-67D864EA1F6D}" srcOrd="0" destOrd="0" presId="urn:microsoft.com/office/officeart/2005/8/layout/vList5"/>
    <dgm:cxn modelId="{63CE36A7-EC37-4D41-BE2B-E986D1D7527E}" srcId="{BD7D735C-B6D7-4620-ABC5-FA532A6BE840}" destId="{DB2002C8-4AF7-415A-8BD8-EFFF9365AFC6}" srcOrd="0" destOrd="0" parTransId="{3AE83399-4658-4394-BB13-2AB98BABAB3E}" sibTransId="{72F2948A-9F8B-4C6E-9017-E27C04A8CEE8}"/>
    <dgm:cxn modelId="{AE6E0496-4F9D-4500-A946-9D47BF38CC70}" type="presOf" srcId="{180F13CE-1BE1-45B1-811E-56BA30BCEB51}" destId="{1D20E30F-B4DA-482B-AD61-DB2D8F998DEC}" srcOrd="0" destOrd="0" presId="urn:microsoft.com/office/officeart/2005/8/layout/vList5"/>
    <dgm:cxn modelId="{90520519-C7A3-42BD-B906-6C1F4C7F171F}" type="presOf" srcId="{C7FEAE50-8128-4A71-976D-CD3B99E2BCB1}" destId="{7B7AF7EA-E4E7-451C-B48A-3082D2271B5A}" srcOrd="0" destOrd="0" presId="urn:microsoft.com/office/officeart/2005/8/layout/vList5"/>
    <dgm:cxn modelId="{995A93B2-19DD-4A6D-B0FF-8EEB0326B88C}" srcId="{C7FEAE50-8128-4A71-976D-CD3B99E2BCB1}" destId="{303F1F35-9321-4CAE-A08C-00A802E27DE7}" srcOrd="0" destOrd="0" parTransId="{A0C983B2-496D-4BE0-929C-2B66BABD5218}" sibTransId="{CBCE1C92-452F-4B30-BE13-247D0F0202FF}"/>
    <dgm:cxn modelId="{574263A7-AF9A-413E-BCF8-0555D95B1C75}" srcId="{8E17ABD2-6115-432D-8E6B-8BDD28233BB5}" destId="{DB3283A7-5573-4FB6-A751-ED6D9C132357}" srcOrd="0" destOrd="0" parTransId="{63FD7A9B-758E-4A58-9BB7-E9E5032B2B06}" sibTransId="{3B0FFF46-5AC5-4256-813E-FDD6131FE8C1}"/>
    <dgm:cxn modelId="{B5F682DB-1747-41FD-9952-354FAC8C1B9E}" srcId="{12885F7E-3B60-4638-B187-DCED3A1E4A46}" destId="{E4CABA0B-034D-46A3-B14E-8055C076297D}" srcOrd="0" destOrd="0" parTransId="{1487FE05-2AC9-48B9-84B0-5659428E37B4}" sibTransId="{BE5EF13F-1CBD-4F16-99F4-B18FE44B0D0F}"/>
    <dgm:cxn modelId="{C67EAD13-C171-4E4E-A935-3EAC561AB56B}" srcId="{60F04754-6758-4695-A18E-B22EAD7906A1}" destId="{6630DBBE-7CA1-4680-B76F-26D9342A9CC7}" srcOrd="3" destOrd="0" parTransId="{AD0A59E4-9639-4403-980B-8D49817E900B}" sibTransId="{0D835FBC-7978-41BC-8F71-831B7CF620BD}"/>
    <dgm:cxn modelId="{FB13F877-FCC5-40CF-AB8A-F15ED2AC1B30}" srcId="{6630DBBE-7CA1-4680-B76F-26D9342A9CC7}" destId="{3ABD203D-DBF9-4B5A-B53E-53722079E6F3}" srcOrd="0" destOrd="0" parTransId="{5A0A249B-DF1A-4B52-B0FA-90A8B1AB70EF}" sibTransId="{3E0EB709-268A-41E6-B6BF-77A4DB8EA073}"/>
    <dgm:cxn modelId="{B8D0D75F-B8BE-4BD8-92BC-EA070242B0E5}" type="presOf" srcId="{BD7D735C-B6D7-4620-ABC5-FA532A6BE840}" destId="{78223383-CE90-484B-8B5A-AB6061C3B416}" srcOrd="0" destOrd="0" presId="urn:microsoft.com/office/officeart/2005/8/layout/vList5"/>
    <dgm:cxn modelId="{71606E17-4FE3-4B5B-B56A-5286D170C425}" type="presOf" srcId="{DB2002C8-4AF7-415A-8BD8-EFFF9365AFC6}" destId="{8D01CB69-595D-495B-AECF-0F9F50B5636F}" srcOrd="0" destOrd="0" presId="urn:microsoft.com/office/officeart/2005/8/layout/vList5"/>
    <dgm:cxn modelId="{0140CEB6-4688-46C2-A53C-DADE1869CDCA}" srcId="{60F04754-6758-4695-A18E-B22EAD7906A1}" destId="{BD7D735C-B6D7-4620-ABC5-FA532A6BE840}" srcOrd="2" destOrd="0" parTransId="{FC9CCA3C-E9A4-4C47-92B3-9F1FAD4C2876}" sibTransId="{673011A5-0F67-4292-9A24-4F1DB0E7E14F}"/>
    <dgm:cxn modelId="{6EAA647A-F295-4431-9DBE-03778154EA80}" srcId="{60F04754-6758-4695-A18E-B22EAD7906A1}" destId="{C7FEAE50-8128-4A71-976D-CD3B99E2BCB1}" srcOrd="0" destOrd="0" parTransId="{60E47ED7-73D3-4D2B-B013-7C43640CBD17}" sibTransId="{69897FB4-6F93-4B0F-8161-98C922B98908}"/>
    <dgm:cxn modelId="{F4D0FCB9-5C86-4CD8-AD63-2F31CF96FD6C}" srcId="{60F04754-6758-4695-A18E-B22EAD7906A1}" destId="{12885F7E-3B60-4638-B187-DCED3A1E4A46}" srcOrd="4" destOrd="0" parTransId="{D6AE174A-2CC7-4AE9-B41C-56D2234432CF}" sibTransId="{288078C1-8DA7-4595-9978-FA7AEE10ED16}"/>
    <dgm:cxn modelId="{BF188E14-234F-4053-BA64-D9DE3D7F5CD1}" type="presOf" srcId="{303F1F35-9321-4CAE-A08C-00A802E27DE7}" destId="{2283D0A0-251A-472D-A79D-C4D3E046A3A7}" srcOrd="0" destOrd="0" presId="urn:microsoft.com/office/officeart/2005/8/layout/vList5"/>
    <dgm:cxn modelId="{182941B9-6740-4016-A080-6AFF26943AE8}" srcId="{60F04754-6758-4695-A18E-B22EAD7906A1}" destId="{180F13CE-1BE1-45B1-811E-56BA30BCEB51}" srcOrd="1" destOrd="0" parTransId="{EED388D3-F087-46DB-8172-736AD5239570}" sibTransId="{F5AD29CF-998E-4457-87CB-8B0F1F1C6BD9}"/>
    <dgm:cxn modelId="{3E4CF23B-AB7F-40FD-8EA5-97DBA9C9FE0F}" type="presOf" srcId="{3ABD203D-DBF9-4B5A-B53E-53722079E6F3}" destId="{AB972483-07C4-4857-BB6B-FEFF83FD2070}" srcOrd="0" destOrd="0" presId="urn:microsoft.com/office/officeart/2005/8/layout/vList5"/>
    <dgm:cxn modelId="{5BAF309E-A6A8-44BE-B9A3-E7253E7C7FED}" type="presOf" srcId="{8E17ABD2-6115-432D-8E6B-8BDD28233BB5}" destId="{65237F65-6B08-4FC0-A3B6-7B11223BB334}" srcOrd="0" destOrd="0" presId="urn:microsoft.com/office/officeart/2005/8/layout/vList5"/>
    <dgm:cxn modelId="{CFE846AC-EFF3-40C9-A93D-04CDD9B9C931}" type="presOf" srcId="{60F04754-6758-4695-A18E-B22EAD7906A1}" destId="{436E589D-B2DC-481A-8307-48DFAC2C4DDA}" srcOrd="0" destOrd="0" presId="urn:microsoft.com/office/officeart/2005/8/layout/vList5"/>
    <dgm:cxn modelId="{8A70272A-657F-42CE-80D1-C3BC54C2CBF5}" type="presOf" srcId="{6630DBBE-7CA1-4680-B76F-26D9342A9CC7}" destId="{A8F8EE81-C276-4B4E-AB02-55ED28992CFD}" srcOrd="0" destOrd="0" presId="urn:microsoft.com/office/officeart/2005/8/layout/vList5"/>
    <dgm:cxn modelId="{1C45DB54-C2FC-47AB-8454-12E4709A1B00}" type="presOf" srcId="{DB3283A7-5573-4FB6-A751-ED6D9C132357}" destId="{967EC5A6-836D-43C1-9A03-73CA3171F603}" srcOrd="0" destOrd="0" presId="urn:microsoft.com/office/officeart/2005/8/layout/vList5"/>
    <dgm:cxn modelId="{17202FEA-1DFD-4C9C-A62A-472F19AA3325}" type="presParOf" srcId="{436E589D-B2DC-481A-8307-48DFAC2C4DDA}" destId="{5F76D4F6-AA6E-4202-B5A7-FA53CAA3C4CB}" srcOrd="0" destOrd="0" presId="urn:microsoft.com/office/officeart/2005/8/layout/vList5"/>
    <dgm:cxn modelId="{64F8CED7-69A4-488C-B434-9D7C433606F8}" type="presParOf" srcId="{5F76D4F6-AA6E-4202-B5A7-FA53CAA3C4CB}" destId="{7B7AF7EA-E4E7-451C-B48A-3082D2271B5A}" srcOrd="0" destOrd="0" presId="urn:microsoft.com/office/officeart/2005/8/layout/vList5"/>
    <dgm:cxn modelId="{42B35F28-F11D-427A-9D23-7F4A24976AA4}" type="presParOf" srcId="{5F76D4F6-AA6E-4202-B5A7-FA53CAA3C4CB}" destId="{2283D0A0-251A-472D-A79D-C4D3E046A3A7}" srcOrd="1" destOrd="0" presId="urn:microsoft.com/office/officeart/2005/8/layout/vList5"/>
    <dgm:cxn modelId="{27343060-C605-4D8B-B805-C71C26991404}" type="presParOf" srcId="{436E589D-B2DC-481A-8307-48DFAC2C4DDA}" destId="{6AEE95CE-14B7-4BBD-9D7A-2166D8397AC6}" srcOrd="1" destOrd="0" presId="urn:microsoft.com/office/officeart/2005/8/layout/vList5"/>
    <dgm:cxn modelId="{AE56E227-65D1-4823-8C4D-B0369411B560}" type="presParOf" srcId="{436E589D-B2DC-481A-8307-48DFAC2C4DDA}" destId="{22AF042D-7259-4200-B452-48AE6005C8DD}" srcOrd="2" destOrd="0" presId="urn:microsoft.com/office/officeart/2005/8/layout/vList5"/>
    <dgm:cxn modelId="{06711B31-6A77-43C4-9BA0-89712F2F67FE}" type="presParOf" srcId="{22AF042D-7259-4200-B452-48AE6005C8DD}" destId="{1D20E30F-B4DA-482B-AD61-DB2D8F998DEC}" srcOrd="0" destOrd="0" presId="urn:microsoft.com/office/officeart/2005/8/layout/vList5"/>
    <dgm:cxn modelId="{72C4E332-0603-4AFC-BD7F-4C768D0F9896}" type="presParOf" srcId="{436E589D-B2DC-481A-8307-48DFAC2C4DDA}" destId="{5ABB6514-7B8A-43C8-B28A-705A909937EB}" srcOrd="3" destOrd="0" presId="urn:microsoft.com/office/officeart/2005/8/layout/vList5"/>
    <dgm:cxn modelId="{83D17B17-531A-4B38-BDCC-A8C87D9286AA}" type="presParOf" srcId="{436E589D-B2DC-481A-8307-48DFAC2C4DDA}" destId="{474B1199-4132-48EE-8048-99E1AC2FC92E}" srcOrd="4" destOrd="0" presId="urn:microsoft.com/office/officeart/2005/8/layout/vList5"/>
    <dgm:cxn modelId="{9F71E21C-7865-4917-AE57-9E65F28A990B}" type="presParOf" srcId="{474B1199-4132-48EE-8048-99E1AC2FC92E}" destId="{78223383-CE90-484B-8B5A-AB6061C3B416}" srcOrd="0" destOrd="0" presId="urn:microsoft.com/office/officeart/2005/8/layout/vList5"/>
    <dgm:cxn modelId="{08362F6E-6347-438C-B10A-FB1372D7C395}" type="presParOf" srcId="{474B1199-4132-48EE-8048-99E1AC2FC92E}" destId="{8D01CB69-595D-495B-AECF-0F9F50B5636F}" srcOrd="1" destOrd="0" presId="urn:microsoft.com/office/officeart/2005/8/layout/vList5"/>
    <dgm:cxn modelId="{ACDFD5D7-BB87-4A5C-AA7A-1310E1F2F66C}" type="presParOf" srcId="{436E589D-B2DC-481A-8307-48DFAC2C4DDA}" destId="{5780421B-4F77-4E05-B824-35CAC1B1AC3A}" srcOrd="5" destOrd="0" presId="urn:microsoft.com/office/officeart/2005/8/layout/vList5"/>
    <dgm:cxn modelId="{12041CDA-528F-4B05-81A2-49F748D6EFA9}" type="presParOf" srcId="{436E589D-B2DC-481A-8307-48DFAC2C4DDA}" destId="{A7BE931F-6444-4D82-B3DA-C4F6184812EA}" srcOrd="6" destOrd="0" presId="urn:microsoft.com/office/officeart/2005/8/layout/vList5"/>
    <dgm:cxn modelId="{BA3547A5-404B-4F26-9E1C-9ED9B57E2A43}" type="presParOf" srcId="{A7BE931F-6444-4D82-B3DA-C4F6184812EA}" destId="{A8F8EE81-C276-4B4E-AB02-55ED28992CFD}" srcOrd="0" destOrd="0" presId="urn:microsoft.com/office/officeart/2005/8/layout/vList5"/>
    <dgm:cxn modelId="{80F5D6D9-1C37-4C25-BD1D-6C32ABA4DF80}" type="presParOf" srcId="{A7BE931F-6444-4D82-B3DA-C4F6184812EA}" destId="{AB972483-07C4-4857-BB6B-FEFF83FD2070}" srcOrd="1" destOrd="0" presId="urn:microsoft.com/office/officeart/2005/8/layout/vList5"/>
    <dgm:cxn modelId="{89EC1AF4-658B-45C4-97B6-A2B9278D5130}" type="presParOf" srcId="{436E589D-B2DC-481A-8307-48DFAC2C4DDA}" destId="{252A735E-AD47-4708-8303-BE16290229C1}" srcOrd="7" destOrd="0" presId="urn:microsoft.com/office/officeart/2005/8/layout/vList5"/>
    <dgm:cxn modelId="{1870B37B-BC24-4BEC-8243-8C4DBBB53169}" type="presParOf" srcId="{436E589D-B2DC-481A-8307-48DFAC2C4DDA}" destId="{31849FD0-7EC1-406A-9245-2AE88844A793}" srcOrd="8" destOrd="0" presId="urn:microsoft.com/office/officeart/2005/8/layout/vList5"/>
    <dgm:cxn modelId="{2E276753-1796-4BFA-A0E0-D043B2B2248B}" type="presParOf" srcId="{31849FD0-7EC1-406A-9245-2AE88844A793}" destId="{94D74CDF-4E1F-4EC8-BF91-19776B4677C7}" srcOrd="0" destOrd="0" presId="urn:microsoft.com/office/officeart/2005/8/layout/vList5"/>
    <dgm:cxn modelId="{ABF77E76-B3D6-445D-A80E-C312E17DC7E0}" type="presParOf" srcId="{31849FD0-7EC1-406A-9245-2AE88844A793}" destId="{C2BF30BE-D248-4A5D-B7DF-67D864EA1F6D}" srcOrd="1" destOrd="0" presId="urn:microsoft.com/office/officeart/2005/8/layout/vList5"/>
    <dgm:cxn modelId="{EAC9CCA1-827F-4431-801E-998F7F7996E3}" type="presParOf" srcId="{436E589D-B2DC-481A-8307-48DFAC2C4DDA}" destId="{FDE56474-CE11-4F1E-8959-84E4BE27D963}" srcOrd="9" destOrd="0" presId="urn:microsoft.com/office/officeart/2005/8/layout/vList5"/>
    <dgm:cxn modelId="{C6200DAD-1F63-4261-8EE2-C88E88A9B653}" type="presParOf" srcId="{436E589D-B2DC-481A-8307-48DFAC2C4DDA}" destId="{4E3E1ECF-58B5-4B38-BF3A-1E336D022D41}" srcOrd="10" destOrd="0" presId="urn:microsoft.com/office/officeart/2005/8/layout/vList5"/>
    <dgm:cxn modelId="{01FA4E36-B1CE-4E3C-B2B2-4FE67774AAAC}" type="presParOf" srcId="{4E3E1ECF-58B5-4B38-BF3A-1E336D022D41}" destId="{65237F65-6B08-4FC0-A3B6-7B11223BB334}" srcOrd="0" destOrd="0" presId="urn:microsoft.com/office/officeart/2005/8/layout/vList5"/>
    <dgm:cxn modelId="{9BBE7702-F59C-43E3-AA13-E869EAADC89B}" type="presParOf" srcId="{4E3E1ECF-58B5-4B38-BF3A-1E336D022D41}" destId="{967EC5A6-836D-43C1-9A03-73CA3171F6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选择场景版本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集团财务只能选择已定义的场景版本；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选择授权对象后，自动生成任务代码及名称；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能对处于开启状态的场景版本任务进行下发、收回等操作；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集团财务下发对象仅能为板块；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C729A791-8DF5-4ECA-9167-686DCE18917B}">
      <dgm:prSet phldrT="[文本]" custT="1"/>
      <dgm:spPr/>
      <dgm:t>
        <a:bodyPr/>
        <a:lstStyle/>
        <a:p>
          <a:r>
            <a:rPr lang="zh-CN" altLang="en-US" sz="1000" dirty="0" smtClean="0"/>
            <a:t>根据实际授权对应的申报类型；</a:t>
          </a:r>
          <a:endParaRPr lang="zh-CN" altLang="en-US" sz="1000" dirty="0"/>
        </a:p>
      </dgm:t>
    </dgm:pt>
    <dgm:pt modelId="{32BEFAC0-B54B-4F86-B860-30DCB775FEBD}" type="par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D6AB0FD2-E873-4C97-89C9-F28B479AD303}" type="sib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172599A5-FE51-4592-A407-CB3D12B13BFE}">
      <dgm:prSet phldrT="[文本]" custT="1"/>
      <dgm:spPr/>
      <dgm:t>
        <a:bodyPr/>
        <a:lstStyle/>
        <a:p>
          <a:r>
            <a:rPr lang="zh-CN" altLang="en-US" sz="1000" dirty="0" smtClean="0"/>
            <a:t>可对处于新建状态任务所授权的申报类型进行编辑；</a:t>
          </a:r>
          <a:endParaRPr lang="zh-CN" altLang="en-US" sz="1000" dirty="0"/>
        </a:p>
      </dgm:t>
    </dgm:pt>
    <dgm:pt modelId="{C3AF0F6C-1405-4EA9-90C1-CA3C8C087DC0}" type="parTrans" cxnId="{993E6D19-7AD2-4CDF-964D-1C39B6E0C714}">
      <dgm:prSet/>
      <dgm:spPr/>
      <dgm:t>
        <a:bodyPr/>
        <a:lstStyle/>
        <a:p>
          <a:endParaRPr lang="zh-CN" altLang="en-US"/>
        </a:p>
      </dgm:t>
    </dgm:pt>
    <dgm:pt modelId="{4448674D-3E1A-459E-A6A2-5D87A446E460}" type="sibTrans" cxnId="{993E6D19-7AD2-4CDF-964D-1C39B6E0C714}">
      <dgm:prSet/>
      <dgm:spPr/>
      <dgm:t>
        <a:bodyPr/>
        <a:lstStyle/>
        <a:p>
          <a:endParaRPr lang="zh-CN" altLang="en-US"/>
        </a:p>
      </dgm:t>
    </dgm:pt>
    <dgm:pt modelId="{77853FEF-32F0-43E4-B2D6-2C46D5349B61}">
      <dgm:prSet phldrT="[文本]"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  <a:endParaRPr lang="zh-CN" altLang="en-US" sz="1000" dirty="0"/>
        </a:p>
      </dgm:t>
    </dgm:pt>
    <dgm:pt modelId="{2DC9FECE-6BF2-4203-94EE-97CD927B50D0}" type="parTrans" cxnId="{06CCAFD2-96AE-4255-A3CC-AF53C3751ABA}">
      <dgm:prSet/>
      <dgm:spPr/>
      <dgm:t>
        <a:bodyPr/>
        <a:lstStyle/>
        <a:p>
          <a:endParaRPr lang="zh-CN" altLang="en-US"/>
        </a:p>
      </dgm:t>
    </dgm:pt>
    <dgm:pt modelId="{48034CDA-C7D4-4F33-BC20-0351227C19A5}" type="sibTrans" cxnId="{06CCAFD2-96AE-4255-A3CC-AF53C3751ABA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461CB627-16D6-4720-B0D5-46D2B52E58AC}" type="presOf" srcId="{77853FEF-32F0-43E4-B2D6-2C46D5349B61}" destId="{D7D93D2D-ABBB-40AE-A30F-BEF5A034F450}" srcOrd="0" destOrd="2" presId="urn:microsoft.com/office/officeart/2005/8/layout/process3"/>
    <dgm:cxn modelId="{CCCE6CF9-3188-4800-ADB9-DF1F93A15AA5}" type="presOf" srcId="{8693C0EB-8406-46CF-A526-90C8C4AA63CB}" destId="{B7370E63-C231-4D01-86E1-5F6EB5158EC2}" srcOrd="0" destOrd="0" presId="urn:microsoft.com/office/officeart/2005/8/layout/process3"/>
    <dgm:cxn modelId="{4D85D3D4-994C-4A76-84CD-ABCDF3B85DF0}" type="presOf" srcId="{DF9502B3-F2E0-4DD0-B912-9EBC90BC2B2A}" destId="{ED7E5153-5C51-4F8A-8530-091EC88A356E}" srcOrd="1" destOrd="0" presId="urn:microsoft.com/office/officeart/2005/8/layout/process3"/>
    <dgm:cxn modelId="{9DD13E7B-9F6F-495D-AE63-9BBEE6E425FF}" type="presOf" srcId="{DF9502B3-F2E0-4DD0-B912-9EBC90BC2B2A}" destId="{AD2F5C51-6E34-42FB-9948-A97F744771F9}" srcOrd="0" destOrd="0" presId="urn:microsoft.com/office/officeart/2005/8/layout/process3"/>
    <dgm:cxn modelId="{FA6C60AE-FAC3-45EB-B500-DBFD2A6DA716}" type="presOf" srcId="{E921C3FE-E5E6-4A23-9F3A-7A049E3B483C}" destId="{3980F4CE-9168-40D7-9204-EFEF4F85847C}" srcOrd="1" destOrd="0" presId="urn:microsoft.com/office/officeart/2005/8/layout/process3"/>
    <dgm:cxn modelId="{D2CB7AF1-37C8-4B7C-B439-3AF1E109AB4A}" type="presOf" srcId="{261727AD-2710-49F3-9512-12EB00DA1E59}" destId="{50D1542E-ECD4-44D3-BA73-B57C5184BEA6}" srcOrd="0" destOrd="0" presId="urn:microsoft.com/office/officeart/2005/8/layout/process3"/>
    <dgm:cxn modelId="{06CCAFD2-96AE-4255-A3CC-AF53C3751ABA}" srcId="{8693C0EB-8406-46CF-A526-90C8C4AA63CB}" destId="{77853FEF-32F0-43E4-B2D6-2C46D5349B61}" srcOrd="2" destOrd="0" parTransId="{2DC9FECE-6BF2-4203-94EE-97CD927B50D0}" sibTransId="{48034CDA-C7D4-4F33-BC20-0351227C19A5}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CE3E090F-E7F8-45E8-9FF2-A31397D45893}" type="presOf" srcId="{261727AD-2710-49F3-9512-12EB00DA1E59}" destId="{A4764FBB-4197-4665-BCC1-629D21540D1C}" srcOrd="1" destOrd="0" presId="urn:microsoft.com/office/officeart/2005/8/layout/process3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E97301C5-1BDE-4C46-8769-0A7F62FAA674}" type="presOf" srcId="{83AEF47C-8ACF-4836-B802-BCC432895ED9}" destId="{F09DC66A-E5A5-4FB1-B65E-91DB69441B5C}" srcOrd="0" destOrd="0" presId="urn:microsoft.com/office/officeart/2005/8/layout/process3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734F1385-C243-48D7-8719-1E7FD9791D6B}" srcId="{261727AD-2710-49F3-9512-12EB00DA1E59}" destId="{C729A791-8DF5-4ECA-9167-686DCE18917B}" srcOrd="2" destOrd="0" parTransId="{32BEFAC0-B54B-4F86-B860-30DCB775FEBD}" sibTransId="{D6AB0FD2-E873-4C97-89C9-F28B479AD303}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9FCE27F9-3E7F-4DAB-B200-93CB45F4D45E}" type="presOf" srcId="{E921C3FE-E5E6-4A23-9F3A-7A049E3B483C}" destId="{65E195E1-F6FB-417A-98D4-D94F50FC07B7}" srcOrd="0" destOrd="0" presId="urn:microsoft.com/office/officeart/2005/8/layout/process3"/>
    <dgm:cxn modelId="{7BCB7C71-D566-489B-B75D-73F7DE8D45DB}" type="presOf" srcId="{8207444B-8699-48BF-BEB0-C95C242A5B4D}" destId="{5F474215-19C6-4B8A-B643-965EBB409CF9}" srcOrd="0" destOrd="0" presId="urn:microsoft.com/office/officeart/2005/8/layout/process3"/>
    <dgm:cxn modelId="{F0D9C24A-4A6D-4A15-ADAE-C08FE8C31701}" type="presOf" srcId="{2606C25D-D8B3-4C19-9C67-8221C5BD518F}" destId="{43CB3EE3-98E4-45C0-A6A6-69B44A125FF5}" srcOrd="1" destOrd="0" presId="urn:microsoft.com/office/officeart/2005/8/layout/process3"/>
    <dgm:cxn modelId="{630A044D-78F9-4D6D-BEDA-92DDC8807898}" type="presOf" srcId="{172599A5-FE51-4592-A407-CB3D12B13BFE}" destId="{D7D93D2D-ABBB-40AE-A30F-BEF5A034F450}" srcOrd="0" destOrd="1" presId="urn:microsoft.com/office/officeart/2005/8/layout/process3"/>
    <dgm:cxn modelId="{7673AD7E-6A81-4CE0-9A87-461C586D422C}" type="presOf" srcId="{B729AAFA-BDB6-4A6C-B441-EB59EA2FF3B8}" destId="{D7D93D2D-ABBB-40AE-A30F-BEF5A034F450}" srcOrd="0" destOrd="0" presId="urn:microsoft.com/office/officeart/2005/8/layout/process3"/>
    <dgm:cxn modelId="{7DD0E24B-C46F-4653-A90F-F930D867B0EA}" type="presOf" srcId="{B7E5E45C-0BD5-4CAA-AE20-B7E885BC8DFA}" destId="{2DC5D974-3114-4C25-A8D8-D443A17BFBE1}" srcOrd="0" destOrd="0" presId="urn:microsoft.com/office/officeart/2005/8/layout/process3"/>
    <dgm:cxn modelId="{7675CA0D-5582-4ED7-B4F2-17C912ADC250}" type="presOf" srcId="{E41BE2A2-F80C-4B5E-99E9-F9082C478718}" destId="{2DC5D974-3114-4C25-A8D8-D443A17BFBE1}" srcOrd="0" destOrd="1" presId="urn:microsoft.com/office/officeart/2005/8/layout/process3"/>
    <dgm:cxn modelId="{F11F6640-ECF3-4EFA-8B9C-B5DFA507D45F}" type="presOf" srcId="{B81770BE-C42E-4E8A-8DD9-90B015BC0F97}" destId="{5F474215-19C6-4B8A-B643-965EBB409CF9}" srcOrd="0" destOrd="1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12FBBDE0-F7FD-4A33-B10C-7D1813BDE757}" type="presOf" srcId="{8693C0EB-8406-46CF-A526-90C8C4AA63CB}" destId="{A13BB76C-B4C1-4449-8D39-0D2FB858A861}" srcOrd="1" destOrd="0" presId="urn:microsoft.com/office/officeart/2005/8/layout/process3"/>
    <dgm:cxn modelId="{B5C122A8-E2D6-42F7-A293-E1EC06341DD7}" type="presOf" srcId="{2606C25D-D8B3-4C19-9C67-8221C5BD518F}" destId="{B1C075AC-EEA7-457C-B2DE-F56012FFFC38}" srcOrd="0" destOrd="0" presId="urn:microsoft.com/office/officeart/2005/8/layout/process3"/>
    <dgm:cxn modelId="{915DBAD1-15D0-482F-A2E6-FF4A39CD664C}" type="presOf" srcId="{C729A791-8DF5-4ECA-9167-686DCE18917B}" destId="{2DC5D974-3114-4C25-A8D8-D443A17BFBE1}" srcOrd="0" destOrd="2" presId="urn:microsoft.com/office/officeart/2005/8/layout/process3"/>
    <dgm:cxn modelId="{993E6D19-7AD2-4CDF-964D-1C39B6E0C714}" srcId="{8693C0EB-8406-46CF-A526-90C8C4AA63CB}" destId="{172599A5-FE51-4592-A407-CB3D12B13BFE}" srcOrd="1" destOrd="0" parTransId="{C3AF0F6C-1405-4EA9-90C1-CA3C8C087DC0}" sibTransId="{4448674D-3E1A-459E-A6A2-5D87A446E460}"/>
    <dgm:cxn modelId="{B17919F3-2A84-4EDC-BD3E-C2A93DF4A329}" type="presParOf" srcId="{F09DC66A-E5A5-4FB1-B65E-91DB69441B5C}" destId="{5A239AAE-1A96-4130-B04C-757DBCAC47BE}" srcOrd="0" destOrd="0" presId="urn:microsoft.com/office/officeart/2005/8/layout/process3"/>
    <dgm:cxn modelId="{710B1F40-6708-4E44-A16C-34F799F8E7C2}" type="presParOf" srcId="{5A239AAE-1A96-4130-B04C-757DBCAC47BE}" destId="{AD2F5C51-6E34-42FB-9948-A97F744771F9}" srcOrd="0" destOrd="0" presId="urn:microsoft.com/office/officeart/2005/8/layout/process3"/>
    <dgm:cxn modelId="{A0B4E0CD-7139-40C3-90EF-E25B98669D1D}" type="presParOf" srcId="{5A239AAE-1A96-4130-B04C-757DBCAC47BE}" destId="{ED7E5153-5C51-4F8A-8530-091EC88A356E}" srcOrd="1" destOrd="0" presId="urn:microsoft.com/office/officeart/2005/8/layout/process3"/>
    <dgm:cxn modelId="{3118D43A-CBBC-46D6-B14F-1816D92DD34F}" type="presParOf" srcId="{5A239AAE-1A96-4130-B04C-757DBCAC47BE}" destId="{5F474215-19C6-4B8A-B643-965EBB409CF9}" srcOrd="2" destOrd="0" presId="urn:microsoft.com/office/officeart/2005/8/layout/process3"/>
    <dgm:cxn modelId="{4BF66DB5-9BC3-400E-8745-90253A6FB518}" type="presParOf" srcId="{F09DC66A-E5A5-4FB1-B65E-91DB69441B5C}" destId="{65E195E1-F6FB-417A-98D4-D94F50FC07B7}" srcOrd="1" destOrd="0" presId="urn:microsoft.com/office/officeart/2005/8/layout/process3"/>
    <dgm:cxn modelId="{01154C25-9DAB-4109-A22F-4DBE3EDF1F98}" type="presParOf" srcId="{65E195E1-F6FB-417A-98D4-D94F50FC07B7}" destId="{3980F4CE-9168-40D7-9204-EFEF4F85847C}" srcOrd="0" destOrd="0" presId="urn:microsoft.com/office/officeart/2005/8/layout/process3"/>
    <dgm:cxn modelId="{5F936FE3-1145-4B1C-86A4-2E2962932ACC}" type="presParOf" srcId="{F09DC66A-E5A5-4FB1-B65E-91DB69441B5C}" destId="{0B08EF5F-DD38-4D62-AE90-47ED9008D834}" srcOrd="2" destOrd="0" presId="urn:microsoft.com/office/officeart/2005/8/layout/process3"/>
    <dgm:cxn modelId="{022AF120-0129-4DFF-8D51-B9467B3C3594}" type="presParOf" srcId="{0B08EF5F-DD38-4D62-AE90-47ED9008D834}" destId="{50D1542E-ECD4-44D3-BA73-B57C5184BEA6}" srcOrd="0" destOrd="0" presId="urn:microsoft.com/office/officeart/2005/8/layout/process3"/>
    <dgm:cxn modelId="{C7C9C83B-0719-4320-93D8-5BE971A4842F}" type="presParOf" srcId="{0B08EF5F-DD38-4D62-AE90-47ED9008D834}" destId="{A4764FBB-4197-4665-BCC1-629D21540D1C}" srcOrd="1" destOrd="0" presId="urn:microsoft.com/office/officeart/2005/8/layout/process3"/>
    <dgm:cxn modelId="{713A65A8-91AD-486E-B6BB-B672E54B7BCE}" type="presParOf" srcId="{0B08EF5F-DD38-4D62-AE90-47ED9008D834}" destId="{2DC5D974-3114-4C25-A8D8-D443A17BFBE1}" srcOrd="2" destOrd="0" presId="urn:microsoft.com/office/officeart/2005/8/layout/process3"/>
    <dgm:cxn modelId="{4AEDBF47-1908-4F2E-8545-8A76028A3581}" type="presParOf" srcId="{F09DC66A-E5A5-4FB1-B65E-91DB69441B5C}" destId="{B1C075AC-EEA7-457C-B2DE-F56012FFFC38}" srcOrd="3" destOrd="0" presId="urn:microsoft.com/office/officeart/2005/8/layout/process3"/>
    <dgm:cxn modelId="{5EEA6A35-7D36-4EB2-AD4B-D3151C4EA97B}" type="presParOf" srcId="{B1C075AC-EEA7-457C-B2DE-F56012FFFC38}" destId="{43CB3EE3-98E4-45C0-A6A6-69B44A125FF5}" srcOrd="0" destOrd="0" presId="urn:microsoft.com/office/officeart/2005/8/layout/process3"/>
    <dgm:cxn modelId="{4619910F-945E-4AEF-9F95-784297286BC3}" type="presParOf" srcId="{F09DC66A-E5A5-4FB1-B65E-91DB69441B5C}" destId="{75027FF3-A8AB-4804-BD3A-F7B794F5E9DE}" srcOrd="4" destOrd="0" presId="urn:microsoft.com/office/officeart/2005/8/layout/process3"/>
    <dgm:cxn modelId="{E9848553-E758-4126-95A5-584417E074F5}" type="presParOf" srcId="{75027FF3-A8AB-4804-BD3A-F7B794F5E9DE}" destId="{B7370E63-C231-4D01-86E1-5F6EB5158EC2}" srcOrd="0" destOrd="0" presId="urn:microsoft.com/office/officeart/2005/8/layout/process3"/>
    <dgm:cxn modelId="{8F7797A3-33C5-4E8E-A51D-774718CA06F6}" type="presParOf" srcId="{75027FF3-A8AB-4804-BD3A-F7B794F5E9DE}" destId="{A13BB76C-B4C1-4449-8D39-0D2FB858A861}" srcOrd="1" destOrd="0" presId="urn:microsoft.com/office/officeart/2005/8/layout/process3"/>
    <dgm:cxn modelId="{11BA4C67-EF23-4D0F-A015-A0D876AD91E6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/>
            <a:t>板块财务只能选择集团财务下发的任务；</a:t>
          </a:r>
          <a:endParaRPr lang="zh-CN" altLang="en-US" sz="1000" dirty="0"/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/>
            <a:t>能对处于开启状态的上级任务进行下发、收回等操作；</a:t>
          </a:r>
          <a:endParaRPr lang="zh-CN" altLang="en-US" sz="1000" dirty="0"/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板块财务下发对象只能为部门；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C729A791-8DF5-4ECA-9167-686DCE18917B}">
      <dgm:prSet phldrT="[文本]" custT="1"/>
      <dgm:spPr/>
      <dgm:t>
        <a:bodyPr/>
        <a:lstStyle/>
        <a:p>
          <a:r>
            <a:rPr lang="zh-CN" altLang="en-US" sz="1000" dirty="0" smtClean="0"/>
            <a:t>在上级任务限定基础上进一步限定申报类型；</a:t>
          </a:r>
          <a:endParaRPr lang="zh-CN" altLang="en-US" sz="1000" dirty="0"/>
        </a:p>
      </dgm:t>
    </dgm:pt>
    <dgm:pt modelId="{32BEFAC0-B54B-4F86-B860-30DCB775FEBD}" type="par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D6AB0FD2-E873-4C97-89C9-F28B479AD303}" type="sibTrans" cxnId="{734F1385-C243-48D7-8719-1E7FD9791D6B}">
      <dgm:prSet/>
      <dgm:spPr/>
      <dgm:t>
        <a:bodyPr/>
        <a:lstStyle/>
        <a:p>
          <a:endParaRPr lang="zh-CN" altLang="en-US"/>
        </a:p>
      </dgm:t>
    </dgm:pt>
    <dgm:pt modelId="{F7D7A042-5DAB-4D35-826A-C4CCDAD463BB}">
      <dgm:prSet custT="1"/>
      <dgm:spPr/>
      <dgm:t>
        <a:bodyPr/>
        <a:lstStyle/>
        <a:p>
          <a:r>
            <a:rPr lang="zh-CN" altLang="en-US" sz="1000" dirty="0" smtClean="0"/>
            <a:t>可对处于新建状态任务所授权的申报类型进行编辑；</a:t>
          </a:r>
        </a:p>
      </dgm:t>
    </dgm:pt>
    <dgm:pt modelId="{B485B412-F6E2-4967-9846-52C7C28634C9}" type="parTrans" cxnId="{7CD18097-B430-48E3-BA3B-B94C7B4AF2B7}">
      <dgm:prSet/>
      <dgm:spPr/>
      <dgm:t>
        <a:bodyPr/>
        <a:lstStyle/>
        <a:p>
          <a:endParaRPr lang="zh-CN" altLang="en-US"/>
        </a:p>
      </dgm:t>
    </dgm:pt>
    <dgm:pt modelId="{8AD1EA33-B3C9-4D5C-A7F0-17455845A71E}" type="sibTrans" cxnId="{7CD18097-B430-48E3-BA3B-B94C7B4AF2B7}">
      <dgm:prSet/>
      <dgm:spPr/>
      <dgm:t>
        <a:bodyPr/>
        <a:lstStyle/>
        <a:p>
          <a:endParaRPr lang="zh-CN" altLang="en-US"/>
        </a:p>
      </dgm:t>
    </dgm:pt>
    <dgm:pt modelId="{071721DD-CCB9-4AC3-B480-9023C21679BD}">
      <dgm:prSet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</a:p>
      </dgm:t>
    </dgm:pt>
    <dgm:pt modelId="{C58F938F-A8FC-4F92-92F0-20E72A5AAA66}" type="parTrans" cxnId="{2CF9E841-B554-4259-848A-1E7688B08243}">
      <dgm:prSet/>
      <dgm:spPr/>
      <dgm:t>
        <a:bodyPr/>
        <a:lstStyle/>
        <a:p>
          <a:endParaRPr lang="zh-CN" altLang="en-US"/>
        </a:p>
      </dgm:t>
    </dgm:pt>
    <dgm:pt modelId="{357D1D60-21A4-4EDD-AB99-CE6016D3EABE}" type="sibTrans" cxnId="{2CF9E841-B554-4259-848A-1E7688B08243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0A6E7BC2-2D68-42C8-8F52-76201B8D1829}" type="presOf" srcId="{B81770BE-C42E-4E8A-8DD9-90B015BC0F97}" destId="{5F474215-19C6-4B8A-B643-965EBB409CF9}" srcOrd="0" destOrd="1" presId="urn:microsoft.com/office/officeart/2005/8/layout/process3"/>
    <dgm:cxn modelId="{3F4B7F6A-5641-442E-B9EF-B59BC850A931}" type="presOf" srcId="{E41BE2A2-F80C-4B5E-99E9-F9082C478718}" destId="{2DC5D974-3114-4C25-A8D8-D443A17BFBE1}" srcOrd="0" destOrd="1" presId="urn:microsoft.com/office/officeart/2005/8/layout/process3"/>
    <dgm:cxn modelId="{A21B68BF-109E-4F4E-9847-790F3A866B3C}" type="presOf" srcId="{DF9502B3-F2E0-4DD0-B912-9EBC90BC2B2A}" destId="{ED7E5153-5C51-4F8A-8530-091EC88A356E}" srcOrd="1" destOrd="0" presId="urn:microsoft.com/office/officeart/2005/8/layout/process3"/>
    <dgm:cxn modelId="{420719D8-1C20-4B16-B546-991E8AD3FF53}" type="presOf" srcId="{C729A791-8DF5-4ECA-9167-686DCE18917B}" destId="{2DC5D974-3114-4C25-A8D8-D443A17BFBE1}" srcOrd="0" destOrd="2" presId="urn:microsoft.com/office/officeart/2005/8/layout/process3"/>
    <dgm:cxn modelId="{8AFBEFA4-0187-42BB-9515-DD85CCC02E6E}" type="presOf" srcId="{261727AD-2710-49F3-9512-12EB00DA1E59}" destId="{50D1542E-ECD4-44D3-BA73-B57C5184BEA6}" srcOrd="0" destOrd="0" presId="urn:microsoft.com/office/officeart/2005/8/layout/process3"/>
    <dgm:cxn modelId="{21804F5A-9CB3-45E1-A472-D756545D9A59}" type="presOf" srcId="{2606C25D-D8B3-4C19-9C67-8221C5BD518F}" destId="{B1C075AC-EEA7-457C-B2DE-F56012FFFC38}" srcOrd="0" destOrd="0" presId="urn:microsoft.com/office/officeart/2005/8/layout/process3"/>
    <dgm:cxn modelId="{53B22A34-F1BF-4764-A482-C5472B0935CA}" type="presOf" srcId="{E921C3FE-E5E6-4A23-9F3A-7A049E3B483C}" destId="{3980F4CE-9168-40D7-9204-EFEF4F85847C}" srcOrd="1" destOrd="0" presId="urn:microsoft.com/office/officeart/2005/8/layout/process3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734F1385-C243-48D7-8719-1E7FD9791D6B}" srcId="{261727AD-2710-49F3-9512-12EB00DA1E59}" destId="{C729A791-8DF5-4ECA-9167-686DCE18917B}" srcOrd="2" destOrd="0" parTransId="{32BEFAC0-B54B-4F86-B860-30DCB775FEBD}" sibTransId="{D6AB0FD2-E873-4C97-89C9-F28B479AD303}"/>
    <dgm:cxn modelId="{A397E068-9B8F-4E65-838B-49EEDCCF8A60}" type="presOf" srcId="{F7D7A042-5DAB-4D35-826A-C4CCDAD463BB}" destId="{D7D93D2D-ABBB-40AE-A30F-BEF5A034F450}" srcOrd="0" destOrd="1" presId="urn:microsoft.com/office/officeart/2005/8/layout/process3"/>
    <dgm:cxn modelId="{3B97A129-5113-4B0B-BF12-B058FB6A7645}" type="presOf" srcId="{E921C3FE-E5E6-4A23-9F3A-7A049E3B483C}" destId="{65E195E1-F6FB-417A-98D4-D94F50FC07B7}" srcOrd="0" destOrd="0" presId="urn:microsoft.com/office/officeart/2005/8/layout/process3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E8DA2F68-4D09-4545-96EF-3B0F49A9C15D}" type="presOf" srcId="{B7E5E45C-0BD5-4CAA-AE20-B7E885BC8DFA}" destId="{2DC5D974-3114-4C25-A8D8-D443A17BFBE1}" srcOrd="0" destOrd="0" presId="urn:microsoft.com/office/officeart/2005/8/layout/process3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C783AA2C-753B-4647-B281-64326A3161CF}" type="presOf" srcId="{261727AD-2710-49F3-9512-12EB00DA1E59}" destId="{A4764FBB-4197-4665-BCC1-629D21540D1C}" srcOrd="1" destOrd="0" presId="urn:microsoft.com/office/officeart/2005/8/layout/process3"/>
    <dgm:cxn modelId="{F24FE164-A5D6-4F17-B8E1-01311A62D39C}" type="presOf" srcId="{DF9502B3-F2E0-4DD0-B912-9EBC90BC2B2A}" destId="{AD2F5C51-6E34-42FB-9948-A97F744771F9}" srcOrd="0" destOrd="0" presId="urn:microsoft.com/office/officeart/2005/8/layout/process3"/>
    <dgm:cxn modelId="{30BFED41-070F-4C85-9D92-86FF0774E158}" type="presOf" srcId="{8207444B-8699-48BF-BEB0-C95C242A5B4D}" destId="{5F474215-19C6-4B8A-B643-965EBB409CF9}" srcOrd="0" destOrd="0" presId="urn:microsoft.com/office/officeart/2005/8/layout/process3"/>
    <dgm:cxn modelId="{24B46DC1-2B1A-4142-929C-0BB161194917}" type="presOf" srcId="{8693C0EB-8406-46CF-A526-90C8C4AA63CB}" destId="{B7370E63-C231-4D01-86E1-5F6EB5158EC2}" srcOrd="0" destOrd="0" presId="urn:microsoft.com/office/officeart/2005/8/layout/process3"/>
    <dgm:cxn modelId="{6CCB69A7-5805-409E-8892-67D82DC11E6A}" type="presOf" srcId="{2606C25D-D8B3-4C19-9C67-8221C5BD518F}" destId="{43CB3EE3-98E4-45C0-A6A6-69B44A125FF5}" srcOrd="1" destOrd="0" presId="urn:microsoft.com/office/officeart/2005/8/layout/process3"/>
    <dgm:cxn modelId="{7CD18097-B430-48E3-BA3B-B94C7B4AF2B7}" srcId="{8693C0EB-8406-46CF-A526-90C8C4AA63CB}" destId="{F7D7A042-5DAB-4D35-826A-C4CCDAD463BB}" srcOrd="1" destOrd="0" parTransId="{B485B412-F6E2-4967-9846-52C7C28634C9}" sibTransId="{8AD1EA33-B3C9-4D5C-A7F0-17455845A71E}"/>
    <dgm:cxn modelId="{34B35F9E-82DE-4861-A381-4C539DCD46F0}" type="presOf" srcId="{83AEF47C-8ACF-4836-B802-BCC432895ED9}" destId="{F09DC66A-E5A5-4FB1-B65E-91DB69441B5C}" srcOrd="0" destOrd="0" presId="urn:microsoft.com/office/officeart/2005/8/layout/process3"/>
    <dgm:cxn modelId="{11FA14EA-121E-47FD-988C-F9F3F0844EAF}" type="presOf" srcId="{8693C0EB-8406-46CF-A526-90C8C4AA63CB}" destId="{A13BB76C-B4C1-4449-8D39-0D2FB858A861}" srcOrd="1" destOrd="0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2CF9E841-B554-4259-848A-1E7688B08243}" srcId="{8693C0EB-8406-46CF-A526-90C8C4AA63CB}" destId="{071721DD-CCB9-4AC3-B480-9023C21679BD}" srcOrd="2" destOrd="0" parTransId="{C58F938F-A8FC-4F92-92F0-20E72A5AAA66}" sibTransId="{357D1D60-21A4-4EDD-AB99-CE6016D3EABE}"/>
    <dgm:cxn modelId="{C2566CA9-9B97-40EF-A249-F38710B01CAA}" type="presOf" srcId="{071721DD-CCB9-4AC3-B480-9023C21679BD}" destId="{D7D93D2D-ABBB-40AE-A30F-BEF5A034F450}" srcOrd="0" destOrd="2" presId="urn:microsoft.com/office/officeart/2005/8/layout/process3"/>
    <dgm:cxn modelId="{07CBCFEB-6B43-4490-AA86-376F5962F991}" type="presOf" srcId="{B729AAFA-BDB6-4A6C-B441-EB59EA2FF3B8}" destId="{D7D93D2D-ABBB-40AE-A30F-BEF5A034F450}" srcOrd="0" destOrd="0" presId="urn:microsoft.com/office/officeart/2005/8/layout/process3"/>
    <dgm:cxn modelId="{B4309596-0D59-4494-93C8-87A8335BF6E9}" type="presParOf" srcId="{F09DC66A-E5A5-4FB1-B65E-91DB69441B5C}" destId="{5A239AAE-1A96-4130-B04C-757DBCAC47BE}" srcOrd="0" destOrd="0" presId="urn:microsoft.com/office/officeart/2005/8/layout/process3"/>
    <dgm:cxn modelId="{0859C260-0DBD-4236-BF8D-FB1946C8C738}" type="presParOf" srcId="{5A239AAE-1A96-4130-B04C-757DBCAC47BE}" destId="{AD2F5C51-6E34-42FB-9948-A97F744771F9}" srcOrd="0" destOrd="0" presId="urn:microsoft.com/office/officeart/2005/8/layout/process3"/>
    <dgm:cxn modelId="{E94FA111-0A9B-4108-94FB-1EDCF4DCDDFA}" type="presParOf" srcId="{5A239AAE-1A96-4130-B04C-757DBCAC47BE}" destId="{ED7E5153-5C51-4F8A-8530-091EC88A356E}" srcOrd="1" destOrd="0" presId="urn:microsoft.com/office/officeart/2005/8/layout/process3"/>
    <dgm:cxn modelId="{3414973D-A6B9-4271-9ACB-04372948DE68}" type="presParOf" srcId="{5A239AAE-1A96-4130-B04C-757DBCAC47BE}" destId="{5F474215-19C6-4B8A-B643-965EBB409CF9}" srcOrd="2" destOrd="0" presId="urn:microsoft.com/office/officeart/2005/8/layout/process3"/>
    <dgm:cxn modelId="{DFF75CED-9B62-44B1-810A-6666DE73771E}" type="presParOf" srcId="{F09DC66A-E5A5-4FB1-B65E-91DB69441B5C}" destId="{65E195E1-F6FB-417A-98D4-D94F50FC07B7}" srcOrd="1" destOrd="0" presId="urn:microsoft.com/office/officeart/2005/8/layout/process3"/>
    <dgm:cxn modelId="{C2454879-BB1E-4A31-B99E-BECBDFF5903A}" type="presParOf" srcId="{65E195E1-F6FB-417A-98D4-D94F50FC07B7}" destId="{3980F4CE-9168-40D7-9204-EFEF4F85847C}" srcOrd="0" destOrd="0" presId="urn:microsoft.com/office/officeart/2005/8/layout/process3"/>
    <dgm:cxn modelId="{FEBDBD00-3936-4092-8644-B9D89141BCDD}" type="presParOf" srcId="{F09DC66A-E5A5-4FB1-B65E-91DB69441B5C}" destId="{0B08EF5F-DD38-4D62-AE90-47ED9008D834}" srcOrd="2" destOrd="0" presId="urn:microsoft.com/office/officeart/2005/8/layout/process3"/>
    <dgm:cxn modelId="{12F7E8BC-EF5D-4826-A70F-EB09C872498F}" type="presParOf" srcId="{0B08EF5F-DD38-4D62-AE90-47ED9008D834}" destId="{50D1542E-ECD4-44D3-BA73-B57C5184BEA6}" srcOrd="0" destOrd="0" presId="urn:microsoft.com/office/officeart/2005/8/layout/process3"/>
    <dgm:cxn modelId="{5FC23A59-7942-4673-91C8-C9FF227EA41A}" type="presParOf" srcId="{0B08EF5F-DD38-4D62-AE90-47ED9008D834}" destId="{A4764FBB-4197-4665-BCC1-629D21540D1C}" srcOrd="1" destOrd="0" presId="urn:microsoft.com/office/officeart/2005/8/layout/process3"/>
    <dgm:cxn modelId="{0140DB0B-D564-4FDE-84EA-305F893B4BBE}" type="presParOf" srcId="{0B08EF5F-DD38-4D62-AE90-47ED9008D834}" destId="{2DC5D974-3114-4C25-A8D8-D443A17BFBE1}" srcOrd="2" destOrd="0" presId="urn:microsoft.com/office/officeart/2005/8/layout/process3"/>
    <dgm:cxn modelId="{456CDCAA-C19D-4028-8C0C-301E400478F3}" type="presParOf" srcId="{F09DC66A-E5A5-4FB1-B65E-91DB69441B5C}" destId="{B1C075AC-EEA7-457C-B2DE-F56012FFFC38}" srcOrd="3" destOrd="0" presId="urn:microsoft.com/office/officeart/2005/8/layout/process3"/>
    <dgm:cxn modelId="{BE7A9C2A-1B5D-4FBC-A7A7-48ED5360404D}" type="presParOf" srcId="{B1C075AC-EEA7-457C-B2DE-F56012FFFC38}" destId="{43CB3EE3-98E4-45C0-A6A6-69B44A125FF5}" srcOrd="0" destOrd="0" presId="urn:microsoft.com/office/officeart/2005/8/layout/process3"/>
    <dgm:cxn modelId="{77F37CDF-97A0-4A9B-A1D1-32CC83A06B3A}" type="presParOf" srcId="{F09DC66A-E5A5-4FB1-B65E-91DB69441B5C}" destId="{75027FF3-A8AB-4804-BD3A-F7B794F5E9DE}" srcOrd="4" destOrd="0" presId="urn:microsoft.com/office/officeart/2005/8/layout/process3"/>
    <dgm:cxn modelId="{7CB4FD17-516E-4DF7-A554-00C89A509775}" type="presParOf" srcId="{75027FF3-A8AB-4804-BD3A-F7B794F5E9DE}" destId="{B7370E63-C231-4D01-86E1-5F6EB5158EC2}" srcOrd="0" destOrd="0" presId="urn:microsoft.com/office/officeart/2005/8/layout/process3"/>
    <dgm:cxn modelId="{0694E1E1-8873-401F-9F37-4F01B5F14EF9}" type="presParOf" srcId="{75027FF3-A8AB-4804-BD3A-F7B794F5E9DE}" destId="{A13BB76C-B4C1-4449-8D39-0D2FB858A861}" srcOrd="1" destOrd="0" presId="urn:microsoft.com/office/officeart/2005/8/layout/process3"/>
    <dgm:cxn modelId="{E805787E-B191-4199-9E2B-6D6933AFBA6F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5DA394-3437-43E0-AB4D-7D28707C4F5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318F6E4-AD5A-4F0C-B9AC-358DF694CEB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收到填报消息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4AD742-9879-4BE7-A31A-121CE504A827}" type="parTrans" cxnId="{7B3C3774-71A6-474D-AB77-15E25186BFBE}">
      <dgm:prSet/>
      <dgm:spPr/>
      <dgm:t>
        <a:bodyPr/>
        <a:lstStyle/>
        <a:p>
          <a:endParaRPr lang="zh-CN" altLang="en-US"/>
        </a:p>
      </dgm:t>
    </dgm:pt>
    <dgm:pt modelId="{2347252B-3CC4-43BF-ABB4-649021A824E1}" type="sibTrans" cxnId="{7B3C3774-71A6-474D-AB77-15E25186BFBE}">
      <dgm:prSet/>
      <dgm:spPr/>
      <dgm:t>
        <a:bodyPr/>
        <a:lstStyle/>
        <a:p>
          <a:endParaRPr lang="zh-CN" altLang="en-US"/>
        </a:p>
      </dgm:t>
    </dgm:pt>
    <dgm:pt modelId="{D41D0EF7-B501-4E6C-9E8C-4AD3590965F4}">
      <dgm:prSet phldrT="[文本]"/>
      <dgm:spPr/>
      <dgm:t>
        <a:bodyPr/>
        <a:lstStyle/>
        <a:p>
          <a:r>
            <a:rPr lang="zh-CN" altLang="en-US" dirty="0" smtClean="0"/>
            <a:t>打开系统预算申报页面，展示能够进行填报的任务信息</a:t>
          </a:r>
          <a:endParaRPr lang="zh-CN" altLang="en-US" dirty="0"/>
        </a:p>
      </dgm:t>
    </dgm:pt>
    <dgm:pt modelId="{272043C8-965E-494A-B2F1-23E2466617E2}" type="parTrans" cxnId="{9616E181-3BAC-484D-915D-84D05CD9C176}">
      <dgm:prSet/>
      <dgm:spPr/>
      <dgm:t>
        <a:bodyPr/>
        <a:lstStyle/>
        <a:p>
          <a:endParaRPr lang="zh-CN" altLang="en-US"/>
        </a:p>
      </dgm:t>
    </dgm:pt>
    <dgm:pt modelId="{3FE01BE1-471E-4D45-8372-B47B77DCDBAD}" type="sibTrans" cxnId="{9616E181-3BAC-484D-915D-84D05CD9C176}">
      <dgm:prSet/>
      <dgm:spPr/>
      <dgm:t>
        <a:bodyPr/>
        <a:lstStyle/>
        <a:p>
          <a:endParaRPr lang="zh-CN" altLang="en-US"/>
        </a:p>
      </dgm:t>
    </dgm:pt>
    <dgm:pt modelId="{70607639-D664-49E1-9FD7-3EB14929495A}">
      <dgm:prSet phldrT="[文本]"/>
      <dgm:spPr/>
      <dgm:t>
        <a:bodyPr/>
        <a:lstStyle/>
        <a:p>
          <a:r>
            <a:rPr lang="zh-CN" altLang="en-US" dirty="0" smtClean="0"/>
            <a:t>项目名称可从历史数据中选择或直接新增，新增项目会同步至项目定义中；</a:t>
          </a:r>
          <a:endParaRPr lang="zh-CN" altLang="en-US" dirty="0"/>
        </a:p>
      </dgm:t>
    </dgm:pt>
    <dgm:pt modelId="{7CE77977-52C2-432C-83AF-A48E974A47DD}" type="parTrans" cxnId="{C079E9A2-FC34-4DE3-A43B-F77A6CED1E15}">
      <dgm:prSet/>
      <dgm:spPr/>
      <dgm:t>
        <a:bodyPr/>
        <a:lstStyle/>
        <a:p>
          <a:endParaRPr lang="zh-CN" altLang="en-US"/>
        </a:p>
      </dgm:t>
    </dgm:pt>
    <dgm:pt modelId="{C9AFF380-A677-4529-BA2D-5590769A4746}" type="sibTrans" cxnId="{C079E9A2-FC34-4DE3-A43B-F77A6CED1E15}">
      <dgm:prSet/>
      <dgm:spPr/>
      <dgm:t>
        <a:bodyPr/>
        <a:lstStyle/>
        <a:p>
          <a:endParaRPr lang="zh-CN" altLang="en-US"/>
        </a:p>
      </dgm:t>
    </dgm:pt>
    <dgm:pt modelId="{54CCB9E3-C2A5-42D5-B572-7DD6CB0B310A}">
      <dgm:prSet phldrT="[文本]"/>
      <dgm:spPr/>
      <dgm:t>
        <a:bodyPr/>
        <a:lstStyle/>
        <a:p>
          <a:r>
            <a:rPr lang="zh-CN" altLang="en-US" dirty="0" smtClean="0"/>
            <a:t>填写申报内容</a:t>
          </a:r>
          <a:endParaRPr lang="zh-CN" altLang="en-US" dirty="0"/>
        </a:p>
      </dgm:t>
    </dgm:pt>
    <dgm:pt modelId="{918C2282-F7F6-4831-A5D1-E9A7A6AD8A43}" type="parTrans" cxnId="{C414736F-D0EC-4BF6-B3CB-E2E5962611D5}">
      <dgm:prSet/>
      <dgm:spPr/>
      <dgm:t>
        <a:bodyPr/>
        <a:lstStyle/>
        <a:p>
          <a:endParaRPr lang="zh-CN" altLang="en-US"/>
        </a:p>
      </dgm:t>
    </dgm:pt>
    <dgm:pt modelId="{BA971CFD-2D83-4526-9C4A-2738BE52D2C2}" type="sibTrans" cxnId="{C414736F-D0EC-4BF6-B3CB-E2E5962611D5}">
      <dgm:prSet/>
      <dgm:spPr/>
      <dgm:t>
        <a:bodyPr/>
        <a:lstStyle/>
        <a:p>
          <a:endParaRPr lang="zh-CN" altLang="en-US"/>
        </a:p>
      </dgm:t>
    </dgm:pt>
    <dgm:pt modelId="{013D5706-2E5B-4DAC-9FC8-F516D2110EE9}">
      <dgm:prSet phldrT="[文本]"/>
      <dgm:spPr/>
      <dgm:t>
        <a:bodyPr/>
        <a:lstStyle/>
        <a:p>
          <a:r>
            <a:rPr lang="zh-CN" altLang="en-US" dirty="0" smtClean="0"/>
            <a:t>选择不同申报类型定义所分配的业务类别，限定其填写的申报信息范围；</a:t>
          </a:r>
          <a:endParaRPr lang="zh-CN" altLang="en-US" dirty="0"/>
        </a:p>
      </dgm:t>
    </dgm:pt>
    <dgm:pt modelId="{8D7B4C32-8109-469B-9C09-A5EC2B69CA0C}" type="parTrans" cxnId="{91410772-DF60-4D60-8BA1-471264220BBC}">
      <dgm:prSet/>
      <dgm:spPr/>
      <dgm:t>
        <a:bodyPr/>
        <a:lstStyle/>
        <a:p>
          <a:endParaRPr lang="zh-CN" altLang="en-US"/>
        </a:p>
      </dgm:t>
    </dgm:pt>
    <dgm:pt modelId="{39474278-85E4-43B4-83B7-8B246FBD173B}" type="sibTrans" cxnId="{91410772-DF60-4D60-8BA1-471264220BBC}">
      <dgm:prSet/>
      <dgm:spPr/>
      <dgm:t>
        <a:bodyPr/>
        <a:lstStyle/>
        <a:p>
          <a:endParaRPr lang="zh-CN" altLang="en-US"/>
        </a:p>
      </dgm:t>
    </dgm:pt>
    <dgm:pt modelId="{51D0E291-73EA-4DED-900D-23BE1C88F71D}">
      <dgm:prSet phldrT="[文本]"/>
      <dgm:spPr/>
      <dgm:t>
        <a:bodyPr/>
        <a:lstStyle/>
        <a:p>
          <a:r>
            <a:rPr lang="zh-CN" altLang="en-US" dirty="0" smtClean="0"/>
            <a:t>预览提交</a:t>
          </a:r>
          <a:endParaRPr lang="zh-CN" altLang="en-US" dirty="0"/>
        </a:p>
      </dgm:t>
    </dgm:pt>
    <dgm:pt modelId="{F457E892-B352-42C0-B3DC-1968BD50BA09}" type="parTrans" cxnId="{B8174CCF-8149-4483-BB54-204FC0F032BB}">
      <dgm:prSet/>
      <dgm:spPr/>
      <dgm:t>
        <a:bodyPr/>
        <a:lstStyle/>
        <a:p>
          <a:endParaRPr lang="zh-CN" altLang="en-US"/>
        </a:p>
      </dgm:t>
    </dgm:pt>
    <dgm:pt modelId="{36C7B064-F60F-4DD0-8B9D-FD26792ED45E}" type="sibTrans" cxnId="{B8174CCF-8149-4483-BB54-204FC0F032BB}">
      <dgm:prSet/>
      <dgm:spPr/>
      <dgm:t>
        <a:bodyPr/>
        <a:lstStyle/>
        <a:p>
          <a:endParaRPr lang="zh-CN" altLang="en-US"/>
        </a:p>
      </dgm:t>
    </dgm:pt>
    <dgm:pt modelId="{B935FC96-59D6-402C-AA13-195EA000B858}">
      <dgm:prSet phldrT="[文本]" custT="1"/>
      <dgm:spPr/>
      <dgm:t>
        <a:bodyPr/>
        <a:lstStyle/>
        <a:p>
          <a:pPr algn="l"/>
          <a:r>
            <a:rPr lang="zh-CN" altLang="en-US" sz="1100" dirty="0" smtClean="0"/>
            <a:t>预览申报单后，提交申报单</a:t>
          </a:r>
          <a:endParaRPr lang="zh-CN" altLang="en-US" sz="1100" dirty="0"/>
        </a:p>
      </dgm:t>
    </dgm:pt>
    <dgm:pt modelId="{DD5B1237-9584-4094-9227-18BFBCF1C284}" type="parTrans" cxnId="{750BC37F-30EC-4085-ACD0-478FD7AD2510}">
      <dgm:prSet/>
      <dgm:spPr/>
      <dgm:t>
        <a:bodyPr/>
        <a:lstStyle/>
        <a:p>
          <a:endParaRPr lang="zh-CN" altLang="en-US"/>
        </a:p>
      </dgm:t>
    </dgm:pt>
    <dgm:pt modelId="{059774F0-4B23-49E6-AB08-E6752D7921AE}" type="sibTrans" cxnId="{750BC37F-30EC-4085-ACD0-478FD7AD2510}">
      <dgm:prSet/>
      <dgm:spPr/>
      <dgm:t>
        <a:bodyPr/>
        <a:lstStyle/>
        <a:p>
          <a:endParaRPr lang="zh-CN" altLang="en-US"/>
        </a:p>
      </dgm:t>
    </dgm:pt>
    <dgm:pt modelId="{D3B845E0-125B-4F6E-ACAE-9728C4B67BB5}">
      <dgm:prSet phldrT="[文本]"/>
      <dgm:spPr/>
      <dgm:t>
        <a:bodyPr/>
        <a:lstStyle/>
        <a:p>
          <a:r>
            <a:rPr lang="zh-CN" altLang="en-US" dirty="0" smtClean="0"/>
            <a:t>新建项目</a:t>
          </a:r>
          <a:endParaRPr lang="zh-CN" altLang="en-US" dirty="0"/>
        </a:p>
      </dgm:t>
    </dgm:pt>
    <dgm:pt modelId="{058546A7-76EA-41BE-9A65-184802506425}" type="sibTrans" cxnId="{493008EB-4BA0-48F6-9BD6-56AD382EE145}">
      <dgm:prSet/>
      <dgm:spPr/>
      <dgm:t>
        <a:bodyPr/>
        <a:lstStyle/>
        <a:p>
          <a:endParaRPr lang="zh-CN" altLang="en-US"/>
        </a:p>
      </dgm:t>
    </dgm:pt>
    <dgm:pt modelId="{51B0E41E-87CB-426C-8608-0B8DBE9D1D3D}" type="parTrans" cxnId="{493008EB-4BA0-48F6-9BD6-56AD382EE145}">
      <dgm:prSet/>
      <dgm:spPr/>
      <dgm:t>
        <a:bodyPr/>
        <a:lstStyle/>
        <a:p>
          <a:endParaRPr lang="zh-CN" altLang="en-US"/>
        </a:p>
      </dgm:t>
    </dgm:pt>
    <dgm:pt modelId="{231CC0B2-7B47-4E71-BC27-01E35E7CC45E}">
      <dgm:prSet phldrT="[文本]"/>
      <dgm:spPr/>
      <dgm:t>
        <a:bodyPr/>
        <a:lstStyle/>
        <a:p>
          <a:r>
            <a:rPr lang="zh-CN" altLang="en-US" dirty="0" smtClean="0"/>
            <a:t>根据上级下发任务中的授权，选择申报类型</a:t>
          </a:r>
          <a:endParaRPr lang="zh-CN" altLang="en-US" dirty="0"/>
        </a:p>
      </dgm:t>
    </dgm:pt>
    <dgm:pt modelId="{5C0AFC04-4E93-4F79-B37C-E2BDF2E55A59}" type="parTrans" cxnId="{12C0B82C-400F-4593-9D4A-F0B098ABCFF6}">
      <dgm:prSet/>
      <dgm:spPr/>
      <dgm:t>
        <a:bodyPr/>
        <a:lstStyle/>
        <a:p>
          <a:endParaRPr lang="zh-CN" altLang="en-US"/>
        </a:p>
      </dgm:t>
    </dgm:pt>
    <dgm:pt modelId="{479F818F-008A-4115-A258-B5048A4D3EC7}" type="sibTrans" cxnId="{12C0B82C-400F-4593-9D4A-F0B098ABCFF6}">
      <dgm:prSet/>
      <dgm:spPr/>
      <dgm:t>
        <a:bodyPr/>
        <a:lstStyle/>
        <a:p>
          <a:endParaRPr lang="zh-CN" altLang="en-US"/>
        </a:p>
      </dgm:t>
    </dgm:pt>
    <dgm:pt modelId="{76B5816F-4F31-48F0-A68B-18041A8114B1}">
      <dgm:prSet phldrT="[文本]"/>
      <dgm:spPr/>
      <dgm:t>
        <a:bodyPr/>
        <a:lstStyle/>
        <a:p>
          <a:r>
            <a:rPr lang="zh-CN" altLang="en-US" dirty="0" smtClean="0"/>
            <a:t>系统将自动归集显示填报的合计信息</a:t>
          </a:r>
          <a:endParaRPr lang="zh-CN" altLang="en-US" dirty="0"/>
        </a:p>
      </dgm:t>
    </dgm:pt>
    <dgm:pt modelId="{4077C6DD-5C7D-4298-8DE9-BBFF8144AE9C}" type="parTrans" cxnId="{132DCD41-00DF-489E-A216-9B6649449AD6}">
      <dgm:prSet/>
      <dgm:spPr/>
      <dgm:t>
        <a:bodyPr/>
        <a:lstStyle/>
        <a:p>
          <a:endParaRPr lang="zh-CN" altLang="en-US"/>
        </a:p>
      </dgm:t>
    </dgm:pt>
    <dgm:pt modelId="{19F08F9D-AC75-420A-9E1F-F3DE6B1C0009}" type="sibTrans" cxnId="{132DCD41-00DF-489E-A216-9B6649449AD6}">
      <dgm:prSet/>
      <dgm:spPr/>
      <dgm:t>
        <a:bodyPr/>
        <a:lstStyle/>
        <a:p>
          <a:endParaRPr lang="zh-CN" altLang="en-US"/>
        </a:p>
      </dgm:t>
    </dgm:pt>
    <dgm:pt modelId="{C35B723C-3449-4B01-AF78-408BDB00A78D}" type="pres">
      <dgm:prSet presAssocID="{9A5DA394-3437-43E0-AB4D-7D28707C4F5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5CB0ADC-FE54-4B44-AF4E-F8D1995D5293}" type="pres">
      <dgm:prSet presAssocID="{6318F6E4-AD5A-4F0C-B9AC-358DF694CEBD}" presName="composite" presStyleCnt="0"/>
      <dgm:spPr/>
      <dgm:t>
        <a:bodyPr/>
        <a:lstStyle/>
        <a:p>
          <a:endParaRPr lang="zh-CN" altLang="en-US"/>
        </a:p>
      </dgm:t>
    </dgm:pt>
    <dgm:pt modelId="{AB734DF8-CE52-46F8-8F26-C37008460FAA}" type="pres">
      <dgm:prSet presAssocID="{6318F6E4-AD5A-4F0C-B9AC-358DF694CEBD}" presName="bentUpArrow1" presStyleLbl="alignImgPlace1" presStyleIdx="0" presStyleCnt="3" custLinFactNeighborX="22326"/>
      <dgm:spPr/>
      <dgm:t>
        <a:bodyPr/>
        <a:lstStyle/>
        <a:p>
          <a:endParaRPr lang="zh-CN" altLang="en-US"/>
        </a:p>
      </dgm:t>
    </dgm:pt>
    <dgm:pt modelId="{A247B39C-F2DA-406C-B49F-49ABFC278651}" type="pres">
      <dgm:prSet presAssocID="{6318F6E4-AD5A-4F0C-B9AC-358DF694CEBD}" presName="ParentText" presStyleLbl="node1" presStyleIdx="0" presStyleCnt="4" custScaleX="1212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A5F7AB-D908-4CB3-84EF-0863CA775ADC}" type="pres">
      <dgm:prSet presAssocID="{6318F6E4-AD5A-4F0C-B9AC-358DF694CEBD}" presName="ChildText" presStyleLbl="revTx" presStyleIdx="0" presStyleCnt="4" custScaleX="320392" custLinFactX="23760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11BA86-8516-4953-BD7F-C31E572B2C3C}" type="pres">
      <dgm:prSet presAssocID="{2347252B-3CC4-43BF-ABB4-649021A824E1}" presName="sibTrans" presStyleCnt="0"/>
      <dgm:spPr/>
      <dgm:t>
        <a:bodyPr/>
        <a:lstStyle/>
        <a:p>
          <a:endParaRPr lang="zh-CN" altLang="en-US"/>
        </a:p>
      </dgm:t>
    </dgm:pt>
    <dgm:pt modelId="{6EA6452B-8CE1-49B7-A3E2-4335C896AACB}" type="pres">
      <dgm:prSet presAssocID="{D3B845E0-125B-4F6E-ACAE-9728C4B67BB5}" presName="composite" presStyleCnt="0"/>
      <dgm:spPr/>
      <dgm:t>
        <a:bodyPr/>
        <a:lstStyle/>
        <a:p>
          <a:endParaRPr lang="zh-CN" altLang="en-US"/>
        </a:p>
      </dgm:t>
    </dgm:pt>
    <dgm:pt modelId="{0F0DA904-A03E-46FD-9F35-94F32A5FBCB2}" type="pres">
      <dgm:prSet presAssocID="{D3B845E0-125B-4F6E-ACAE-9728C4B67BB5}" presName="bentUpArrow1" presStyleLbl="alignImgPlace1" presStyleIdx="1" presStyleCnt="3" custScaleX="114504" custScaleY="109258" custLinFactNeighborX="25856" custLinFactNeighborY="53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FF7E625-CFEE-4309-9845-98B3556FD693}" type="pres">
      <dgm:prSet presAssocID="{D3B845E0-125B-4F6E-ACAE-9728C4B67BB5}" presName="ParentText" presStyleLbl="node1" presStyleIdx="1" presStyleCnt="4" custScaleX="118124" custLinFactNeighborX="-88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6E9EF8-E609-4534-9CD6-4E189F984544}" type="pres">
      <dgm:prSet presAssocID="{D3B845E0-125B-4F6E-ACAE-9728C4B67BB5}" presName="ChildText" presStyleLbl="revTx" presStyleIdx="1" presStyleCnt="4" custScaleX="302074" custScaleY="101987" custLinFactX="27547" custLinFactNeighborX="100000" custLinFactNeighborY="-33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8B157-6977-4404-9EEB-D8AF22634857}" type="pres">
      <dgm:prSet presAssocID="{058546A7-76EA-41BE-9A65-184802506425}" presName="sibTrans" presStyleCnt="0"/>
      <dgm:spPr/>
      <dgm:t>
        <a:bodyPr/>
        <a:lstStyle/>
        <a:p>
          <a:endParaRPr lang="zh-CN" altLang="en-US"/>
        </a:p>
      </dgm:t>
    </dgm:pt>
    <dgm:pt modelId="{FBA35AF8-EBCA-45C6-8A2F-8E8E5EADD154}" type="pres">
      <dgm:prSet presAssocID="{54CCB9E3-C2A5-42D5-B572-7DD6CB0B310A}" presName="composite" presStyleCnt="0"/>
      <dgm:spPr/>
      <dgm:t>
        <a:bodyPr/>
        <a:lstStyle/>
        <a:p>
          <a:endParaRPr lang="zh-CN" altLang="en-US"/>
        </a:p>
      </dgm:t>
    </dgm:pt>
    <dgm:pt modelId="{C0B7F6DD-81E8-49AC-8FE8-34419A0AE9C4}" type="pres">
      <dgm:prSet presAssocID="{54CCB9E3-C2A5-42D5-B572-7DD6CB0B310A}" presName="bentUpArrow1" presStyleLbl="alignImgPlace1" presStyleIdx="2" presStyleCnt="3" custScaleX="105122" custScaleY="102437" custLinFactNeighborX="5365" custLinFactNeighborY="2801"/>
      <dgm:spPr/>
      <dgm:t>
        <a:bodyPr/>
        <a:lstStyle/>
        <a:p>
          <a:endParaRPr lang="zh-CN" altLang="en-US"/>
        </a:p>
      </dgm:t>
    </dgm:pt>
    <dgm:pt modelId="{4657D5EE-603B-4A93-9398-1C04CC56AAA2}" type="pres">
      <dgm:prSet presAssocID="{54CCB9E3-C2A5-42D5-B572-7DD6CB0B310A}" presName="ParentText" presStyleLbl="node1" presStyleIdx="2" presStyleCnt="4" custScaleX="114975" custLinFactNeighborX="-143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DDC56-2F86-4914-BE8D-838C41D4D027}" type="pres">
      <dgm:prSet presAssocID="{54CCB9E3-C2A5-42D5-B572-7DD6CB0B310A}" presName="ChildText" presStyleLbl="revTx" presStyleIdx="2" presStyleCnt="4" custScaleX="242682" custLinFactNeighborX="77383" custLinFactNeighborY="4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52D33-6E79-4A9A-9636-95235BD7A9F1}" type="pres">
      <dgm:prSet presAssocID="{BA971CFD-2D83-4526-9C4A-2738BE52D2C2}" presName="sibTrans" presStyleCnt="0"/>
      <dgm:spPr/>
      <dgm:t>
        <a:bodyPr/>
        <a:lstStyle/>
        <a:p>
          <a:endParaRPr lang="zh-CN" altLang="en-US"/>
        </a:p>
      </dgm:t>
    </dgm:pt>
    <dgm:pt modelId="{540CD7EF-F2FD-4FE4-B47C-A15161C605AF}" type="pres">
      <dgm:prSet presAssocID="{51D0E291-73EA-4DED-900D-23BE1C88F71D}" presName="composite" presStyleCnt="0"/>
      <dgm:spPr/>
      <dgm:t>
        <a:bodyPr/>
        <a:lstStyle/>
        <a:p>
          <a:endParaRPr lang="zh-CN" altLang="en-US"/>
        </a:p>
      </dgm:t>
    </dgm:pt>
    <dgm:pt modelId="{ACDBE017-ED19-4F4A-B518-AA2973343155}" type="pres">
      <dgm:prSet presAssocID="{51D0E291-73EA-4DED-900D-23BE1C88F71D}" presName="ParentText" presStyleLbl="node1" presStyleIdx="3" presStyleCnt="4" custScaleX="122094" custLinFactNeighborX="-23466" custLinFactNeighborY="24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90E5-814B-41D0-B78E-C2A653CE1AFB}" type="pres">
      <dgm:prSet presAssocID="{51D0E291-73EA-4DED-900D-23BE1C88F71D}" presName="FinalChildText" presStyleLbl="revTx" presStyleIdx="3" presStyleCnt="4" custScaleX="140922" custLinFactNeighborX="7985" custLinFactNeighborY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0BC37F-30EC-4085-ACD0-478FD7AD2510}" srcId="{51D0E291-73EA-4DED-900D-23BE1C88F71D}" destId="{B935FC96-59D6-402C-AA13-195EA000B858}" srcOrd="0" destOrd="0" parTransId="{DD5B1237-9584-4094-9227-18BFBCF1C284}" sibTransId="{059774F0-4B23-49E6-AB08-E6752D7921AE}"/>
    <dgm:cxn modelId="{211071CE-8D6E-454A-BAA2-82B59A5A546E}" type="presOf" srcId="{9A5DA394-3437-43E0-AB4D-7D28707C4F51}" destId="{C35B723C-3449-4B01-AF78-408BDB00A78D}" srcOrd="0" destOrd="0" presId="urn:microsoft.com/office/officeart/2005/8/layout/StepDownProcess"/>
    <dgm:cxn modelId="{72A5614B-093B-429D-8F82-0C99A10308EF}" type="presOf" srcId="{D3B845E0-125B-4F6E-ACAE-9728C4B67BB5}" destId="{6FF7E625-CFEE-4309-9845-98B3556FD693}" srcOrd="0" destOrd="0" presId="urn:microsoft.com/office/officeart/2005/8/layout/StepDownProcess"/>
    <dgm:cxn modelId="{7B3C3774-71A6-474D-AB77-15E25186BFBE}" srcId="{9A5DA394-3437-43E0-AB4D-7D28707C4F51}" destId="{6318F6E4-AD5A-4F0C-B9AC-358DF694CEBD}" srcOrd="0" destOrd="0" parTransId="{C74AD742-9879-4BE7-A31A-121CE504A827}" sibTransId="{2347252B-3CC4-43BF-ABB4-649021A824E1}"/>
    <dgm:cxn modelId="{63E5E693-0151-43C5-908B-465411D9A001}" type="presOf" srcId="{231CC0B2-7B47-4E71-BC27-01E35E7CC45E}" destId="{156E9EF8-E609-4534-9CD6-4E189F984544}" srcOrd="0" destOrd="1" presId="urn:microsoft.com/office/officeart/2005/8/layout/StepDownProcess"/>
    <dgm:cxn modelId="{C587E152-BA04-487D-940F-325E2194C647}" type="presOf" srcId="{54CCB9E3-C2A5-42D5-B572-7DD6CB0B310A}" destId="{4657D5EE-603B-4A93-9398-1C04CC56AAA2}" srcOrd="0" destOrd="0" presId="urn:microsoft.com/office/officeart/2005/8/layout/StepDownProcess"/>
    <dgm:cxn modelId="{493008EB-4BA0-48F6-9BD6-56AD382EE145}" srcId="{9A5DA394-3437-43E0-AB4D-7D28707C4F51}" destId="{D3B845E0-125B-4F6E-ACAE-9728C4B67BB5}" srcOrd="1" destOrd="0" parTransId="{51B0E41E-87CB-426C-8608-0B8DBE9D1D3D}" sibTransId="{058546A7-76EA-41BE-9A65-184802506425}"/>
    <dgm:cxn modelId="{B8174CCF-8149-4483-BB54-204FC0F032BB}" srcId="{9A5DA394-3437-43E0-AB4D-7D28707C4F51}" destId="{51D0E291-73EA-4DED-900D-23BE1C88F71D}" srcOrd="3" destOrd="0" parTransId="{F457E892-B352-42C0-B3DC-1968BD50BA09}" sibTransId="{36C7B064-F60F-4DD0-8B9D-FD26792ED45E}"/>
    <dgm:cxn modelId="{132DCD41-00DF-489E-A216-9B6649449AD6}" srcId="{54CCB9E3-C2A5-42D5-B572-7DD6CB0B310A}" destId="{76B5816F-4F31-48F0-A68B-18041A8114B1}" srcOrd="1" destOrd="0" parTransId="{4077C6DD-5C7D-4298-8DE9-BBFF8144AE9C}" sibTransId="{19F08F9D-AC75-420A-9E1F-F3DE6B1C0009}"/>
    <dgm:cxn modelId="{91410772-DF60-4D60-8BA1-471264220BBC}" srcId="{54CCB9E3-C2A5-42D5-B572-7DD6CB0B310A}" destId="{013D5706-2E5B-4DAC-9FC8-F516D2110EE9}" srcOrd="0" destOrd="0" parTransId="{8D7B4C32-8109-469B-9C09-A5EC2B69CA0C}" sibTransId="{39474278-85E4-43B4-83B7-8B246FBD173B}"/>
    <dgm:cxn modelId="{87D9E314-FE24-4F9D-AB4F-69EE35A55EAC}" type="presOf" srcId="{B935FC96-59D6-402C-AA13-195EA000B858}" destId="{D1E890E5-814B-41D0-B78E-C2A653CE1AFB}" srcOrd="0" destOrd="0" presId="urn:microsoft.com/office/officeart/2005/8/layout/StepDownProcess"/>
    <dgm:cxn modelId="{625EDF3B-AEF0-48FE-99BB-9808B1CC0A7A}" type="presOf" srcId="{6318F6E4-AD5A-4F0C-B9AC-358DF694CEBD}" destId="{A247B39C-F2DA-406C-B49F-49ABFC278651}" srcOrd="0" destOrd="0" presId="urn:microsoft.com/office/officeart/2005/8/layout/StepDownProcess"/>
    <dgm:cxn modelId="{85BCBCE5-B7AB-4E12-AD7B-2B474769D0F4}" type="presOf" srcId="{76B5816F-4F31-48F0-A68B-18041A8114B1}" destId="{A66DDC56-2F86-4914-BE8D-838C41D4D027}" srcOrd="0" destOrd="1" presId="urn:microsoft.com/office/officeart/2005/8/layout/StepDownProcess"/>
    <dgm:cxn modelId="{CC778554-B225-47FD-92EE-7B32FBE210BD}" type="presOf" srcId="{70607639-D664-49E1-9FD7-3EB14929495A}" destId="{156E9EF8-E609-4534-9CD6-4E189F984544}" srcOrd="0" destOrd="0" presId="urn:microsoft.com/office/officeart/2005/8/layout/StepDownProcess"/>
    <dgm:cxn modelId="{9616E181-3BAC-484D-915D-84D05CD9C176}" srcId="{6318F6E4-AD5A-4F0C-B9AC-358DF694CEBD}" destId="{D41D0EF7-B501-4E6C-9E8C-4AD3590965F4}" srcOrd="0" destOrd="0" parTransId="{272043C8-965E-494A-B2F1-23E2466617E2}" sibTransId="{3FE01BE1-471E-4D45-8372-B47B77DCDBAD}"/>
    <dgm:cxn modelId="{C414736F-D0EC-4BF6-B3CB-E2E5962611D5}" srcId="{9A5DA394-3437-43E0-AB4D-7D28707C4F51}" destId="{54CCB9E3-C2A5-42D5-B572-7DD6CB0B310A}" srcOrd="2" destOrd="0" parTransId="{918C2282-F7F6-4831-A5D1-E9A7A6AD8A43}" sibTransId="{BA971CFD-2D83-4526-9C4A-2738BE52D2C2}"/>
    <dgm:cxn modelId="{9B3EB39A-1A0E-485B-84EF-4B7D827703DD}" type="presOf" srcId="{013D5706-2E5B-4DAC-9FC8-F516D2110EE9}" destId="{A66DDC56-2F86-4914-BE8D-838C41D4D027}" srcOrd="0" destOrd="0" presId="urn:microsoft.com/office/officeart/2005/8/layout/StepDownProcess"/>
    <dgm:cxn modelId="{FF7CFBF0-4341-4DA0-967D-1E27847D911C}" type="presOf" srcId="{D41D0EF7-B501-4E6C-9E8C-4AD3590965F4}" destId="{F9A5F7AB-D908-4CB3-84EF-0863CA775ADC}" srcOrd="0" destOrd="0" presId="urn:microsoft.com/office/officeart/2005/8/layout/StepDownProcess"/>
    <dgm:cxn modelId="{E7F3FFA8-4941-4A67-8730-5BC1D75019F9}" type="presOf" srcId="{51D0E291-73EA-4DED-900D-23BE1C88F71D}" destId="{ACDBE017-ED19-4F4A-B518-AA2973343155}" srcOrd="0" destOrd="0" presId="urn:microsoft.com/office/officeart/2005/8/layout/StepDownProcess"/>
    <dgm:cxn modelId="{12C0B82C-400F-4593-9D4A-F0B098ABCFF6}" srcId="{D3B845E0-125B-4F6E-ACAE-9728C4B67BB5}" destId="{231CC0B2-7B47-4E71-BC27-01E35E7CC45E}" srcOrd="1" destOrd="0" parTransId="{5C0AFC04-4E93-4F79-B37C-E2BDF2E55A59}" sibTransId="{479F818F-008A-4115-A258-B5048A4D3EC7}"/>
    <dgm:cxn modelId="{C079E9A2-FC34-4DE3-A43B-F77A6CED1E15}" srcId="{D3B845E0-125B-4F6E-ACAE-9728C4B67BB5}" destId="{70607639-D664-49E1-9FD7-3EB14929495A}" srcOrd="0" destOrd="0" parTransId="{7CE77977-52C2-432C-83AF-A48E974A47DD}" sibTransId="{C9AFF380-A677-4529-BA2D-5590769A4746}"/>
    <dgm:cxn modelId="{4F104CCB-5DA2-422E-AFA3-060DD549C0D6}" type="presParOf" srcId="{C35B723C-3449-4B01-AF78-408BDB00A78D}" destId="{55CB0ADC-FE54-4B44-AF4E-F8D1995D5293}" srcOrd="0" destOrd="0" presId="urn:microsoft.com/office/officeart/2005/8/layout/StepDownProcess"/>
    <dgm:cxn modelId="{AA20C5BD-8DC3-4EBD-ACA0-F0E399DFF5E0}" type="presParOf" srcId="{55CB0ADC-FE54-4B44-AF4E-F8D1995D5293}" destId="{AB734DF8-CE52-46F8-8F26-C37008460FAA}" srcOrd="0" destOrd="0" presId="urn:microsoft.com/office/officeart/2005/8/layout/StepDownProcess"/>
    <dgm:cxn modelId="{52366A69-A6D3-496B-96AC-710580E51A6A}" type="presParOf" srcId="{55CB0ADC-FE54-4B44-AF4E-F8D1995D5293}" destId="{A247B39C-F2DA-406C-B49F-49ABFC278651}" srcOrd="1" destOrd="0" presId="urn:microsoft.com/office/officeart/2005/8/layout/StepDownProcess"/>
    <dgm:cxn modelId="{CDA4B4B6-0309-4391-8AAF-78F52FCE6432}" type="presParOf" srcId="{55CB0ADC-FE54-4B44-AF4E-F8D1995D5293}" destId="{F9A5F7AB-D908-4CB3-84EF-0863CA775ADC}" srcOrd="2" destOrd="0" presId="urn:microsoft.com/office/officeart/2005/8/layout/StepDownProcess"/>
    <dgm:cxn modelId="{E3866EF4-554D-4125-AEEA-50E113A791BA}" type="presParOf" srcId="{C35B723C-3449-4B01-AF78-408BDB00A78D}" destId="{7D11BA86-8516-4953-BD7F-C31E572B2C3C}" srcOrd="1" destOrd="0" presId="urn:microsoft.com/office/officeart/2005/8/layout/StepDownProcess"/>
    <dgm:cxn modelId="{5EEA0DC9-287F-4FB4-850D-DC6E3916E804}" type="presParOf" srcId="{C35B723C-3449-4B01-AF78-408BDB00A78D}" destId="{6EA6452B-8CE1-49B7-A3E2-4335C896AACB}" srcOrd="2" destOrd="0" presId="urn:microsoft.com/office/officeart/2005/8/layout/StepDownProcess"/>
    <dgm:cxn modelId="{8805F167-53B2-4BB1-A23E-07A67015D936}" type="presParOf" srcId="{6EA6452B-8CE1-49B7-A3E2-4335C896AACB}" destId="{0F0DA904-A03E-46FD-9F35-94F32A5FBCB2}" srcOrd="0" destOrd="0" presId="urn:microsoft.com/office/officeart/2005/8/layout/StepDownProcess"/>
    <dgm:cxn modelId="{1761025E-9C2A-4315-B034-3BC86A97EB51}" type="presParOf" srcId="{6EA6452B-8CE1-49B7-A3E2-4335C896AACB}" destId="{6FF7E625-CFEE-4309-9845-98B3556FD693}" srcOrd="1" destOrd="0" presId="urn:microsoft.com/office/officeart/2005/8/layout/StepDownProcess"/>
    <dgm:cxn modelId="{4BED93B0-C5A5-44E6-9C95-CED317BEED30}" type="presParOf" srcId="{6EA6452B-8CE1-49B7-A3E2-4335C896AACB}" destId="{156E9EF8-E609-4534-9CD6-4E189F984544}" srcOrd="2" destOrd="0" presId="urn:microsoft.com/office/officeart/2005/8/layout/StepDownProcess"/>
    <dgm:cxn modelId="{04F21E05-7641-465F-9877-6F91B2A293D9}" type="presParOf" srcId="{C35B723C-3449-4B01-AF78-408BDB00A78D}" destId="{2668B157-6977-4404-9EEB-D8AF22634857}" srcOrd="3" destOrd="0" presId="urn:microsoft.com/office/officeart/2005/8/layout/StepDownProcess"/>
    <dgm:cxn modelId="{A8A1F4EE-BE90-4EA9-8412-8AA5E7547E99}" type="presParOf" srcId="{C35B723C-3449-4B01-AF78-408BDB00A78D}" destId="{FBA35AF8-EBCA-45C6-8A2F-8E8E5EADD154}" srcOrd="4" destOrd="0" presId="urn:microsoft.com/office/officeart/2005/8/layout/StepDownProcess"/>
    <dgm:cxn modelId="{2910F037-C2DC-495B-BE95-DB6262048AB8}" type="presParOf" srcId="{FBA35AF8-EBCA-45C6-8A2F-8E8E5EADD154}" destId="{C0B7F6DD-81E8-49AC-8FE8-34419A0AE9C4}" srcOrd="0" destOrd="0" presId="urn:microsoft.com/office/officeart/2005/8/layout/StepDownProcess"/>
    <dgm:cxn modelId="{E3F3421E-D557-495E-AA6A-AD3C6BD52149}" type="presParOf" srcId="{FBA35AF8-EBCA-45C6-8A2F-8E8E5EADD154}" destId="{4657D5EE-603B-4A93-9398-1C04CC56AAA2}" srcOrd="1" destOrd="0" presId="urn:microsoft.com/office/officeart/2005/8/layout/StepDownProcess"/>
    <dgm:cxn modelId="{1681239A-FC8A-4511-B7FB-461B88A726DE}" type="presParOf" srcId="{FBA35AF8-EBCA-45C6-8A2F-8E8E5EADD154}" destId="{A66DDC56-2F86-4914-BE8D-838C41D4D027}" srcOrd="2" destOrd="0" presId="urn:microsoft.com/office/officeart/2005/8/layout/StepDownProcess"/>
    <dgm:cxn modelId="{2ED171F9-AF3A-4B52-88BE-32A15FC89CB5}" type="presParOf" srcId="{C35B723C-3449-4B01-AF78-408BDB00A78D}" destId="{9DB52D33-6E79-4A9A-9636-95235BD7A9F1}" srcOrd="5" destOrd="0" presId="urn:microsoft.com/office/officeart/2005/8/layout/StepDownProcess"/>
    <dgm:cxn modelId="{165855DE-DB38-4ECB-A4BC-2D1CD168EE1D}" type="presParOf" srcId="{C35B723C-3449-4B01-AF78-408BDB00A78D}" destId="{540CD7EF-F2FD-4FE4-B47C-A15161C605AF}" srcOrd="6" destOrd="0" presId="urn:microsoft.com/office/officeart/2005/8/layout/StepDownProcess"/>
    <dgm:cxn modelId="{F135F906-8A34-41DB-8C5E-C8FC946C280C}" type="presParOf" srcId="{540CD7EF-F2FD-4FE4-B47C-A15161C605AF}" destId="{ACDBE017-ED19-4F4A-B518-AA2973343155}" srcOrd="0" destOrd="0" presId="urn:microsoft.com/office/officeart/2005/8/layout/StepDownProcess"/>
    <dgm:cxn modelId="{6B7E7C48-B249-44A8-AD51-3CBBF1F53895}" type="presParOf" srcId="{540CD7EF-F2FD-4FE4-B47C-A15161C605AF}" destId="{D1E890E5-814B-41D0-B78E-C2A653CE1AFB}" srcOrd="1" destOrd="0" presId="urn:microsoft.com/office/officeart/2005/8/layout/StepDownProcess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C28CDF-B3F4-4829-8F7F-0BEEA2F27114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949C336-3BC5-49F6-9E10-57414B1A0A1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单据复核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gm:t>
    </dgm:pt>
    <dgm:pt modelId="{605FEA2E-A3F4-44F6-914C-D9A2F744C0D7}" type="parTrans" cxnId="{1E63C3B9-4146-4EF4-9ED0-1514AC0B468C}">
      <dgm:prSet/>
      <dgm:spPr/>
      <dgm:t>
        <a:bodyPr/>
        <a:lstStyle/>
        <a:p>
          <a:endParaRPr lang="zh-CN" altLang="en-US"/>
        </a:p>
      </dgm:t>
    </dgm:pt>
    <dgm:pt modelId="{1354B9D0-BD62-4B16-B774-95704DAF60FA}" type="sibTrans" cxnId="{1E63C3B9-4146-4EF4-9ED0-1514AC0B468C}">
      <dgm:prSet/>
      <dgm:spPr/>
      <dgm:t>
        <a:bodyPr/>
        <a:lstStyle/>
        <a:p>
          <a:endParaRPr lang="zh-CN" altLang="en-US"/>
        </a:p>
      </dgm:t>
    </dgm:pt>
    <dgm:pt modelId="{E093415C-49A0-4F35-B2D4-D1316952A87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通过任务列表展示下发所有单据填报状态，对已填报单据进行复核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BAC63-0AB1-48A2-A607-D4BF6E0DAE86}" type="parTrans" cxnId="{FC81379E-8124-4386-BB3F-13B6994F77E7}">
      <dgm:prSet/>
      <dgm:spPr/>
      <dgm:t>
        <a:bodyPr/>
        <a:lstStyle/>
        <a:p>
          <a:endParaRPr lang="zh-CN" altLang="en-US"/>
        </a:p>
      </dgm:t>
    </dgm:pt>
    <dgm:pt modelId="{3B93F7A3-DD2F-4622-9EEE-DE9D7BE762EC}" type="sibTrans" cxnId="{FC81379E-8124-4386-BB3F-13B6994F77E7}">
      <dgm:prSet/>
      <dgm:spPr/>
      <dgm:t>
        <a:bodyPr/>
        <a:lstStyle/>
        <a:p>
          <a:endParaRPr lang="zh-CN" altLang="en-US"/>
        </a:p>
      </dgm:t>
    </dgm:pt>
    <dgm:pt modelId="{78F24FC0-77EF-4453-B979-EF319FF03AC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部门预算专员所下发的所有任务全部审核完毕后，方可生成预算汇总单据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41C5F6-AE34-4687-A765-33907ABAF865}" type="parTrans" cxnId="{9D051FC0-3B5B-4AE2-B6CD-B04AF763609C}">
      <dgm:prSet/>
      <dgm:spPr/>
      <dgm:t>
        <a:bodyPr/>
        <a:lstStyle/>
        <a:p>
          <a:endParaRPr lang="zh-CN" altLang="en-US"/>
        </a:p>
      </dgm:t>
    </dgm:pt>
    <dgm:pt modelId="{94FD18A0-5EB0-4B72-8068-B2024B8904A2}" type="sibTrans" cxnId="{9D051FC0-3B5B-4AE2-B6CD-B04AF763609C}">
      <dgm:prSet/>
      <dgm:spPr/>
      <dgm:t>
        <a:bodyPr/>
        <a:lstStyle/>
        <a:p>
          <a:endParaRPr lang="zh-CN" altLang="en-US"/>
        </a:p>
      </dgm:t>
    </dgm:pt>
    <dgm:pt modelId="{5B44948E-D082-4047-BB1A-E0986F3B5645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单据汇总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F4CAC7-A609-4EDC-9AC5-A7DAAF7C479A}" type="parTrans" cxnId="{EEA15982-756C-471A-9CF1-6ED73A1147C2}">
      <dgm:prSet/>
      <dgm:spPr/>
      <dgm:t>
        <a:bodyPr/>
        <a:lstStyle/>
        <a:p>
          <a:endParaRPr lang="zh-CN" altLang="en-US"/>
        </a:p>
      </dgm:t>
    </dgm:pt>
    <dgm:pt modelId="{C1C61DDF-EE8C-48CC-95E8-33D2B16D2DBD}" type="sibTrans" cxnId="{EEA15982-756C-471A-9CF1-6ED73A1147C2}">
      <dgm:prSet/>
      <dgm:spPr/>
      <dgm:t>
        <a:bodyPr/>
        <a:lstStyle/>
        <a:p>
          <a:endParaRPr lang="zh-CN" altLang="en-US"/>
        </a:p>
      </dgm:t>
    </dgm:pt>
    <dgm:pt modelId="{74336C41-0B31-4ADC-9DB9-92EAB8A821A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点击单据汇总，生成汇总单据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4AC4BB-B0E2-4225-B4FB-C8111844E9B0}" type="parTrans" cxnId="{D7AA102E-ACF9-4BFF-81B7-7FB021038B92}">
      <dgm:prSet/>
      <dgm:spPr/>
      <dgm:t>
        <a:bodyPr/>
        <a:lstStyle/>
        <a:p>
          <a:endParaRPr lang="zh-CN" altLang="en-US"/>
        </a:p>
      </dgm:t>
    </dgm:pt>
    <dgm:pt modelId="{929AAD20-4DF0-421E-880D-884DEFC2C178}" type="sibTrans" cxnId="{D7AA102E-ACF9-4BFF-81B7-7FB021038B92}">
      <dgm:prSet/>
      <dgm:spPr/>
      <dgm:t>
        <a:bodyPr/>
        <a:lstStyle/>
        <a:p>
          <a:endParaRPr lang="zh-CN" altLang="en-US"/>
        </a:p>
      </dgm:t>
    </dgm:pt>
    <dgm:pt modelId="{60BF8A30-CD0E-4AE7-959F-1598F27976E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汇总单提交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1FF9CD-3ED5-45F8-9129-841CAD54885D}" type="parTrans" cxnId="{B7852374-D024-40D5-BA27-DFDCD8B390A7}">
      <dgm:prSet/>
      <dgm:spPr/>
      <dgm:t>
        <a:bodyPr/>
        <a:lstStyle/>
        <a:p>
          <a:endParaRPr lang="zh-CN" altLang="en-US"/>
        </a:p>
      </dgm:t>
    </dgm:pt>
    <dgm:pt modelId="{1E5FFEFA-59B6-421E-AA2B-5D93E67287B7}" type="sibTrans" cxnId="{B7852374-D024-40D5-BA27-DFDCD8B390A7}">
      <dgm:prSet/>
      <dgm:spPr/>
      <dgm:t>
        <a:bodyPr/>
        <a:lstStyle/>
        <a:p>
          <a:endParaRPr lang="zh-CN" altLang="en-US"/>
        </a:p>
      </dgm:t>
    </dgm:pt>
    <dgm:pt modelId="{3B97B703-4B85-44D3-A6B8-69EEA9B4B61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预览、提交单据，进入业务审批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80FE32-56EA-4157-8489-AD049A5AD39B}" type="parTrans" cxnId="{768E52AC-8005-4036-AC75-241CC88B8D94}">
      <dgm:prSet/>
      <dgm:spPr/>
      <dgm:t>
        <a:bodyPr/>
        <a:lstStyle/>
        <a:p>
          <a:endParaRPr lang="zh-CN" altLang="en-US"/>
        </a:p>
      </dgm:t>
    </dgm:pt>
    <dgm:pt modelId="{C7F06FE1-FEFB-4456-A74C-CC7C7727F903}" type="sibTrans" cxnId="{768E52AC-8005-4036-AC75-241CC88B8D94}">
      <dgm:prSet/>
      <dgm:spPr/>
      <dgm:t>
        <a:bodyPr/>
        <a:lstStyle/>
        <a:p>
          <a:endParaRPr lang="zh-CN" altLang="en-US"/>
        </a:p>
      </dgm:t>
    </dgm:pt>
    <dgm:pt modelId="{AB4DBB0C-8884-454C-942C-A9E26613100B}" type="pres">
      <dgm:prSet presAssocID="{88C28CDF-B3F4-4829-8F7F-0BEEA2F2711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01F074-44E9-4818-8BD3-B34D83AEBC40}" type="pres">
      <dgm:prSet presAssocID="{B949C336-3BC5-49F6-9E10-57414B1A0A10}" presName="composite" presStyleCnt="0"/>
      <dgm:spPr/>
    </dgm:pt>
    <dgm:pt modelId="{7A880385-4111-4122-B795-0B431E3E9220}" type="pres">
      <dgm:prSet presAssocID="{B949C336-3BC5-49F6-9E10-57414B1A0A1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C870B-3E52-496C-93DE-C94694831B00}" type="pres">
      <dgm:prSet presAssocID="{B949C336-3BC5-49F6-9E10-57414B1A0A1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E0D18-9E9B-48CE-A5F7-126628F99D09}" type="pres">
      <dgm:prSet presAssocID="{1354B9D0-BD62-4B16-B774-95704DAF60FA}" presName="sp" presStyleCnt="0"/>
      <dgm:spPr/>
    </dgm:pt>
    <dgm:pt modelId="{3D1EB617-7B96-4013-86B7-369278EFD026}" type="pres">
      <dgm:prSet presAssocID="{5B44948E-D082-4047-BB1A-E0986F3B5645}" presName="composite" presStyleCnt="0"/>
      <dgm:spPr/>
    </dgm:pt>
    <dgm:pt modelId="{4F953B1D-F1C5-4B09-ACAA-271D487A8929}" type="pres">
      <dgm:prSet presAssocID="{5B44948E-D082-4047-BB1A-E0986F3B564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BD993D-9089-459F-A361-54248F98F88D}" type="pres">
      <dgm:prSet presAssocID="{5B44948E-D082-4047-BB1A-E0986F3B564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B8970-0533-418F-8C0D-CEAF7321727C}" type="pres">
      <dgm:prSet presAssocID="{C1C61DDF-EE8C-48CC-95E8-33D2B16D2DBD}" presName="sp" presStyleCnt="0"/>
      <dgm:spPr/>
    </dgm:pt>
    <dgm:pt modelId="{960AAFE5-3D32-4A22-B24A-16808D80BED4}" type="pres">
      <dgm:prSet presAssocID="{60BF8A30-CD0E-4AE7-959F-1598F27976E4}" presName="composite" presStyleCnt="0"/>
      <dgm:spPr/>
    </dgm:pt>
    <dgm:pt modelId="{DA496A6B-BB51-48B8-8E7B-A1802848C98B}" type="pres">
      <dgm:prSet presAssocID="{60BF8A30-CD0E-4AE7-959F-1598F27976E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03197B-4D39-46B6-ABCB-2701F9B17D09}" type="pres">
      <dgm:prSet presAssocID="{60BF8A30-CD0E-4AE7-959F-1598F27976E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90062-0431-4D5E-9CC4-FA439830CCCF}" type="presOf" srcId="{60BF8A30-CD0E-4AE7-959F-1598F27976E4}" destId="{DA496A6B-BB51-48B8-8E7B-A1802848C98B}" srcOrd="0" destOrd="0" presId="urn:microsoft.com/office/officeart/2005/8/layout/chevron2"/>
    <dgm:cxn modelId="{D7AA102E-ACF9-4BFF-81B7-7FB021038B92}" srcId="{5B44948E-D082-4047-BB1A-E0986F3B5645}" destId="{74336C41-0B31-4ADC-9DB9-92EAB8A821A5}" srcOrd="0" destOrd="0" parTransId="{814AC4BB-B0E2-4225-B4FB-C8111844E9B0}" sibTransId="{929AAD20-4DF0-421E-880D-884DEFC2C178}"/>
    <dgm:cxn modelId="{BE0D6078-EFF9-4D76-A638-7CEADC6EA83C}" type="presOf" srcId="{5B44948E-D082-4047-BB1A-E0986F3B5645}" destId="{4F953B1D-F1C5-4B09-ACAA-271D487A8929}" srcOrd="0" destOrd="0" presId="urn:microsoft.com/office/officeart/2005/8/layout/chevron2"/>
    <dgm:cxn modelId="{F2FC7535-4D5E-40ED-9F03-64D24D545156}" type="presOf" srcId="{B949C336-3BC5-49F6-9E10-57414B1A0A10}" destId="{7A880385-4111-4122-B795-0B431E3E9220}" srcOrd="0" destOrd="0" presId="urn:microsoft.com/office/officeart/2005/8/layout/chevron2"/>
    <dgm:cxn modelId="{FC81379E-8124-4386-BB3F-13B6994F77E7}" srcId="{B949C336-3BC5-49F6-9E10-57414B1A0A10}" destId="{E093415C-49A0-4F35-B2D4-D1316952A87E}" srcOrd="0" destOrd="0" parTransId="{E03BAC63-0AB1-48A2-A607-D4BF6E0DAE86}" sibTransId="{3B93F7A3-DD2F-4622-9EEE-DE9D7BE762EC}"/>
    <dgm:cxn modelId="{9D051FC0-3B5B-4AE2-B6CD-B04AF763609C}" srcId="{B949C336-3BC5-49F6-9E10-57414B1A0A10}" destId="{78F24FC0-77EF-4453-B979-EF319FF03AC6}" srcOrd="1" destOrd="0" parTransId="{FF41C5F6-AE34-4687-A765-33907ABAF865}" sibTransId="{94FD18A0-5EB0-4B72-8068-B2024B8904A2}"/>
    <dgm:cxn modelId="{4D8FC313-9892-4CE3-A8F3-DD6386E8EBFF}" type="presOf" srcId="{88C28CDF-B3F4-4829-8F7F-0BEEA2F27114}" destId="{AB4DBB0C-8884-454C-942C-A9E26613100B}" srcOrd="0" destOrd="0" presId="urn:microsoft.com/office/officeart/2005/8/layout/chevron2"/>
    <dgm:cxn modelId="{B7852374-D024-40D5-BA27-DFDCD8B390A7}" srcId="{88C28CDF-B3F4-4829-8F7F-0BEEA2F27114}" destId="{60BF8A30-CD0E-4AE7-959F-1598F27976E4}" srcOrd="2" destOrd="0" parTransId="{4B1FF9CD-3ED5-45F8-9129-841CAD54885D}" sibTransId="{1E5FFEFA-59B6-421E-AA2B-5D93E67287B7}"/>
    <dgm:cxn modelId="{768E52AC-8005-4036-AC75-241CC88B8D94}" srcId="{60BF8A30-CD0E-4AE7-959F-1598F27976E4}" destId="{3B97B703-4B85-44D3-A6B8-69EEA9B4B612}" srcOrd="0" destOrd="0" parTransId="{2F80FE32-56EA-4157-8489-AD049A5AD39B}" sibTransId="{C7F06FE1-FEFB-4456-A74C-CC7C7727F903}"/>
    <dgm:cxn modelId="{EEA15982-756C-471A-9CF1-6ED73A1147C2}" srcId="{88C28CDF-B3F4-4829-8F7F-0BEEA2F27114}" destId="{5B44948E-D082-4047-BB1A-E0986F3B5645}" srcOrd="1" destOrd="0" parTransId="{5AF4CAC7-A609-4EDC-9AC5-A7DAAF7C479A}" sibTransId="{C1C61DDF-EE8C-48CC-95E8-33D2B16D2DBD}"/>
    <dgm:cxn modelId="{7A7A0A67-9F9C-4449-A13B-D9DDAD9EB8B3}" type="presOf" srcId="{78F24FC0-77EF-4453-B979-EF319FF03AC6}" destId="{1D5C870B-3E52-496C-93DE-C94694831B00}" srcOrd="0" destOrd="1" presId="urn:microsoft.com/office/officeart/2005/8/layout/chevron2"/>
    <dgm:cxn modelId="{EAD5D8F1-22B9-4228-9EB9-641205A37230}" type="presOf" srcId="{74336C41-0B31-4ADC-9DB9-92EAB8A821A5}" destId="{BDBD993D-9089-459F-A361-54248F98F88D}" srcOrd="0" destOrd="0" presId="urn:microsoft.com/office/officeart/2005/8/layout/chevron2"/>
    <dgm:cxn modelId="{1E63C3B9-4146-4EF4-9ED0-1514AC0B468C}" srcId="{88C28CDF-B3F4-4829-8F7F-0BEEA2F27114}" destId="{B949C336-3BC5-49F6-9E10-57414B1A0A10}" srcOrd="0" destOrd="0" parTransId="{605FEA2E-A3F4-44F6-914C-D9A2F744C0D7}" sibTransId="{1354B9D0-BD62-4B16-B774-95704DAF60FA}"/>
    <dgm:cxn modelId="{E93E05CD-CC93-480D-AA60-40FC2835DBC9}" type="presOf" srcId="{E093415C-49A0-4F35-B2D4-D1316952A87E}" destId="{1D5C870B-3E52-496C-93DE-C94694831B00}" srcOrd="0" destOrd="0" presId="urn:microsoft.com/office/officeart/2005/8/layout/chevron2"/>
    <dgm:cxn modelId="{48B92BB2-1CCD-4931-9C4E-F11170E999DE}" type="presOf" srcId="{3B97B703-4B85-44D3-A6B8-69EEA9B4B612}" destId="{DA03197B-4D39-46B6-ABCB-2701F9B17D09}" srcOrd="0" destOrd="0" presId="urn:microsoft.com/office/officeart/2005/8/layout/chevron2"/>
    <dgm:cxn modelId="{98769AB7-5D52-43A6-A351-9E6CCFE1CAE9}" type="presParOf" srcId="{AB4DBB0C-8884-454C-942C-A9E26613100B}" destId="{8501F074-44E9-4818-8BD3-B34D83AEBC40}" srcOrd="0" destOrd="0" presId="urn:microsoft.com/office/officeart/2005/8/layout/chevron2"/>
    <dgm:cxn modelId="{FE7DBB43-ECB4-4625-A9D5-3365C02BE5BB}" type="presParOf" srcId="{8501F074-44E9-4818-8BD3-B34D83AEBC40}" destId="{7A880385-4111-4122-B795-0B431E3E9220}" srcOrd="0" destOrd="0" presId="urn:microsoft.com/office/officeart/2005/8/layout/chevron2"/>
    <dgm:cxn modelId="{2C775430-87C8-4C23-86A7-56A2CF645479}" type="presParOf" srcId="{8501F074-44E9-4818-8BD3-B34D83AEBC40}" destId="{1D5C870B-3E52-496C-93DE-C94694831B00}" srcOrd="1" destOrd="0" presId="urn:microsoft.com/office/officeart/2005/8/layout/chevron2"/>
    <dgm:cxn modelId="{A813FAF4-B7D5-4DF7-B04C-43855308322E}" type="presParOf" srcId="{AB4DBB0C-8884-454C-942C-A9E26613100B}" destId="{046E0D18-9E9B-48CE-A5F7-126628F99D09}" srcOrd="1" destOrd="0" presId="urn:microsoft.com/office/officeart/2005/8/layout/chevron2"/>
    <dgm:cxn modelId="{3D84B390-C438-4F43-ACC3-7625C0E3F2A7}" type="presParOf" srcId="{AB4DBB0C-8884-454C-942C-A9E26613100B}" destId="{3D1EB617-7B96-4013-86B7-369278EFD026}" srcOrd="2" destOrd="0" presId="urn:microsoft.com/office/officeart/2005/8/layout/chevron2"/>
    <dgm:cxn modelId="{EE61C805-8E84-4F7B-890D-73EB566B5F15}" type="presParOf" srcId="{3D1EB617-7B96-4013-86B7-369278EFD026}" destId="{4F953B1D-F1C5-4B09-ACAA-271D487A8929}" srcOrd="0" destOrd="0" presId="urn:microsoft.com/office/officeart/2005/8/layout/chevron2"/>
    <dgm:cxn modelId="{743D2F02-4676-4F27-B5A5-E43B3C5750A8}" type="presParOf" srcId="{3D1EB617-7B96-4013-86B7-369278EFD026}" destId="{BDBD993D-9089-459F-A361-54248F98F88D}" srcOrd="1" destOrd="0" presId="urn:microsoft.com/office/officeart/2005/8/layout/chevron2"/>
    <dgm:cxn modelId="{055D4F10-3823-49FC-820F-19C72BA65A18}" type="presParOf" srcId="{AB4DBB0C-8884-454C-942C-A9E26613100B}" destId="{9DCB8970-0533-418F-8C0D-CEAF7321727C}" srcOrd="3" destOrd="0" presId="urn:microsoft.com/office/officeart/2005/8/layout/chevron2"/>
    <dgm:cxn modelId="{61748419-D6F5-4A1A-8C41-9A9592B0E582}" type="presParOf" srcId="{AB4DBB0C-8884-454C-942C-A9E26613100B}" destId="{960AAFE5-3D32-4A22-B24A-16808D80BED4}" srcOrd="4" destOrd="0" presId="urn:microsoft.com/office/officeart/2005/8/layout/chevron2"/>
    <dgm:cxn modelId="{39BCF52C-129A-4654-9C72-58F0F0C0D4C0}" type="presParOf" srcId="{960AAFE5-3D32-4A22-B24A-16808D80BED4}" destId="{DA496A6B-BB51-48B8-8E7B-A1802848C98B}" srcOrd="0" destOrd="0" presId="urn:microsoft.com/office/officeart/2005/8/layout/chevron2"/>
    <dgm:cxn modelId="{183F5BFC-2ECF-4EAA-9A53-CDA28024DE5C}" type="presParOf" srcId="{960AAFE5-3D32-4A22-B24A-16808D80BED4}" destId="{DA03197B-4D39-46B6-ABCB-2701F9B17D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FB906C-419C-40DA-91CC-FCD7E029198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9CA14C6-75C8-4FAC-A610-B22FF5DE3B1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查询审批数据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B66D28-E27B-4FCA-BD32-DC457778079A}" type="parTrans" cxnId="{E30D9D8E-3E73-4ACD-86EE-837FCA66DEAC}">
      <dgm:prSet/>
      <dgm:spPr/>
      <dgm:t>
        <a:bodyPr/>
        <a:lstStyle/>
        <a:p>
          <a:endParaRPr lang="zh-CN" altLang="en-US"/>
        </a:p>
      </dgm:t>
    </dgm:pt>
    <dgm:pt modelId="{1D43EFEE-F534-4686-82AA-407A1BA048EB}" type="sibTrans" cxnId="{E30D9D8E-3E73-4ACD-86EE-837FCA66DEAC}">
      <dgm:prSet/>
      <dgm:spPr/>
      <dgm:t>
        <a:bodyPr/>
        <a:lstStyle/>
        <a:p>
          <a:endParaRPr lang="zh-CN" altLang="en-US"/>
        </a:p>
      </dgm:t>
    </dgm:pt>
    <dgm:pt modelId="{3F6DBE1A-B7A7-4D1D-8592-333A3B01721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数据来源为转换后的财务口径数据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62563D-E7AB-4E69-9260-92BC57D30FD2}" type="parTrans" cxnId="{E7C66AC0-493A-4254-9999-73FB41362954}">
      <dgm:prSet/>
      <dgm:spPr/>
      <dgm:t>
        <a:bodyPr/>
        <a:lstStyle/>
        <a:p>
          <a:endParaRPr lang="zh-CN" altLang="en-US"/>
        </a:p>
      </dgm:t>
    </dgm:pt>
    <dgm:pt modelId="{2114795A-16BF-4F32-8DBB-C6943B0C6938}" type="sibTrans" cxnId="{E7C66AC0-493A-4254-9999-73FB41362954}">
      <dgm:prSet/>
      <dgm:spPr/>
      <dgm:t>
        <a:bodyPr/>
        <a:lstStyle/>
        <a:p>
          <a:endParaRPr lang="zh-CN" altLang="en-US"/>
        </a:p>
      </dgm:t>
    </dgm:pt>
    <dgm:pt modelId="{C764F24E-5163-48F7-8772-BCC3EF18B8A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筛选审批内容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2641D3-48AC-49B6-ACB1-16375FBB5851}" type="parTrans" cxnId="{0CBF98E8-48CF-4757-9CEA-C2318296C539}">
      <dgm:prSet/>
      <dgm:spPr/>
      <dgm:t>
        <a:bodyPr/>
        <a:lstStyle/>
        <a:p>
          <a:endParaRPr lang="zh-CN" altLang="en-US"/>
        </a:p>
      </dgm:t>
    </dgm:pt>
    <dgm:pt modelId="{12096AAB-E08E-4999-AF65-EFAF2742B427}" type="sibTrans" cxnId="{0CBF98E8-48CF-4757-9CEA-C2318296C539}">
      <dgm:prSet/>
      <dgm:spPr/>
      <dgm:t>
        <a:bodyPr/>
        <a:lstStyle/>
        <a:p>
          <a:endParaRPr lang="zh-CN" altLang="en-US"/>
        </a:p>
      </dgm:t>
    </dgm:pt>
    <dgm:pt modelId="{E22E1D0C-A027-40FB-83DC-ED617253334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不同模板类型菜单对用不同查询条件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C1AFEB-07A1-424E-9AE7-2F68B9165F38}" type="parTrans" cxnId="{F5DD6431-8518-406E-A64E-5A55A4071B4C}">
      <dgm:prSet/>
      <dgm:spPr/>
      <dgm:t>
        <a:bodyPr/>
        <a:lstStyle/>
        <a:p>
          <a:endParaRPr lang="zh-CN" altLang="en-US"/>
        </a:p>
      </dgm:t>
    </dgm:pt>
    <dgm:pt modelId="{FD64A2BD-A286-4E92-9638-2A6859E3998F}" type="sibTrans" cxnId="{F5DD6431-8518-406E-A64E-5A55A4071B4C}">
      <dgm:prSet/>
      <dgm:spPr/>
      <dgm:t>
        <a:bodyPr/>
        <a:lstStyle/>
        <a:p>
          <a:endParaRPr lang="zh-CN" altLang="en-US"/>
        </a:p>
      </dgm:t>
    </dgm:pt>
    <dgm:pt modelId="{136412A9-5FB7-4B92-A2CA-B821635A30E4}">
      <dgm:prSet phldrT="[文本]" custT="1"/>
      <dgm:spPr/>
      <dgm:t>
        <a:bodyPr/>
        <a:lstStyle/>
        <a:p>
          <a:r>
            <a:rPr lang="zh-CN" altLang="en-US" sz="1800" dirty="0" smtClean="0"/>
            <a:t>财务审批</a:t>
          </a:r>
          <a:endParaRPr lang="zh-CN" altLang="en-US" sz="1800" dirty="0"/>
        </a:p>
      </dgm:t>
    </dgm:pt>
    <dgm:pt modelId="{441C18A2-B406-46FA-9357-177AC1F72539}" type="parTrans" cxnId="{CE9CA0C5-CBC6-44D5-B511-8F63ABE8C78F}">
      <dgm:prSet/>
      <dgm:spPr/>
      <dgm:t>
        <a:bodyPr/>
        <a:lstStyle/>
        <a:p>
          <a:endParaRPr lang="zh-CN" altLang="en-US"/>
        </a:p>
      </dgm:t>
    </dgm:pt>
    <dgm:pt modelId="{38731FE8-1EDF-490A-A23E-46ED7E349763}" type="sibTrans" cxnId="{CE9CA0C5-CBC6-44D5-B511-8F63ABE8C78F}">
      <dgm:prSet/>
      <dgm:spPr/>
      <dgm:t>
        <a:bodyPr/>
        <a:lstStyle/>
        <a:p>
          <a:endParaRPr lang="zh-CN" altLang="en-US"/>
        </a:p>
      </dgm:t>
    </dgm:pt>
    <dgm:pt modelId="{BBEAC647-7BD0-4A71-9C2D-82AF93585E4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可对查询结果进行调整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475391-2BD1-4FFB-BE86-6608D6A5CB3A}" type="parTrans" cxnId="{EC5988C3-4D94-460E-81C9-0553279E7BBB}">
      <dgm:prSet/>
      <dgm:spPr/>
      <dgm:t>
        <a:bodyPr/>
        <a:lstStyle/>
        <a:p>
          <a:endParaRPr lang="zh-CN" altLang="en-US"/>
        </a:p>
      </dgm:t>
    </dgm:pt>
    <dgm:pt modelId="{7EA16BD8-665F-4479-BEFF-41E3FF97E3CC}" type="sibTrans" cxnId="{EC5988C3-4D94-460E-81C9-0553279E7BBB}">
      <dgm:prSet/>
      <dgm:spPr/>
      <dgm:t>
        <a:bodyPr/>
        <a:lstStyle/>
        <a:p>
          <a:endParaRPr lang="zh-CN" altLang="en-US"/>
        </a:p>
      </dgm:t>
    </dgm:pt>
    <dgm:pt modelId="{E9F83AD8-D7A7-44D4-8654-AA2BFB6F4BE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进入不同模板类型菜单，组合年度场景版本信息，查询审批数据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6E603A-9D4D-439C-A46D-6778CD45EF9C}" type="parTrans" cxnId="{3906AECD-5DF4-454A-B590-D65627E5A6A2}">
      <dgm:prSet/>
      <dgm:spPr/>
      <dgm:t>
        <a:bodyPr/>
        <a:lstStyle/>
        <a:p>
          <a:endParaRPr lang="zh-CN" altLang="en-US"/>
        </a:p>
      </dgm:t>
    </dgm:pt>
    <dgm:pt modelId="{82C5303C-38A2-461B-8F96-C6D5482007AC}" type="sibTrans" cxnId="{3906AECD-5DF4-454A-B590-D65627E5A6A2}">
      <dgm:prSet/>
      <dgm:spPr/>
      <dgm:t>
        <a:bodyPr/>
        <a:lstStyle/>
        <a:p>
          <a:endParaRPr lang="zh-CN" altLang="en-US"/>
        </a:p>
      </dgm:t>
    </dgm:pt>
    <dgm:pt modelId="{BE6585EC-9DB8-43BA-9243-3FC281D515C0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调整后提交或直接驳回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831898-E5A4-4B86-8073-1923497C4AAD}" type="parTrans" cxnId="{E1F192D1-AED1-428B-A351-57F09925B926}">
      <dgm:prSet/>
      <dgm:spPr/>
      <dgm:t>
        <a:bodyPr/>
        <a:lstStyle/>
        <a:p>
          <a:endParaRPr lang="zh-CN" altLang="en-US"/>
        </a:p>
      </dgm:t>
    </dgm:pt>
    <dgm:pt modelId="{02985754-2E06-4CB1-9A76-0683451416BA}" type="sibTrans" cxnId="{E1F192D1-AED1-428B-A351-57F09925B926}">
      <dgm:prSet/>
      <dgm:spPr/>
      <dgm:t>
        <a:bodyPr/>
        <a:lstStyle/>
        <a:p>
          <a:endParaRPr lang="zh-CN" altLang="en-US"/>
        </a:p>
      </dgm:t>
    </dgm:pt>
    <dgm:pt modelId="{78370996-7F7E-418C-97DE-DCC3C57B291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点击“</a:t>
          </a:r>
          <a:r>
            <a: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显示</a:t>
          </a:r>
          <a:r>
            <a: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\</a:t>
          </a:r>
          <a:r>
            <a: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折叠查询区域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”，通过勾选弹出查询条件，筛选明细审批内容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7C166F-14D6-4232-9F2B-880B772F2DE9}" type="parTrans" cxnId="{1968F193-D21A-416D-9AF5-4B88118FACE1}">
      <dgm:prSet/>
      <dgm:spPr/>
      <dgm:t>
        <a:bodyPr/>
        <a:lstStyle/>
        <a:p>
          <a:endParaRPr lang="zh-CN" altLang="en-US"/>
        </a:p>
      </dgm:t>
    </dgm:pt>
    <dgm:pt modelId="{82312F35-9EE0-4414-B1F3-76492142AB10}" type="sibTrans" cxnId="{1968F193-D21A-416D-9AF5-4B88118FACE1}">
      <dgm:prSet/>
      <dgm:spPr/>
      <dgm:t>
        <a:bodyPr/>
        <a:lstStyle/>
        <a:p>
          <a:endParaRPr lang="zh-CN" altLang="en-US"/>
        </a:p>
      </dgm:t>
    </dgm:pt>
    <dgm:pt modelId="{BF9938F0-092C-49CE-8F97-7B84E4F21151}" type="pres">
      <dgm:prSet presAssocID="{76FB906C-419C-40DA-91CC-FCD7E029198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0C9D765-D356-4608-B21E-36975AE7D452}" type="pres">
      <dgm:prSet presAssocID="{89CA14C6-75C8-4FAC-A610-B22FF5DE3B10}" presName="composite" presStyleCnt="0"/>
      <dgm:spPr/>
    </dgm:pt>
    <dgm:pt modelId="{86472AC7-1DFC-4BCC-BE26-3EA1ABED1AF1}" type="pres">
      <dgm:prSet presAssocID="{89CA14C6-75C8-4FAC-A610-B22FF5DE3B10}" presName="bentUpArrow1" presStyleLbl="alignImgPlace1" presStyleIdx="0" presStyleCnt="2" custLinFactNeighborX="36421" custLinFactNeighborY="1037"/>
      <dgm:spPr/>
    </dgm:pt>
    <dgm:pt modelId="{7E0AE3FC-A3C2-486E-A346-B539A06D52DA}" type="pres">
      <dgm:prSet presAssocID="{89CA14C6-75C8-4FAC-A610-B22FF5DE3B10}" presName="ParentText" presStyleLbl="node1" presStyleIdx="0" presStyleCnt="3" custScaleX="1126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DA936-6765-4A1C-9D11-67656FC443B0}" type="pres">
      <dgm:prSet presAssocID="{89CA14C6-75C8-4FAC-A610-B22FF5DE3B10}" presName="ChildText" presStyleLbl="revTx" presStyleIdx="0" presStyleCnt="3" custScaleX="476428" custLinFactX="95565" custLinFactNeighborX="100000" custLinFactNeighborY="-22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3C04F-E436-4477-BAC8-CE59C1B5E89D}" type="pres">
      <dgm:prSet presAssocID="{1D43EFEE-F534-4686-82AA-407A1BA048EB}" presName="sibTrans" presStyleCnt="0"/>
      <dgm:spPr/>
    </dgm:pt>
    <dgm:pt modelId="{4CA4C99C-F14B-4283-B500-0AA39016F9CA}" type="pres">
      <dgm:prSet presAssocID="{C764F24E-5163-48F7-8772-BCC3EF18B8AE}" presName="composite" presStyleCnt="0"/>
      <dgm:spPr/>
    </dgm:pt>
    <dgm:pt modelId="{DC7D0BC0-3E37-4EDC-9C9F-43088D1786C1}" type="pres">
      <dgm:prSet presAssocID="{C764F24E-5163-48F7-8772-BCC3EF18B8AE}" presName="bentUpArrow1" presStyleLbl="alignImgPlace1" presStyleIdx="1" presStyleCnt="2" custScaleX="107685" custLinFactNeighborX="18738"/>
      <dgm:spPr/>
    </dgm:pt>
    <dgm:pt modelId="{3F64B596-F02A-4716-BCD2-F6DE47A02EBB}" type="pres">
      <dgm:prSet presAssocID="{C764F24E-5163-48F7-8772-BCC3EF18B8AE}" presName="ParentText" presStyleLbl="node1" presStyleIdx="1" presStyleCnt="3" custScaleX="114044" custLinFactNeighborX="-25247" custLinFactNeighborY="-351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64712-DA64-4E93-9F46-48B19B6F9A21}" type="pres">
      <dgm:prSet presAssocID="{C764F24E-5163-48F7-8772-BCC3EF18B8AE}" presName="ChildText" presStyleLbl="revTx" presStyleIdx="1" presStyleCnt="3" custScaleX="315892" custLinFactNeighborX="82707" custLinFactNeighborY="-100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38E8A8-9855-4E5B-9FDB-90174F47CF83}" type="pres">
      <dgm:prSet presAssocID="{12096AAB-E08E-4999-AF65-EFAF2742B427}" presName="sibTrans" presStyleCnt="0"/>
      <dgm:spPr/>
    </dgm:pt>
    <dgm:pt modelId="{FBF577BB-E212-406A-84B6-F5065C1F24D4}" type="pres">
      <dgm:prSet presAssocID="{136412A9-5FB7-4B92-A2CA-B821635A30E4}" presName="composite" presStyleCnt="0"/>
      <dgm:spPr/>
    </dgm:pt>
    <dgm:pt modelId="{324BF18B-AE34-4870-BBC0-E329E6CA7BBE}" type="pres">
      <dgm:prSet presAssocID="{136412A9-5FB7-4B92-A2CA-B821635A30E4}" presName="ParentText" presStyleLbl="node1" presStyleIdx="2" presStyleCnt="3" custScaleX="115382" custLinFactNeighborX="-57764" custLinFactNeighborY="-8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8FB67F-8DAB-47DA-B9E4-86629166C883}" type="pres">
      <dgm:prSet presAssocID="{136412A9-5FB7-4B92-A2CA-B821635A30E4}" presName="FinalChildText" presStyleLbl="revTx" presStyleIdx="2" presStyleCnt="3" custScaleX="223833" custLinFactNeighborX="-86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BF5368-12CA-4D9A-81DC-7556073AA0A9}" type="presOf" srcId="{BBEAC647-7BD0-4A71-9C2D-82AF93585E4E}" destId="{BC8FB67F-8DAB-47DA-B9E4-86629166C883}" srcOrd="0" destOrd="0" presId="urn:microsoft.com/office/officeart/2005/8/layout/StepDownProcess"/>
    <dgm:cxn modelId="{86D7221B-63E9-4356-AFAC-5E965F5307F3}" type="presOf" srcId="{76FB906C-419C-40DA-91CC-FCD7E0291989}" destId="{BF9938F0-092C-49CE-8F97-7B84E4F21151}" srcOrd="0" destOrd="0" presId="urn:microsoft.com/office/officeart/2005/8/layout/StepDownProcess"/>
    <dgm:cxn modelId="{3F333A59-7C4F-4A14-9C1A-6A2BCC2AC195}" type="presOf" srcId="{C764F24E-5163-48F7-8772-BCC3EF18B8AE}" destId="{3F64B596-F02A-4716-BCD2-F6DE47A02EBB}" srcOrd="0" destOrd="0" presId="urn:microsoft.com/office/officeart/2005/8/layout/StepDownProcess"/>
    <dgm:cxn modelId="{0CBF98E8-48CF-4757-9CEA-C2318296C539}" srcId="{76FB906C-419C-40DA-91CC-FCD7E0291989}" destId="{C764F24E-5163-48F7-8772-BCC3EF18B8AE}" srcOrd="1" destOrd="0" parTransId="{052641D3-48AC-49B6-ACB1-16375FBB5851}" sibTransId="{12096AAB-E08E-4999-AF65-EFAF2742B427}"/>
    <dgm:cxn modelId="{14AEB9A2-0B65-4F4A-A3E8-03FE329C6CBF}" type="presOf" srcId="{E9F83AD8-D7A7-44D4-8654-AA2BFB6F4BE9}" destId="{D2BDA936-6765-4A1C-9D11-67656FC443B0}" srcOrd="0" destOrd="1" presId="urn:microsoft.com/office/officeart/2005/8/layout/StepDownProcess"/>
    <dgm:cxn modelId="{3906AECD-5DF4-454A-B590-D65627E5A6A2}" srcId="{89CA14C6-75C8-4FAC-A610-B22FF5DE3B10}" destId="{E9F83AD8-D7A7-44D4-8654-AA2BFB6F4BE9}" srcOrd="1" destOrd="0" parTransId="{6C6E603A-9D4D-439C-A46D-6778CD45EF9C}" sibTransId="{82C5303C-38A2-461B-8F96-C6D5482007AC}"/>
    <dgm:cxn modelId="{CE9CA0C5-CBC6-44D5-B511-8F63ABE8C78F}" srcId="{76FB906C-419C-40DA-91CC-FCD7E0291989}" destId="{136412A9-5FB7-4B92-A2CA-B821635A30E4}" srcOrd="2" destOrd="0" parTransId="{441C18A2-B406-46FA-9357-177AC1F72539}" sibTransId="{38731FE8-1EDF-490A-A23E-46ED7E349763}"/>
    <dgm:cxn modelId="{EC5988C3-4D94-460E-81C9-0553279E7BBB}" srcId="{136412A9-5FB7-4B92-A2CA-B821635A30E4}" destId="{BBEAC647-7BD0-4A71-9C2D-82AF93585E4E}" srcOrd="0" destOrd="0" parTransId="{9F475391-2BD1-4FFB-BE86-6608D6A5CB3A}" sibTransId="{7EA16BD8-665F-4479-BEFF-41E3FF97E3CC}"/>
    <dgm:cxn modelId="{86C54E2C-AC10-40F8-AE4A-DD2FE91336C0}" type="presOf" srcId="{89CA14C6-75C8-4FAC-A610-B22FF5DE3B10}" destId="{7E0AE3FC-A3C2-486E-A346-B539A06D52DA}" srcOrd="0" destOrd="0" presId="urn:microsoft.com/office/officeart/2005/8/layout/StepDownProcess"/>
    <dgm:cxn modelId="{E213BBCA-01B3-4A61-A767-F00E36114701}" type="presOf" srcId="{78370996-7F7E-418C-97DE-DCC3C57B2918}" destId="{24E64712-DA64-4E93-9F46-48B19B6F9A21}" srcOrd="0" destOrd="1" presId="urn:microsoft.com/office/officeart/2005/8/layout/StepDownProcess"/>
    <dgm:cxn modelId="{E30D9D8E-3E73-4ACD-86EE-837FCA66DEAC}" srcId="{76FB906C-419C-40DA-91CC-FCD7E0291989}" destId="{89CA14C6-75C8-4FAC-A610-B22FF5DE3B10}" srcOrd="0" destOrd="0" parTransId="{CEB66D28-E27B-4FCA-BD32-DC457778079A}" sibTransId="{1D43EFEE-F534-4686-82AA-407A1BA048EB}"/>
    <dgm:cxn modelId="{E1F192D1-AED1-428B-A351-57F09925B926}" srcId="{136412A9-5FB7-4B92-A2CA-B821635A30E4}" destId="{BE6585EC-9DB8-43BA-9243-3FC281D515C0}" srcOrd="1" destOrd="0" parTransId="{7F831898-E5A4-4B86-8073-1923497C4AAD}" sibTransId="{02985754-2E06-4CB1-9A76-0683451416BA}"/>
    <dgm:cxn modelId="{2CEB2C40-CE59-4091-B3E0-25AB99EB36D7}" type="presOf" srcId="{136412A9-5FB7-4B92-A2CA-B821635A30E4}" destId="{324BF18B-AE34-4870-BBC0-E329E6CA7BBE}" srcOrd="0" destOrd="0" presId="urn:microsoft.com/office/officeart/2005/8/layout/StepDownProcess"/>
    <dgm:cxn modelId="{3AA9643E-42EB-42D7-A3EB-65CC23B0B862}" type="presOf" srcId="{BE6585EC-9DB8-43BA-9243-3FC281D515C0}" destId="{BC8FB67F-8DAB-47DA-B9E4-86629166C883}" srcOrd="0" destOrd="1" presId="urn:microsoft.com/office/officeart/2005/8/layout/StepDownProcess"/>
    <dgm:cxn modelId="{11E66A6F-97B2-4D41-BC68-06248022E830}" type="presOf" srcId="{E22E1D0C-A027-40FB-83DC-ED6172533342}" destId="{24E64712-DA64-4E93-9F46-48B19B6F9A21}" srcOrd="0" destOrd="0" presId="urn:microsoft.com/office/officeart/2005/8/layout/StepDownProcess"/>
    <dgm:cxn modelId="{F5DD6431-8518-406E-A64E-5A55A4071B4C}" srcId="{C764F24E-5163-48F7-8772-BCC3EF18B8AE}" destId="{E22E1D0C-A027-40FB-83DC-ED6172533342}" srcOrd="0" destOrd="0" parTransId="{5BC1AFEB-07A1-424E-9AE7-2F68B9165F38}" sibTransId="{FD64A2BD-A286-4E92-9638-2A6859E3998F}"/>
    <dgm:cxn modelId="{E7C66AC0-493A-4254-9999-73FB41362954}" srcId="{89CA14C6-75C8-4FAC-A610-B22FF5DE3B10}" destId="{3F6DBE1A-B7A7-4D1D-8592-333A3B017216}" srcOrd="0" destOrd="0" parTransId="{6862563D-E7AB-4E69-9260-92BC57D30FD2}" sibTransId="{2114795A-16BF-4F32-8DBB-C6943B0C6938}"/>
    <dgm:cxn modelId="{1968F193-D21A-416D-9AF5-4B88118FACE1}" srcId="{C764F24E-5163-48F7-8772-BCC3EF18B8AE}" destId="{78370996-7F7E-418C-97DE-DCC3C57B2918}" srcOrd="1" destOrd="0" parTransId="{877C166F-14D6-4232-9F2B-880B772F2DE9}" sibTransId="{82312F35-9EE0-4414-B1F3-76492142AB10}"/>
    <dgm:cxn modelId="{FF0935F6-7616-4279-8C6B-D0331ADEFBB6}" type="presOf" srcId="{3F6DBE1A-B7A7-4D1D-8592-333A3B017216}" destId="{D2BDA936-6765-4A1C-9D11-67656FC443B0}" srcOrd="0" destOrd="0" presId="urn:microsoft.com/office/officeart/2005/8/layout/StepDownProcess"/>
    <dgm:cxn modelId="{07E1CA9D-33E6-404E-8DDA-1C498B84F31B}" type="presParOf" srcId="{BF9938F0-092C-49CE-8F97-7B84E4F21151}" destId="{20C9D765-D356-4608-B21E-36975AE7D452}" srcOrd="0" destOrd="0" presId="urn:microsoft.com/office/officeart/2005/8/layout/StepDownProcess"/>
    <dgm:cxn modelId="{90F78EFA-8BC5-465E-8A1E-F740174B5AC0}" type="presParOf" srcId="{20C9D765-D356-4608-B21E-36975AE7D452}" destId="{86472AC7-1DFC-4BCC-BE26-3EA1ABED1AF1}" srcOrd="0" destOrd="0" presId="urn:microsoft.com/office/officeart/2005/8/layout/StepDownProcess"/>
    <dgm:cxn modelId="{7DE5194C-1013-430A-BA61-EE601FD30642}" type="presParOf" srcId="{20C9D765-D356-4608-B21E-36975AE7D452}" destId="{7E0AE3FC-A3C2-486E-A346-B539A06D52DA}" srcOrd="1" destOrd="0" presId="urn:microsoft.com/office/officeart/2005/8/layout/StepDownProcess"/>
    <dgm:cxn modelId="{348BCC6C-E6DF-421A-8926-7D9C0FDB82F3}" type="presParOf" srcId="{20C9D765-D356-4608-B21E-36975AE7D452}" destId="{D2BDA936-6765-4A1C-9D11-67656FC443B0}" srcOrd="2" destOrd="0" presId="urn:microsoft.com/office/officeart/2005/8/layout/StepDownProcess"/>
    <dgm:cxn modelId="{F969BBC1-92AC-4777-AD19-8D0D0E6E5FA9}" type="presParOf" srcId="{BF9938F0-092C-49CE-8F97-7B84E4F21151}" destId="{EF53C04F-E436-4477-BAC8-CE59C1B5E89D}" srcOrd="1" destOrd="0" presId="urn:microsoft.com/office/officeart/2005/8/layout/StepDownProcess"/>
    <dgm:cxn modelId="{03EB0F71-EBCD-4B1A-8C99-A4B12FC7D9F4}" type="presParOf" srcId="{BF9938F0-092C-49CE-8F97-7B84E4F21151}" destId="{4CA4C99C-F14B-4283-B500-0AA39016F9CA}" srcOrd="2" destOrd="0" presId="urn:microsoft.com/office/officeart/2005/8/layout/StepDownProcess"/>
    <dgm:cxn modelId="{AE702F92-5489-4E0A-8D03-70C01B565806}" type="presParOf" srcId="{4CA4C99C-F14B-4283-B500-0AA39016F9CA}" destId="{DC7D0BC0-3E37-4EDC-9C9F-43088D1786C1}" srcOrd="0" destOrd="0" presId="urn:microsoft.com/office/officeart/2005/8/layout/StepDownProcess"/>
    <dgm:cxn modelId="{C3F97612-9CFC-445C-A128-5BB67E4DAE1D}" type="presParOf" srcId="{4CA4C99C-F14B-4283-B500-0AA39016F9CA}" destId="{3F64B596-F02A-4716-BCD2-F6DE47A02EBB}" srcOrd="1" destOrd="0" presId="urn:microsoft.com/office/officeart/2005/8/layout/StepDownProcess"/>
    <dgm:cxn modelId="{16CBC179-1A3B-4E17-A6BD-3D1B6CBD4539}" type="presParOf" srcId="{4CA4C99C-F14B-4283-B500-0AA39016F9CA}" destId="{24E64712-DA64-4E93-9F46-48B19B6F9A21}" srcOrd="2" destOrd="0" presId="urn:microsoft.com/office/officeart/2005/8/layout/StepDownProcess"/>
    <dgm:cxn modelId="{0DF28A43-F865-4EF3-8137-05AD46524F11}" type="presParOf" srcId="{BF9938F0-092C-49CE-8F97-7B84E4F21151}" destId="{4838E8A8-9855-4E5B-9FDB-90174F47CF83}" srcOrd="3" destOrd="0" presId="urn:microsoft.com/office/officeart/2005/8/layout/StepDownProcess"/>
    <dgm:cxn modelId="{C8D8D2F5-92B1-4332-9C6B-3D05EFED1107}" type="presParOf" srcId="{BF9938F0-092C-49CE-8F97-7B84E4F21151}" destId="{FBF577BB-E212-406A-84B6-F5065C1F24D4}" srcOrd="4" destOrd="0" presId="urn:microsoft.com/office/officeart/2005/8/layout/StepDownProcess"/>
    <dgm:cxn modelId="{0E9DE8D0-8945-4A96-9DCE-E42640FCF5AF}" type="presParOf" srcId="{FBF577BB-E212-406A-84B6-F5065C1F24D4}" destId="{324BF18B-AE34-4870-BBC0-E329E6CA7BBE}" srcOrd="0" destOrd="0" presId="urn:microsoft.com/office/officeart/2005/8/layout/StepDownProcess"/>
    <dgm:cxn modelId="{84386F4E-A77C-4170-9AB6-AF67737B95BD}" type="presParOf" srcId="{FBF577BB-E212-406A-84B6-F5065C1F24D4}" destId="{BC8FB67F-8DAB-47DA-B9E4-86629166C88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A0994-ADDC-45ED-99D8-A6814F01001A}">
      <dsp:nvSpPr>
        <dsp:cNvPr id="0" name=""/>
        <dsp:cNvSpPr/>
      </dsp:nvSpPr>
      <dsp:spPr>
        <a:xfrm>
          <a:off x="1350" y="0"/>
          <a:ext cx="1512177" cy="456307"/>
        </a:xfrm>
        <a:prstGeom prst="chevron">
          <a:avLst>
            <a:gd name="adj" fmla="val 40000"/>
          </a:avLst>
        </a:prstGeom>
        <a:gradFill rotWithShape="1">
          <a:gsLst>
            <a:gs pos="0">
              <a:srgbClr val="FDA023">
                <a:shade val="51000"/>
                <a:satMod val="130000"/>
              </a:srgbClr>
            </a:gs>
            <a:gs pos="80000">
              <a:srgbClr val="FDA023">
                <a:shade val="93000"/>
                <a:satMod val="130000"/>
              </a:srgbClr>
            </a:gs>
            <a:gs pos="100000">
              <a:srgbClr val="FDA023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DA023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A2AB6C6-189D-4117-8CF8-38A521B8F38E}">
      <dsp:nvSpPr>
        <dsp:cNvPr id="0" name=""/>
        <dsp:cNvSpPr/>
      </dsp:nvSpPr>
      <dsp:spPr>
        <a:xfrm>
          <a:off x="404598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系统基础设置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417963" y="127441"/>
        <a:ext cx="1250220" cy="429577"/>
      </dsp:txXfrm>
    </dsp:sp>
    <dsp:sp modelId="{D8283643-0993-4FE5-A264-0F22930E5A59}">
      <dsp:nvSpPr>
        <dsp:cNvPr id="0" name=""/>
        <dsp:cNvSpPr/>
      </dsp:nvSpPr>
      <dsp:spPr>
        <a:xfrm>
          <a:off x="1728594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026CC-36A7-4CA6-93E9-57CA65398975}">
      <dsp:nvSpPr>
        <dsp:cNvPr id="0" name=""/>
        <dsp:cNvSpPr/>
      </dsp:nvSpPr>
      <dsp:spPr>
        <a:xfrm>
          <a:off x="2131841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申报及汇总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2145206" y="127441"/>
        <a:ext cx="1250220" cy="429577"/>
      </dsp:txXfrm>
    </dsp:sp>
    <dsp:sp modelId="{E8AA867F-97C4-4447-8B44-EDB12A12ED85}">
      <dsp:nvSpPr>
        <dsp:cNvPr id="0" name=""/>
        <dsp:cNvSpPr/>
      </dsp:nvSpPr>
      <dsp:spPr>
        <a:xfrm>
          <a:off x="3455837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F87DA-4ED6-4334-B8C8-F2C04A639D02}">
      <dsp:nvSpPr>
        <dsp:cNvPr id="0" name=""/>
        <dsp:cNvSpPr/>
      </dsp:nvSpPr>
      <dsp:spPr>
        <a:xfrm>
          <a:off x="3859084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业务线审批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3872449" y="127441"/>
        <a:ext cx="1250220" cy="429577"/>
      </dsp:txXfrm>
    </dsp:sp>
    <dsp:sp modelId="{DD879EAF-E4AA-41EF-95D0-28EBBCDCF76D}">
      <dsp:nvSpPr>
        <dsp:cNvPr id="0" name=""/>
        <dsp:cNvSpPr/>
      </dsp:nvSpPr>
      <dsp:spPr>
        <a:xfrm>
          <a:off x="5183080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91BE9-D3C4-41E6-8BA0-EDC17DB58869}">
      <dsp:nvSpPr>
        <dsp:cNvPr id="0" name=""/>
        <dsp:cNvSpPr/>
      </dsp:nvSpPr>
      <dsp:spPr>
        <a:xfrm>
          <a:off x="5586327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财务审批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5599692" y="127441"/>
        <a:ext cx="1250220" cy="429577"/>
      </dsp:txXfrm>
    </dsp:sp>
    <dsp:sp modelId="{FB429939-8E8B-4EE7-8996-7619DED88E3B}">
      <dsp:nvSpPr>
        <dsp:cNvPr id="0" name=""/>
        <dsp:cNvSpPr/>
      </dsp:nvSpPr>
      <dsp:spPr>
        <a:xfrm>
          <a:off x="6910323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3D992-0D2F-449E-8422-679D82ADBC83}">
      <dsp:nvSpPr>
        <dsp:cNvPr id="0" name=""/>
        <dsp:cNvSpPr/>
      </dsp:nvSpPr>
      <dsp:spPr>
        <a:xfrm>
          <a:off x="7313570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导入</a:t>
          </a:r>
          <a:r>
            <a:rPr lang="en-US" altLang="zh-CN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HP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7326935" y="127441"/>
        <a:ext cx="1250220" cy="429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3D0A0-251A-472D-A79D-C4D3E046A3A7}">
      <dsp:nvSpPr>
        <dsp:cNvPr id="0" name=""/>
        <dsp:cNvSpPr/>
      </dsp:nvSpPr>
      <dsp:spPr>
        <a:xfrm rot="5400000">
          <a:off x="4584156" y="-1411007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负责预算项目维护，业务数据收集、整理、汇总、调整的人员</a:t>
          </a:r>
          <a:endParaRPr lang="zh-CN" altLang="en-US" sz="1200" kern="1200" dirty="0"/>
        </a:p>
      </dsp:txBody>
      <dsp:txXfrm rot="-5400000">
        <a:off x="2540442" y="653645"/>
        <a:ext cx="4495403" cy="387037"/>
      </dsp:txXfrm>
    </dsp:sp>
    <dsp:sp modelId="{7B7AF7EA-E4E7-451C-B48A-3082D2271B5A}">
      <dsp:nvSpPr>
        <dsp:cNvPr id="0" name=""/>
        <dsp:cNvSpPr/>
      </dsp:nvSpPr>
      <dsp:spPr>
        <a:xfrm>
          <a:off x="0" y="21160"/>
          <a:ext cx="2540442" cy="5361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普通用户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sp:txBody>
      <dsp:txXfrm>
        <a:off x="26172" y="47332"/>
        <a:ext cx="2488098" cy="483798"/>
      </dsp:txXfrm>
    </dsp:sp>
    <dsp:sp modelId="{1D20E30F-B4DA-482B-AD61-DB2D8F998DEC}">
      <dsp:nvSpPr>
        <dsp:cNvPr id="0" name=""/>
        <dsp:cNvSpPr/>
      </dsp:nvSpPr>
      <dsp:spPr>
        <a:xfrm>
          <a:off x="0" y="584109"/>
          <a:ext cx="2540442" cy="536142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预算专员</a:t>
          </a:r>
          <a:endParaRPr lang="zh-CN" altLang="en-US" sz="2000" kern="1200" dirty="0"/>
        </a:p>
      </dsp:txBody>
      <dsp:txXfrm>
        <a:off x="26172" y="610281"/>
        <a:ext cx="2488098" cy="483798"/>
      </dsp:txXfrm>
    </dsp:sp>
    <dsp:sp modelId="{8D01CB69-595D-495B-AECF-0F9F50B5636F}">
      <dsp:nvSpPr>
        <dsp:cNvPr id="0" name=""/>
        <dsp:cNvSpPr/>
      </dsp:nvSpPr>
      <dsp:spPr>
        <a:xfrm rot="5400000">
          <a:off x="4588576" y="-1950992"/>
          <a:ext cx="428913" cy="4445209"/>
        </a:xfrm>
        <a:prstGeom prst="round2Same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可在预算申报系统中进行预算申报的人员</a:t>
          </a:r>
          <a:endParaRPr lang="zh-CN" altLang="en-US" sz="1200" kern="1200" dirty="0"/>
        </a:p>
      </dsp:txBody>
      <dsp:txXfrm rot="-5400000">
        <a:off x="2580428" y="78094"/>
        <a:ext cx="4424271" cy="387037"/>
      </dsp:txXfrm>
    </dsp:sp>
    <dsp:sp modelId="{78223383-CE90-484B-8B5A-AB6061C3B416}">
      <dsp:nvSpPr>
        <dsp:cNvPr id="0" name=""/>
        <dsp:cNvSpPr/>
      </dsp:nvSpPr>
      <dsp:spPr>
        <a:xfrm>
          <a:off x="0" y="1126819"/>
          <a:ext cx="2540442" cy="536142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预算审批人</a:t>
          </a:r>
          <a:endParaRPr lang="zh-CN" altLang="en-US" sz="2000" kern="1200" dirty="0"/>
        </a:p>
      </dsp:txBody>
      <dsp:txXfrm>
        <a:off x="26172" y="1152991"/>
        <a:ext cx="2488098" cy="483798"/>
      </dsp:txXfrm>
    </dsp:sp>
    <dsp:sp modelId="{AB972483-07C4-4857-BB6B-FEFF83FD2070}">
      <dsp:nvSpPr>
        <dsp:cNvPr id="0" name=""/>
        <dsp:cNvSpPr/>
      </dsp:nvSpPr>
      <dsp:spPr>
        <a:xfrm rot="5400000">
          <a:off x="4584156" y="-300331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负责收集各业务部门预算申报内容， 确认并提交至财务</a:t>
          </a:r>
          <a:endParaRPr lang="zh-CN" altLang="en-US" sz="1200" kern="1200" dirty="0"/>
        </a:p>
      </dsp:txBody>
      <dsp:txXfrm rot="-5400000">
        <a:off x="2540442" y="1764321"/>
        <a:ext cx="4495403" cy="387037"/>
      </dsp:txXfrm>
    </dsp:sp>
    <dsp:sp modelId="{A8F8EE81-C276-4B4E-AB02-55ED28992CFD}">
      <dsp:nvSpPr>
        <dsp:cNvPr id="0" name=""/>
        <dsp:cNvSpPr/>
      </dsp:nvSpPr>
      <dsp:spPr>
        <a:xfrm>
          <a:off x="0" y="1689768"/>
          <a:ext cx="2540442" cy="536142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归口部门预算专员</a:t>
          </a:r>
          <a:endParaRPr lang="zh-CN" altLang="en-US" sz="2000" kern="1200" dirty="0"/>
        </a:p>
      </dsp:txBody>
      <dsp:txXfrm>
        <a:off x="26172" y="1715940"/>
        <a:ext cx="2488098" cy="483798"/>
      </dsp:txXfrm>
    </dsp:sp>
    <dsp:sp modelId="{C2BF30BE-D248-4A5D-B7DF-67D864EA1F6D}">
      <dsp:nvSpPr>
        <dsp:cNvPr id="0" name=""/>
        <dsp:cNvSpPr/>
      </dsp:nvSpPr>
      <dsp:spPr>
        <a:xfrm rot="5400000">
          <a:off x="4584156" y="262617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负责本业务线业务及财务口径预算审批、调整</a:t>
          </a:r>
          <a:endParaRPr lang="zh-CN" altLang="en-US" sz="1200" kern="1200" dirty="0"/>
        </a:p>
      </dsp:txBody>
      <dsp:txXfrm rot="-5400000">
        <a:off x="2540442" y="2327269"/>
        <a:ext cx="4495403" cy="387037"/>
      </dsp:txXfrm>
    </dsp:sp>
    <dsp:sp modelId="{94D74CDF-4E1F-4EC8-BF91-19776B4677C7}">
      <dsp:nvSpPr>
        <dsp:cNvPr id="0" name=""/>
        <dsp:cNvSpPr/>
      </dsp:nvSpPr>
      <dsp:spPr>
        <a:xfrm>
          <a:off x="0" y="2252717"/>
          <a:ext cx="2540442" cy="536142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业务线财务</a:t>
          </a:r>
          <a:endParaRPr lang="zh-CN" altLang="en-US" sz="2000" kern="1200" dirty="0"/>
        </a:p>
      </dsp:txBody>
      <dsp:txXfrm>
        <a:off x="26172" y="2278889"/>
        <a:ext cx="2488098" cy="483798"/>
      </dsp:txXfrm>
    </dsp:sp>
    <dsp:sp modelId="{967EC5A6-836D-43C1-9A03-73CA3171F603}">
      <dsp:nvSpPr>
        <dsp:cNvPr id="0" name=""/>
        <dsp:cNvSpPr/>
      </dsp:nvSpPr>
      <dsp:spPr>
        <a:xfrm rot="5400000">
          <a:off x="4573003" y="840776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统筹管理全集团预算编制事项</a:t>
          </a:r>
          <a:endParaRPr lang="zh-CN" altLang="en-US" sz="1200" kern="1200" dirty="0"/>
        </a:p>
      </dsp:txBody>
      <dsp:txXfrm rot="-5400000">
        <a:off x="2529289" y="2905428"/>
        <a:ext cx="4495403" cy="387037"/>
      </dsp:txXfrm>
    </dsp:sp>
    <dsp:sp modelId="{65237F65-6B08-4FC0-A3B6-7B11223BB334}">
      <dsp:nvSpPr>
        <dsp:cNvPr id="0" name=""/>
        <dsp:cNvSpPr/>
      </dsp:nvSpPr>
      <dsp:spPr>
        <a:xfrm>
          <a:off x="0" y="2816587"/>
          <a:ext cx="2540442" cy="53614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集团财务</a:t>
          </a:r>
          <a:endParaRPr lang="zh-CN" altLang="en-US" sz="2000" kern="1200" dirty="0"/>
        </a:p>
      </dsp:txBody>
      <dsp:txXfrm>
        <a:off x="26172" y="2842759"/>
        <a:ext cx="2488098" cy="483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153-5C51-4F8A-8530-091EC88A356E}">
      <dsp:nvSpPr>
        <dsp:cNvPr id="0" name=""/>
        <dsp:cNvSpPr/>
      </dsp:nvSpPr>
      <dsp:spPr>
        <a:xfrm>
          <a:off x="180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选择场景版本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" y="112232"/>
        <a:ext cx="1691022" cy="560559"/>
      </dsp:txXfrm>
    </dsp:sp>
    <dsp:sp modelId="{5F474215-19C6-4B8A-B643-965EBB409CF9}">
      <dsp:nvSpPr>
        <dsp:cNvPr id="0" name=""/>
        <dsp:cNvSpPr/>
      </dsp:nvSpPr>
      <dsp:spPr>
        <a:xfrm>
          <a:off x="346534" y="672791"/>
          <a:ext cx="1691022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集团财务只能选择已定义的场景版本；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能对处于开启状态的场景版本任务进行下发、收回等操作；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2595" y="708852"/>
        <a:ext cx="1618900" cy="1159077"/>
      </dsp:txXfrm>
    </dsp:sp>
    <dsp:sp modelId="{65E195E1-F6FB-417A-98D4-D94F50FC07B7}">
      <dsp:nvSpPr>
        <dsp:cNvPr id="0" name=""/>
        <dsp:cNvSpPr/>
      </dsp:nvSpPr>
      <dsp:spPr>
        <a:xfrm>
          <a:off x="1947556" y="182004"/>
          <a:ext cx="54346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47556" y="266207"/>
        <a:ext cx="417164" cy="252609"/>
      </dsp:txXfrm>
    </dsp:sp>
    <dsp:sp modelId="{A4764FBB-4197-4665-BCC1-629D21540D1C}">
      <dsp:nvSpPr>
        <dsp:cNvPr id="0" name=""/>
        <dsp:cNvSpPr/>
      </dsp:nvSpPr>
      <dsp:spPr>
        <a:xfrm>
          <a:off x="2716615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6615" y="112232"/>
        <a:ext cx="1691022" cy="560559"/>
      </dsp:txXfrm>
    </dsp:sp>
    <dsp:sp modelId="{2DC5D974-3114-4C25-A8D8-D443A17BFBE1}">
      <dsp:nvSpPr>
        <dsp:cNvPr id="0" name=""/>
        <dsp:cNvSpPr/>
      </dsp:nvSpPr>
      <dsp:spPr>
        <a:xfrm>
          <a:off x="3055892" y="672791"/>
          <a:ext cx="1705176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选择授权对象后，自动生成任务代码及名称；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集团财务下发对象仅能为板块；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根据实际授权对应的申报类型；</a:t>
          </a:r>
          <a:endParaRPr lang="zh-CN" altLang="en-US" sz="1000" kern="1200" dirty="0"/>
        </a:p>
      </dsp:txBody>
      <dsp:txXfrm>
        <a:off x="3091953" y="708852"/>
        <a:ext cx="1633054" cy="1159077"/>
      </dsp:txXfrm>
    </dsp:sp>
    <dsp:sp modelId="{B1C075AC-EEA7-457C-B2DE-F56012FFFC38}">
      <dsp:nvSpPr>
        <dsp:cNvPr id="0" name=""/>
        <dsp:cNvSpPr/>
      </dsp:nvSpPr>
      <dsp:spPr>
        <a:xfrm>
          <a:off x="4665760" y="182004"/>
          <a:ext cx="54721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665760" y="266207"/>
        <a:ext cx="420914" cy="252609"/>
      </dsp:txXfrm>
    </dsp:sp>
    <dsp:sp modelId="{A13BB76C-B4C1-4449-8D39-0D2FB858A861}">
      <dsp:nvSpPr>
        <dsp:cNvPr id="0" name=""/>
        <dsp:cNvSpPr/>
      </dsp:nvSpPr>
      <dsp:spPr>
        <a:xfrm>
          <a:off x="5440126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0126" y="112232"/>
        <a:ext cx="1691022" cy="560559"/>
      </dsp:txXfrm>
    </dsp:sp>
    <dsp:sp modelId="{D7D93D2D-ABBB-40AE-A30F-BEF5A034F450}">
      <dsp:nvSpPr>
        <dsp:cNvPr id="0" name=""/>
        <dsp:cNvSpPr/>
      </dsp:nvSpPr>
      <dsp:spPr>
        <a:xfrm>
          <a:off x="5786480" y="672791"/>
          <a:ext cx="1691022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对新建的申报任务，进行提交下发操作；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可对处于新建状态任务所授权的申报类型进行编辑；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通过任务状态和消息通知监控任务流转情况；</a:t>
          </a:r>
          <a:endParaRPr lang="zh-CN" altLang="en-US" sz="1000" kern="1200" dirty="0"/>
        </a:p>
      </dsp:txBody>
      <dsp:txXfrm>
        <a:off x="5822541" y="708852"/>
        <a:ext cx="1618900" cy="1159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153-5C51-4F8A-8530-091EC88A356E}">
      <dsp:nvSpPr>
        <dsp:cNvPr id="0" name=""/>
        <dsp:cNvSpPr/>
      </dsp:nvSpPr>
      <dsp:spPr>
        <a:xfrm>
          <a:off x="180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" y="144632"/>
        <a:ext cx="1691022" cy="560559"/>
      </dsp:txXfrm>
    </dsp:sp>
    <dsp:sp modelId="{5F474215-19C6-4B8A-B643-965EBB409CF9}">
      <dsp:nvSpPr>
        <dsp:cNvPr id="0" name=""/>
        <dsp:cNvSpPr/>
      </dsp:nvSpPr>
      <dsp:spPr>
        <a:xfrm>
          <a:off x="346534" y="705191"/>
          <a:ext cx="169102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板块财务只能选择集团财务下发的任务；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能对处于开启状态的上级任务进行下发、收回等操作；</a:t>
          </a:r>
          <a:endParaRPr lang="zh-CN" altLang="en-US" sz="1000" kern="1200" dirty="0"/>
        </a:p>
      </dsp:txBody>
      <dsp:txXfrm>
        <a:off x="380697" y="739354"/>
        <a:ext cx="1622696" cy="1098074"/>
      </dsp:txXfrm>
    </dsp:sp>
    <dsp:sp modelId="{65E195E1-F6FB-417A-98D4-D94F50FC07B7}">
      <dsp:nvSpPr>
        <dsp:cNvPr id="0" name=""/>
        <dsp:cNvSpPr/>
      </dsp:nvSpPr>
      <dsp:spPr>
        <a:xfrm>
          <a:off x="1947556" y="214404"/>
          <a:ext cx="54346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47556" y="298607"/>
        <a:ext cx="417164" cy="252609"/>
      </dsp:txXfrm>
    </dsp:sp>
    <dsp:sp modelId="{A4764FBB-4197-4665-BCC1-629D21540D1C}">
      <dsp:nvSpPr>
        <dsp:cNvPr id="0" name=""/>
        <dsp:cNvSpPr/>
      </dsp:nvSpPr>
      <dsp:spPr>
        <a:xfrm>
          <a:off x="2716615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6615" y="144632"/>
        <a:ext cx="1691022" cy="560559"/>
      </dsp:txXfrm>
    </dsp:sp>
    <dsp:sp modelId="{2DC5D974-3114-4C25-A8D8-D443A17BFBE1}">
      <dsp:nvSpPr>
        <dsp:cNvPr id="0" name=""/>
        <dsp:cNvSpPr/>
      </dsp:nvSpPr>
      <dsp:spPr>
        <a:xfrm>
          <a:off x="3055892" y="705191"/>
          <a:ext cx="1705176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选择授权对象，自动生成任务代码及名称；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板块财务下发对象只能为部门；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在上级任务限定基础上进一步限定申报类型；</a:t>
          </a:r>
          <a:endParaRPr lang="zh-CN" altLang="en-US" sz="1000" kern="1200" dirty="0"/>
        </a:p>
      </dsp:txBody>
      <dsp:txXfrm>
        <a:off x="3090055" y="739354"/>
        <a:ext cx="1636850" cy="1098074"/>
      </dsp:txXfrm>
    </dsp:sp>
    <dsp:sp modelId="{B1C075AC-EEA7-457C-B2DE-F56012FFFC38}">
      <dsp:nvSpPr>
        <dsp:cNvPr id="0" name=""/>
        <dsp:cNvSpPr/>
      </dsp:nvSpPr>
      <dsp:spPr>
        <a:xfrm>
          <a:off x="4665760" y="214404"/>
          <a:ext cx="54721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665760" y="298607"/>
        <a:ext cx="420914" cy="252609"/>
      </dsp:txXfrm>
    </dsp:sp>
    <dsp:sp modelId="{A13BB76C-B4C1-4449-8D39-0D2FB858A861}">
      <dsp:nvSpPr>
        <dsp:cNvPr id="0" name=""/>
        <dsp:cNvSpPr/>
      </dsp:nvSpPr>
      <dsp:spPr>
        <a:xfrm>
          <a:off x="5440126" y="1446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0126" y="144632"/>
        <a:ext cx="1691022" cy="560559"/>
      </dsp:txXfrm>
    </dsp:sp>
    <dsp:sp modelId="{D7D93D2D-ABBB-40AE-A30F-BEF5A034F450}">
      <dsp:nvSpPr>
        <dsp:cNvPr id="0" name=""/>
        <dsp:cNvSpPr/>
      </dsp:nvSpPr>
      <dsp:spPr>
        <a:xfrm>
          <a:off x="5786480" y="705191"/>
          <a:ext cx="169102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对新建的申报任务，进行提交下发操作；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可对处于新建状态任务所授权的申报类型进行编辑；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通过任务状态和消息通知监控任务流转情况；</a:t>
          </a:r>
        </a:p>
      </dsp:txBody>
      <dsp:txXfrm>
        <a:off x="5820643" y="739354"/>
        <a:ext cx="1622696" cy="1098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34DF8-CE52-46F8-8F26-C37008460FAA}">
      <dsp:nvSpPr>
        <dsp:cNvPr id="0" name=""/>
        <dsp:cNvSpPr/>
      </dsp:nvSpPr>
      <dsp:spPr>
        <a:xfrm rot="5400000">
          <a:off x="570356" y="943934"/>
          <a:ext cx="813380" cy="9260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7B39C-F2DA-406C-B49F-49ABFC278651}">
      <dsp:nvSpPr>
        <dsp:cNvPr id="0" name=""/>
        <dsp:cNvSpPr/>
      </dsp:nvSpPr>
      <dsp:spPr>
        <a:xfrm>
          <a:off x="2512" y="42285"/>
          <a:ext cx="1660467" cy="958433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收到填报消息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307" y="89080"/>
        <a:ext cx="1566877" cy="864843"/>
      </dsp:txXfrm>
    </dsp:sp>
    <dsp:sp modelId="{F9A5F7AB-D908-4CB3-84EF-0863CA775ADC}">
      <dsp:nvSpPr>
        <dsp:cNvPr id="0" name=""/>
        <dsp:cNvSpPr/>
      </dsp:nvSpPr>
      <dsp:spPr>
        <a:xfrm>
          <a:off x="1652453" y="133693"/>
          <a:ext cx="3190673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打开系统预算申报页面，展示能够进行填报的任务信息</a:t>
          </a:r>
          <a:endParaRPr lang="zh-CN" altLang="en-US" sz="1100" kern="1200" dirty="0"/>
        </a:p>
      </dsp:txBody>
      <dsp:txXfrm>
        <a:off x="1652453" y="133693"/>
        <a:ext cx="3190673" cy="774648"/>
      </dsp:txXfrm>
    </dsp:sp>
    <dsp:sp modelId="{0F0DA904-A03E-46FD-9F35-94F32A5FBCB2}">
      <dsp:nvSpPr>
        <dsp:cNvPr id="0" name=""/>
        <dsp:cNvSpPr/>
      </dsp:nvSpPr>
      <dsp:spPr>
        <a:xfrm rot="5400000">
          <a:off x="2275770" y="1996527"/>
          <a:ext cx="888683" cy="10603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7E625-CFEE-4309-9845-98B3556FD693}">
      <dsp:nvSpPr>
        <dsp:cNvPr id="0" name=""/>
        <dsp:cNvSpPr/>
      </dsp:nvSpPr>
      <dsp:spPr>
        <a:xfrm>
          <a:off x="1613893" y="1118923"/>
          <a:ext cx="1617418" cy="958433"/>
        </a:xfrm>
        <a:prstGeom prst="roundRect">
          <a:avLst>
            <a:gd name="adj" fmla="val 1667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新建项目</a:t>
          </a:r>
          <a:endParaRPr lang="zh-CN" altLang="en-US" sz="1800" kern="1200" dirty="0"/>
        </a:p>
      </dsp:txBody>
      <dsp:txXfrm>
        <a:off x="1660688" y="1165718"/>
        <a:ext cx="1523828" cy="864843"/>
      </dsp:txXfrm>
    </dsp:sp>
    <dsp:sp modelId="{156E9EF8-E609-4534-9CD6-4E189F984544}">
      <dsp:nvSpPr>
        <dsp:cNvPr id="0" name=""/>
        <dsp:cNvSpPr/>
      </dsp:nvSpPr>
      <dsp:spPr>
        <a:xfrm>
          <a:off x="3491756" y="1176460"/>
          <a:ext cx="3008250" cy="79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项目名称可从历史数据中选择或直接新增，新增项目会同步至项目定义中；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根据上级下发任务中的授权，选择申报类型</a:t>
          </a:r>
          <a:endParaRPr lang="zh-CN" altLang="en-US" sz="1100" kern="1200" dirty="0"/>
        </a:p>
      </dsp:txBody>
      <dsp:txXfrm>
        <a:off x="3491756" y="1176460"/>
        <a:ext cx="3008250" cy="790040"/>
      </dsp:txXfrm>
    </dsp:sp>
    <dsp:sp modelId="{C0B7F6DD-81E8-49AC-8FE8-34419A0AE9C4}">
      <dsp:nvSpPr>
        <dsp:cNvPr id="0" name=""/>
        <dsp:cNvSpPr/>
      </dsp:nvSpPr>
      <dsp:spPr>
        <a:xfrm rot="5400000">
          <a:off x="3824107" y="3133928"/>
          <a:ext cx="833203" cy="9734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7D5EE-603B-4A93-9398-1C04CC56AAA2}">
      <dsp:nvSpPr>
        <dsp:cNvPr id="0" name=""/>
        <dsp:cNvSpPr/>
      </dsp:nvSpPr>
      <dsp:spPr>
        <a:xfrm>
          <a:off x="3270076" y="2233211"/>
          <a:ext cx="1574300" cy="958433"/>
        </a:xfrm>
        <a:prstGeom prst="roundRect">
          <a:avLst>
            <a:gd name="adj" fmla="val 1667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填写申报内容</a:t>
          </a:r>
          <a:endParaRPr lang="zh-CN" altLang="en-US" sz="1800" kern="1200" dirty="0"/>
        </a:p>
      </dsp:txBody>
      <dsp:txXfrm>
        <a:off x="3316871" y="2280006"/>
        <a:ext cx="1480710" cy="864843"/>
      </dsp:txXfrm>
    </dsp:sp>
    <dsp:sp modelId="{A66DDC56-2F86-4914-BE8D-838C41D4D027}">
      <dsp:nvSpPr>
        <dsp:cNvPr id="0" name=""/>
        <dsp:cNvSpPr/>
      </dsp:nvSpPr>
      <dsp:spPr>
        <a:xfrm>
          <a:off x="4998266" y="2327920"/>
          <a:ext cx="2416786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选择不同申报类型定义所分配的业务类别，限定其填写的申报信息范围；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系统将自动归集显示填报的合计信息</a:t>
          </a:r>
          <a:endParaRPr lang="zh-CN" altLang="en-US" sz="1100" kern="1200" dirty="0"/>
        </a:p>
      </dsp:txBody>
      <dsp:txXfrm>
        <a:off x="4998266" y="2327920"/>
        <a:ext cx="2416786" cy="774648"/>
      </dsp:txXfrm>
    </dsp:sp>
    <dsp:sp modelId="{ACDBE017-ED19-4F4A-B518-AA2973343155}">
      <dsp:nvSpPr>
        <dsp:cNvPr id="0" name=""/>
        <dsp:cNvSpPr/>
      </dsp:nvSpPr>
      <dsp:spPr>
        <a:xfrm>
          <a:off x="4876911" y="3343385"/>
          <a:ext cx="1671777" cy="958433"/>
        </a:xfrm>
        <a:prstGeom prst="roundRect">
          <a:avLst>
            <a:gd name="adj" fmla="val 166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预览提交</a:t>
          </a:r>
          <a:endParaRPr lang="zh-CN" altLang="en-US" sz="1800" kern="1200" dirty="0"/>
        </a:p>
      </dsp:txBody>
      <dsp:txXfrm>
        <a:off x="4923706" y="3390180"/>
        <a:ext cx="1578187" cy="864843"/>
      </dsp:txXfrm>
    </dsp:sp>
    <dsp:sp modelId="{D1E890E5-814B-41D0-B78E-C2A653CE1AFB}">
      <dsp:nvSpPr>
        <dsp:cNvPr id="0" name=""/>
        <dsp:cNvSpPr/>
      </dsp:nvSpPr>
      <dsp:spPr>
        <a:xfrm>
          <a:off x="6517486" y="3411176"/>
          <a:ext cx="1403393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预览申报单后，提交申报单</a:t>
          </a:r>
          <a:endParaRPr lang="zh-CN" altLang="en-US" sz="1100" kern="1200" dirty="0"/>
        </a:p>
      </dsp:txBody>
      <dsp:txXfrm>
        <a:off x="6517486" y="3411176"/>
        <a:ext cx="1403393" cy="774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80385-4111-4122-B795-0B431E3E9220}">
      <dsp:nvSpPr>
        <dsp:cNvPr id="0" name=""/>
        <dsp:cNvSpPr/>
      </dsp:nvSpPr>
      <dsp:spPr>
        <a:xfrm rot="5400000">
          <a:off x="-242389" y="244634"/>
          <a:ext cx="1615928" cy="11311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单据复核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sp:txBody>
      <dsp:txXfrm rot="-5400000">
        <a:off x="1" y="567820"/>
        <a:ext cx="1131149" cy="484779"/>
      </dsp:txXfrm>
    </dsp:sp>
    <dsp:sp modelId="{1D5C870B-3E52-496C-93DE-C94694831B00}">
      <dsp:nvSpPr>
        <dsp:cNvPr id="0" name=""/>
        <dsp:cNvSpPr/>
      </dsp:nvSpPr>
      <dsp:spPr>
        <a:xfrm rot="5400000">
          <a:off x="4036842" y="-2903446"/>
          <a:ext cx="1050353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通过任务列表展示下发所有单据填报状态，对已填报单据进行复核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部门预算专员所下发的所有任务全部审核完毕后，方可生成预算汇总单据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53520"/>
        <a:ext cx="6810464" cy="947805"/>
      </dsp:txXfrm>
    </dsp:sp>
    <dsp:sp modelId="{4F953B1D-F1C5-4B09-ACAA-271D487A8929}">
      <dsp:nvSpPr>
        <dsp:cNvPr id="0" name=""/>
        <dsp:cNvSpPr/>
      </dsp:nvSpPr>
      <dsp:spPr>
        <a:xfrm rot="5400000">
          <a:off x="-242389" y="1666673"/>
          <a:ext cx="1615928" cy="1131149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单据汇总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1989859"/>
        <a:ext cx="1131149" cy="484779"/>
      </dsp:txXfrm>
    </dsp:sp>
    <dsp:sp modelId="{BDBD993D-9089-459F-A361-54248F98F88D}">
      <dsp:nvSpPr>
        <dsp:cNvPr id="0" name=""/>
        <dsp:cNvSpPr/>
      </dsp:nvSpPr>
      <dsp:spPr>
        <a:xfrm rot="5400000">
          <a:off x="4036842" y="-1481408"/>
          <a:ext cx="1050353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点击单据汇总，生成汇总单据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1475558"/>
        <a:ext cx="6810464" cy="947805"/>
      </dsp:txXfrm>
    </dsp:sp>
    <dsp:sp modelId="{DA496A6B-BB51-48B8-8E7B-A1802848C98B}">
      <dsp:nvSpPr>
        <dsp:cNvPr id="0" name=""/>
        <dsp:cNvSpPr/>
      </dsp:nvSpPr>
      <dsp:spPr>
        <a:xfrm rot="5400000">
          <a:off x="-242389" y="3088711"/>
          <a:ext cx="1615928" cy="1131149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汇总单提交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3411897"/>
        <a:ext cx="1131149" cy="484779"/>
      </dsp:txXfrm>
    </dsp:sp>
    <dsp:sp modelId="{DA03197B-4D39-46B6-ABCB-2701F9B17D09}">
      <dsp:nvSpPr>
        <dsp:cNvPr id="0" name=""/>
        <dsp:cNvSpPr/>
      </dsp:nvSpPr>
      <dsp:spPr>
        <a:xfrm rot="5400000">
          <a:off x="4036566" y="-59094"/>
          <a:ext cx="1050905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预览、提交单据，进入业务审批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2897623"/>
        <a:ext cx="6810437" cy="9483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72AC7-1DFC-4BCC-BE26-3EA1ABED1AF1}">
      <dsp:nvSpPr>
        <dsp:cNvPr id="0" name=""/>
        <dsp:cNvSpPr/>
      </dsp:nvSpPr>
      <dsp:spPr>
        <a:xfrm rot="5400000">
          <a:off x="1181424" y="1312076"/>
          <a:ext cx="906780" cy="1032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AE3FC-A3C2-486E-A346-B539A06D52DA}">
      <dsp:nvSpPr>
        <dsp:cNvPr id="0" name=""/>
        <dsp:cNvSpPr/>
      </dsp:nvSpPr>
      <dsp:spPr>
        <a:xfrm>
          <a:off x="468958" y="297489"/>
          <a:ext cx="1718958" cy="106848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查询审批数据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1127" y="349658"/>
        <a:ext cx="1614620" cy="964151"/>
      </dsp:txXfrm>
    </dsp:sp>
    <dsp:sp modelId="{D2BDA936-6765-4A1C-9D11-67656FC443B0}">
      <dsp:nvSpPr>
        <dsp:cNvPr id="0" name=""/>
        <dsp:cNvSpPr/>
      </dsp:nvSpPr>
      <dsp:spPr>
        <a:xfrm>
          <a:off x="2173291" y="379816"/>
          <a:ext cx="5289393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数据来源为转换后的财务口径数据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进入不同模板类型菜单，组合年度场景版本信息，查询审批数据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73291" y="379816"/>
        <a:ext cx="5289393" cy="863600"/>
      </dsp:txXfrm>
    </dsp:sp>
    <dsp:sp modelId="{DC7D0BC0-3E37-4EDC-9C9F-43088D1786C1}">
      <dsp:nvSpPr>
        <dsp:cNvPr id="0" name=""/>
        <dsp:cNvSpPr/>
      </dsp:nvSpPr>
      <dsp:spPr>
        <a:xfrm rot="5400000">
          <a:off x="3081871" y="2463271"/>
          <a:ext cx="906780" cy="11116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4B596-F02A-4716-BCD2-F6DE47A02EBB}">
      <dsp:nvSpPr>
        <dsp:cNvPr id="0" name=""/>
        <dsp:cNvSpPr/>
      </dsp:nvSpPr>
      <dsp:spPr>
        <a:xfrm>
          <a:off x="2155609" y="1460155"/>
          <a:ext cx="1740863" cy="1068489"/>
        </a:xfrm>
        <a:prstGeom prst="roundRect">
          <a:avLst>
            <a:gd name="adj" fmla="val 1667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筛选审批内容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7778" y="1512324"/>
        <a:ext cx="1636525" cy="964151"/>
      </dsp:txXfrm>
    </dsp:sp>
    <dsp:sp modelId="{24E64712-DA64-4E93-9F46-48B19B6F9A21}">
      <dsp:nvSpPr>
        <dsp:cNvPr id="0" name=""/>
        <dsp:cNvSpPr/>
      </dsp:nvSpPr>
      <dsp:spPr>
        <a:xfrm>
          <a:off x="3894465" y="1512807"/>
          <a:ext cx="3507092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不同模板类型菜单对用不同查询条件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点击“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显示</a:t>
          </a:r>
          <a:r>
            <a:rPr lang="en-US" altLang="zh-CN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\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折叠查询区域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”，通过勾选弹出查询条件，筛选明细审批内容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94465" y="1512807"/>
        <a:ext cx="3507092" cy="863600"/>
      </dsp:txXfrm>
    </dsp:sp>
    <dsp:sp modelId="{324BF18B-AE34-4870-BBC0-E329E6CA7BBE}">
      <dsp:nvSpPr>
        <dsp:cNvPr id="0" name=""/>
        <dsp:cNvSpPr/>
      </dsp:nvSpPr>
      <dsp:spPr>
        <a:xfrm>
          <a:off x="4198151" y="2688928"/>
          <a:ext cx="1761287" cy="1068489"/>
        </a:xfrm>
        <a:prstGeom prst="roundRect">
          <a:avLst>
            <a:gd name="adj" fmla="val 166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财务审批</a:t>
          </a:r>
          <a:endParaRPr lang="zh-CN" altLang="en-US" sz="1800" kern="1200" dirty="0"/>
        </a:p>
      </dsp:txBody>
      <dsp:txXfrm>
        <a:off x="4250320" y="2741097"/>
        <a:ext cx="1656949" cy="964151"/>
      </dsp:txXfrm>
    </dsp:sp>
    <dsp:sp modelId="{BC8FB67F-8DAB-47DA-B9E4-86629166C883}">
      <dsp:nvSpPr>
        <dsp:cNvPr id="0" name=""/>
        <dsp:cNvSpPr/>
      </dsp:nvSpPr>
      <dsp:spPr>
        <a:xfrm>
          <a:off x="5940674" y="2799926"/>
          <a:ext cx="2485036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可对查询结果进行调整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调整后提交或直接驳回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40674" y="2799926"/>
        <a:ext cx="2485036" cy="86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#3">
  <dgm:title val="V 型符号流程"/>
  <dgm:desc val="用于显示任务、流程或工作流的连续步骤，或用于强调移动或方向。非常适合于少量的 1 级和 2 级文本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836A-20E8-4A20-A066-5A62D4304702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53BF-0154-428A-964A-00FBD33A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2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7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0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1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2016/9/18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50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2016/9/18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143240" y="-11114"/>
            <a:ext cx="6000792" cy="725470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37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2016/9/18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8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144" y="0"/>
            <a:ext cx="8914856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144" y="685800"/>
            <a:ext cx="8685712" cy="579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53200"/>
            <a:ext cx="533702" cy="304800"/>
          </a:xfrm>
          <a:ln/>
        </p:spPr>
        <p:txBody>
          <a:bodyPr/>
          <a:lstStyle>
            <a:lvl1pPr>
              <a:defRPr/>
            </a:lvl1pPr>
          </a:lstStyle>
          <a:p>
            <a:fld id="{F03D7177-0F03-4AA4-A6ED-3DBDF6F4482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50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5306-6AE0-4673-87C6-2C4B9552CD47}" type="datetimeFigureOut">
              <a:rPr lang="zh-CN" altLang="en-US" smtClean="0"/>
              <a:t>2016/9/18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743C-286C-48E7-8BE7-9B369F810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1AA9-BE7E-4FD4-A1CE-F0370E0E939A}" type="datetime1">
              <a:rPr lang="zh-CN" altLang="en-US" smtClean="0"/>
              <a:pPr/>
              <a:t>2016/9/18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9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839" y="2669531"/>
            <a:ext cx="6858000" cy="1655762"/>
          </a:xfrm>
        </p:spPr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SOHU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申报及控制项目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汇报</a:t>
            </a:r>
          </a:p>
        </p:txBody>
      </p:sp>
    </p:spTree>
    <p:extLst>
      <p:ext uri="{BB962C8B-B14F-4D97-AF65-F5344CB8AC3E}">
        <p14:creationId xmlns:p14="http://schemas.microsoft.com/office/powerpoint/2010/main" val="6448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526925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</a:p>
        </p:txBody>
      </p:sp>
    </p:spTree>
    <p:extLst>
      <p:ext uri="{BB962C8B-B14F-4D97-AF65-F5344CB8AC3E}">
        <p14:creationId xmlns:p14="http://schemas.microsoft.com/office/powerpoint/2010/main" val="29063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kern="0" dirty="0">
                <a:solidFill>
                  <a:srgbClr val="800000"/>
                </a:solidFill>
              </a:rPr>
              <a:t>任务</a:t>
            </a:r>
            <a:r>
              <a:rPr lang="zh-CN" altLang="en-US" kern="0" dirty="0" smtClean="0">
                <a:solidFill>
                  <a:srgbClr val="800000"/>
                </a:solidFill>
              </a:rPr>
              <a:t>下发</a:t>
            </a:r>
            <a:endParaRPr lang="zh-CN" altLang="en-US" dirty="0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049835" y="1001315"/>
            <a:ext cx="1267341" cy="408649"/>
          </a:xfrm>
          <a:prstGeom prst="rect">
            <a:avLst/>
          </a:prstGeom>
          <a:solidFill>
            <a:srgbClr val="FFC00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搜狐集团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024928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集团总部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33134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搜狐媒体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044227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视频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555320" y="2009795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焦点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804570" y="3233923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总编室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532762" y="3241476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媒体合作中心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132957" y="3232334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…..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804570" y="4389758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填报人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530418" y="4389758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noProof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填报人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2985" y="714356"/>
            <a:ext cx="9381" cy="57635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2"/>
            <a:endCxn id="4" idx="0"/>
          </p:cNvCxnSpPr>
          <p:nvPr/>
        </p:nvCxnSpPr>
        <p:spPr>
          <a:xfrm rot="5400000">
            <a:off x="3341530" y="669426"/>
            <a:ext cx="601438" cy="2082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" idx="2"/>
            <a:endCxn id="7" idx="0"/>
          </p:cNvCxnSpPr>
          <p:nvPr/>
        </p:nvCxnSpPr>
        <p:spPr>
          <a:xfrm rot="16200000" flipH="1">
            <a:off x="5607530" y="485940"/>
            <a:ext cx="599831" cy="2447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" idx="2"/>
            <a:endCxn id="5" idx="0"/>
          </p:cNvCxnSpPr>
          <p:nvPr/>
        </p:nvCxnSpPr>
        <p:spPr>
          <a:xfrm rot="5400000">
            <a:off x="4095633" y="1423529"/>
            <a:ext cx="601438" cy="574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" idx="2"/>
            <a:endCxn id="6" idx="0"/>
          </p:cNvCxnSpPr>
          <p:nvPr/>
        </p:nvCxnSpPr>
        <p:spPr>
          <a:xfrm rot="16200000" flipH="1">
            <a:off x="4851179" y="1242290"/>
            <a:ext cx="601438" cy="936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5" idx="2"/>
            <a:endCxn id="14" idx="0"/>
          </p:cNvCxnSpPr>
          <p:nvPr/>
        </p:nvCxnSpPr>
        <p:spPr>
          <a:xfrm rot="5400000">
            <a:off x="2819405" y="1944130"/>
            <a:ext cx="851022" cy="1728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5" idx="2"/>
            <a:endCxn id="15" idx="0"/>
          </p:cNvCxnSpPr>
          <p:nvPr/>
        </p:nvCxnSpPr>
        <p:spPr>
          <a:xfrm rot="5400000">
            <a:off x="3679725" y="2812002"/>
            <a:ext cx="858575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72016" y="896293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集团下发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2016" y="1790929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版块下发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2016" y="2977198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部门下发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2016" y="4197907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部门处理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-21114" y="1595703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1114" y="3892029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-21114" y="2649766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2"/>
            <a:endCxn id="18" idx="0"/>
          </p:cNvCxnSpPr>
          <p:nvPr/>
        </p:nvCxnSpPr>
        <p:spPr>
          <a:xfrm rot="16200000" flipH="1">
            <a:off x="4484393" y="2007705"/>
            <a:ext cx="849433" cy="1599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2"/>
            <a:endCxn id="20" idx="0"/>
          </p:cNvCxnSpPr>
          <p:nvPr/>
        </p:nvCxnSpPr>
        <p:spPr>
          <a:xfrm>
            <a:off x="2380634" y="3605422"/>
            <a:ext cx="0" cy="78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2"/>
            <a:endCxn id="21" idx="0"/>
          </p:cNvCxnSpPr>
          <p:nvPr/>
        </p:nvCxnSpPr>
        <p:spPr>
          <a:xfrm flipH="1">
            <a:off x="4106482" y="3612975"/>
            <a:ext cx="2344" cy="77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集团财务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39141061"/>
              </p:ext>
            </p:extLst>
          </p:nvPr>
        </p:nvGraphicFramePr>
        <p:xfrm>
          <a:off x="755576" y="764704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57" y="2780928"/>
            <a:ext cx="5094253" cy="3571279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357326" y="4105124"/>
            <a:ext cx="1003123" cy="9343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650083" y="3411531"/>
            <a:ext cx="1051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新建项目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1042" y="2954379"/>
            <a:ext cx="5263069" cy="31847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926432" y="3534641"/>
            <a:ext cx="220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089159" y="4939990"/>
            <a:ext cx="1836070" cy="764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2539" y="4656061"/>
            <a:ext cx="5856629" cy="18440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720854" y="5752851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消息通知列表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6553200" y="5100545"/>
            <a:ext cx="2060928" cy="9293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6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板块财务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43166492"/>
              </p:ext>
            </p:extLst>
          </p:nvPr>
        </p:nvGraphicFramePr>
        <p:xfrm>
          <a:off x="755576" y="764704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57" y="2723165"/>
            <a:ext cx="5382617" cy="372718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23210" y="4021901"/>
            <a:ext cx="1002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新建任务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80610" y="4021901"/>
            <a:ext cx="577333" cy="15298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3846" y="2961904"/>
            <a:ext cx="5456600" cy="3177638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V="1">
            <a:off x="1695246" y="5059992"/>
            <a:ext cx="2419555" cy="639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804868" y="3504961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91474" y="5862543"/>
            <a:ext cx="330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由部门预算专员线下沟通具体填报人员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8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890483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</a:p>
        </p:txBody>
      </p:sp>
    </p:spTree>
    <p:extLst>
      <p:ext uri="{BB962C8B-B14F-4D97-AF65-F5344CB8AC3E}">
        <p14:creationId xmlns:p14="http://schemas.microsoft.com/office/powerpoint/2010/main" val="2091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预算填报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280899510"/>
              </p:ext>
            </p:extLst>
          </p:nvPr>
        </p:nvGraphicFramePr>
        <p:xfrm>
          <a:off x="516632" y="1844824"/>
          <a:ext cx="79208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28600" y="874167"/>
            <a:ext cx="849694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在收到填报任务后，由部门预算填报人员在预算平台填报明细预算申报单据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3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预算填报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866947"/>
            <a:ext cx="6787360" cy="541981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665395" y="1110788"/>
            <a:ext cx="95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09189" y="3625665"/>
            <a:ext cx="814811" cy="1213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693416" y="3766679"/>
            <a:ext cx="160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项目名称为媒体名称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17482" y="4692631"/>
            <a:ext cx="160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填写项目详细说明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644" y="731441"/>
            <a:ext cx="5874324" cy="4091600"/>
          </a:xfrm>
          <a:prstGeom prst="rect">
            <a:avLst/>
          </a:prstGeom>
        </p:spPr>
      </p:pic>
      <p:cxnSp>
        <p:nvCxnSpPr>
          <p:cNvPr id="28" name="直接箭头连接符 27"/>
          <p:cNvCxnSpPr/>
          <p:nvPr/>
        </p:nvCxnSpPr>
        <p:spPr>
          <a:xfrm flipV="1">
            <a:off x="1904370" y="3766679"/>
            <a:ext cx="1866116" cy="20309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036" y="4101609"/>
            <a:ext cx="3748008" cy="233774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6535404" y="3299853"/>
            <a:ext cx="1327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填写申报内容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4565418" y="4059246"/>
            <a:ext cx="2267625" cy="593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385744" y="5544473"/>
            <a:ext cx="160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33" y="895371"/>
            <a:ext cx="7807087" cy="5565936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4855930" y="3799075"/>
            <a:ext cx="2539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单后生成申报内容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80" y="798394"/>
            <a:ext cx="8420459" cy="5631237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6753324" y="1132371"/>
            <a:ext cx="2086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举例：一般费用类填报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24069" y="3916747"/>
            <a:ext cx="253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新建项目后直接填写具体申报内容，无需选择</a:t>
            </a:r>
            <a:r>
              <a:rPr lang="en-US" altLang="zh-CN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495" y="2122431"/>
            <a:ext cx="8663869" cy="319152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7026846" y="2341689"/>
            <a:ext cx="1865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览、提交界面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支持导出、打印功能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2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0" grpId="0"/>
      <p:bldP spid="42" grpId="0"/>
      <p:bldP spid="43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254040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</a:p>
        </p:txBody>
      </p:sp>
    </p:spTree>
    <p:extLst>
      <p:ext uri="{BB962C8B-B14F-4D97-AF65-F5344CB8AC3E}">
        <p14:creationId xmlns:p14="http://schemas.microsoft.com/office/powerpoint/2010/main" val="19837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预算专员汇总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2773421"/>
              </p:ext>
            </p:extLst>
          </p:nvPr>
        </p:nvGraphicFramePr>
        <p:xfrm>
          <a:off x="539552" y="1772816"/>
          <a:ext cx="799288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28600" y="874167"/>
            <a:ext cx="849694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预算专员汇总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部门预算专员对本人下发预算单据进行数据汇总后提交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1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预算专员汇总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082"/>
            <a:ext cx="8643352" cy="517897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70534" y="1135845"/>
            <a:ext cx="214483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监控下发任务完成情况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1" y="1135845"/>
            <a:ext cx="8789085" cy="3829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88508" y="2957002"/>
            <a:ext cx="219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预算专员下发的所有任务全部审核完成后，进行单据汇总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32" y="1774322"/>
            <a:ext cx="9000000" cy="351428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012479" y="3773619"/>
            <a:ext cx="2345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生成部门汇总单据，预览后提交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7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预算申报解决方案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989581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endParaRPr lang="zh-CN" altLang="en-US" sz="1600" b="1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8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606584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业务线审批</a:t>
            </a:r>
          </a:p>
        </p:txBody>
      </p:sp>
    </p:spTree>
    <p:extLst>
      <p:ext uri="{BB962C8B-B14F-4D97-AF65-F5344CB8AC3E}">
        <p14:creationId xmlns:p14="http://schemas.microsoft.com/office/powerpoint/2010/main" val="24332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rgbClr val="800000"/>
                </a:solidFill>
              </a:rPr>
              <a:t>业务线审批</a:t>
            </a:r>
            <a:endParaRPr lang="zh-CN" altLang="en-US" kern="0" dirty="0">
              <a:solidFill>
                <a:srgbClr val="8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023" y="2900708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6" name="圆角矩形 5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49307" y="89080"/>
              <a:ext cx="1566877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预算专员汇总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79712" y="2926430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9" name="圆角矩形 8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49307" y="89080"/>
              <a:ext cx="1592956" cy="8648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业务部门审批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50343" y="2926429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12" name="圆角矩形 11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4"/>
            <p:cNvSpPr/>
            <p:nvPr/>
          </p:nvSpPr>
          <p:spPr>
            <a:xfrm>
              <a:off x="49307" y="89078"/>
              <a:ext cx="1592956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复核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16246" y="1667107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18" name="圆角矩形 17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圆角矩形 4"/>
            <p:cNvSpPr/>
            <p:nvPr/>
          </p:nvSpPr>
          <p:spPr>
            <a:xfrm>
              <a:off x="31768" y="89080"/>
              <a:ext cx="1592956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归口部门审批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菱形 19"/>
          <p:cNvSpPr/>
          <p:nvPr/>
        </p:nvSpPr>
        <p:spPr bwMode="auto">
          <a:xfrm>
            <a:off x="3904397" y="2865271"/>
            <a:ext cx="1731968" cy="914400"/>
          </a:xfrm>
          <a:prstGeom prst="diamond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13959" y="2917976"/>
            <a:ext cx="67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403523" y="2371279"/>
            <a:ext cx="400110" cy="4464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9525" y="1120872"/>
            <a:ext cx="856865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业务部门审批、归口部门审批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审批流程概述：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专员根据部门汇总已填报完成的预算申报单，其中对于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归口预算类型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的预算申报单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归口汇总申报单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，归口申报单审批经各业务部门领导审批通过后，再由归口部门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审批；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归口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类（服务器、网络设备）等</a:t>
            </a:r>
            <a:endParaRPr lang="zh-CN" altLang="en-US" sz="1400" dirty="0"/>
          </a:p>
        </p:txBody>
      </p:sp>
      <p:cxnSp>
        <p:nvCxnSpPr>
          <p:cNvPr id="24" name="直接箭头连接符 23"/>
          <p:cNvCxnSpPr>
            <a:stCxn id="6" idx="3"/>
          </p:cNvCxnSpPr>
          <p:nvPr/>
        </p:nvCxnSpPr>
        <p:spPr bwMode="auto">
          <a:xfrm>
            <a:off x="1403174" y="3296752"/>
            <a:ext cx="615095" cy="522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>
            <a:stCxn id="9" idx="3"/>
            <a:endCxn id="20" idx="1"/>
          </p:cNvCxnSpPr>
          <p:nvPr/>
        </p:nvCxnSpPr>
        <p:spPr bwMode="auto">
          <a:xfrm flipV="1">
            <a:off x="3347863" y="3322471"/>
            <a:ext cx="556534" cy="3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肘形连接符 25"/>
          <p:cNvCxnSpPr>
            <a:stCxn id="20" idx="0"/>
          </p:cNvCxnSpPr>
          <p:nvPr/>
        </p:nvCxnSpPr>
        <p:spPr bwMode="auto">
          <a:xfrm rot="5400000" flipH="1" flipV="1">
            <a:off x="4906736" y="2000334"/>
            <a:ext cx="728583" cy="1001292"/>
          </a:xfrm>
          <a:prstGeom prst="bentConnector2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肘形连接符 26"/>
          <p:cNvCxnSpPr>
            <a:stCxn id="20" idx="3"/>
            <a:endCxn id="12" idx="1"/>
          </p:cNvCxnSpPr>
          <p:nvPr/>
        </p:nvCxnSpPr>
        <p:spPr bwMode="auto">
          <a:xfrm>
            <a:off x="5636365" y="3322471"/>
            <a:ext cx="2113978" cy="2"/>
          </a:xfrm>
          <a:prstGeom prst="bentConnector3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肘形连接符 27"/>
          <p:cNvCxnSpPr/>
          <p:nvPr/>
        </p:nvCxnSpPr>
        <p:spPr bwMode="auto">
          <a:xfrm flipV="1">
            <a:off x="7101267" y="2136687"/>
            <a:ext cx="687633" cy="1"/>
          </a:xfrm>
          <a:prstGeom prst="bentConnector3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肘形连接符 28"/>
          <p:cNvCxnSpPr/>
          <p:nvPr/>
        </p:nvCxnSpPr>
        <p:spPr bwMode="auto">
          <a:xfrm rot="5400000">
            <a:off x="8121355" y="2665370"/>
            <a:ext cx="557934" cy="1"/>
          </a:xfrm>
          <a:prstGeom prst="bentConnector3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3" name="组合 32"/>
          <p:cNvGrpSpPr/>
          <p:nvPr/>
        </p:nvGrpSpPr>
        <p:grpSpPr>
          <a:xfrm>
            <a:off x="5811394" y="1719352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34" name="圆角矩形 33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圆角矩形 4"/>
            <p:cNvSpPr/>
            <p:nvPr/>
          </p:nvSpPr>
          <p:spPr>
            <a:xfrm>
              <a:off x="49307" y="89080"/>
              <a:ext cx="1592956" cy="8648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归口预算专员汇总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9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业务线审批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3" y="863841"/>
            <a:ext cx="6048552" cy="544727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640723" y="925059"/>
            <a:ext cx="1544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审批主界面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99085" y="2252807"/>
            <a:ext cx="239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默认以部门与项目类别展示汇总数据，同时支持多维度组合查询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82502" y="4535498"/>
            <a:ext cx="3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系统实现时，会在界面直接显示流程进度情况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256" y="3541494"/>
            <a:ext cx="5902009" cy="1670074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H="1">
            <a:off x="5342279" y="3116292"/>
            <a:ext cx="246884" cy="8839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708887" y="4994261"/>
            <a:ext cx="1760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可对每条明细批注意见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24" y="903286"/>
            <a:ext cx="6161111" cy="5535543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589163" y="1078947"/>
            <a:ext cx="199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举例：媒体采购审批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846" y="3747148"/>
            <a:ext cx="5826066" cy="1536709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 flipH="1">
            <a:off x="5756685" y="3206998"/>
            <a:ext cx="246885" cy="793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98945" y="3922793"/>
            <a:ext cx="1281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媒体采购明细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0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970140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4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8513" y="1123110"/>
            <a:ext cx="79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的业务转财务口径映射表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，自动实现财务口径的数据转换</a:t>
            </a:r>
            <a:endParaRPr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lowchart: Alternate Process 22"/>
          <p:cNvSpPr/>
          <p:nvPr/>
        </p:nvSpPr>
        <p:spPr bwMode="auto">
          <a:xfrm>
            <a:off x="274349" y="1827694"/>
            <a:ext cx="2376264" cy="504056"/>
          </a:xfrm>
          <a:prstGeom prst="flowChartAlternateProcess">
            <a:avLst/>
          </a:prstGeom>
          <a:gradFill rotWithShape="1">
            <a:gsLst>
              <a:gs pos="0">
                <a:srgbClr val="DC6900">
                  <a:shade val="51000"/>
                  <a:satMod val="130000"/>
                </a:srgbClr>
              </a:gs>
              <a:gs pos="80000">
                <a:srgbClr val="DC6900">
                  <a:shade val="93000"/>
                  <a:satMod val="130000"/>
                </a:srgbClr>
              </a:gs>
              <a:gs pos="100000">
                <a:srgbClr val="DC69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2009" tIns="72009" rIns="72009" bIns="72009" rtlCol="0" anchor="ctr"/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kern="0" dirty="0" smtClean="0">
                <a:solidFill>
                  <a:srgbClr val="FFFFFF"/>
                </a:solidFill>
                <a:latin typeface="微软雅黑"/>
                <a:ea typeface="微软雅黑"/>
              </a:rPr>
              <a:t>业务口径数据</a:t>
            </a:r>
            <a:endParaRPr lang="en-US" altLang="zh-CN" sz="1600" b="0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Flowchart: Alternate Process 22"/>
          <p:cNvSpPr/>
          <p:nvPr/>
        </p:nvSpPr>
        <p:spPr bwMode="auto">
          <a:xfrm>
            <a:off x="5580112" y="1827694"/>
            <a:ext cx="2376264" cy="504056"/>
          </a:xfrm>
          <a:prstGeom prst="flowChartAlternateProcess">
            <a:avLst/>
          </a:prstGeom>
          <a:gradFill rotWithShape="1">
            <a:gsLst>
              <a:gs pos="0">
                <a:srgbClr val="DC6900">
                  <a:shade val="51000"/>
                  <a:satMod val="130000"/>
                </a:srgbClr>
              </a:gs>
              <a:gs pos="80000">
                <a:srgbClr val="DC6900">
                  <a:shade val="93000"/>
                  <a:satMod val="130000"/>
                </a:srgbClr>
              </a:gs>
              <a:gs pos="100000">
                <a:srgbClr val="DC69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2009" tIns="72009" rIns="72009" bIns="72009" rtlCol="0" anchor="ctr"/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kern="0" dirty="0" smtClean="0">
                <a:solidFill>
                  <a:srgbClr val="FFFFFF"/>
                </a:solidFill>
                <a:latin typeface="微软雅黑"/>
                <a:ea typeface="微软雅黑"/>
              </a:rPr>
              <a:t>财务口径数据</a:t>
            </a:r>
            <a:endParaRPr lang="en-US" altLang="zh-CN" sz="1600" b="0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83568" y="2654915"/>
            <a:ext cx="1399497" cy="768044"/>
            <a:chOff x="3991368" y="1828892"/>
            <a:chExt cx="1399497" cy="768044"/>
          </a:xfrm>
        </p:grpSpPr>
        <p:sp>
          <p:nvSpPr>
            <p:cNvPr id="36" name="圆角矩形 35"/>
            <p:cNvSpPr/>
            <p:nvPr/>
          </p:nvSpPr>
          <p:spPr>
            <a:xfrm>
              <a:off x="3991368" y="1828892"/>
              <a:ext cx="1399497" cy="768044"/>
            </a:xfrm>
            <a:prstGeom prst="roundRect">
              <a:avLst>
                <a:gd name="adj" fmla="val 1667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8509"/>
                <a:satOff val="-39840"/>
                <a:lumOff val="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圆角矩形 4"/>
            <p:cNvSpPr/>
            <p:nvPr/>
          </p:nvSpPr>
          <p:spPr>
            <a:xfrm>
              <a:off x="4028868" y="1866392"/>
              <a:ext cx="1324497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业务类别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8005" y="3746123"/>
            <a:ext cx="1330622" cy="768044"/>
            <a:chOff x="1169896" y="18929"/>
            <a:chExt cx="1330622" cy="768044"/>
          </a:xfrm>
          <a:solidFill>
            <a:schemeClr val="accent1"/>
          </a:solidFill>
        </p:grpSpPr>
        <p:sp>
          <p:nvSpPr>
            <p:cNvPr id="39" name="圆角矩形 38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预算部门</a:t>
              </a: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/PS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55505" y="4840679"/>
            <a:ext cx="1330622" cy="768044"/>
            <a:chOff x="1169896" y="18929"/>
            <a:chExt cx="1330622" cy="768044"/>
          </a:xfrm>
        </p:grpSpPr>
        <p:sp>
          <p:nvSpPr>
            <p:cNvPr id="42" name="圆角矩形 41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其他维度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右箭头 43"/>
          <p:cNvSpPr/>
          <p:nvPr/>
        </p:nvSpPr>
        <p:spPr bwMode="auto">
          <a:xfrm>
            <a:off x="2422617" y="3573016"/>
            <a:ext cx="3226370" cy="865079"/>
          </a:xfrm>
          <a:prstGeom prst="righ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 </a:t>
            </a:r>
            <a:r>
              <a:rPr lang="zh-CN" altLang="en-US" dirty="0" smtClean="0">
                <a:ea typeface="SimSun" pitchFamily="2" charset="-122"/>
              </a:rPr>
              <a:t>                          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355055" y="2711429"/>
            <a:ext cx="1300694" cy="2760286"/>
            <a:chOff x="2590461" y="925373"/>
            <a:chExt cx="1300694" cy="768044"/>
          </a:xfrm>
        </p:grpSpPr>
        <p:sp>
          <p:nvSpPr>
            <p:cNvPr id="46" name="圆角矩形 45"/>
            <p:cNvSpPr/>
            <p:nvPr/>
          </p:nvSpPr>
          <p:spPr>
            <a:xfrm>
              <a:off x="2590461" y="925373"/>
              <a:ext cx="1296124" cy="768044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574255"/>
                <a:satOff val="-19920"/>
                <a:lumOff val="3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圆角矩形 4"/>
            <p:cNvSpPr/>
            <p:nvPr/>
          </p:nvSpPr>
          <p:spPr>
            <a:xfrm>
              <a:off x="2670031" y="973606"/>
              <a:ext cx="1221124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系统各维度映射关系表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圆角矩形 47"/>
          <p:cNvSpPr/>
          <p:nvPr/>
        </p:nvSpPr>
        <p:spPr bwMode="auto">
          <a:xfrm>
            <a:off x="395536" y="2492896"/>
            <a:ext cx="2016224" cy="331236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016589" y="2654915"/>
            <a:ext cx="1399497" cy="768044"/>
            <a:chOff x="3991368" y="1828892"/>
            <a:chExt cx="1399497" cy="768044"/>
          </a:xfrm>
        </p:grpSpPr>
        <p:sp>
          <p:nvSpPr>
            <p:cNvPr id="50" name="圆角矩形 49"/>
            <p:cNvSpPr/>
            <p:nvPr/>
          </p:nvSpPr>
          <p:spPr>
            <a:xfrm>
              <a:off x="3991368" y="1828892"/>
              <a:ext cx="1399497" cy="768044"/>
            </a:xfrm>
            <a:prstGeom prst="roundRect">
              <a:avLst>
                <a:gd name="adj" fmla="val 1667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8509"/>
                <a:satOff val="-39840"/>
                <a:lumOff val="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圆角矩形 4"/>
            <p:cNvSpPr/>
            <p:nvPr/>
          </p:nvSpPr>
          <p:spPr>
            <a:xfrm>
              <a:off x="4028868" y="1866392"/>
              <a:ext cx="1324497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预算科目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051026" y="3746123"/>
            <a:ext cx="1330622" cy="768044"/>
            <a:chOff x="1169896" y="18929"/>
            <a:chExt cx="1330622" cy="768044"/>
          </a:xfrm>
          <a:solidFill>
            <a:schemeClr val="accent1"/>
          </a:solidFill>
        </p:grpSpPr>
        <p:sp>
          <p:nvSpPr>
            <p:cNvPr id="53" name="圆角矩形 52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88526" y="4840679"/>
            <a:ext cx="1330622" cy="768044"/>
            <a:chOff x="1169896" y="18929"/>
            <a:chExt cx="1330622" cy="768044"/>
          </a:xfrm>
        </p:grpSpPr>
        <p:sp>
          <p:nvSpPr>
            <p:cNvPr id="56" name="圆角矩形 55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其他维度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圆角矩形 57"/>
          <p:cNvSpPr/>
          <p:nvPr/>
        </p:nvSpPr>
        <p:spPr bwMode="auto">
          <a:xfrm>
            <a:off x="5728557" y="2492896"/>
            <a:ext cx="2016224" cy="331236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8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49492306"/>
              </p:ext>
            </p:extLst>
          </p:nvPr>
        </p:nvGraphicFramePr>
        <p:xfrm>
          <a:off x="293915" y="1386113"/>
          <a:ext cx="85235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7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" y="869017"/>
            <a:ext cx="7553114" cy="546922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30426" y="1197404"/>
            <a:ext cx="2316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举例：计划费用类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模板审批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84550" y="3356654"/>
            <a:ext cx="234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点击新建按钮，新建财务调整行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59736" y="5414757"/>
            <a:ext cx="3652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通过来源字段判断数据来源为业务申报或财务调整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73483" y="2272698"/>
            <a:ext cx="2415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不同模板类型对应不同查询条件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43240" y="1635801"/>
            <a:ext cx="296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组合年度场景版本信息，查询审批数据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83" y="1079901"/>
            <a:ext cx="8395837" cy="528168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109789" y="1362964"/>
            <a:ext cx="221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媒体采购审批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49" y="2578252"/>
            <a:ext cx="8011871" cy="2110802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H="1" flipV="1">
            <a:off x="6156415" y="4372482"/>
            <a:ext cx="1199814" cy="949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24224" y="2835714"/>
            <a:ext cx="2415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点击明细弹出明细审批信息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39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4333699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预算余额查询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39218" y="810761"/>
            <a:ext cx="8345933" cy="137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系统功能设计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业务和财务进行数据查询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操作功能有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查询、打印、导出到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相关用户在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权限范围内进行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5" y="2184983"/>
            <a:ext cx="6451942" cy="421281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56500" y="2385198"/>
            <a:ext cx="10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业务查询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225" y="2260265"/>
            <a:ext cx="6421324" cy="415735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055087" y="2425105"/>
            <a:ext cx="10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43240" y="4548245"/>
            <a:ext cx="173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打印、导出功能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1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76478" y="1769888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预算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调整系统方案</a:t>
            </a:r>
            <a:endParaRPr lang="en-US" altLang="zh-CN" sz="16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2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1407792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87495" y="2193293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54" y="1985332"/>
            <a:ext cx="6375548" cy="437142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业务调整</a:t>
            </a:r>
          </a:p>
        </p:txBody>
      </p:sp>
      <p:sp>
        <p:nvSpPr>
          <p:cNvPr id="6" name="矩形 5"/>
          <p:cNvSpPr/>
          <p:nvPr/>
        </p:nvSpPr>
        <p:spPr>
          <a:xfrm>
            <a:off x="-199378" y="710026"/>
            <a:ext cx="7560840" cy="17719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项目间调剂，新建调整时，某预算项目调增，另一预算项目需调减相同的预算数</a:t>
            </a:r>
            <a:endParaRPr lang="zh-CN" alt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外调整包括两种类型，预算项目的新增和对已申报的预算项目的追加预算</a:t>
            </a:r>
          </a:p>
          <a:p>
            <a:pPr lvl="1">
              <a:lnSpc>
                <a:spcPct val="150000"/>
              </a:lnSpc>
              <a:spcAft>
                <a:spcPct val="15000"/>
              </a:spcAft>
            </a:pP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1" indent="-114300" defTabSz="666750">
              <a:lnSpc>
                <a:spcPct val="90000"/>
              </a:lnSpc>
              <a:spcAft>
                <a:spcPct val="15000"/>
              </a:spcAft>
              <a:buChar char="••"/>
            </a:pP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5843" y="2175046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41705" y="3390022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调整类型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：预算内调整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87611" y="3390022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计划费用类调整模板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87611" y="4316086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查询后，新建明细调整行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90" y="1985332"/>
            <a:ext cx="7240878" cy="438725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974772" y="4639635"/>
            <a:ext cx="318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查询后，新建明细调整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行时，需点击新建，调整</a:t>
            </a:r>
            <a:r>
              <a:rPr lang="en-US" altLang="zh-CN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单信息，系统自动生成调整行信息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12684" y="2213852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94666" y="3634247"/>
            <a:ext cx="123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单相关模板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612" y="2058774"/>
            <a:ext cx="5923998" cy="437396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342773" y="2368930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9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2" grpId="0"/>
      <p:bldP spid="23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87495" y="2611937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1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" y="1389647"/>
            <a:ext cx="7761516" cy="50187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93527" y="1675488"/>
            <a:ext cx="131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84242" y="4415638"/>
            <a:ext cx="2682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对查询内容新建调整行进行数据调整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7973" y="714356"/>
            <a:ext cx="8207829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申报数据定稿后，进行财务数据调整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36090" y="894888"/>
            <a:ext cx="7560840" cy="4141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24" y="1489579"/>
            <a:ext cx="6980952" cy="4761905"/>
          </a:xfrm>
          <a:prstGeom prst="rect">
            <a:avLst/>
          </a:prstGeom>
        </p:spPr>
      </p:pic>
      <p:pic>
        <p:nvPicPr>
          <p:cNvPr id="7" name="Picture 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"/>
          <p:cNvSpPr txBox="1"/>
          <p:nvPr/>
        </p:nvSpPr>
        <p:spPr>
          <a:xfrm>
            <a:off x="0" y="2660731"/>
            <a:ext cx="914400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0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kern="0" dirty="0" smtClean="0">
                <a:solidFill>
                  <a:srgbClr val="800000"/>
                </a:solidFill>
              </a:rPr>
              <a:t>申报总体流程</a:t>
            </a:r>
            <a:endParaRPr lang="zh-CN" altLang="en-US" dirty="0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268012"/>
              </p:ext>
            </p:extLst>
          </p:nvPr>
        </p:nvGraphicFramePr>
        <p:xfrm>
          <a:off x="337243" y="1202431"/>
          <a:ext cx="8591872" cy="570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0" y="2236203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-28664" y="4670088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8"/>
          <p:cNvSpPr/>
          <p:nvPr/>
        </p:nvSpPr>
        <p:spPr bwMode="auto">
          <a:xfrm>
            <a:off x="334317" y="2406333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定义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系统的主数据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设置系统的基本权限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管理系统的场景版本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Rounded Rectangle 38"/>
          <p:cNvSpPr/>
          <p:nvPr/>
        </p:nvSpPr>
        <p:spPr bwMode="auto">
          <a:xfrm>
            <a:off x="2111814" y="2406332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任务下发管理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预算填报内容分解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管理申报预算数据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7" name="Rounded Rectangle 38"/>
          <p:cNvSpPr/>
          <p:nvPr/>
        </p:nvSpPr>
        <p:spPr bwMode="auto">
          <a:xfrm>
            <a:off x="3889312" y="2406332"/>
            <a:ext cx="1619513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多维度展示审批数据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审批流程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进度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监控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多种审批可选操作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8" name="Rounded Rectangle 38"/>
          <p:cNvSpPr/>
          <p:nvPr/>
        </p:nvSpPr>
        <p:spPr bwMode="auto">
          <a:xfrm>
            <a:off x="5666810" y="2406331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预算数据的口径转换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财务口径数据的修调整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数据改动可追溯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9" name="Rounded Rectangle 38"/>
          <p:cNvSpPr/>
          <p:nvPr/>
        </p:nvSpPr>
        <p:spPr bwMode="auto">
          <a:xfrm>
            <a:off x="7424750" y="2407861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预算申报结果导出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导出数据查询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54318" y="1874065"/>
            <a:ext cx="1223065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流程概述</a:t>
            </a: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44606" y="4364311"/>
            <a:ext cx="1223065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334317" y="4943192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业务类别定义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申报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组织查询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场景定义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版本定义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角色定义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用户管理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814" y="4943192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预算申报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89311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多维度查询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审批记录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明细查询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加签、同意及拒绝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66808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业务口径转换财务口径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财务口径数据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财务口径数据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24750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导入接口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接口数据查询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 bwMode="auto">
          <a:xfrm>
            <a:off x="0" y="714356"/>
            <a:ext cx="1502876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系统流程</a:t>
            </a: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-32" y="1034734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1788792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</a:p>
        </p:txBody>
      </p:sp>
    </p:spTree>
    <p:extLst>
      <p:ext uri="{BB962C8B-B14F-4D97-AF65-F5344CB8AC3E}">
        <p14:creationId xmlns:p14="http://schemas.microsoft.com/office/powerpoint/2010/main" val="7035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40030" y="1340768"/>
            <a:ext cx="8496944" cy="479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组织和预算组织对应关系维护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期间及场景版本定义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预算年度、期间（季度、月份）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、场景及版本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定义申报的业务类别，如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服务器，网络设备等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，费用类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申报模板定义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定义申报模板，并为其分配不同业务类别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定义预算项目，参与管理与分析，一个预算项目可包含多个业务类别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币种及汇率定义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种，及不同币种在不同期间下的汇率关系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主数据定义</a:t>
            </a:r>
          </a:p>
        </p:txBody>
      </p:sp>
    </p:spTree>
    <p:extLst>
      <p:ext uri="{BB962C8B-B14F-4D97-AF65-F5344CB8AC3E}">
        <p14:creationId xmlns:p14="http://schemas.microsoft.com/office/powerpoint/2010/main" val="17953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7828" y="1303279"/>
            <a:ext cx="8496944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定义不同的用户角色，对应不同的系统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权限设置</a:t>
            </a:r>
            <a:endParaRPr lang="zh-CN" altLang="en-US" sz="1800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698664808"/>
              </p:ext>
            </p:extLst>
          </p:nvPr>
        </p:nvGraphicFramePr>
        <p:xfrm>
          <a:off x="1115616" y="2925330"/>
          <a:ext cx="7056784" cy="3352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872" y="4101920"/>
            <a:ext cx="451752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030" y="1196752"/>
            <a:ext cx="8580442" cy="3639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场景与月份的关联关系，如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Q1Fcst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对应期间为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其年度、场景、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版本进行组合，控制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开启或锁定状态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场景版本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" y="1940982"/>
            <a:ext cx="6653758" cy="4186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55" y="2126094"/>
            <a:ext cx="6666887" cy="43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163368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9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 w="9525"/>
      </a:spPr>
      <a:bodyPr rtlCol="0" anchor="ctr"/>
      <a:lstStyle>
        <a:defPPr algn="ctr">
          <a:defRPr sz="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 bwMode="auto">
        <a:noFill/>
        <a:ln w="12700">
          <a:noFill/>
          <a:miter lim="800000"/>
          <a:headEnd/>
          <a:tailEnd/>
        </a:ln>
        <a:effectLst/>
      </a:spPr>
      <a:bodyPr vert="eaVert" lIns="98425" tIns="49212" rIns="98425" bIns="49212">
        <a:spAutoFit/>
      </a:bodyPr>
      <a:lstStyle>
        <a:defPPr algn="ctr" rtl="0">
          <a:buClr>
            <a:srgbClr val="225C2E"/>
          </a:buClr>
          <a:defRPr sz="1400" dirty="0" smtClean="0">
            <a:latin typeface="微软雅黑" pitchFamily="34" charset="-122"/>
            <a:ea typeface="微软雅黑" pitchFamily="34" charset="-122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</TotalTime>
  <Words>1891</Words>
  <Application>Microsoft Office PowerPoint</Application>
  <PresentationFormat>全屏显示(4:3)</PresentationFormat>
  <Paragraphs>502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黑体</vt:lpstr>
      <vt:lpstr>宋体</vt:lpstr>
      <vt:lpstr>宋体</vt:lpstr>
      <vt:lpstr>微软雅黑</vt:lpstr>
      <vt:lpstr>Arial</vt:lpstr>
      <vt:lpstr>Calibri</vt:lpstr>
      <vt:lpstr>Ebrima</vt:lpstr>
      <vt:lpstr>Wingdings</vt:lpstr>
      <vt:lpstr>自定义设计方案</vt:lpstr>
      <vt:lpstr>PowerPoint 演示文稿</vt:lpstr>
      <vt:lpstr>目录</vt:lpstr>
      <vt:lpstr>目录</vt:lpstr>
      <vt:lpstr>申报总体流程</vt:lpstr>
      <vt:lpstr>目录</vt:lpstr>
      <vt:lpstr>系统基础设置</vt:lpstr>
      <vt:lpstr>系统基础设置</vt:lpstr>
      <vt:lpstr>系统基础设置</vt:lpstr>
      <vt:lpstr>目录</vt:lpstr>
      <vt:lpstr>目录</vt:lpstr>
      <vt:lpstr>任务下发</vt:lpstr>
      <vt:lpstr>任务下发-集团财务</vt:lpstr>
      <vt:lpstr>任务下发-板块财务</vt:lpstr>
      <vt:lpstr>目录</vt:lpstr>
      <vt:lpstr>预算填报</vt:lpstr>
      <vt:lpstr>预算填报</vt:lpstr>
      <vt:lpstr>目录</vt:lpstr>
      <vt:lpstr>预算专员汇总</vt:lpstr>
      <vt:lpstr>预算专员汇总</vt:lpstr>
      <vt:lpstr>目录</vt:lpstr>
      <vt:lpstr>业务线审批</vt:lpstr>
      <vt:lpstr>业务线审批</vt:lpstr>
      <vt:lpstr>目录</vt:lpstr>
      <vt:lpstr>财务审批</vt:lpstr>
      <vt:lpstr>财务审批</vt:lpstr>
      <vt:lpstr>财务审批</vt:lpstr>
      <vt:lpstr>目录</vt:lpstr>
      <vt:lpstr>预算余额查询</vt:lpstr>
      <vt:lpstr>目录</vt:lpstr>
      <vt:lpstr>目录</vt:lpstr>
      <vt:lpstr>业务调整</vt:lpstr>
      <vt:lpstr>目录</vt:lpstr>
      <vt:lpstr>财务调整</vt:lpstr>
      <vt:lpstr>财务调整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lei.yang</dc:creator>
  <cp:lastModifiedBy>陈栋</cp:lastModifiedBy>
  <cp:revision>380</cp:revision>
  <dcterms:created xsi:type="dcterms:W3CDTF">2016-07-25T07:02:48Z</dcterms:created>
  <dcterms:modified xsi:type="dcterms:W3CDTF">2016-09-18T07:39:18Z</dcterms:modified>
</cp:coreProperties>
</file>