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91" r:id="rId2"/>
    <p:sldId id="411" r:id="rId3"/>
    <p:sldId id="410" r:id="rId4"/>
    <p:sldId id="413" r:id="rId5"/>
    <p:sldId id="414" r:id="rId6"/>
    <p:sldId id="415" r:id="rId7"/>
    <p:sldId id="416" r:id="rId8"/>
    <p:sldId id="417" r:id="rId9"/>
    <p:sldId id="412" r:id="rId10"/>
    <p:sldId id="419" r:id="rId11"/>
    <p:sldId id="420" r:id="rId12"/>
    <p:sldId id="421" r:id="rId13"/>
    <p:sldId id="422" r:id="rId14"/>
    <p:sldId id="32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 autoAdjust="0"/>
    <p:restoredTop sz="85901" autoAdjust="0"/>
  </p:normalViewPr>
  <p:slideViewPr>
    <p:cSldViewPr snapToGrid="0">
      <p:cViewPr>
        <p:scale>
          <a:sx n="75" d="100"/>
          <a:sy n="75" d="100"/>
        </p:scale>
        <p:origin x="12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0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8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1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3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1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5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2017/5/24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0"/>
            <a:ext cx="6858000" cy="2563651"/>
          </a:xfrm>
        </p:spPr>
        <p:txBody>
          <a:bodyPr/>
          <a:lstStyle/>
          <a:p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预算申报和控制项目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0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业务控制策略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902633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业务控制策略维护业务预算控制相关字段，如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部门、业务类别、项目等字段信息。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手动新增控制规则时为单行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新增；同时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入，导入字段同下图各字段格式，每次只能导入当前控制策略集的明细控制策略。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" y="2185056"/>
            <a:ext cx="7605672" cy="41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</a:t>
            </a:r>
            <a:r>
              <a:rPr lang="zh-CN" altLang="en-US" dirty="0" smtClean="0"/>
              <a:t>字段取值逻辑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64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线：为板块值。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部门：为组织定义中的明细部门值。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类别：为业务类别定义中的明细业务类别值。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项目：项目定义处的项目值。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1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控制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871665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控制相关字段，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如预算部门、预算科目等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字段信息。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手动新增控制规则时为单行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新增；同时支持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导入字段同下图各字段格式，每次只能导入当前控制策略集的明细控制策略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2" y="2118999"/>
            <a:ext cx="7693100" cy="43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</a:t>
            </a:r>
            <a:r>
              <a:rPr lang="zh-CN" altLang="en-US" dirty="0" smtClean="0"/>
              <a:t>字段取值逻辑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线：为板块值。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为预算部门明细值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预算科目：为预算科目定义处的明细值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8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1509168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控制规则界面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1509168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6" y="2211524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0" y="2211524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11167" y="1509168"/>
            <a:ext cx="5325626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策略界面设计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8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控制策略主界面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参考现有视频控制策略存储方式，确定如下界面及功能设计。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由系统管理员维护全集团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8" y="2353416"/>
            <a:ext cx="3994476" cy="36234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37976" y="3424030"/>
            <a:ext cx="478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按现有开发的视频控制策略内容，业务和财务口径的控制策略会存储在同一后台表中，以预算口径字段进行区分。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7976" y="2833140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控制策略分为业务口径控制策略和财务口径控制策略，且分别定义。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7975" y="5110627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点击“明细”，分别进入业务控制策略和财务控制策略维护界面，。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7975" y="4088454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种维护方式对现有后台表及接口程序开发影响较小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3" y="2353416"/>
            <a:ext cx="7535207" cy="362433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业务控制策略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业务控制策略维护业务预算控制相关字段，如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部门、业务类别、项目等字段信息。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控制策略时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为单行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新增；同时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入，导入字段同下图各字段格式，可一次性导入全部业务控制策略。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3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</a:t>
            </a:r>
            <a:r>
              <a:rPr lang="zh-CN" altLang="en-US" dirty="0" smtClean="0"/>
              <a:t>字段取值逻辑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64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线：为板块值。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部门：为组织定义中的明细部门值。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类别：为业务类别定义中的明细业务类别值。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项目：项目定义处的项目值。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0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控制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控制相关字段，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如预算部门、预算科目等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字段信息。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手动新增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为单行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新增；同时支持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批量导入，导入字段同下图各字段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格式，可一次性导入全部财务控制策略。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353416"/>
            <a:ext cx="7266432" cy="36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</a:t>
            </a:r>
            <a:r>
              <a:rPr lang="zh-CN" altLang="en-US" dirty="0" smtClean="0"/>
              <a:t>字段取值逻辑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来源系统：与接口对接各业务系统保持一致，可预定义值选择或直接录入文本。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线：为板块值。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为预算部门明细值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预算科目：为预算科目定义处的明细值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年份：期间定义处的年份值。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期间类型：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YearTotal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是否组合控制：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组合代码：当是否组合控制为“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”时，此字段值无效；当是否组合控制为“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”时，录入取值范围。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弹性系数：数值控制的百分比。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是否允许超预算：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失效日期：当前控制规则行数据的失效日期。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3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1509168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控制策略界面设计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方案一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1509168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6" y="2211524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0" y="2211524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78403" y="2211524"/>
            <a:ext cx="5358390" cy="43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控制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策略界面设计</a:t>
            </a:r>
            <a:r>
              <a:rPr lang="en-US" altLang="zh-CN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方案二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2" y="2999746"/>
            <a:ext cx="7632964" cy="343402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控制策略主界面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148396"/>
            <a:ext cx="8345933" cy="141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如下控制策略主界面，可创建多个控制策略集合，每个控制策略集合可包含多条明细控制策略；可按不同需要，设置不同的控制策略集合，对控制策略进行分类，如按部门或按费用分类设置控制策略集合。点击“明细”维护每个控制策略集合的明细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由系统管理员维护全集团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33835" y="4113805"/>
            <a:ext cx="478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当选择控制策略集合为业务口径时，则明细为业务口径</a:t>
            </a:r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字段；当选择控制策略集合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口径</a:t>
            </a:r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时，则明细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口径字段 </a:t>
            </a:r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3834" y="4662785"/>
            <a:ext cx="4786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05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对现有控制策略后台表及已开发接口程序较多内容修改。</a:t>
            </a:r>
            <a:endParaRPr lang="zh-CN" altLang="en-US" sz="10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4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10929</TotalTime>
  <Words>1144</Words>
  <Application>Microsoft Office PowerPoint</Application>
  <PresentationFormat>全屏显示(4:3)</PresentationFormat>
  <Paragraphs>116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目录</vt:lpstr>
      <vt:lpstr>控制策略主界面</vt:lpstr>
      <vt:lpstr>业务控制策略-明细</vt:lpstr>
      <vt:lpstr>各字段取值逻辑</vt:lpstr>
      <vt:lpstr>财务控制策略-明细</vt:lpstr>
      <vt:lpstr>各字段取值逻辑</vt:lpstr>
      <vt:lpstr>目录</vt:lpstr>
      <vt:lpstr>控制策略主界面</vt:lpstr>
      <vt:lpstr>业务控制策略-明细</vt:lpstr>
      <vt:lpstr>各字段取值逻辑</vt:lpstr>
      <vt:lpstr>财务控制策略-明细</vt:lpstr>
      <vt:lpstr>各字段取值逻辑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692</cp:revision>
  <dcterms:created xsi:type="dcterms:W3CDTF">2016-07-25T07:02:48Z</dcterms:created>
  <dcterms:modified xsi:type="dcterms:W3CDTF">2017-05-24T08:25:04Z</dcterms:modified>
</cp:coreProperties>
</file>