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91" r:id="rId2"/>
    <p:sldId id="411" r:id="rId3"/>
    <p:sldId id="410" r:id="rId4"/>
    <p:sldId id="413" r:id="rId5"/>
    <p:sldId id="414" r:id="rId6"/>
    <p:sldId id="415" r:id="rId7"/>
    <p:sldId id="416" r:id="rId8"/>
    <p:sldId id="417" r:id="rId9"/>
    <p:sldId id="412" r:id="rId10"/>
    <p:sldId id="419" r:id="rId11"/>
    <p:sldId id="420" r:id="rId12"/>
    <p:sldId id="421" r:id="rId13"/>
    <p:sldId id="422" r:id="rId14"/>
    <p:sldId id="32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8" autoAdjust="0"/>
    <p:restoredTop sz="95883" autoAdjust="0"/>
  </p:normalViewPr>
  <p:slideViewPr>
    <p:cSldViewPr snapToGrid="0">
      <p:cViewPr varScale="1">
        <p:scale>
          <a:sx n="95" d="100"/>
          <a:sy n="95" d="100"/>
        </p:scale>
        <p:origin x="72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4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0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8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0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1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3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1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5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2017/5/25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2017/5/25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2017/5/25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2017/5/25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2017/5/25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2017/5/25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0"/>
            <a:ext cx="6858000" cy="2563651"/>
          </a:xfrm>
        </p:spPr>
        <p:txBody>
          <a:bodyPr/>
          <a:lstStyle/>
          <a:p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预算申报和控制项目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控制策略界面设计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05500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业务控制策略</a:t>
            </a:r>
            <a:r>
              <a:rPr lang="en-US" altLang="zh-CN" dirty="0"/>
              <a:t>-</a:t>
            </a:r>
            <a:r>
              <a:rPr lang="zh-CN" altLang="en-US" dirty="0"/>
              <a:t>明细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735428"/>
            <a:ext cx="8345933" cy="180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业务控制策略维护业务预算控制相关字段，如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部门、业务类别、项目等字段信息；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手动新增控制规则时可以多选新增，并且针对同一部门的同一个业务类别控制规则进行重复性校验；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（按年控）、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Q1-Q4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（按季控）。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6105"/>
            <a:ext cx="9105900" cy="39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0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各字段取值逻辑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来源系统：与接口对接各业务系统保持一致，可预定义值选择或直接录入文本。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业务线：为板块值，如集团总部、搜狐媒体。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部门：为组织定义中的部门值。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业务类别：为业务类别定义中的值，可选择明细或非明细业务类别。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项目：项目定义处的项目值。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年份：期间定义处的年份值。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是否组合控制：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组合代码：当是否组合控制为“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”时，此字段值无效；当是否组合控制为“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”时，录入取值范围。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弹性系数：数值控制的百分比。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是否允许超预算：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启用日期：当前控制规则行数据的开启日期。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失效日期：当前控制规则行数据的失效日期。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13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财务控制策略</a:t>
            </a:r>
            <a:r>
              <a:rPr lang="en-US" altLang="zh-CN" dirty="0"/>
              <a:t>-</a:t>
            </a:r>
            <a:r>
              <a:rPr lang="zh-CN" altLang="en-US" dirty="0"/>
              <a:t>明细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169" y="714356"/>
            <a:ext cx="8345933" cy="180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财务控制策略维护财务预算控制相关字段，如预算部门、预算科目等字段信息。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手动新增控制规则时为多选新增，并且针对同一部门的同一个业务类别控制规则进行重复性校验；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（按年控）、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Q1-Q4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（按季控）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" y="2203514"/>
            <a:ext cx="8595309" cy="37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各字段取值逻辑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来源系统：与接口对接各业务系统保持一致，可预定义值选择或直接录入文本。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业务线：为板块值，如集团总部、搜狐媒体。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预算部门：为预算部门值。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预算科目：为预算科目定义处的值。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年份：期间定义处的年份值。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是否组合控制：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组合代码：当是否组合控制为“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”时，此字段值无效；当是否组合控制为“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”时，录入取值范围。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弹性系数：数值控制的百分比。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是否允许超预算：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失效日期：当前控制规则行数据的失效日期。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87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财务调整</a:t>
            </a:r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1509168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控制规则界面</a:t>
            </a:r>
            <a:r>
              <a:rPr lang="en-US" altLang="zh-CN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方案一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1509168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6" y="2211524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控制策略界面设计</a:t>
            </a:r>
            <a:r>
              <a:rPr lang="en-US" altLang="zh-CN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方案二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0" y="2211524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11167" y="1509168"/>
            <a:ext cx="5325626" cy="431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控制策略界面设计</a:t>
            </a:r>
            <a:r>
              <a:rPr lang="en-US" altLang="zh-CN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方案一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80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8" y="2195412"/>
            <a:ext cx="3898952" cy="393335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控制策略主界面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参考现有视频控制策略存储方式，确定如下界面及功能设计。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由系统管理员维护全集团控制策略。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53764" y="3464671"/>
            <a:ext cx="478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按现有开发的视频控制策略内容，业务和财务口径的控制策略会存储在同一后台表中，以预算口径字段进行区分。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53764" y="2759274"/>
            <a:ext cx="4786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控制策略分为业务口径控制策略和财务口径控制策略，且分别定义。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55281" y="5000305"/>
            <a:ext cx="4786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点击“明细”，分别进入业务控制策略和财务控制策略维护界面，。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21442" y="4204692"/>
            <a:ext cx="4786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此种维护方式对现有后台表及接口程序开发影响较小。</a:t>
            </a:r>
          </a:p>
        </p:txBody>
      </p:sp>
    </p:spTree>
    <p:extLst>
      <p:ext uri="{BB962C8B-B14F-4D97-AF65-F5344CB8AC3E}">
        <p14:creationId xmlns:p14="http://schemas.microsoft.com/office/powerpoint/2010/main" val="70756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业务控制策略</a:t>
            </a:r>
            <a:r>
              <a:rPr lang="en-US" altLang="zh-CN" dirty="0"/>
              <a:t>-</a:t>
            </a:r>
            <a:r>
              <a:rPr lang="zh-CN" altLang="en-US" dirty="0"/>
              <a:t>明细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业务控制策略维护业务预算控制相关字段，如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部门、业务类别、项目等字段信息。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手动新增控制策略时为单行新增；同时支持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批量导入，导入字段同下图各字段格式，可一次性导入全部业务控制策略。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1" y="2593075"/>
            <a:ext cx="7991679" cy="35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5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各字段取值逻辑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来源系统：与接口对接各业务系统保持一致，可预定义值选择或直接录入文本。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业务线：为板块值，如集团总部、搜狐媒体。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部门：为组织定义中的部门值。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业务类别：为业务类别定义中的值，可选择明细或非明细业务类别。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项目：项目定义处的项目值。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年份：期间定义处的年份值。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是否组合控制：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组合代码：当是否组合控制为“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”时，此字段值无效；当是否组合控制为“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”时，录入取值范围。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弹性系数：数值控制的百分比。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是否允许超预算：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启用日期：当前控制规则行数据的开启日期。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失效日期：当前控制规则行数据的失效日期。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04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财务控制策略</a:t>
            </a:r>
            <a:r>
              <a:rPr lang="en-US" altLang="zh-CN" dirty="0"/>
              <a:t>-</a:t>
            </a:r>
            <a:r>
              <a:rPr lang="zh-CN" altLang="en-US" dirty="0"/>
              <a:t>明细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财务控制策略维护财务预算控制相关字段，如预算部门、预算科目等字段信息。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手动新增控制策略时为单行新增；同时支持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批量导入，导入字段同下图各字段格式，可一次性导入全部财务控制策略。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1" y="2508064"/>
            <a:ext cx="7876702" cy="37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各字段取值逻辑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来源系统：与接口对接各业务系统保持一致，可预定义值选择或直接录入文本。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业务线：为板块值，如集团总部、搜狐媒体。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预算部门：为预算部门值。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预算科目：为预算科目定义处的值。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年份：期间定义处的年份值。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是否组合控制：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组合代码：当是否组合控制为“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”时，此字段值无效；当是否组合控制为“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”时，录入取值范围。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弹性系数：数值控制的百分比。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是否允许超预算：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失效日期：当前控制规则行数据的失效日期。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3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1509168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控制策略界面设计</a:t>
            </a:r>
            <a:r>
              <a:rPr lang="en-US" altLang="zh-CN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方案一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1509168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6" y="2211524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控制策略界面设计</a:t>
            </a:r>
            <a:r>
              <a:rPr lang="en-US" altLang="zh-CN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方案二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0" y="2211524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78403" y="2211524"/>
            <a:ext cx="5358390" cy="431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控制策略界面设计</a:t>
            </a:r>
            <a:r>
              <a:rPr lang="en-US" altLang="zh-CN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方案二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13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" y="2366115"/>
            <a:ext cx="9144000" cy="409192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控制策略主界面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" y="948804"/>
            <a:ext cx="8345933" cy="1417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如下控制策略主界面，可创建多个控制策略集合，每个控制策略集合可包含多条明细控制策略；可按不同需要，设置不同的控制策略集合，对控制策略进行分类，如按部门或按费用分类设置控制策略集合。点击“明细”维护每个控制策略集合的明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由系统管理员维护全集团控制策略。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33833" y="3996580"/>
            <a:ext cx="478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当选择控制策略集合为业务口径时，则明细为业务口径字段；当选择控制策略集合为财务口径时，则明细为财务口径字段 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33833" y="4558511"/>
            <a:ext cx="4786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需对现有控制策略后台表及已开发接口程序较多内容修改。</a:t>
            </a:r>
          </a:p>
        </p:txBody>
      </p:sp>
    </p:spTree>
    <p:extLst>
      <p:ext uri="{BB962C8B-B14F-4D97-AF65-F5344CB8AC3E}">
        <p14:creationId xmlns:p14="http://schemas.microsoft.com/office/powerpoint/2010/main" val="284349004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11246</TotalTime>
  <Words>1234</Words>
  <Application>Microsoft Office PowerPoint</Application>
  <PresentationFormat>全屏显示(4:3)</PresentationFormat>
  <Paragraphs>121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目录</vt:lpstr>
      <vt:lpstr>控制策略主界面</vt:lpstr>
      <vt:lpstr>业务控制策略-明细</vt:lpstr>
      <vt:lpstr>各字段取值逻辑</vt:lpstr>
      <vt:lpstr>财务控制策略-明细</vt:lpstr>
      <vt:lpstr>各字段取值逻辑</vt:lpstr>
      <vt:lpstr>目录</vt:lpstr>
      <vt:lpstr>控制策略主界面</vt:lpstr>
      <vt:lpstr>业务控制策略-明细</vt:lpstr>
      <vt:lpstr>各字段取值逻辑</vt:lpstr>
      <vt:lpstr>财务控制策略-明细</vt:lpstr>
      <vt:lpstr>各字段取值逻辑</vt:lpstr>
      <vt:lpstr>财务调整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2221342079@qq.com</cp:lastModifiedBy>
  <cp:revision>704</cp:revision>
  <dcterms:created xsi:type="dcterms:W3CDTF">2016-07-25T07:02:48Z</dcterms:created>
  <dcterms:modified xsi:type="dcterms:W3CDTF">2017-05-25T14:24:34Z</dcterms:modified>
</cp:coreProperties>
</file>