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58" r:id="rId3"/>
    <p:sldId id="259" r:id="rId4"/>
    <p:sldId id="260" r:id="rId5"/>
    <p:sldId id="262" r:id="rId6"/>
    <p:sldId id="265" r:id="rId7"/>
    <p:sldId id="266" r:id="rId8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FEE2"/>
    <a:srgbClr val="E8FDC3"/>
    <a:srgbClr val="D9FC9A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0" d="100"/>
          <a:sy n="60" d="100"/>
        </p:scale>
        <p:origin x="-1572" y="-1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784886-2EF2-456E-9C50-ABDAE802CFD4}" type="datetimeFigureOut">
              <a:rPr lang="id-ID" smtClean="0"/>
              <a:pPr/>
              <a:t>29/11/2016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B6543-3FF6-46B1-8EA7-B8E953090E6B}" type="slidenum">
              <a:rPr lang="id-ID" smtClean="0"/>
              <a:pPr/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F72B0A-CCAE-49AD-B89C-988EDFDD01A0}" type="slidenum">
              <a:rPr lang="id-ID" smtClean="0"/>
              <a:pPr/>
              <a:t>1</a:t>
            </a:fld>
            <a:endParaRPr lang="id-ID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CE01A-955F-4B8B-B308-C17F3951EFC0}" type="datetimeFigureOut">
              <a:rPr lang="id-ID" smtClean="0"/>
              <a:pPr/>
              <a:t>29/11/2016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5E481-0F85-409F-A378-D1549FC1DE8C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CE01A-955F-4B8B-B308-C17F3951EFC0}" type="datetimeFigureOut">
              <a:rPr lang="id-ID" smtClean="0"/>
              <a:pPr/>
              <a:t>29/11/2016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5E481-0F85-409F-A378-D1549FC1DE8C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CE01A-955F-4B8B-B308-C17F3951EFC0}" type="datetimeFigureOut">
              <a:rPr lang="id-ID" smtClean="0"/>
              <a:pPr/>
              <a:t>29/11/2016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5E481-0F85-409F-A378-D1549FC1DE8C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CE01A-955F-4B8B-B308-C17F3951EFC0}" type="datetimeFigureOut">
              <a:rPr lang="id-ID" smtClean="0"/>
              <a:pPr/>
              <a:t>29/11/2016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5E481-0F85-409F-A378-D1549FC1DE8C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CE01A-955F-4B8B-B308-C17F3951EFC0}" type="datetimeFigureOut">
              <a:rPr lang="id-ID" smtClean="0"/>
              <a:pPr/>
              <a:t>29/11/2016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5E481-0F85-409F-A378-D1549FC1DE8C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CE01A-955F-4B8B-B308-C17F3951EFC0}" type="datetimeFigureOut">
              <a:rPr lang="id-ID" smtClean="0"/>
              <a:pPr/>
              <a:t>29/11/2016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5E481-0F85-409F-A378-D1549FC1DE8C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CE01A-955F-4B8B-B308-C17F3951EFC0}" type="datetimeFigureOut">
              <a:rPr lang="id-ID" smtClean="0"/>
              <a:pPr/>
              <a:t>29/11/2016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5E481-0F85-409F-A378-D1549FC1DE8C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CE01A-955F-4B8B-B308-C17F3951EFC0}" type="datetimeFigureOut">
              <a:rPr lang="id-ID" smtClean="0"/>
              <a:pPr/>
              <a:t>29/11/2016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5E481-0F85-409F-A378-D1549FC1DE8C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CE01A-955F-4B8B-B308-C17F3951EFC0}" type="datetimeFigureOut">
              <a:rPr lang="id-ID" smtClean="0"/>
              <a:pPr/>
              <a:t>29/11/2016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5E481-0F85-409F-A378-D1549FC1DE8C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CE01A-955F-4B8B-B308-C17F3951EFC0}" type="datetimeFigureOut">
              <a:rPr lang="id-ID" smtClean="0"/>
              <a:pPr/>
              <a:t>29/11/2016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5E481-0F85-409F-A378-D1549FC1DE8C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CE01A-955F-4B8B-B308-C17F3951EFC0}" type="datetimeFigureOut">
              <a:rPr lang="id-ID" smtClean="0"/>
              <a:pPr/>
              <a:t>29/11/2016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5E481-0F85-409F-A378-D1549FC1DE8C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FCE01A-955F-4B8B-B308-C17F3951EFC0}" type="datetimeFigureOut">
              <a:rPr lang="id-ID" smtClean="0"/>
              <a:pPr/>
              <a:t>29/11/2016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B5E481-0F85-409F-A378-D1549FC1DE8C}" type="slidenum">
              <a:rPr lang="id-ID" smtClean="0"/>
              <a:pPr/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7224" y="2643182"/>
            <a:ext cx="7772400" cy="1470025"/>
          </a:xfrm>
        </p:spPr>
        <p:txBody>
          <a:bodyPr>
            <a:normAutofit/>
          </a:bodyPr>
          <a:lstStyle/>
          <a:p>
            <a:r>
              <a:rPr lang="en-US" sz="8000" b="1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PHP </a:t>
            </a:r>
            <a:r>
              <a:rPr lang="id-ID" sz="8000" b="1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Framework</a:t>
            </a:r>
            <a:endParaRPr lang="id-ID" sz="8000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5" name="Picture 4" descr="Logo Baba Studiowhit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3174" y="6000768"/>
            <a:ext cx="4275565" cy="53950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786182" y="2643182"/>
            <a:ext cx="2776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32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endParaRPr lang="id-ID" sz="32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857224" y="1428736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8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encounter</a:t>
            </a:r>
            <a:endParaRPr kumimoji="0" lang="id-ID" sz="8800" b="1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E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43240" y="1000108"/>
            <a:ext cx="2903802" cy="51069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285720" y="214290"/>
            <a:ext cx="51851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4400" b="1" dirty="0" smtClean="0">
                <a:solidFill>
                  <a:schemeClr val="accent3">
                    <a:lumMod val="50000"/>
                  </a:schemeClr>
                </a:solidFill>
              </a:rPr>
              <a:t>E-Commerce Website</a:t>
            </a:r>
            <a:endParaRPr lang="id-ID" sz="44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0" y="6357982"/>
            <a:ext cx="9144000" cy="571480"/>
            <a:chOff x="0" y="6357982"/>
            <a:chExt cx="9144000" cy="571480"/>
          </a:xfrm>
        </p:grpSpPr>
        <p:sp>
          <p:nvSpPr>
            <p:cNvPr id="6" name="Rectangle 5"/>
            <p:cNvSpPr/>
            <p:nvPr/>
          </p:nvSpPr>
          <p:spPr>
            <a:xfrm>
              <a:off x="0" y="6357982"/>
              <a:ext cx="9144000" cy="57148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pic>
          <p:nvPicPr>
            <p:cNvPr id="7" name="Picture 6" descr="Logo Baba Studiowhite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14744" y="6516159"/>
              <a:ext cx="2143140" cy="270427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E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85720" y="214290"/>
            <a:ext cx="294510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4400" b="1" dirty="0" smtClean="0">
                <a:solidFill>
                  <a:schemeClr val="accent3">
                    <a:lumMod val="50000"/>
                  </a:schemeClr>
                </a:solidFill>
              </a:rPr>
              <a:t>Preparation</a:t>
            </a:r>
            <a:endParaRPr lang="id-ID" sz="44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grpSp>
        <p:nvGrpSpPr>
          <p:cNvPr id="2" name="Group 7"/>
          <p:cNvGrpSpPr/>
          <p:nvPr/>
        </p:nvGrpSpPr>
        <p:grpSpPr>
          <a:xfrm>
            <a:off x="0" y="6357982"/>
            <a:ext cx="9144000" cy="571480"/>
            <a:chOff x="0" y="6357982"/>
            <a:chExt cx="9144000" cy="571480"/>
          </a:xfrm>
        </p:grpSpPr>
        <p:sp>
          <p:nvSpPr>
            <p:cNvPr id="6" name="Rectangle 5"/>
            <p:cNvSpPr/>
            <p:nvPr/>
          </p:nvSpPr>
          <p:spPr>
            <a:xfrm>
              <a:off x="0" y="6357982"/>
              <a:ext cx="9144000" cy="57148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pic>
          <p:nvPicPr>
            <p:cNvPr id="7" name="Picture 6" descr="Logo Baba Studiowhite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14744" y="6516159"/>
              <a:ext cx="2143140" cy="270427"/>
            </a:xfrm>
            <a:prstGeom prst="rect">
              <a:avLst/>
            </a:prstGeom>
          </p:spPr>
        </p:pic>
      </p:grpSp>
      <p:sp>
        <p:nvSpPr>
          <p:cNvPr id="8" name="TextBox 7"/>
          <p:cNvSpPr txBox="1"/>
          <p:nvPr/>
        </p:nvSpPr>
        <p:spPr>
          <a:xfrm>
            <a:off x="285720" y="1071546"/>
            <a:ext cx="47128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800" b="1" dirty="0" smtClean="0"/>
              <a:t>1. Prepare Sources for website</a:t>
            </a:r>
            <a:endParaRPr lang="id-ID" sz="28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642910" y="1643050"/>
            <a:ext cx="7643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id-ID" dirty="0" smtClean="0"/>
              <a:t>Siapkan File-file image T – Shirt khusus untuk website </a:t>
            </a:r>
          </a:p>
          <a:p>
            <a:r>
              <a:rPr lang="id-ID" dirty="0" smtClean="0"/>
              <a:t>- Simpan pada file-ile image tersebut pada folder</a:t>
            </a:r>
            <a:r>
              <a:rPr lang="id-ID" b="1" dirty="0" smtClean="0">
                <a:solidFill>
                  <a:schemeClr val="accent3">
                    <a:lumMod val="50000"/>
                  </a:schemeClr>
                </a:solidFill>
              </a:rPr>
              <a:t> images</a:t>
            </a:r>
            <a:endParaRPr lang="id-ID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85720" y="2500306"/>
            <a:ext cx="30755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800" b="1" dirty="0" smtClean="0"/>
              <a:t>2.  Create Database</a:t>
            </a:r>
            <a:endParaRPr lang="id-ID" sz="28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285720" y="3357562"/>
            <a:ext cx="49929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800" b="1" dirty="0" smtClean="0"/>
              <a:t>3.  Create Config File for website</a:t>
            </a:r>
            <a:endParaRPr lang="id-ID" sz="28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785786" y="3929066"/>
            <a:ext cx="7643866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id-ID" dirty="0" smtClean="0"/>
              <a:t>Siapkan folder </a:t>
            </a:r>
            <a:r>
              <a:rPr lang="id-ID" sz="2000" b="1" dirty="0" smtClean="0">
                <a:solidFill>
                  <a:schemeClr val="accent3">
                    <a:lumMod val="50000"/>
                  </a:schemeClr>
                </a:solidFill>
              </a:rPr>
              <a:t>config</a:t>
            </a:r>
            <a:r>
              <a:rPr lang="id-ID" dirty="0" smtClean="0"/>
              <a:t> pada website </a:t>
            </a:r>
          </a:p>
          <a:p>
            <a:pPr>
              <a:buFontTx/>
              <a:buChar char="-"/>
            </a:pPr>
            <a:r>
              <a:rPr lang="id-ID" dirty="0" smtClean="0"/>
              <a:t>Buat file config.php untuk set alamat url &amp; File Images url</a:t>
            </a:r>
            <a:br>
              <a:rPr lang="id-ID" dirty="0" smtClean="0"/>
            </a:br>
            <a:r>
              <a:rPr lang="id-ID" dirty="0" smtClean="0"/>
              <a:t>- Buat File database_config.php untuk set database.</a:t>
            </a:r>
            <a:r>
              <a:rPr lang="id-ID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/>
            </a:r>
            <a:br>
              <a:rPr lang="id-ID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id-ID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- Simpan kedua file tersebut pada folder config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E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85720" y="214290"/>
            <a:ext cx="237321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4400" b="1" dirty="0" smtClean="0">
                <a:solidFill>
                  <a:schemeClr val="accent3">
                    <a:lumMod val="50000"/>
                  </a:schemeClr>
                </a:solidFill>
              </a:rPr>
              <a:t>Database</a:t>
            </a:r>
            <a:endParaRPr lang="id-ID" sz="44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grpSp>
        <p:nvGrpSpPr>
          <p:cNvPr id="2" name="Group 7"/>
          <p:cNvGrpSpPr/>
          <p:nvPr/>
        </p:nvGrpSpPr>
        <p:grpSpPr>
          <a:xfrm>
            <a:off x="0" y="6357982"/>
            <a:ext cx="9144000" cy="571480"/>
            <a:chOff x="0" y="6357982"/>
            <a:chExt cx="9144000" cy="571480"/>
          </a:xfrm>
        </p:grpSpPr>
        <p:sp>
          <p:nvSpPr>
            <p:cNvPr id="6" name="Rectangle 5"/>
            <p:cNvSpPr/>
            <p:nvPr/>
          </p:nvSpPr>
          <p:spPr>
            <a:xfrm>
              <a:off x="0" y="6357982"/>
              <a:ext cx="9144000" cy="57148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pic>
          <p:nvPicPr>
            <p:cNvPr id="7" name="Picture 6" descr="Logo Baba Studiowhite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14744" y="6516159"/>
              <a:ext cx="2143140" cy="270427"/>
            </a:xfrm>
            <a:prstGeom prst="rect">
              <a:avLst/>
            </a:prstGeom>
          </p:spPr>
        </p:pic>
      </p:grp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6" y="928670"/>
            <a:ext cx="7929618" cy="5161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E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"/>
          <p:cNvGrpSpPr/>
          <p:nvPr/>
        </p:nvGrpSpPr>
        <p:grpSpPr>
          <a:xfrm>
            <a:off x="0" y="6357982"/>
            <a:ext cx="9144000" cy="571480"/>
            <a:chOff x="0" y="6357982"/>
            <a:chExt cx="9144000" cy="571480"/>
          </a:xfrm>
        </p:grpSpPr>
        <p:sp>
          <p:nvSpPr>
            <p:cNvPr id="6" name="Rectangle 5"/>
            <p:cNvSpPr/>
            <p:nvPr/>
          </p:nvSpPr>
          <p:spPr>
            <a:xfrm>
              <a:off x="0" y="6357982"/>
              <a:ext cx="9144000" cy="57148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pic>
          <p:nvPicPr>
            <p:cNvPr id="7" name="Picture 6" descr="Logo Baba Studiowhite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14744" y="6516159"/>
              <a:ext cx="2143140" cy="270427"/>
            </a:xfrm>
            <a:prstGeom prst="rect">
              <a:avLst/>
            </a:prstGeom>
          </p:spPr>
        </p:pic>
      </p:grpSp>
      <p:sp>
        <p:nvSpPr>
          <p:cNvPr id="13" name="TextBox 12"/>
          <p:cNvSpPr txBox="1"/>
          <p:nvPr/>
        </p:nvSpPr>
        <p:spPr>
          <a:xfrm>
            <a:off x="357158" y="214290"/>
            <a:ext cx="82868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4400" b="1" dirty="0" smtClean="0">
                <a:solidFill>
                  <a:schemeClr val="accent3">
                    <a:lumMod val="50000"/>
                  </a:schemeClr>
                </a:solidFill>
              </a:rPr>
              <a:t>Display Tshirt on Website (Home)</a:t>
            </a:r>
            <a:endParaRPr lang="id-ID" sz="44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71736" y="1000108"/>
            <a:ext cx="3135645" cy="5276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Rounded Rectangle 15"/>
          <p:cNvSpPr/>
          <p:nvPr/>
        </p:nvSpPr>
        <p:spPr>
          <a:xfrm>
            <a:off x="2786050" y="2500306"/>
            <a:ext cx="642942" cy="1214446"/>
          </a:xfrm>
          <a:prstGeom prst="roundRect">
            <a:avLst/>
          </a:prstGeom>
          <a:noFill/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18" name="Straight Arrow Connector 17"/>
          <p:cNvCxnSpPr/>
          <p:nvPr/>
        </p:nvCxnSpPr>
        <p:spPr>
          <a:xfrm rot="10800000">
            <a:off x="2214546" y="3143248"/>
            <a:ext cx="571504" cy="1588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00034" y="2857496"/>
            <a:ext cx="16687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600" dirty="0" smtClean="0"/>
              <a:t>tampilkan semua </a:t>
            </a:r>
          </a:p>
          <a:p>
            <a:r>
              <a:rPr lang="id-ID" sz="1600" dirty="0" smtClean="0"/>
              <a:t>data Brand dari</a:t>
            </a:r>
          </a:p>
          <a:p>
            <a:r>
              <a:rPr lang="id-ID" sz="1600" b="1" dirty="0" smtClean="0">
                <a:solidFill>
                  <a:schemeClr val="accent6">
                    <a:lumMod val="75000"/>
                  </a:schemeClr>
                </a:solidFill>
              </a:rPr>
              <a:t>ms_brand</a:t>
            </a:r>
            <a:endParaRPr lang="id-ID" sz="1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3500430" y="2500306"/>
            <a:ext cx="2143140" cy="2500330"/>
          </a:xfrm>
          <a:prstGeom prst="roundRect">
            <a:avLst/>
          </a:prstGeom>
          <a:noFill/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5715008" y="3143248"/>
            <a:ext cx="714380" cy="1588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500826" y="2643182"/>
            <a:ext cx="203183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600" dirty="0" smtClean="0"/>
              <a:t>Tampilkan </a:t>
            </a:r>
          </a:p>
          <a:p>
            <a:r>
              <a:rPr lang="id-ID" sz="1600" dirty="0" smtClean="0"/>
              <a:t>data T-shirt yang field </a:t>
            </a:r>
          </a:p>
          <a:p>
            <a:r>
              <a:rPr lang="id-ID" sz="1600" b="1" dirty="0" smtClean="0">
                <a:solidFill>
                  <a:schemeClr val="accent6">
                    <a:lumMod val="75000"/>
                  </a:schemeClr>
                </a:solidFill>
              </a:rPr>
              <a:t>featured=1</a:t>
            </a:r>
            <a:r>
              <a:rPr lang="id-ID" sz="1600" dirty="0" smtClean="0"/>
              <a:t> dari</a:t>
            </a:r>
          </a:p>
          <a:p>
            <a:r>
              <a:rPr lang="id-ID" sz="1600" b="1" dirty="0" smtClean="0">
                <a:solidFill>
                  <a:schemeClr val="accent6">
                    <a:lumMod val="75000"/>
                  </a:schemeClr>
                </a:solidFill>
              </a:rPr>
              <a:t>ms_tshirt</a:t>
            </a:r>
            <a:endParaRPr lang="id-ID" sz="1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2786050" y="3786190"/>
            <a:ext cx="642942" cy="2428892"/>
          </a:xfrm>
          <a:prstGeom prst="roundRect">
            <a:avLst/>
          </a:prstGeom>
          <a:noFill/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27" name="Straight Arrow Connector 26"/>
          <p:cNvCxnSpPr/>
          <p:nvPr/>
        </p:nvCxnSpPr>
        <p:spPr>
          <a:xfrm rot="10800000">
            <a:off x="2214546" y="4929198"/>
            <a:ext cx="571504" cy="1588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00034" y="4500570"/>
            <a:ext cx="165712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600" dirty="0" smtClean="0"/>
              <a:t>tampilkan semua </a:t>
            </a:r>
          </a:p>
          <a:p>
            <a:r>
              <a:rPr lang="id-ID" sz="1600" dirty="0" smtClean="0"/>
              <a:t>data t-shirt yang </a:t>
            </a:r>
          </a:p>
          <a:p>
            <a:r>
              <a:rPr lang="id-ID" sz="1600" dirty="0" smtClean="0"/>
              <a:t>field </a:t>
            </a:r>
            <a:r>
              <a:rPr lang="id-ID" sz="1600" b="1" dirty="0" smtClean="0">
                <a:solidFill>
                  <a:schemeClr val="accent6">
                    <a:lumMod val="75000"/>
                  </a:schemeClr>
                </a:solidFill>
              </a:rPr>
              <a:t>bestseller=1</a:t>
            </a:r>
            <a:r>
              <a:rPr lang="id-ID" sz="1600" dirty="0" smtClean="0"/>
              <a:t> </a:t>
            </a:r>
          </a:p>
          <a:p>
            <a:r>
              <a:rPr lang="id-ID" sz="1600" dirty="0" smtClean="0"/>
              <a:t>dari</a:t>
            </a:r>
            <a:r>
              <a:rPr lang="id-ID" sz="1600" b="1" dirty="0" smtClean="0">
                <a:solidFill>
                  <a:schemeClr val="accent6">
                    <a:lumMod val="75000"/>
                  </a:schemeClr>
                </a:solidFill>
              </a:rPr>
              <a:t> ms-tshirt</a:t>
            </a:r>
            <a:endParaRPr lang="id-ID" sz="1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500430" y="5072074"/>
            <a:ext cx="2071702" cy="11430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E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"/>
          <p:cNvGrpSpPr/>
          <p:nvPr/>
        </p:nvGrpSpPr>
        <p:grpSpPr>
          <a:xfrm>
            <a:off x="0" y="6357982"/>
            <a:ext cx="9144000" cy="571480"/>
            <a:chOff x="0" y="6357982"/>
            <a:chExt cx="9144000" cy="571480"/>
          </a:xfrm>
        </p:grpSpPr>
        <p:sp>
          <p:nvSpPr>
            <p:cNvPr id="6" name="Rectangle 5"/>
            <p:cNvSpPr/>
            <p:nvPr/>
          </p:nvSpPr>
          <p:spPr>
            <a:xfrm>
              <a:off x="0" y="6357982"/>
              <a:ext cx="9144000" cy="57148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pic>
          <p:nvPicPr>
            <p:cNvPr id="7" name="Picture 6" descr="Logo Baba Studiowhite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14744" y="6516159"/>
              <a:ext cx="2143140" cy="270427"/>
            </a:xfrm>
            <a:prstGeom prst="rect">
              <a:avLst/>
            </a:prstGeom>
          </p:spPr>
        </p:pic>
      </p:grpSp>
      <p:sp>
        <p:nvSpPr>
          <p:cNvPr id="13" name="TextBox 12"/>
          <p:cNvSpPr txBox="1"/>
          <p:nvPr/>
        </p:nvSpPr>
        <p:spPr>
          <a:xfrm>
            <a:off x="357158" y="214290"/>
            <a:ext cx="82868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4400" b="1" dirty="0" smtClean="0">
                <a:solidFill>
                  <a:schemeClr val="accent3">
                    <a:lumMod val="50000"/>
                  </a:schemeClr>
                </a:solidFill>
              </a:rPr>
              <a:t>Display Tshirt on Website</a:t>
            </a:r>
            <a:endParaRPr lang="id-ID" sz="44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44" y="1357299"/>
            <a:ext cx="3135645" cy="4643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1" name="Rounded Rectangle 20"/>
          <p:cNvSpPr/>
          <p:nvPr/>
        </p:nvSpPr>
        <p:spPr>
          <a:xfrm>
            <a:off x="285719" y="2643182"/>
            <a:ext cx="714381" cy="1285884"/>
          </a:xfrm>
          <a:prstGeom prst="roundRect">
            <a:avLst/>
          </a:prstGeom>
          <a:noFill/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1000100" y="3286124"/>
            <a:ext cx="2571768" cy="1588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929454" y="2428868"/>
            <a:ext cx="221131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600" dirty="0" smtClean="0"/>
              <a:t>Tampilkan </a:t>
            </a:r>
          </a:p>
          <a:p>
            <a:r>
              <a:rPr lang="id-ID" sz="1600" dirty="0" smtClean="0"/>
              <a:t>data T-shirt berdasarkan</a:t>
            </a:r>
          </a:p>
          <a:p>
            <a:r>
              <a:rPr lang="id-ID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Brand yang dpilih , yang</a:t>
            </a:r>
            <a:br>
              <a:rPr lang="id-ID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id-ID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ditampilkan pada page</a:t>
            </a:r>
            <a:br>
              <a:rPr lang="id-ID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id-ID" sz="1600" b="1" dirty="0" smtClean="0">
                <a:solidFill>
                  <a:schemeClr val="accent6">
                    <a:lumMod val="75000"/>
                  </a:schemeClr>
                </a:solidFill>
              </a:rPr>
              <a:t>Catalogues</a:t>
            </a:r>
            <a:endParaRPr lang="id-ID" sz="1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3571868" y="2214554"/>
            <a:ext cx="2143140" cy="2357454"/>
          </a:xfrm>
          <a:prstGeom prst="roundRect">
            <a:avLst/>
          </a:prstGeom>
          <a:noFill/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643306" y="2500306"/>
            <a:ext cx="1935917" cy="1881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2" name="Oval 31"/>
          <p:cNvSpPr/>
          <p:nvPr/>
        </p:nvSpPr>
        <p:spPr>
          <a:xfrm>
            <a:off x="3786182" y="2928934"/>
            <a:ext cx="1500198" cy="285752"/>
          </a:xfrm>
          <a:prstGeom prst="ellipse">
            <a:avLst/>
          </a:prstGeom>
          <a:noFill/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5286380" y="3071810"/>
            <a:ext cx="1643074" cy="1588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715008" y="3143248"/>
            <a:ext cx="1063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Jika diklik</a:t>
            </a:r>
            <a:endParaRPr lang="id-ID" dirty="0"/>
          </a:p>
        </p:txBody>
      </p:sp>
      <p:sp>
        <p:nvSpPr>
          <p:cNvPr id="15" name="Rectangle 14"/>
          <p:cNvSpPr/>
          <p:nvPr/>
        </p:nvSpPr>
        <p:spPr>
          <a:xfrm>
            <a:off x="3571868" y="4929198"/>
            <a:ext cx="5214974" cy="107157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6" name="TextBox 15"/>
          <p:cNvSpPr txBox="1"/>
          <p:nvPr/>
        </p:nvSpPr>
        <p:spPr>
          <a:xfrm>
            <a:off x="3643306" y="5000636"/>
            <a:ext cx="35169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000" dirty="0" smtClean="0"/>
              <a:t>Product Image ada pada folder :</a:t>
            </a:r>
            <a:endParaRPr lang="id-ID" sz="2000" dirty="0"/>
          </a:p>
        </p:txBody>
      </p:sp>
      <p:sp>
        <p:nvSpPr>
          <p:cNvPr id="17" name="TextBox 16"/>
          <p:cNvSpPr txBox="1"/>
          <p:nvPr/>
        </p:nvSpPr>
        <p:spPr>
          <a:xfrm>
            <a:off x="3643306" y="5429264"/>
            <a:ext cx="20927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000" b="1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images/products/</a:t>
            </a:r>
            <a:endParaRPr lang="id-ID" sz="2000" b="1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071538" y="4857760"/>
            <a:ext cx="2000264" cy="10715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E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5984" y="1142984"/>
            <a:ext cx="6614269" cy="32480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2" y="1571612"/>
            <a:ext cx="1823282" cy="3286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" name="Group 7"/>
          <p:cNvGrpSpPr/>
          <p:nvPr/>
        </p:nvGrpSpPr>
        <p:grpSpPr>
          <a:xfrm>
            <a:off x="0" y="6357982"/>
            <a:ext cx="9144000" cy="571480"/>
            <a:chOff x="0" y="6357982"/>
            <a:chExt cx="9144000" cy="571480"/>
          </a:xfrm>
        </p:grpSpPr>
        <p:sp>
          <p:nvSpPr>
            <p:cNvPr id="6" name="Rectangle 5"/>
            <p:cNvSpPr/>
            <p:nvPr/>
          </p:nvSpPr>
          <p:spPr>
            <a:xfrm>
              <a:off x="0" y="6357982"/>
              <a:ext cx="9144000" cy="57148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pic>
          <p:nvPicPr>
            <p:cNvPr id="7" name="Picture 6" descr="Logo Baba Studiowhite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14744" y="6516159"/>
              <a:ext cx="2143140" cy="270427"/>
            </a:xfrm>
            <a:prstGeom prst="rect">
              <a:avLst/>
            </a:prstGeom>
          </p:spPr>
        </p:pic>
      </p:grpSp>
      <p:sp>
        <p:nvSpPr>
          <p:cNvPr id="13" name="TextBox 12"/>
          <p:cNvSpPr txBox="1"/>
          <p:nvPr/>
        </p:nvSpPr>
        <p:spPr>
          <a:xfrm>
            <a:off x="357158" y="214290"/>
            <a:ext cx="82868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4400" b="1" dirty="0" smtClean="0">
                <a:solidFill>
                  <a:schemeClr val="accent3">
                    <a:lumMod val="50000"/>
                  </a:schemeClr>
                </a:solidFill>
              </a:rPr>
              <a:t>Display Tshirt Detail on Website</a:t>
            </a:r>
            <a:endParaRPr lang="id-ID" sz="44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1142975" y="4357693"/>
            <a:ext cx="571505" cy="357191"/>
          </a:xfrm>
          <a:prstGeom prst="ellipse">
            <a:avLst/>
          </a:prstGeom>
          <a:noFill/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18" name="Elbow Connector 17"/>
          <p:cNvCxnSpPr>
            <a:stCxn id="16" idx="6"/>
          </p:cNvCxnSpPr>
          <p:nvPr/>
        </p:nvCxnSpPr>
        <p:spPr>
          <a:xfrm flipV="1">
            <a:off x="1714480" y="2900361"/>
            <a:ext cx="1928827" cy="1635928"/>
          </a:xfrm>
          <a:prstGeom prst="bentConnector3">
            <a:avLst>
              <a:gd name="adj1" fmla="val 50000"/>
            </a:avLst>
          </a:prstGeom>
          <a:ln w="22225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42910" y="5357826"/>
            <a:ext cx="1305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Jika tombol </a:t>
            </a:r>
            <a:endParaRPr lang="id-ID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857356" y="5357826"/>
            <a:ext cx="642942" cy="3132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1" name="TextBox 20"/>
          <p:cNvSpPr txBox="1"/>
          <p:nvPr/>
        </p:nvSpPr>
        <p:spPr>
          <a:xfrm>
            <a:off x="2643174" y="5357826"/>
            <a:ext cx="5081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Akan menampilkan data detail dari product tersebut</a:t>
            </a: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127</Words>
  <Application>Microsoft Office PowerPoint</Application>
  <PresentationFormat>On-screen Show (4:3)</PresentationFormat>
  <Paragraphs>36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PHP Framework</vt:lpstr>
      <vt:lpstr>Slide 2</vt:lpstr>
      <vt:lpstr>Slide 3</vt:lpstr>
      <vt:lpstr>Slide 4</vt:lpstr>
      <vt:lpstr>Slide 5</vt:lpstr>
      <vt:lpstr>Slide 6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FransenT</dc:creator>
  <cp:lastModifiedBy>FransenT</cp:lastModifiedBy>
  <cp:revision>34</cp:revision>
  <dcterms:created xsi:type="dcterms:W3CDTF">2014-06-27T08:19:38Z</dcterms:created>
  <dcterms:modified xsi:type="dcterms:W3CDTF">2016-11-29T06:46:18Z</dcterms:modified>
</cp:coreProperties>
</file>