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4" r:id="rId6"/>
    <p:sldId id="263" r:id="rId7"/>
    <p:sldId id="267" r:id="rId8"/>
    <p:sldId id="26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E2"/>
    <a:srgbClr val="E8FDC3"/>
    <a:srgbClr val="D9FC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4886-2EF2-456E-9C50-ABDAE802CFD4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B6543-3FF6-46B1-8EA7-B8E953090E6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72B0A-CCAE-49AD-B89C-988EDFDD01A0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72B0A-CCAE-49AD-B89C-988EDFDD01A0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72B0A-CCAE-49AD-B89C-988EDFDD01A0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72B0A-CCAE-49AD-B89C-988EDFDD01A0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E01A-955F-4B8B-B308-C17F3951EFC0}" type="datetimeFigureOut">
              <a:rPr lang="id-ID" smtClean="0"/>
              <a:pPr/>
              <a:t>07/03/2015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64318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PHP ADVANCE</a:t>
            </a:r>
            <a:endParaRPr lang="id-ID" sz="8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Logo Baba Studio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00768"/>
            <a:ext cx="4275565" cy="539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182" y="2643182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id-ID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7224" y="14287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encounter</a:t>
            </a:r>
            <a:endParaRPr kumimoji="0" lang="id-ID" sz="8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6614269" cy="324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182328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Detail on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2975" y="4357693"/>
            <a:ext cx="571505" cy="35719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 flipV="1">
            <a:off x="1714480" y="2900361"/>
            <a:ext cx="1928827" cy="163592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910" y="5357826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tombol 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5357826"/>
            <a:ext cx="642942" cy="3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643174" y="5357826"/>
            <a:ext cx="508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Akan menampilkan data detail dari product tersebut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Baba Studio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00768"/>
            <a:ext cx="4275565" cy="539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182" y="2643182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id-ID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7224" y="121442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Soal 2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0100" y="192880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</a:t>
            </a:r>
            <a:r>
              <a:rPr kumimoji="0" lang="id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Cart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567356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Add to ShoppingCart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643446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tombol 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2357422" y="4643446"/>
            <a:ext cx="47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diklik akan menambahkan jumlah item pada Cart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714884"/>
            <a:ext cx="876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1714480" y="3929066"/>
            <a:ext cx="663353" cy="42862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/>
          <p:cNvCxnSpPr>
            <a:stCxn id="14" idx="6"/>
          </p:cNvCxnSpPr>
          <p:nvPr/>
        </p:nvCxnSpPr>
        <p:spPr>
          <a:xfrm>
            <a:off x="2377833" y="4143380"/>
            <a:ext cx="2622795" cy="1588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857620" y="3000372"/>
            <a:ext cx="2286016" cy="1588"/>
          </a:xfrm>
          <a:prstGeom prst="straightConnector1">
            <a:avLst/>
          </a:prstGeom>
          <a:ln w="222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286512" y="1285860"/>
            <a:ext cx="2643206" cy="2286016"/>
            <a:chOff x="6500794" y="1285860"/>
            <a:chExt cx="2643206" cy="2286016"/>
          </a:xfrm>
        </p:grpSpPr>
        <p:sp>
          <p:nvSpPr>
            <p:cNvPr id="24" name="Rounded Rectangle 23"/>
            <p:cNvSpPr/>
            <p:nvPr/>
          </p:nvSpPr>
          <p:spPr>
            <a:xfrm>
              <a:off x="6500794" y="1285860"/>
              <a:ext cx="2643206" cy="2286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43670" y="1714488"/>
              <a:ext cx="2428892" cy="409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Oval 24"/>
            <p:cNvSpPr/>
            <p:nvPr/>
          </p:nvSpPr>
          <p:spPr>
            <a:xfrm>
              <a:off x="7715240" y="1785926"/>
              <a:ext cx="571504" cy="214314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7" name="Straight Arrow Connector 26"/>
            <p:cNvCxnSpPr>
              <a:stCxn id="25" idx="4"/>
            </p:cNvCxnSpPr>
            <p:nvPr/>
          </p:nvCxnSpPr>
          <p:spPr>
            <a:xfrm rot="5400000">
              <a:off x="7750959" y="2250273"/>
              <a:ext cx="500066" cy="158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6546" y="2500306"/>
              <a:ext cx="2175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Item pada Cart ditam</a:t>
              </a:r>
            </a:p>
            <a:p>
              <a:r>
                <a:rPr lang="id-ID" dirty="0" smtClean="0"/>
                <a:t>bahkan .</a:t>
              </a:r>
              <a:endParaRPr lang="id-ID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5929322" y="1714488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Items on ShoppingCart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1000108"/>
            <a:ext cx="8516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sudah menampilkan item pada ShoppingCart , item tersebut ada pada ShoppingCart,</a:t>
            </a:r>
          </a:p>
          <a:p>
            <a:r>
              <a:rPr lang="id-ID" dirty="0" smtClean="0"/>
              <a:t>Dimana :</a:t>
            </a:r>
          </a:p>
          <a:p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Jika Item yang ditambahkan sama dengan item yang pertama , maka bukan menambah </a:t>
            </a:r>
            <a:br>
              <a:rPr lang="id-ID" dirty="0" smtClean="0"/>
            </a:br>
            <a:r>
              <a:rPr lang="id-ID" dirty="0" smtClean="0"/>
              <a:t>  item, tetapi mengupdate quantity dari item yang ditambahkan.</a:t>
            </a:r>
            <a:br>
              <a:rPr lang="id-ID" dirty="0" smtClean="0"/>
            </a:b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 Pastikan pada ShoppingCart dapat edit dan delete item pada Cart.</a:t>
            </a:r>
            <a:br>
              <a:rPr lang="id-ID" dirty="0" smtClean="0"/>
            </a:br>
            <a:endParaRPr lang="id-ID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0438"/>
            <a:ext cx="239953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429000"/>
            <a:ext cx="5667387" cy="22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Oval 25"/>
          <p:cNvSpPr/>
          <p:nvPr/>
        </p:nvSpPr>
        <p:spPr>
          <a:xfrm>
            <a:off x="642910" y="4714884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7215206" y="4929198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607985" y="5535627"/>
            <a:ext cx="92869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323157" y="5678503"/>
            <a:ext cx="78581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071538" y="6000768"/>
            <a:ext cx="114300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5357818" y="6072206"/>
            <a:ext cx="235745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5984" y="5857892"/>
            <a:ext cx="30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Total dari subtotal ditampilkan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Baba Studio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00768"/>
            <a:ext cx="4275565" cy="539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182" y="2643182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id-ID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7224" y="121442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Soal 3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0100" y="192880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Save Order to Database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Save Order to Database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1000108"/>
            <a:ext cx="382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sudah berbelanja , dan klik button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9859" y="1000108"/>
            <a:ext cx="380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pada shoppingcart , maka akan tampil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6851" y="1000108"/>
            <a:ext cx="1143008" cy="38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57158" y="1000108"/>
            <a:ext cx="382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sudah berbelanja , dan klik button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158" y="142873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Tampilan untuk Checkout :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857364"/>
            <a:ext cx="4857765" cy="440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>
            <a:off x="5286380" y="471488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14942" y="578645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108579" y="524987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43570" y="4929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09744" y="4714884"/>
            <a:ext cx="3134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Semua item yang ditambahkan </a:t>
            </a:r>
          </a:p>
          <a:p>
            <a:r>
              <a:rPr lang="id-ID" dirty="0" smtClean="0"/>
              <a:t>ditampilkan kembali, juga total</a:t>
            </a:r>
          </a:p>
          <a:p>
            <a:r>
              <a:rPr lang="id-ID" dirty="0" smtClean="0"/>
              <a:t>Sebagai konfirmasi.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Save Order to Database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1000108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tombol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4612" y="1000108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diklik maka 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7158" y="142873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- Hasil Masukan Form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000108"/>
            <a:ext cx="1150150" cy="40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785926"/>
            <a:ext cx="334927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71472" y="350043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disimpan pada table </a:t>
            </a:r>
            <a:r>
              <a:rPr lang="id-ID" b="1" dirty="0" smtClean="0">
                <a:solidFill>
                  <a:schemeClr val="accent3">
                    <a:lumMod val="50000"/>
                  </a:schemeClr>
                </a:solidFill>
              </a:rPr>
              <a:t>tr_order</a:t>
            </a:r>
            <a:r>
              <a:rPr lang="id-ID" dirty="0" smtClean="0"/>
              <a:t>  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400050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- Item pada ShoppingCart disimpan pada table </a:t>
            </a:r>
            <a:r>
              <a:rPr lang="id-ID" b="1" dirty="0" smtClean="0">
                <a:solidFill>
                  <a:schemeClr val="accent3">
                    <a:lumMod val="50000"/>
                  </a:schemeClr>
                </a:solidFill>
              </a:rPr>
              <a:t>tr_order_detail</a:t>
            </a:r>
            <a:r>
              <a:rPr lang="id-ID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158" y="4643446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- Setelah save data order ke database , session dihapus  , setelah itu tampil tampilan :</a:t>
            </a:r>
            <a:br>
              <a:rPr lang="id-ID" dirty="0" smtClean="0"/>
            </a:br>
            <a:r>
              <a:rPr lang="id-ID" dirty="0" smtClean="0"/>
              <a:t>  </a:t>
            </a:r>
            <a:r>
              <a:rPr lang="id-ID" b="1" dirty="0" smtClean="0">
                <a:solidFill>
                  <a:schemeClr val="accent3">
                    <a:lumMod val="50000"/>
                  </a:schemeClr>
                </a:solidFill>
              </a:rPr>
              <a:t> index.php?thank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000108"/>
            <a:ext cx="2903802" cy="510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14290"/>
            <a:ext cx="5185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E-Commerce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2945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Preparation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85720" y="1071546"/>
            <a:ext cx="471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1. Prepare Sources for website</a:t>
            </a:r>
            <a:endParaRPr lang="id-ID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Siapkan File-file image T – Shirt khusus untuk website </a:t>
            </a:r>
          </a:p>
          <a:p>
            <a:r>
              <a:rPr lang="id-ID" dirty="0" smtClean="0"/>
              <a:t>- Simpan pada file-ile image tersebut pada folder</a:t>
            </a:r>
            <a:r>
              <a:rPr lang="id-ID" b="1" dirty="0" smtClean="0">
                <a:solidFill>
                  <a:schemeClr val="accent3">
                    <a:lumMod val="50000"/>
                  </a:schemeClr>
                </a:solidFill>
              </a:rPr>
              <a:t> images</a:t>
            </a:r>
            <a:endParaRPr lang="id-ID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500306"/>
            <a:ext cx="3075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2.  Create Database</a:t>
            </a:r>
            <a:endParaRPr lang="id-ID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357562"/>
            <a:ext cx="499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3.  Create Config File for website</a:t>
            </a:r>
            <a:endParaRPr lang="id-ID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3929066"/>
            <a:ext cx="76438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Siapkan folder </a:t>
            </a:r>
            <a:r>
              <a:rPr lang="id-ID" sz="2000" b="1" dirty="0" smtClean="0">
                <a:solidFill>
                  <a:schemeClr val="accent3">
                    <a:lumMod val="50000"/>
                  </a:schemeClr>
                </a:solidFill>
              </a:rPr>
              <a:t>config</a:t>
            </a:r>
            <a:r>
              <a:rPr lang="id-ID" dirty="0" smtClean="0"/>
              <a:t> pada website </a:t>
            </a:r>
          </a:p>
          <a:p>
            <a:pPr>
              <a:buFontTx/>
              <a:buChar char="-"/>
            </a:pPr>
            <a:r>
              <a:rPr lang="id-ID" dirty="0" smtClean="0"/>
              <a:t>Buat file config.php untuk set alamat url &amp; File Images url</a:t>
            </a:r>
            <a:br>
              <a:rPr lang="id-ID" dirty="0" smtClean="0"/>
            </a:br>
            <a:r>
              <a:rPr lang="id-ID" dirty="0" smtClean="0"/>
              <a:t>- Buat File database_config.php untuk set database.</a:t>
            </a: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Simpan kedua file tersebut pada folder 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2373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Database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7929618" cy="51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7158" y="1000108"/>
            <a:ext cx="453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Buat File Class  dan simpan pada folder classes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226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1. Database.php</a:t>
            </a:r>
            <a:endParaRPr lang="id-ID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1928802"/>
            <a:ext cx="792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Bersisi method-method yang berhubungan operasi database.</a:t>
            </a:r>
            <a:br>
              <a:rPr lang="id-ID" dirty="0" smtClean="0"/>
            </a:br>
            <a:r>
              <a:rPr lang="id-ID" dirty="0" smtClean="0"/>
              <a:t>Ada Function yang jika di initialize langsung melakukan koneksi ke server database </a:t>
            </a:r>
          </a:p>
          <a:p>
            <a:r>
              <a:rPr lang="id-ID" dirty="0" smtClean="0"/>
              <a:t>dan langsung memilih database dari server database.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2928934"/>
            <a:ext cx="178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2. Tshirt.php</a:t>
            </a:r>
            <a:endParaRPr lang="id-ID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357562"/>
            <a:ext cx="8012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Bersisi method-method yang berhubungan dengan data pada tshirt</a:t>
            </a:r>
            <a:br>
              <a:rPr lang="id-ID" dirty="0" smtClean="0"/>
            </a:br>
            <a:r>
              <a:rPr lang="id-ID" dirty="0" smtClean="0"/>
              <a:t>- tidak perlu koneksi ke database tetapi koneksi dengan database dari method yang </a:t>
            </a:r>
            <a:br>
              <a:rPr lang="id-ID" dirty="0" smtClean="0"/>
            </a:br>
            <a:r>
              <a:rPr lang="id-ID" dirty="0" smtClean="0"/>
              <a:t>   ada pada class lain (inherits)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214290"/>
            <a:ext cx="57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Create Class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4429132"/>
            <a:ext cx="18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3. Brand.php</a:t>
            </a:r>
            <a:endParaRPr lang="id-ID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4857760"/>
            <a:ext cx="8012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Bersisi method-method yang berhubungan dengan data pada brand</a:t>
            </a:r>
            <a:br>
              <a:rPr lang="id-ID" dirty="0" smtClean="0"/>
            </a:br>
            <a:r>
              <a:rPr lang="id-ID" dirty="0" smtClean="0"/>
              <a:t>- tidak perlu koneksi ke database tetapi koneksi dengan database dari method yang </a:t>
            </a:r>
            <a:br>
              <a:rPr lang="id-ID" dirty="0" smtClean="0"/>
            </a:br>
            <a:r>
              <a:rPr lang="id-ID" dirty="0" smtClean="0"/>
              <a:t>   ada pada class lain (inherits)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85720" y="428604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4. Cart.php</a:t>
            </a:r>
            <a:endParaRPr lang="id-ID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857232"/>
            <a:ext cx="704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Bersisi method-method yang berhubungan operasi shoppingcart seperti :</a:t>
            </a:r>
            <a:br>
              <a:rPr lang="id-ID" dirty="0" smtClean="0"/>
            </a:br>
            <a:r>
              <a:rPr lang="id-ID" dirty="0" smtClean="0"/>
              <a:t>- membuat cart</a:t>
            </a:r>
            <a:br>
              <a:rPr lang="id-ID" dirty="0" smtClean="0"/>
            </a:br>
            <a:r>
              <a:rPr lang="id-ID" dirty="0" smtClean="0"/>
              <a:t>- Add data to Cart</a:t>
            </a:r>
            <a:br>
              <a:rPr lang="id-ID" dirty="0" smtClean="0"/>
            </a:br>
            <a:r>
              <a:rPr lang="id-ID" dirty="0" smtClean="0"/>
              <a:t>- Edit data in Cart</a:t>
            </a:r>
            <a:br>
              <a:rPr lang="id-ID" dirty="0" smtClean="0"/>
            </a:br>
            <a:r>
              <a:rPr lang="id-ID" dirty="0" smtClean="0"/>
              <a:t>- Remove data from Cart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500306"/>
            <a:ext cx="254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5. Transaction.php</a:t>
            </a:r>
            <a:endParaRPr lang="id-ID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928934"/>
            <a:ext cx="7976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Bersisi method-method yang berhubungan dengan transaksi setelah proses belanja</a:t>
            </a:r>
          </a:p>
          <a:p>
            <a:r>
              <a:rPr lang="id-ID" dirty="0" smtClean="0"/>
              <a:t>Selesai 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Baba Studio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00768"/>
            <a:ext cx="4275565" cy="539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182" y="2643182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id-ID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7224" y="121442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Soal 1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0100" y="192880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48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Display Product Data</a:t>
            </a:r>
            <a:endParaRPr kumimoji="0" lang="id-ID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on Website (Home)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00108"/>
            <a:ext cx="3135645" cy="527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2786050" y="2500306"/>
            <a:ext cx="642942" cy="1214446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214546" y="3143248"/>
            <a:ext cx="57150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034" y="2857496"/>
            <a:ext cx="166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semua </a:t>
            </a:r>
          </a:p>
          <a:p>
            <a:r>
              <a:rPr lang="id-ID" sz="1600" dirty="0" smtClean="0"/>
              <a:t>data Brand dari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ms_brand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00430" y="2500306"/>
            <a:ext cx="2143140" cy="250033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15008" y="3143248"/>
            <a:ext cx="71438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2643182"/>
            <a:ext cx="20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</a:t>
            </a:r>
          </a:p>
          <a:p>
            <a:r>
              <a:rPr lang="id-ID" sz="1600" dirty="0" smtClean="0"/>
              <a:t>data T-shirt yang field 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featured=1</a:t>
            </a:r>
            <a:r>
              <a:rPr lang="id-ID" sz="1600" dirty="0" smtClean="0"/>
              <a:t> dari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ms_tshirt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86050" y="3786190"/>
            <a:ext cx="642942" cy="2428892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214546" y="4929198"/>
            <a:ext cx="57150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034" y="4500570"/>
            <a:ext cx="1657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semua </a:t>
            </a:r>
          </a:p>
          <a:p>
            <a:r>
              <a:rPr lang="id-ID" sz="1600" dirty="0" smtClean="0"/>
              <a:t>data t-shirt yang </a:t>
            </a:r>
          </a:p>
          <a:p>
            <a:r>
              <a:rPr lang="id-ID" sz="1600" dirty="0" smtClean="0"/>
              <a:t>field </a:t>
            </a: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bestseller=1</a:t>
            </a:r>
            <a:r>
              <a:rPr lang="id-ID" sz="1600" dirty="0" smtClean="0"/>
              <a:t> </a:t>
            </a:r>
          </a:p>
          <a:p>
            <a:r>
              <a:rPr lang="id-ID" sz="1600" dirty="0" smtClean="0"/>
              <a:t>dari</a:t>
            </a: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 ms-tshirt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0430" y="5072074"/>
            <a:ext cx="2071702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on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9"/>
            <a:ext cx="313564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ounded Rectangle 20"/>
          <p:cNvSpPr/>
          <p:nvPr/>
        </p:nvSpPr>
        <p:spPr>
          <a:xfrm>
            <a:off x="285719" y="2643182"/>
            <a:ext cx="714381" cy="128588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00100" y="3286124"/>
            <a:ext cx="2571768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29454" y="2428868"/>
            <a:ext cx="2211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</a:t>
            </a:r>
          </a:p>
          <a:p>
            <a:r>
              <a:rPr lang="id-ID" sz="1600" dirty="0" smtClean="0"/>
              <a:t>data T-shirt berdasarkan</a:t>
            </a:r>
          </a:p>
          <a:p>
            <a: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Brand yang dpilih , yang</a:t>
            </a:r>
            <a:b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ditampilkan pada page</a:t>
            </a:r>
            <a:b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Catalogues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71868" y="2214554"/>
            <a:ext cx="2143140" cy="235745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500306"/>
            <a:ext cx="1935917" cy="18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Oval 31"/>
          <p:cNvSpPr/>
          <p:nvPr/>
        </p:nvSpPr>
        <p:spPr>
          <a:xfrm>
            <a:off x="3786182" y="2928934"/>
            <a:ext cx="1500198" cy="28575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6380" y="3071810"/>
            <a:ext cx="164307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8" y="3143248"/>
            <a:ext cx="10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diklik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3571868" y="4929198"/>
            <a:ext cx="5214974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643306" y="5000636"/>
            <a:ext cx="351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Product Image ada pada folder :</a:t>
            </a:r>
            <a:endParaRPr lang="id-ID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3306" y="542926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images/products/</a:t>
            </a:r>
            <a:endParaRPr lang="id-ID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1538" y="4857760"/>
            <a:ext cx="2000264" cy="107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352</Words>
  <Application>Microsoft Office PowerPoint</Application>
  <PresentationFormat>On-screen Show (4:3)</PresentationFormat>
  <Paragraphs>89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PHP ADVANCE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FransenT</dc:creator>
  <cp:lastModifiedBy>FransenT</cp:lastModifiedBy>
  <cp:revision>32</cp:revision>
  <dcterms:created xsi:type="dcterms:W3CDTF">2014-06-27T08:19:38Z</dcterms:created>
  <dcterms:modified xsi:type="dcterms:W3CDTF">2015-03-07T11:50:57Z</dcterms:modified>
</cp:coreProperties>
</file>