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5" r:id="rId3"/>
    <p:sldId id="256" r:id="rId4"/>
    <p:sldId id="267" r:id="rId5"/>
    <p:sldId id="268" r:id="rId6"/>
    <p:sldId id="269" r:id="rId7"/>
    <p:sldId id="257" r:id="rId8"/>
    <p:sldId id="277" r:id="rId9"/>
    <p:sldId id="278" r:id="rId10"/>
    <p:sldId id="280" r:id="rId11"/>
    <p:sldId id="258" r:id="rId12"/>
    <p:sldId id="259" r:id="rId13"/>
    <p:sldId id="260" r:id="rId14"/>
    <p:sldId id="261" r:id="rId15"/>
    <p:sldId id="262" r:id="rId16"/>
    <p:sldId id="263" r:id="rId17"/>
    <p:sldId id="270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E8E0-876C-4AEF-9E51-220DFBAD6D5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961F-F87D-4C87-8A08-F0CEB11F6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150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E8E0-876C-4AEF-9E51-220DFBAD6D5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961F-F87D-4C87-8A08-F0CEB11F6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312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E8E0-876C-4AEF-9E51-220DFBAD6D5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961F-F87D-4C87-8A08-F0CEB11F6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562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E8E0-876C-4AEF-9E51-220DFBAD6D5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961F-F87D-4C87-8A08-F0CEB11F6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90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E8E0-876C-4AEF-9E51-220DFBAD6D5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961F-F87D-4C87-8A08-F0CEB11F6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356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E8E0-876C-4AEF-9E51-220DFBAD6D5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961F-F87D-4C87-8A08-F0CEB11F6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052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E8E0-876C-4AEF-9E51-220DFBAD6D5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961F-F87D-4C87-8A08-F0CEB11F6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967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E8E0-876C-4AEF-9E51-220DFBAD6D5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961F-F87D-4C87-8A08-F0CEB11F6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862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E8E0-876C-4AEF-9E51-220DFBAD6D5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961F-F87D-4C87-8A08-F0CEB11F6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141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E8E0-876C-4AEF-9E51-220DFBAD6D5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961F-F87D-4C87-8A08-F0CEB11F6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52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E8E0-876C-4AEF-9E51-220DFBAD6D5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961F-F87D-4C87-8A08-F0CEB11F6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227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BE8E0-876C-4AEF-9E51-220DFBAD6D5F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F961F-F87D-4C87-8A08-F0CEB11F6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278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313" y="2924659"/>
            <a:ext cx="77724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Database Management and Database Design</a:t>
            </a:r>
            <a:br>
              <a:rPr lang="en-US" dirty="0"/>
            </a:br>
            <a:r>
              <a:rPr lang="en-US" sz="4400" dirty="0"/>
              <a:t>Lab 4</a:t>
            </a:r>
            <a:br>
              <a:rPr lang="en-US" sz="4400" dirty="0"/>
            </a:br>
            <a:r>
              <a:rPr lang="en-US" sz="4400" dirty="0"/>
              <a:t>10/21/2016</a:t>
            </a:r>
          </a:p>
        </p:txBody>
      </p:sp>
    </p:spTree>
    <p:extLst>
      <p:ext uri="{BB962C8B-B14F-4D97-AF65-F5344CB8AC3E}">
        <p14:creationId xmlns:p14="http://schemas.microsoft.com/office/powerpoint/2010/main" xmlns="" val="3568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Phantom Reads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60581"/>
            <a:ext cx="67309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276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495425"/>
            <a:ext cx="8961120" cy="37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536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46572"/>
            <a:ext cx="8961120" cy="416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447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68468"/>
            <a:ext cx="8961120" cy="492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660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363034"/>
            <a:ext cx="8961120" cy="61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47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276707"/>
            <a:ext cx="8961120" cy="430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34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79" y="45720"/>
            <a:ext cx="6314642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891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90612"/>
            <a:ext cx="88392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2145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2118391"/>
            <a:ext cx="8961120" cy="262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831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710288"/>
            <a:ext cx="8961120" cy="543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751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1818" y="2540345"/>
            <a:ext cx="77724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Transaction</a:t>
            </a:r>
            <a:br>
              <a:rPr lang="en-US" dirty="0"/>
            </a:br>
            <a:r>
              <a:rPr lang="en-US" dirty="0"/>
              <a:t>Stored Procedures</a:t>
            </a:r>
            <a:br>
              <a:rPr lang="en-US" dirty="0"/>
            </a:br>
            <a:r>
              <a:rPr lang="en-US" dirty="0"/>
              <a:t>Views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455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529814"/>
            <a:ext cx="8961120" cy="57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435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support the creation of a transaction, </a:t>
            </a:r>
            <a:r>
              <a:rPr lang="en-US" dirty="0" err="1"/>
              <a:t>MySQLprovides</a:t>
            </a:r>
            <a:r>
              <a:rPr lang="en-US" dirty="0"/>
              <a:t> the </a:t>
            </a:r>
          </a:p>
          <a:p>
            <a:r>
              <a:rPr lang="en-US" dirty="0"/>
              <a:t>START TRANSACTION, </a:t>
            </a:r>
          </a:p>
          <a:p>
            <a:r>
              <a:rPr lang="en-US" dirty="0"/>
              <a:t>COMMIT, and </a:t>
            </a:r>
          </a:p>
          <a:p>
            <a:r>
              <a:rPr lang="en-US" dirty="0"/>
              <a:t>ROLLBACK statements.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271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04" y="267493"/>
            <a:ext cx="8353425" cy="578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485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787" y="235363"/>
            <a:ext cx="8513611" cy="547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924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345935"/>
            <a:ext cx="8961120" cy="616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52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Reads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07" y="1295538"/>
            <a:ext cx="67165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731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Nonrepeatable Reads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86" y="1891886"/>
            <a:ext cx="68928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170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</TotalTime>
  <Words>25</Words>
  <Application>Microsoft Office PowerPoint</Application>
  <PresentationFormat>On-screen Show (4:3)</PresentationFormat>
  <Paragraphs>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 Database Management and Database Design Lab 4 10/21/2016</vt:lpstr>
      <vt:lpstr>    Transaction Stored Procedures Views </vt:lpstr>
      <vt:lpstr>Slide 3</vt:lpstr>
      <vt:lpstr>Slide 4</vt:lpstr>
      <vt:lpstr>Slide 5</vt:lpstr>
      <vt:lpstr>Slide 6</vt:lpstr>
      <vt:lpstr>Slide 7</vt:lpstr>
      <vt:lpstr>Dirty Reads </vt:lpstr>
      <vt:lpstr>Nonrepeatable Reads</vt:lpstr>
      <vt:lpstr>Phantom Reads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Bhavna Menghrajani</dc:creator>
  <cp:lastModifiedBy>Malick</cp:lastModifiedBy>
  <cp:revision>11</cp:revision>
  <dcterms:created xsi:type="dcterms:W3CDTF">2016-10-19T18:28:08Z</dcterms:created>
  <dcterms:modified xsi:type="dcterms:W3CDTF">2016-10-26T21:28:47Z</dcterms:modified>
</cp:coreProperties>
</file>