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63"/>
    <p:restoredTop sz="96327"/>
  </p:normalViewPr>
  <p:slideViewPr>
    <p:cSldViewPr snapToGrid="0">
      <p:cViewPr varScale="1">
        <p:scale>
          <a:sx n="189" d="100"/>
          <a:sy n="189" d="100"/>
        </p:scale>
        <p:origin x="176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9B371-361C-F38E-2A89-8EEBA003B8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9D0CD7-9A46-0B5E-1A83-865AA22670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37841-EE0A-498B-7969-6977E9242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EEE4D-496C-EA49-899C-6622C28627A8}" type="datetimeFigureOut">
              <a:rPr lang="en-US" smtClean="0"/>
              <a:t>3/21/23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CDF2F-AF64-15FD-2FF3-33FA57257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30D0A-C18D-D6C8-41AC-2F560EFBD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9E63-FBB7-6148-9292-F20A4B4AC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852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6CA1-3F6B-5B67-79DD-8FA771A0C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030836-21D2-310F-08F5-1652B042BC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D4B51-4431-AC74-F9CD-D803DDF8F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EEE4D-496C-EA49-899C-6622C28627A8}" type="datetimeFigureOut">
              <a:rPr lang="en-US" smtClean="0"/>
              <a:t>3/21/23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4B0D5-701C-B43F-B14E-57AA90D38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775DD-1895-5105-6552-5CB94D1CB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9E63-FBB7-6148-9292-F20A4B4AC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485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CAFDA5-D0EA-2015-37BD-9A5E97E92B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D6A8BD-EA62-92E6-2067-7CE3B4F4CC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3F6D9F-08FA-F1F4-4C66-8C848F743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EEE4D-496C-EA49-899C-6622C28627A8}" type="datetimeFigureOut">
              <a:rPr lang="en-US" smtClean="0"/>
              <a:t>3/21/23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3712C-C6EE-A043-F866-3D83BB32A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28D91-0309-8B79-2D4A-988D77B10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9E63-FBB7-6148-9292-F20A4B4AC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253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22239-919F-045C-CE1C-4DB897E3B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278A9-4D74-CEAF-762F-AACA8A515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79670-0EC8-806A-8E94-A7795CFE9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EEE4D-496C-EA49-899C-6622C28627A8}" type="datetimeFigureOut">
              <a:rPr lang="en-US" smtClean="0"/>
              <a:t>3/21/23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7EEB6-B84C-E584-24F0-33C578570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36F30-8D67-A9BC-5DEC-ADECBD0F3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9E63-FBB7-6148-9292-F20A4B4AC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82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262F1-331D-25E8-71FE-7263B8152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F9AD10-1154-0F41-0562-A6D9971B91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BC0657-ABC4-4408-ADFB-0D0801BBD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EEE4D-496C-EA49-899C-6622C28627A8}" type="datetimeFigureOut">
              <a:rPr lang="en-US" smtClean="0"/>
              <a:t>3/21/23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BC060-C648-DE62-4AFB-CB454A3E9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03FAA-8F9A-BAED-9E73-84CDC25A8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9E63-FBB7-6148-9292-F20A4B4AC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231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C97AA-0753-D7E4-1E6A-04352F035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EACE4-3E85-2D84-ED67-35FF248899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FE5916-1416-92B1-458D-91811576A4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82A281-26F9-646E-2285-A97282F99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EEE4D-496C-EA49-899C-6622C28627A8}" type="datetimeFigureOut">
              <a:rPr lang="en-US" smtClean="0"/>
              <a:t>3/21/23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16632D-5828-123E-D4ED-6094D1234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530DE4-B58D-BE05-0355-C59CE2BC0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9E63-FBB7-6148-9292-F20A4B4AC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615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9FD1F-FA67-F40E-5EB9-5F7B12A01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04C4CE-8296-743F-D9E9-F7B3AF8708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43A8F7-ABF4-C549-C87E-AA848538C7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65CBF7-6C03-8184-4597-BE9D1E9850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EC802C-AEFC-8177-9FDB-2BFBF0ED15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0877DA-7D16-7585-A369-C28B90C21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EEE4D-496C-EA49-899C-6622C28627A8}" type="datetimeFigureOut">
              <a:rPr lang="en-US" smtClean="0"/>
              <a:t>3/21/23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6EA456-8EEE-0A9C-1AEC-34F8BF381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D86AEC-7CCD-6045-3E88-242B87265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9E63-FBB7-6148-9292-F20A4B4AC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989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F39CB-5119-1C97-0F2E-32DF057F3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01D5E9-3636-DC6B-7EEB-31F685D4D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EEE4D-496C-EA49-899C-6622C28627A8}" type="datetimeFigureOut">
              <a:rPr lang="en-US" smtClean="0"/>
              <a:t>3/21/23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BF0139-B926-BCC6-83D7-B2B4653C5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004DA6-220C-E053-FAB4-68863C1E2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9E63-FBB7-6148-9292-F20A4B4AC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599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79C35D-02F3-56BC-3B5E-904441A36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EEE4D-496C-EA49-899C-6622C28627A8}" type="datetimeFigureOut">
              <a:rPr lang="en-US" smtClean="0"/>
              <a:t>3/21/23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66C622-7648-10CF-B2A0-8A218BCCA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2C62E5-5031-C2D3-DA86-78C95A09E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9E63-FBB7-6148-9292-F20A4B4AC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995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4D7C4-72F2-5136-058A-917AFA3B7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53F4E-5454-0F6B-6912-66958BC7B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B0ED1F-D71B-D064-B8FA-3D078665EE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D603F9-A3FA-0BA9-65CB-D476BACAD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EEE4D-496C-EA49-899C-6622C28627A8}" type="datetimeFigureOut">
              <a:rPr lang="en-US" smtClean="0"/>
              <a:t>3/21/23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6DDBFF-EA63-A5D1-1F26-2AC2FFC28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8E25AC-E352-51D9-1E84-63B1B14BA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9E63-FBB7-6148-9292-F20A4B4AC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385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55B15-7969-BE00-2CA4-96A2E314A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6F2D8C-F582-6141-AE5F-B2C76ED633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D80765-F816-3287-C674-E209571647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172A1C-D70B-44E5-5884-1BAA93231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EEE4D-496C-EA49-899C-6622C28627A8}" type="datetimeFigureOut">
              <a:rPr lang="en-US" smtClean="0"/>
              <a:t>3/21/23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D87265-8BC1-C2FA-08D5-7D87D7AEF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38C47A-704B-C8B3-1B22-68610CD40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9E63-FBB7-6148-9292-F20A4B4AC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823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218107-B8FC-94AD-1C13-8C8D79636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336D11-85BA-6442-89D0-D613EB5E5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F1A32-E181-0141-93D5-3430C184A4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EEE4D-496C-EA49-899C-6622C28627A8}" type="datetimeFigureOut">
              <a:rPr lang="en-US" smtClean="0"/>
              <a:t>3/21/23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38B5C-96ED-7BF8-4BF7-C4EA4F8A85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1BC82-905D-EFFA-D1C7-76C0DDFC1E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D9E63-FBB7-6148-9292-F20A4B4AC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098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F7AF11C3-265D-265C-EF1C-4CF353CDD0DA}"/>
              </a:ext>
            </a:extLst>
          </p:cNvPr>
          <p:cNvSpPr/>
          <p:nvPr/>
        </p:nvSpPr>
        <p:spPr>
          <a:xfrm>
            <a:off x="8397604" y="4704401"/>
            <a:ext cx="2052165" cy="377422"/>
          </a:xfrm>
          <a:prstGeom prst="roundRect">
            <a:avLst/>
          </a:prstGeom>
          <a:solidFill>
            <a:schemeClr val="bg1"/>
          </a:solidFill>
          <a:ln w="317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813DE6C2-44CD-3991-7AFE-B81D333EB1CA}"/>
              </a:ext>
            </a:extLst>
          </p:cNvPr>
          <p:cNvSpPr/>
          <p:nvPr/>
        </p:nvSpPr>
        <p:spPr>
          <a:xfrm>
            <a:off x="5083743" y="4704402"/>
            <a:ext cx="2052165" cy="377422"/>
          </a:xfrm>
          <a:prstGeom prst="roundRect">
            <a:avLst/>
          </a:prstGeom>
          <a:solidFill>
            <a:schemeClr val="bg1"/>
          </a:solidFill>
          <a:ln w="317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4840BBA-4717-D469-3A85-DE60D75DD681}"/>
              </a:ext>
            </a:extLst>
          </p:cNvPr>
          <p:cNvSpPr/>
          <p:nvPr/>
        </p:nvSpPr>
        <p:spPr>
          <a:xfrm>
            <a:off x="3665368" y="718349"/>
            <a:ext cx="1850228" cy="408262"/>
          </a:xfrm>
          <a:prstGeom prst="roundRect">
            <a:avLst/>
          </a:prstGeom>
          <a:solidFill>
            <a:schemeClr val="bg1"/>
          </a:solidFill>
          <a:ln w="317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00F042D-4F8F-A072-B894-782CB72F8B7B}"/>
              </a:ext>
            </a:extLst>
          </p:cNvPr>
          <p:cNvSpPr/>
          <p:nvPr/>
        </p:nvSpPr>
        <p:spPr>
          <a:xfrm>
            <a:off x="3564589" y="648632"/>
            <a:ext cx="1850228" cy="408262"/>
          </a:xfrm>
          <a:prstGeom prst="roundRect">
            <a:avLst/>
          </a:prstGeom>
          <a:solidFill>
            <a:schemeClr val="bg1"/>
          </a:solidFill>
          <a:ln w="317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D257CB1-4AFC-01A8-141F-57EB185AFB55}"/>
              </a:ext>
            </a:extLst>
          </p:cNvPr>
          <p:cNvSpPr/>
          <p:nvPr/>
        </p:nvSpPr>
        <p:spPr>
          <a:xfrm>
            <a:off x="3449984" y="556471"/>
            <a:ext cx="1850228" cy="408262"/>
          </a:xfrm>
          <a:prstGeom prst="roundRect">
            <a:avLst/>
          </a:prstGeom>
          <a:solidFill>
            <a:schemeClr val="bg1"/>
          </a:solidFill>
          <a:ln w="317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B5B571-60DD-C7E9-74DF-3AF59F6314C9}"/>
              </a:ext>
            </a:extLst>
          </p:cNvPr>
          <p:cNvSpPr txBox="1"/>
          <p:nvPr/>
        </p:nvSpPr>
        <p:spPr>
          <a:xfrm>
            <a:off x="4095788" y="634945"/>
            <a:ext cx="588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clients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994760F-2D10-CEF9-0DC2-D4CE14578020}"/>
              </a:ext>
            </a:extLst>
          </p:cNvPr>
          <p:cNvSpPr/>
          <p:nvPr/>
        </p:nvSpPr>
        <p:spPr>
          <a:xfrm>
            <a:off x="3075941" y="1527015"/>
            <a:ext cx="2899539" cy="621234"/>
          </a:xfrm>
          <a:prstGeom prst="roundRect">
            <a:avLst/>
          </a:prstGeom>
          <a:noFill/>
          <a:ln w="317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2B4C9C-FC29-95AC-26A7-BEBB27C97085}"/>
              </a:ext>
            </a:extLst>
          </p:cNvPr>
          <p:cNvSpPr txBox="1"/>
          <p:nvPr/>
        </p:nvSpPr>
        <p:spPr>
          <a:xfrm>
            <a:off x="3705790" y="1509793"/>
            <a:ext cx="154292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Metallb</a:t>
            </a:r>
            <a:r>
              <a:rPr lang="en-US" sz="1200" dirty="0"/>
              <a:t> </a:t>
            </a:r>
            <a:r>
              <a:rPr lang="en-US" sz="1200" dirty="0" err="1"/>
              <a:t>LoadBalancer</a:t>
            </a:r>
            <a:endParaRPr lang="en-US" sz="1200" dirty="0"/>
          </a:p>
          <a:p>
            <a:endParaRPr lang="en-US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DCCF7748-B5EB-68F9-76FD-CF7D300B0D0C}"/>
              </a:ext>
            </a:extLst>
          </p:cNvPr>
          <p:cNvSpPr/>
          <p:nvPr/>
        </p:nvSpPr>
        <p:spPr>
          <a:xfrm>
            <a:off x="1811568" y="3651457"/>
            <a:ext cx="5324340" cy="592081"/>
          </a:xfrm>
          <a:prstGeom prst="roundRect">
            <a:avLst/>
          </a:prstGeom>
          <a:noFill/>
          <a:ln w="317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B470E9-0759-058A-A200-71FECC562CA6}"/>
              </a:ext>
            </a:extLst>
          </p:cNvPr>
          <p:cNvSpPr txBox="1"/>
          <p:nvPr/>
        </p:nvSpPr>
        <p:spPr>
          <a:xfrm>
            <a:off x="3989409" y="3804911"/>
            <a:ext cx="9587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3tier-ingress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89E89D-D7D5-7A44-3A44-70B2F11C5995}"/>
              </a:ext>
            </a:extLst>
          </p:cNvPr>
          <p:cNvSpPr txBox="1"/>
          <p:nvPr/>
        </p:nvSpPr>
        <p:spPr>
          <a:xfrm>
            <a:off x="2164553" y="3880756"/>
            <a:ext cx="1338828" cy="24622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Path: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demo.com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F264EC58-AAE4-B7EB-2744-801EB07547B3}"/>
              </a:ext>
            </a:extLst>
          </p:cNvPr>
          <p:cNvSpPr/>
          <p:nvPr/>
        </p:nvSpPr>
        <p:spPr>
          <a:xfrm>
            <a:off x="1799202" y="4705609"/>
            <a:ext cx="2052165" cy="377422"/>
          </a:xfrm>
          <a:prstGeom prst="roundRect">
            <a:avLst/>
          </a:prstGeom>
          <a:solidFill>
            <a:schemeClr val="bg1"/>
          </a:solidFill>
          <a:ln w="317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52F4D0-3DA9-7E3D-1C56-F5BCCA997996}"/>
              </a:ext>
            </a:extLst>
          </p:cNvPr>
          <p:cNvSpPr txBox="1"/>
          <p:nvPr/>
        </p:nvSpPr>
        <p:spPr>
          <a:xfrm>
            <a:off x="2297889" y="4764015"/>
            <a:ext cx="9668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frontend-svc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59A865-F147-AA8F-DBF5-2A2AE9FD552C}"/>
              </a:ext>
            </a:extLst>
          </p:cNvPr>
          <p:cNvSpPr txBox="1"/>
          <p:nvPr/>
        </p:nvSpPr>
        <p:spPr>
          <a:xfrm>
            <a:off x="8926992" y="4742345"/>
            <a:ext cx="9899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database-svc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1491AC2-FA2D-DC4C-F6F7-6A1919E5CE43}"/>
              </a:ext>
            </a:extLst>
          </p:cNvPr>
          <p:cNvSpPr txBox="1"/>
          <p:nvPr/>
        </p:nvSpPr>
        <p:spPr>
          <a:xfrm>
            <a:off x="5624193" y="4754613"/>
            <a:ext cx="9450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backend-svc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0D2D5CA-D29E-D350-B730-53B15D85AB84}"/>
              </a:ext>
            </a:extLst>
          </p:cNvPr>
          <p:cNvSpPr txBox="1"/>
          <p:nvPr/>
        </p:nvSpPr>
        <p:spPr>
          <a:xfrm>
            <a:off x="3091877" y="2872564"/>
            <a:ext cx="2798416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err="1">
                <a:effectLst/>
                <a:latin typeface="Courier New" panose="02070309020205020404" pitchFamily="49" charset="0"/>
              </a:rPr>
              <a:t>LoadBalancer</a:t>
            </a:r>
            <a:r>
              <a:rPr lang="en-US" sz="1000" dirty="0">
                <a:effectLst/>
                <a:latin typeface="Courier New" panose="02070309020205020404" pitchFamily="49" charset="0"/>
              </a:rPr>
              <a:t> Ingress:192.168.0.216</a:t>
            </a:r>
          </a:p>
        </p:txBody>
      </p:sp>
      <p:sp>
        <p:nvSpPr>
          <p:cNvPr id="37" name="Down Arrow 36">
            <a:extLst>
              <a:ext uri="{FF2B5EF4-FFF2-40B4-BE49-F238E27FC236}">
                <a16:creationId xmlns:a16="http://schemas.microsoft.com/office/drawing/2014/main" id="{520CDF15-40B1-32AE-1358-0F6DD2DCB1CA}"/>
              </a:ext>
            </a:extLst>
          </p:cNvPr>
          <p:cNvSpPr/>
          <p:nvPr/>
        </p:nvSpPr>
        <p:spPr>
          <a:xfrm>
            <a:off x="2762046" y="4146377"/>
            <a:ext cx="159631" cy="5183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01F7E917-2F86-FE5F-6A04-6B840D99C3DD}"/>
              </a:ext>
            </a:extLst>
          </p:cNvPr>
          <p:cNvSpPr/>
          <p:nvPr/>
        </p:nvSpPr>
        <p:spPr>
          <a:xfrm>
            <a:off x="1807886" y="5710788"/>
            <a:ext cx="2052165" cy="377422"/>
          </a:xfrm>
          <a:prstGeom prst="roundRect">
            <a:avLst/>
          </a:prstGeom>
          <a:solidFill>
            <a:schemeClr val="bg1"/>
          </a:solidFill>
          <a:ln w="317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C9F1ACC-A0AB-C75A-0243-25DFE19B94A2}"/>
              </a:ext>
            </a:extLst>
          </p:cNvPr>
          <p:cNvSpPr txBox="1"/>
          <p:nvPr/>
        </p:nvSpPr>
        <p:spPr>
          <a:xfrm>
            <a:off x="2162790" y="5691388"/>
            <a:ext cx="134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pod-frontend-XYZ</a:t>
            </a:r>
            <a:r>
              <a:rPr lang="en-US" dirty="0"/>
              <a:t>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58E3594-7C06-B4A8-2E66-5661CD2A9B9E}"/>
              </a:ext>
            </a:extLst>
          </p:cNvPr>
          <p:cNvSpPr txBox="1"/>
          <p:nvPr/>
        </p:nvSpPr>
        <p:spPr>
          <a:xfrm>
            <a:off x="2170189" y="5558578"/>
            <a:ext cx="1342355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172.27.0.232:80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A6D17A77-9B89-5439-3AC5-B73C9F6A0981}"/>
              </a:ext>
            </a:extLst>
          </p:cNvPr>
          <p:cNvSpPr/>
          <p:nvPr/>
        </p:nvSpPr>
        <p:spPr>
          <a:xfrm>
            <a:off x="5102745" y="5691388"/>
            <a:ext cx="2052165" cy="396822"/>
          </a:xfrm>
          <a:prstGeom prst="roundRect">
            <a:avLst/>
          </a:prstGeom>
          <a:solidFill>
            <a:schemeClr val="bg1"/>
          </a:solidFill>
          <a:ln w="317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D7A8ACB-84F4-C9AB-113E-5C53619834CF}"/>
              </a:ext>
            </a:extLst>
          </p:cNvPr>
          <p:cNvSpPr txBox="1"/>
          <p:nvPr/>
        </p:nvSpPr>
        <p:spPr>
          <a:xfrm>
            <a:off x="5461247" y="5670803"/>
            <a:ext cx="1321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pod-backend-XYZ</a:t>
            </a:r>
            <a:r>
              <a:rPr lang="en-US" dirty="0"/>
              <a:t> 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DD54E963-9A7D-BEB9-75C6-630EB506DEC0}"/>
              </a:ext>
            </a:extLst>
          </p:cNvPr>
          <p:cNvSpPr/>
          <p:nvPr/>
        </p:nvSpPr>
        <p:spPr>
          <a:xfrm>
            <a:off x="8397604" y="5691387"/>
            <a:ext cx="2123474" cy="369333"/>
          </a:xfrm>
          <a:prstGeom prst="roundRect">
            <a:avLst/>
          </a:prstGeom>
          <a:solidFill>
            <a:schemeClr val="bg1"/>
          </a:solidFill>
          <a:ln w="317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FBA4A41-C180-F265-40F4-348A8819A8BA}"/>
              </a:ext>
            </a:extLst>
          </p:cNvPr>
          <p:cNvSpPr txBox="1"/>
          <p:nvPr/>
        </p:nvSpPr>
        <p:spPr>
          <a:xfrm>
            <a:off x="8822411" y="5669473"/>
            <a:ext cx="1366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pod-database-XYZ</a:t>
            </a:r>
            <a:r>
              <a:rPr lang="en-US" dirty="0"/>
              <a:t>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2B9D8C4-7C7A-D197-987F-5E1672FF976E}"/>
              </a:ext>
            </a:extLst>
          </p:cNvPr>
          <p:cNvSpPr txBox="1"/>
          <p:nvPr/>
        </p:nvSpPr>
        <p:spPr>
          <a:xfrm>
            <a:off x="5367456" y="5546363"/>
            <a:ext cx="148474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172.27.0.231:8080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E6FF580-E0D4-3CFF-2518-F5931F654659}"/>
              </a:ext>
            </a:extLst>
          </p:cNvPr>
          <p:cNvSpPr txBox="1"/>
          <p:nvPr/>
        </p:nvSpPr>
        <p:spPr>
          <a:xfrm>
            <a:off x="8786081" y="5524447"/>
            <a:ext cx="1570427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172.27.0.230:27017</a:t>
            </a:r>
          </a:p>
        </p:txBody>
      </p:sp>
      <p:sp>
        <p:nvSpPr>
          <p:cNvPr id="48" name="Down Arrow 47">
            <a:extLst>
              <a:ext uri="{FF2B5EF4-FFF2-40B4-BE49-F238E27FC236}">
                <a16:creationId xmlns:a16="http://schemas.microsoft.com/office/drawing/2014/main" id="{CC6F0D8D-A2E4-1F39-58D8-2A94EAC5862D}"/>
              </a:ext>
            </a:extLst>
          </p:cNvPr>
          <p:cNvSpPr/>
          <p:nvPr/>
        </p:nvSpPr>
        <p:spPr>
          <a:xfrm>
            <a:off x="2753940" y="5121202"/>
            <a:ext cx="167737" cy="4464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Down Arrow 48">
            <a:extLst>
              <a:ext uri="{FF2B5EF4-FFF2-40B4-BE49-F238E27FC236}">
                <a16:creationId xmlns:a16="http://schemas.microsoft.com/office/drawing/2014/main" id="{2F4D7460-F074-00AC-11C6-1D9EE3F811BE}"/>
              </a:ext>
            </a:extLst>
          </p:cNvPr>
          <p:cNvSpPr/>
          <p:nvPr/>
        </p:nvSpPr>
        <p:spPr>
          <a:xfrm>
            <a:off x="6009306" y="5121202"/>
            <a:ext cx="167737" cy="4464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Down Arrow 49">
            <a:extLst>
              <a:ext uri="{FF2B5EF4-FFF2-40B4-BE49-F238E27FC236}">
                <a16:creationId xmlns:a16="http://schemas.microsoft.com/office/drawing/2014/main" id="{4120C161-FAE5-0790-3517-39EC9337CBAB}"/>
              </a:ext>
            </a:extLst>
          </p:cNvPr>
          <p:cNvSpPr/>
          <p:nvPr/>
        </p:nvSpPr>
        <p:spPr>
          <a:xfrm>
            <a:off x="9421968" y="5121202"/>
            <a:ext cx="167737" cy="4464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2134ADAD-AFDE-972D-A4D8-C53A962A48F0}"/>
              </a:ext>
            </a:extLst>
          </p:cNvPr>
          <p:cNvSpPr/>
          <p:nvPr/>
        </p:nvSpPr>
        <p:spPr>
          <a:xfrm>
            <a:off x="2630749" y="2569849"/>
            <a:ext cx="3657601" cy="621234"/>
          </a:xfrm>
          <a:prstGeom prst="roundRect">
            <a:avLst/>
          </a:prstGeom>
          <a:noFill/>
          <a:ln w="317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BF0EF1-79A3-DE2C-1D46-783B62AE43D2}"/>
              </a:ext>
            </a:extLst>
          </p:cNvPr>
          <p:cNvSpPr txBox="1"/>
          <p:nvPr/>
        </p:nvSpPr>
        <p:spPr>
          <a:xfrm>
            <a:off x="3640207" y="2556693"/>
            <a:ext cx="16989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Nginx-Ingress controller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691BBC-8B3A-D84C-6312-D591C0B2C571}"/>
              </a:ext>
            </a:extLst>
          </p:cNvPr>
          <p:cNvSpPr txBox="1"/>
          <p:nvPr/>
        </p:nvSpPr>
        <p:spPr>
          <a:xfrm>
            <a:off x="3325064" y="1831257"/>
            <a:ext cx="2268973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192.168.0.210-192.168.0.219</a:t>
            </a:r>
          </a:p>
        </p:txBody>
      </p:sp>
      <p:sp>
        <p:nvSpPr>
          <p:cNvPr id="22" name="Up-down Arrow 21">
            <a:extLst>
              <a:ext uri="{FF2B5EF4-FFF2-40B4-BE49-F238E27FC236}">
                <a16:creationId xmlns:a16="http://schemas.microsoft.com/office/drawing/2014/main" id="{28F1D359-F14D-14DB-FBDC-63D2ED7DE8AE}"/>
              </a:ext>
            </a:extLst>
          </p:cNvPr>
          <p:cNvSpPr/>
          <p:nvPr/>
        </p:nvSpPr>
        <p:spPr>
          <a:xfrm>
            <a:off x="4388494" y="1136963"/>
            <a:ext cx="160620" cy="36421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6BC026-AC35-8E47-FCC3-46820F35980F}"/>
              </a:ext>
            </a:extLst>
          </p:cNvPr>
          <p:cNvSpPr txBox="1"/>
          <p:nvPr/>
        </p:nvSpPr>
        <p:spPr>
          <a:xfrm>
            <a:off x="6511904" y="1723535"/>
            <a:ext cx="3657601" cy="21544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800" dirty="0" err="1">
                <a:effectLst/>
                <a:latin typeface="Courier New" panose="02070309020205020404" pitchFamily="49" charset="0"/>
              </a:rPr>
              <a:t>kubectl</a:t>
            </a:r>
            <a:r>
              <a:rPr lang="en-US" sz="800" dirty="0">
                <a:effectLst/>
                <a:latin typeface="Courier New" panose="02070309020205020404" pitchFamily="49" charset="0"/>
              </a:rPr>
              <a:t> get </a:t>
            </a:r>
            <a:r>
              <a:rPr lang="en-US" sz="800" dirty="0" err="1">
                <a:effectLst/>
                <a:latin typeface="Courier New" panose="02070309020205020404" pitchFamily="49" charset="0"/>
              </a:rPr>
              <a:t>configmaps</a:t>
            </a:r>
            <a:r>
              <a:rPr lang="en-US" sz="800" dirty="0">
                <a:effectLst/>
                <a:latin typeface="Courier New" panose="02070309020205020404" pitchFamily="49" charset="0"/>
              </a:rPr>
              <a:t> config -n </a:t>
            </a:r>
            <a:r>
              <a:rPr lang="en-US" sz="800" dirty="0" err="1">
                <a:effectLst/>
                <a:latin typeface="Courier New" panose="02070309020205020404" pitchFamily="49" charset="0"/>
              </a:rPr>
              <a:t>metallb</a:t>
            </a:r>
            <a:r>
              <a:rPr lang="en-US" sz="800" dirty="0">
                <a:effectLst/>
                <a:latin typeface="Courier New" panose="02070309020205020404" pitchFamily="49" charset="0"/>
              </a:rPr>
              <a:t>-system -o </a:t>
            </a:r>
            <a:r>
              <a:rPr lang="en-US" sz="800" dirty="0" err="1">
                <a:effectLst/>
                <a:latin typeface="Courier New" panose="02070309020205020404" pitchFamily="49" charset="0"/>
              </a:rPr>
              <a:t>yaml</a:t>
            </a:r>
            <a:endParaRPr lang="en-US" sz="800" dirty="0">
              <a:effectLst/>
              <a:latin typeface="Courier New" panose="02070309020205020404" pitchFamily="49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BBB9DD0-8DFD-3D38-CF48-34FDDC02CE24}"/>
              </a:ext>
            </a:extLst>
          </p:cNvPr>
          <p:cNvCxnSpPr>
            <a:cxnSpLocks/>
            <a:stCxn id="6" idx="3"/>
            <a:endCxn id="23" idx="1"/>
          </p:cNvCxnSpPr>
          <p:nvPr/>
        </p:nvCxnSpPr>
        <p:spPr>
          <a:xfrm flipV="1">
            <a:off x="5975480" y="1831257"/>
            <a:ext cx="536424" cy="6375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4D4DFCD-08AC-9896-C735-CFC3698CE2A8}"/>
              </a:ext>
            </a:extLst>
          </p:cNvPr>
          <p:cNvSpPr txBox="1"/>
          <p:nvPr/>
        </p:nvSpPr>
        <p:spPr>
          <a:xfrm>
            <a:off x="6748204" y="2771437"/>
            <a:ext cx="4793567" cy="21544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800" dirty="0" err="1">
                <a:effectLst/>
                <a:latin typeface="Courier New" panose="02070309020205020404" pitchFamily="49" charset="0"/>
              </a:rPr>
              <a:t>kubectl</a:t>
            </a:r>
            <a:r>
              <a:rPr lang="en-US" sz="800" dirty="0">
                <a:effectLst/>
                <a:latin typeface="Courier New" panose="02070309020205020404" pitchFamily="49" charset="0"/>
              </a:rPr>
              <a:t> describe service/ingress-nginx-controller-admission -n ingress-nginx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E48039B-52C4-9960-7291-B0B662514543}"/>
              </a:ext>
            </a:extLst>
          </p:cNvPr>
          <p:cNvCxnSpPr>
            <a:cxnSpLocks/>
            <a:stCxn id="2" idx="3"/>
            <a:endCxn id="26" idx="1"/>
          </p:cNvCxnSpPr>
          <p:nvPr/>
        </p:nvCxnSpPr>
        <p:spPr>
          <a:xfrm flipV="1">
            <a:off x="6288350" y="2879159"/>
            <a:ext cx="459854" cy="1307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2E9F959-A366-2A09-65AD-EC58F2C1BA6F}"/>
              </a:ext>
            </a:extLst>
          </p:cNvPr>
          <p:cNvSpPr txBox="1"/>
          <p:nvPr/>
        </p:nvSpPr>
        <p:spPr>
          <a:xfrm>
            <a:off x="7683646" y="3819339"/>
            <a:ext cx="3017173" cy="24814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>
              <a:lnSpc>
                <a:spcPts val="13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 err="1">
                <a:effectLst/>
                <a:latin typeface="Courier New" panose="02070309020205020404" pitchFamily="49" charset="0"/>
              </a:rPr>
              <a:t>kubectl</a:t>
            </a:r>
            <a:r>
              <a:rPr lang="en-US" sz="800" dirty="0">
                <a:effectLst/>
                <a:latin typeface="Courier New" panose="02070309020205020404" pitchFamily="49" charset="0"/>
              </a:rPr>
              <a:t> describe ingress 3tier-ingress -n </a:t>
            </a:r>
            <a:r>
              <a:rPr lang="en-US" sz="800" dirty="0" err="1">
                <a:effectLst/>
                <a:latin typeface="Courier New" panose="02070309020205020404" pitchFamily="49" charset="0"/>
              </a:rPr>
              <a:t>mern</a:t>
            </a:r>
            <a:endParaRPr lang="en-US" sz="800" dirty="0">
              <a:effectLst/>
              <a:latin typeface="Courier New" panose="02070309020205020404" pitchFamily="49" charset="0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173F399-3105-1F21-4426-FE66359168E3}"/>
              </a:ext>
            </a:extLst>
          </p:cNvPr>
          <p:cNvCxnSpPr>
            <a:cxnSpLocks/>
            <a:stCxn id="10" idx="3"/>
            <a:endCxn id="30" idx="1"/>
          </p:cNvCxnSpPr>
          <p:nvPr/>
        </p:nvCxnSpPr>
        <p:spPr>
          <a:xfrm flipV="1">
            <a:off x="7135908" y="3943412"/>
            <a:ext cx="547738" cy="4086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Up-down Arrow 56">
            <a:extLst>
              <a:ext uri="{FF2B5EF4-FFF2-40B4-BE49-F238E27FC236}">
                <a16:creationId xmlns:a16="http://schemas.microsoft.com/office/drawing/2014/main" id="{D21F10E5-E4C3-F5F5-6A17-5A5988775BC6}"/>
              </a:ext>
            </a:extLst>
          </p:cNvPr>
          <p:cNvSpPr/>
          <p:nvPr/>
        </p:nvSpPr>
        <p:spPr>
          <a:xfrm>
            <a:off x="4373990" y="3224073"/>
            <a:ext cx="183020" cy="38306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Up-down Arrow 62">
            <a:extLst>
              <a:ext uri="{FF2B5EF4-FFF2-40B4-BE49-F238E27FC236}">
                <a16:creationId xmlns:a16="http://schemas.microsoft.com/office/drawing/2014/main" id="{376AB752-437E-4E7C-0A94-667813FFA9EE}"/>
              </a:ext>
            </a:extLst>
          </p:cNvPr>
          <p:cNvSpPr/>
          <p:nvPr/>
        </p:nvSpPr>
        <p:spPr>
          <a:xfrm>
            <a:off x="4377294" y="2160939"/>
            <a:ext cx="183020" cy="38306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CBE4DCF-2379-AEAB-D8A2-5AB56B4045D8}"/>
              </a:ext>
            </a:extLst>
          </p:cNvPr>
          <p:cNvSpPr txBox="1"/>
          <p:nvPr/>
        </p:nvSpPr>
        <p:spPr>
          <a:xfrm>
            <a:off x="5370680" y="3879675"/>
            <a:ext cx="1569660" cy="24622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Path: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demo.com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Down Arrow 69">
            <a:extLst>
              <a:ext uri="{FF2B5EF4-FFF2-40B4-BE49-F238E27FC236}">
                <a16:creationId xmlns:a16="http://schemas.microsoft.com/office/drawing/2014/main" id="{0864240D-5D6B-D87D-8BB3-F387C48F9276}"/>
              </a:ext>
            </a:extLst>
          </p:cNvPr>
          <p:cNvSpPr/>
          <p:nvPr/>
        </p:nvSpPr>
        <p:spPr>
          <a:xfrm>
            <a:off x="6030009" y="4156095"/>
            <a:ext cx="159631" cy="5183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289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13080</TotalTime>
  <Words>58</Words>
  <Application>Microsoft Macintosh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King, Nathan</dc:creator>
  <cp:lastModifiedBy>King, Nathan</cp:lastModifiedBy>
  <cp:revision>4</cp:revision>
  <dcterms:created xsi:type="dcterms:W3CDTF">2023-03-17T03:43:54Z</dcterms:created>
  <dcterms:modified xsi:type="dcterms:W3CDTF">2023-03-30T01:44:00Z</dcterms:modified>
</cp:coreProperties>
</file>