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9"/>
    <p:restoredTop sz="96327"/>
  </p:normalViewPr>
  <p:slideViewPr>
    <p:cSldViewPr snapToGrid="0">
      <p:cViewPr>
        <p:scale>
          <a:sx n="150" d="100"/>
          <a:sy n="150" d="100"/>
        </p:scale>
        <p:origin x="6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B371-361C-F38E-2A89-8EEBA003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0CD7-9A46-0B5E-1A83-865AA226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7841-EE0A-498B-7969-6977E92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DF2F-AF64-15FD-2FF3-33FA5725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0D0A-C18D-D6C8-41AC-2F560EFB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6CA1-3F6B-5B67-79DD-8FA771A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30836-21D2-310F-08F5-1652B042B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4B51-4431-AC74-F9CD-D803DDF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B0D5-701C-B43F-B14E-57AA90D3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5DD-1895-5105-6552-5CB94D1C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AFDA5-D0EA-2015-37BD-9A5E97E92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A8BD-EA62-92E6-2067-7CE3B4F4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6D9F-08FA-F1F4-4C66-8C848F7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712C-C6EE-A043-F866-3D83BB32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8D91-0309-8B79-2D4A-988D77B1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239-919F-045C-CE1C-4DB897E3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78A9-4D74-CEAF-762F-AACA8A5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9670-0EC8-806A-8E94-A7795CF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EB6-B84C-E584-24F0-33C5785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F30-8D67-A9BC-5DEC-ADECBD0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62F1-331D-25E8-71FE-7263B815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AD10-1154-0F41-0562-A6D9971B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0657-ABC4-4408-ADFB-0D0801BB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C060-C648-DE62-4AFB-CB454A3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3FAA-8F9A-BAED-9E73-84CDC25A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7AA-0753-D7E4-1E6A-04352F0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ACE4-3E85-2D84-ED67-35FF2488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5916-1416-92B1-458D-91811576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A281-26F9-646E-2285-A97282F9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632D-5828-123E-D4ED-6094D123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30DE4-B58D-BE05-0355-C59CE2B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D1F-FA67-F40E-5EB9-5F7B12A0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4C4CE-8296-743F-D9E9-F7B3AF87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A8F7-ABF4-C549-C87E-AA848538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5CBF7-6C03-8184-4597-BE9D1E98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C802C-AEFC-8177-9FDB-2BFBF0ED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77DA-7D16-7585-A369-C28B90C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A456-8EEE-0A9C-1AEC-34F8BF3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86AEC-7CCD-6045-3E88-242B8726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39CB-5119-1C97-0F2E-32DF057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D5E9-3636-DC6B-7EEB-31F685D4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F0139-B926-BCC6-83D7-B2B4653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4DA6-220C-E053-FAB4-68863C1E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9C35D-02F3-56BC-3B5E-904441A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C622-7648-10CF-B2A0-8A218BCC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C62E5-5031-C2D3-DA86-78C95A09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D7C4-72F2-5136-058A-917AFA3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3F4E-5454-0F6B-6912-66958BC7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ED1F-D71B-D064-B8FA-3D078665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03F9-A3FA-0BA9-65CB-D476BACA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DBFF-EA63-A5D1-1F26-2AC2FFC2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25AC-E352-51D9-1E84-63B1B14B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5B15-7969-BE00-2CA4-96A2E314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2D8C-F582-6141-AE5F-B2C76ED6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80765-F816-3287-C674-E209571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2A1C-D70B-44E5-5884-1BAA9323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7265-8BC1-C2FA-08D5-7D87D7AE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C47A-704B-C8B3-1B22-68610CD4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18107-B8FC-94AD-1C13-8C8D7963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D11-85BA-6442-89D0-D613EB5E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A32-E181-0141-93D5-3430C184A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EE4D-496C-EA49-899C-6622C28627A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8B5C-96ED-7BF8-4BF7-C4EA4F8A8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BC82-905D-EFFA-D1C7-76C0DDFC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7AF11C3-265D-265C-EF1C-4CF353CDD0DA}"/>
              </a:ext>
            </a:extLst>
          </p:cNvPr>
          <p:cNvSpPr/>
          <p:nvPr/>
        </p:nvSpPr>
        <p:spPr>
          <a:xfrm>
            <a:off x="8397604" y="4704401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13DE6C2-44CD-3991-7AFE-B81D333EB1CA}"/>
              </a:ext>
            </a:extLst>
          </p:cNvPr>
          <p:cNvSpPr/>
          <p:nvPr/>
        </p:nvSpPr>
        <p:spPr>
          <a:xfrm>
            <a:off x="5083743" y="4704402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840BBA-4717-D469-3A85-DE60D75DD681}"/>
              </a:ext>
            </a:extLst>
          </p:cNvPr>
          <p:cNvSpPr/>
          <p:nvPr/>
        </p:nvSpPr>
        <p:spPr>
          <a:xfrm>
            <a:off x="3665368" y="718349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F042D-4F8F-A072-B894-782CB72F8B7B}"/>
              </a:ext>
            </a:extLst>
          </p:cNvPr>
          <p:cNvSpPr/>
          <p:nvPr/>
        </p:nvSpPr>
        <p:spPr>
          <a:xfrm>
            <a:off x="3564589" y="648632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257CB1-4AFC-01A8-141F-57EB185AFB55}"/>
              </a:ext>
            </a:extLst>
          </p:cNvPr>
          <p:cNvSpPr/>
          <p:nvPr/>
        </p:nvSpPr>
        <p:spPr>
          <a:xfrm>
            <a:off x="3449984" y="556471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5B571-60DD-C7E9-74DF-3AF59F6314C9}"/>
              </a:ext>
            </a:extLst>
          </p:cNvPr>
          <p:cNvSpPr txBox="1"/>
          <p:nvPr/>
        </p:nvSpPr>
        <p:spPr>
          <a:xfrm>
            <a:off x="4095788" y="634945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94760F-2D10-CEF9-0DC2-D4CE14578020}"/>
              </a:ext>
            </a:extLst>
          </p:cNvPr>
          <p:cNvSpPr/>
          <p:nvPr/>
        </p:nvSpPr>
        <p:spPr>
          <a:xfrm>
            <a:off x="3075941" y="1527015"/>
            <a:ext cx="2899539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4C9C-FC29-95AC-26A7-BEBB27C97085}"/>
              </a:ext>
            </a:extLst>
          </p:cNvPr>
          <p:cNvSpPr txBox="1"/>
          <p:nvPr/>
        </p:nvSpPr>
        <p:spPr>
          <a:xfrm>
            <a:off x="3705790" y="1509793"/>
            <a:ext cx="1542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Metallb</a:t>
            </a:r>
            <a:r>
              <a:rPr lang="en-US" sz="1200" dirty="0"/>
              <a:t> </a:t>
            </a:r>
            <a:r>
              <a:rPr lang="en-US" sz="1200" dirty="0" err="1"/>
              <a:t>LoadBalancer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CF7748-B5EB-68F9-76FD-CF7D300B0D0C}"/>
              </a:ext>
            </a:extLst>
          </p:cNvPr>
          <p:cNvSpPr/>
          <p:nvPr/>
        </p:nvSpPr>
        <p:spPr>
          <a:xfrm>
            <a:off x="1811568" y="3651457"/>
            <a:ext cx="5324340" cy="592081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470E9-0759-058A-A200-71FECC562CA6}"/>
              </a:ext>
            </a:extLst>
          </p:cNvPr>
          <p:cNvSpPr txBox="1"/>
          <p:nvPr/>
        </p:nvSpPr>
        <p:spPr>
          <a:xfrm>
            <a:off x="3989409" y="3804911"/>
            <a:ext cx="95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3tier-ingress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9E89D-D7D5-7A44-3A44-70B2F11C5995}"/>
              </a:ext>
            </a:extLst>
          </p:cNvPr>
          <p:cNvSpPr txBox="1"/>
          <p:nvPr/>
        </p:nvSpPr>
        <p:spPr>
          <a:xfrm>
            <a:off x="2164553" y="3880756"/>
            <a:ext cx="1338828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64EC58-AAE4-B7EB-2744-801EB07547B3}"/>
              </a:ext>
            </a:extLst>
          </p:cNvPr>
          <p:cNvSpPr/>
          <p:nvPr/>
        </p:nvSpPr>
        <p:spPr>
          <a:xfrm>
            <a:off x="1799202" y="4705609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F4D0-3DA9-7E3D-1C56-F5BCCA997996}"/>
              </a:ext>
            </a:extLst>
          </p:cNvPr>
          <p:cNvSpPr txBox="1"/>
          <p:nvPr/>
        </p:nvSpPr>
        <p:spPr>
          <a:xfrm>
            <a:off x="2297889" y="4764015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frontend-svc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9A865-F147-AA8F-DBF5-2A2AE9FD552C}"/>
              </a:ext>
            </a:extLst>
          </p:cNvPr>
          <p:cNvSpPr txBox="1"/>
          <p:nvPr/>
        </p:nvSpPr>
        <p:spPr>
          <a:xfrm>
            <a:off x="8926992" y="4742345"/>
            <a:ext cx="9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database-svc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91AC2-FA2D-DC4C-F6F7-6A1919E5CE43}"/>
              </a:ext>
            </a:extLst>
          </p:cNvPr>
          <p:cNvSpPr txBox="1"/>
          <p:nvPr/>
        </p:nvSpPr>
        <p:spPr>
          <a:xfrm>
            <a:off x="5624193" y="4754613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backend-svc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2D5CA-D29E-D350-B730-53B15D85AB84}"/>
              </a:ext>
            </a:extLst>
          </p:cNvPr>
          <p:cNvSpPr txBox="1"/>
          <p:nvPr/>
        </p:nvSpPr>
        <p:spPr>
          <a:xfrm>
            <a:off x="3091877" y="2872564"/>
            <a:ext cx="27984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  <a:latin typeface="Courier New" panose="02070309020205020404" pitchFamily="49" charset="0"/>
              </a:rPr>
              <a:t>LoadBalancer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Ingress:192.168.0.216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20CDF15-40B1-32AE-1358-0F6DD2DCB1CA}"/>
              </a:ext>
            </a:extLst>
          </p:cNvPr>
          <p:cNvSpPr/>
          <p:nvPr/>
        </p:nvSpPr>
        <p:spPr>
          <a:xfrm>
            <a:off x="2762046" y="4146377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F7E917-2F86-FE5F-6A04-6B840D99C3DD}"/>
              </a:ext>
            </a:extLst>
          </p:cNvPr>
          <p:cNvSpPr/>
          <p:nvPr/>
        </p:nvSpPr>
        <p:spPr>
          <a:xfrm>
            <a:off x="1807886" y="5710788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F1ACC-A0AB-C75A-0243-25DFE19B94A2}"/>
              </a:ext>
            </a:extLst>
          </p:cNvPr>
          <p:cNvSpPr txBox="1"/>
          <p:nvPr/>
        </p:nvSpPr>
        <p:spPr>
          <a:xfrm>
            <a:off x="2162790" y="569138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pod-frontend-XYZ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E3594-7C06-B4A8-2E66-5661CD2A9B9E}"/>
              </a:ext>
            </a:extLst>
          </p:cNvPr>
          <p:cNvSpPr txBox="1"/>
          <p:nvPr/>
        </p:nvSpPr>
        <p:spPr>
          <a:xfrm>
            <a:off x="2170189" y="5558578"/>
            <a:ext cx="134235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172.27.0.232:80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17A77-9B89-5439-3AC5-B73C9F6A0981}"/>
              </a:ext>
            </a:extLst>
          </p:cNvPr>
          <p:cNvSpPr/>
          <p:nvPr/>
        </p:nvSpPr>
        <p:spPr>
          <a:xfrm>
            <a:off x="5102745" y="5691388"/>
            <a:ext cx="2052165" cy="3968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7A8ACB-84F4-C9AB-113E-5C53619834CF}"/>
              </a:ext>
            </a:extLst>
          </p:cNvPr>
          <p:cNvSpPr txBox="1"/>
          <p:nvPr/>
        </p:nvSpPr>
        <p:spPr>
          <a:xfrm>
            <a:off x="5461247" y="5670803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pod-backend-XYZ</a:t>
            </a:r>
            <a:r>
              <a:rPr lang="en-US" dirty="0"/>
              <a:t>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D54E963-9A7D-BEB9-75C6-630EB506DEC0}"/>
              </a:ext>
            </a:extLst>
          </p:cNvPr>
          <p:cNvSpPr/>
          <p:nvPr/>
        </p:nvSpPr>
        <p:spPr>
          <a:xfrm>
            <a:off x="8397604" y="5691387"/>
            <a:ext cx="2123474" cy="369333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BA4A41-C180-F265-40F4-348A8819A8BA}"/>
              </a:ext>
            </a:extLst>
          </p:cNvPr>
          <p:cNvSpPr txBox="1"/>
          <p:nvPr/>
        </p:nvSpPr>
        <p:spPr>
          <a:xfrm>
            <a:off x="8822411" y="5669473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pod-database-XYZ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D8C4-7C7A-D197-987F-5E1672FF976E}"/>
              </a:ext>
            </a:extLst>
          </p:cNvPr>
          <p:cNvSpPr txBox="1"/>
          <p:nvPr/>
        </p:nvSpPr>
        <p:spPr>
          <a:xfrm>
            <a:off x="5367456" y="5546363"/>
            <a:ext cx="14847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172.27.0.231:8080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FF580-E0D4-3CFF-2518-F5931F654659}"/>
              </a:ext>
            </a:extLst>
          </p:cNvPr>
          <p:cNvSpPr txBox="1"/>
          <p:nvPr/>
        </p:nvSpPr>
        <p:spPr>
          <a:xfrm>
            <a:off x="8786081" y="5524447"/>
            <a:ext cx="15704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172.27.0.230:27017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C6F0D8D-A2E4-1F39-58D8-2A94EAC5862D}"/>
              </a:ext>
            </a:extLst>
          </p:cNvPr>
          <p:cNvSpPr/>
          <p:nvPr/>
        </p:nvSpPr>
        <p:spPr>
          <a:xfrm>
            <a:off x="2753940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2F4D7460-F074-00AC-11C6-1D9EE3F811BE}"/>
              </a:ext>
            </a:extLst>
          </p:cNvPr>
          <p:cNvSpPr/>
          <p:nvPr/>
        </p:nvSpPr>
        <p:spPr>
          <a:xfrm>
            <a:off x="6009306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4120C161-FAE5-0790-3517-39EC9337CBAB}"/>
              </a:ext>
            </a:extLst>
          </p:cNvPr>
          <p:cNvSpPr/>
          <p:nvPr/>
        </p:nvSpPr>
        <p:spPr>
          <a:xfrm>
            <a:off x="9421968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34ADAD-AFDE-972D-A4D8-C53A962A48F0}"/>
              </a:ext>
            </a:extLst>
          </p:cNvPr>
          <p:cNvSpPr/>
          <p:nvPr/>
        </p:nvSpPr>
        <p:spPr>
          <a:xfrm>
            <a:off x="2630749" y="2569849"/>
            <a:ext cx="3657601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0EF1-79A3-DE2C-1D46-783B62AE43D2}"/>
              </a:ext>
            </a:extLst>
          </p:cNvPr>
          <p:cNvSpPr txBox="1"/>
          <p:nvPr/>
        </p:nvSpPr>
        <p:spPr>
          <a:xfrm>
            <a:off x="3640207" y="2556693"/>
            <a:ext cx="16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Nginx-Ingress controller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91BBC-8B3A-D84C-6312-D591C0B2C571}"/>
              </a:ext>
            </a:extLst>
          </p:cNvPr>
          <p:cNvSpPr txBox="1"/>
          <p:nvPr/>
        </p:nvSpPr>
        <p:spPr>
          <a:xfrm>
            <a:off x="3325064" y="1831257"/>
            <a:ext cx="22689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192.168.0.210-192.168.0.219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8F1D359-F14D-14DB-FBDC-63D2ED7DE8AE}"/>
              </a:ext>
            </a:extLst>
          </p:cNvPr>
          <p:cNvSpPr/>
          <p:nvPr/>
        </p:nvSpPr>
        <p:spPr>
          <a:xfrm>
            <a:off x="4388494" y="1136963"/>
            <a:ext cx="160620" cy="364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BC026-AC35-8E47-FCC3-46820F35980F}"/>
              </a:ext>
            </a:extLst>
          </p:cNvPr>
          <p:cNvSpPr txBox="1"/>
          <p:nvPr/>
        </p:nvSpPr>
        <p:spPr>
          <a:xfrm>
            <a:off x="6511904" y="1723535"/>
            <a:ext cx="36576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get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configmaps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config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metallb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-system -o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yaml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B9DD0-8DFD-3D38-CF48-34FDDC02CE24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975480" y="1831257"/>
            <a:ext cx="536424" cy="637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D4DFCD-08AC-9896-C735-CFC3698CE2A8}"/>
              </a:ext>
            </a:extLst>
          </p:cNvPr>
          <p:cNvSpPr txBox="1"/>
          <p:nvPr/>
        </p:nvSpPr>
        <p:spPr>
          <a:xfrm>
            <a:off x="6748204" y="2771437"/>
            <a:ext cx="479356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service/ingress-nginx-controller-admission -n ingress-nginx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8039B-52C4-9960-7291-B0B66251454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6288350" y="2879159"/>
            <a:ext cx="459854" cy="13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E9F959-A366-2A09-65AD-EC58F2C1BA6F}"/>
              </a:ext>
            </a:extLst>
          </p:cNvPr>
          <p:cNvSpPr txBox="1"/>
          <p:nvPr/>
        </p:nvSpPr>
        <p:spPr>
          <a:xfrm>
            <a:off x="7683646" y="3819339"/>
            <a:ext cx="3017173" cy="2481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ingress 3tier-ingress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mern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73F399-3105-1F21-4426-FE66359168E3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135908" y="3943412"/>
            <a:ext cx="547738" cy="408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D21F10E5-E4C3-F5F5-6A17-5A5988775BC6}"/>
              </a:ext>
            </a:extLst>
          </p:cNvPr>
          <p:cNvSpPr/>
          <p:nvPr/>
        </p:nvSpPr>
        <p:spPr>
          <a:xfrm>
            <a:off x="4373990" y="3224073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76AB752-437E-4E7C-0A94-667813FFA9EE}"/>
              </a:ext>
            </a:extLst>
          </p:cNvPr>
          <p:cNvSpPr/>
          <p:nvPr/>
        </p:nvSpPr>
        <p:spPr>
          <a:xfrm>
            <a:off x="4377294" y="2160939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BE4DCF-2379-AEAB-D8A2-5AB56B4045D8}"/>
              </a:ext>
            </a:extLst>
          </p:cNvPr>
          <p:cNvSpPr txBox="1"/>
          <p:nvPr/>
        </p:nvSpPr>
        <p:spPr>
          <a:xfrm>
            <a:off x="5370680" y="3879675"/>
            <a:ext cx="156966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0864240D-5D6B-D87D-8BB3-F387C48F9276}"/>
              </a:ext>
            </a:extLst>
          </p:cNvPr>
          <p:cNvSpPr/>
          <p:nvPr/>
        </p:nvSpPr>
        <p:spPr>
          <a:xfrm>
            <a:off x="6030009" y="4156095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392A39-0EB0-EE81-B666-0985624C5074}"/>
              </a:ext>
            </a:extLst>
          </p:cNvPr>
          <p:cNvSpPr/>
          <p:nvPr/>
        </p:nvSpPr>
        <p:spPr>
          <a:xfrm rot="14426114" flipH="1">
            <a:off x="4671922" y="3621376"/>
            <a:ext cx="205195" cy="235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13193</TotalTime>
  <Words>58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Nathan</dc:creator>
  <cp:lastModifiedBy>Modi, Mrunal</cp:lastModifiedBy>
  <cp:revision>5</cp:revision>
  <dcterms:created xsi:type="dcterms:W3CDTF">2023-03-17T03:43:54Z</dcterms:created>
  <dcterms:modified xsi:type="dcterms:W3CDTF">2023-04-13T00:04:54Z</dcterms:modified>
</cp:coreProperties>
</file>