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8"/>
  </p:notesMasterIdLst>
  <p:sldIdLst>
    <p:sldId id="256" r:id="rId2"/>
    <p:sldId id="276" r:id="rId3"/>
    <p:sldId id="275" r:id="rId4"/>
    <p:sldId id="274" r:id="rId5"/>
    <p:sldId id="273" r:id="rId6"/>
    <p:sldId id="269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116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251F4E-26CD-4123-A05B-467CBF7BFB69}" type="datetimeFigureOut">
              <a:rPr lang="ru-RU" smtClean="0"/>
              <a:t>27.12.2017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9FBDF7-FD15-482B-B710-8BC375D7B3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28235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E56DE-75FF-44FE-B76F-32C1A1F26E62}" type="datetime1">
              <a:rPr lang="ru-RU" smtClean="0"/>
              <a:t>27.12.2017</a:t>
            </a:fld>
            <a:endParaRPr 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2096130-AFAA-4679-B8F2-BAA2E901E0FE}" type="slidenum">
              <a:rPr lang="ru-RU" smtClean="0"/>
              <a:t>‹#›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125C0-6B27-4236-9053-D8B6A2585300}" type="datetime1">
              <a:rPr lang="ru-RU" smtClean="0"/>
              <a:t>27.12.2017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96130-AFAA-4679-B8F2-BAA2E901E0F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5BFCE-802F-48CA-8753-E225B8F8717C}" type="datetime1">
              <a:rPr lang="ru-RU" smtClean="0"/>
              <a:t>27.12.2017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96130-AFAA-4679-B8F2-BAA2E901E0F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64B2D-670C-4420-94A5-BCFCBED82E49}" type="datetime1">
              <a:rPr lang="ru-RU" smtClean="0"/>
              <a:t>27.12.2017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96130-AFAA-4679-B8F2-BAA2E901E0F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33F7-F120-4889-89C6-B16B11A65735}" type="datetime1">
              <a:rPr lang="ru-RU" smtClean="0"/>
              <a:t>27.12.2017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96130-AFAA-4679-B8F2-BAA2E901E0FE}" type="slidenum">
              <a:rPr lang="ru-RU" smtClean="0"/>
              <a:t>‹#›</a:t>
            </a:fld>
            <a:endParaRPr lang="ru-RU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47AD-F4E4-436C-8F52-C576A5522E92}" type="datetime1">
              <a:rPr lang="ru-RU" smtClean="0"/>
              <a:t>27.12.2017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96130-AFAA-4679-B8F2-BAA2E901E0FE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DC61C-FD8C-4AB6-8C9A-ADA18FA59639}" type="datetime1">
              <a:rPr lang="ru-RU" smtClean="0"/>
              <a:t>27.12.2017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96130-AFAA-4679-B8F2-BAA2E901E0FE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63847-519F-444C-AB14-42BB63104A83}" type="datetime1">
              <a:rPr lang="ru-RU" smtClean="0"/>
              <a:t>27.12.2017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96130-AFAA-4679-B8F2-BAA2E901E0F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381F2-19F2-4863-ADB8-F4AE77A855FA}" type="datetime1">
              <a:rPr lang="ru-RU" smtClean="0"/>
              <a:t>27.12.2017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96130-AFAA-4679-B8F2-BAA2E901E0F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AF277-2695-4F1F-8ADC-A8461783C653}" type="datetime1">
              <a:rPr lang="ru-RU" smtClean="0"/>
              <a:t>27.12.2017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96130-AFAA-4679-B8F2-BAA2E901E0F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4FEAD-D986-4E26-AB08-690092DFFEA1}" type="datetime1">
              <a:rPr lang="ru-RU" smtClean="0"/>
              <a:t>27.12.2017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96130-AFAA-4679-B8F2-BAA2E901E0F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0E211B8A-E4D9-49A8-9C74-608AA38FC7F5}" type="datetime1">
              <a:rPr lang="ru-RU" smtClean="0"/>
              <a:t>27.12.2017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42096130-AFAA-4679-B8F2-BAA2E901E0FE}" type="slidenum">
              <a:rPr lang="ru-RU" smtClean="0"/>
              <a:t>‹#›</a:t>
            </a:fld>
            <a:endParaRPr lang="ru-RU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22376" y="764704"/>
            <a:ext cx="7772400" cy="2808312"/>
          </a:xfrm>
        </p:spPr>
        <p:txBody>
          <a:bodyPr>
            <a:noAutofit/>
          </a:bodyPr>
          <a:lstStyle/>
          <a:p>
            <a:pPr algn="ctr"/>
            <a:r>
              <a:rPr lang="en-US" sz="6000" dirty="0" err="1" smtClean="0"/>
              <a:t>ReactJs</a:t>
            </a:r>
            <a:r>
              <a:rPr lang="en-US" sz="6000" dirty="0" smtClean="0"/>
              <a:t>, NPM </a:t>
            </a:r>
            <a:r>
              <a:rPr lang="ru-RU" sz="6000" dirty="0" smtClean="0"/>
              <a:t>и </a:t>
            </a:r>
            <a:r>
              <a:rPr lang="en-US" sz="6000" dirty="0" err="1" smtClean="0"/>
              <a:t>Webpack</a:t>
            </a:r>
            <a:endParaRPr lang="ru-RU" sz="6000" dirty="0"/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3203848" y="4293096"/>
            <a:ext cx="5290928" cy="176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sz="3000" dirty="0" smtClean="0">
                <a:solidFill>
                  <a:schemeClr val="tx2">
                    <a:lumMod val="75000"/>
                  </a:schemeClr>
                </a:solidFill>
              </a:rPr>
              <a:t>Захаров Андрей</a:t>
            </a:r>
          </a:p>
          <a:p>
            <a:pPr algn="r"/>
            <a:r>
              <a:rPr lang="ru-RU" sz="3000" dirty="0" smtClean="0">
                <a:solidFill>
                  <a:schemeClr val="tx2">
                    <a:lumMod val="75000"/>
                  </a:schemeClr>
                </a:solidFill>
              </a:rPr>
              <a:t>разработчик компании «</a:t>
            </a:r>
            <a:r>
              <a:rPr lang="ru-RU" sz="3000" dirty="0" err="1" smtClean="0">
                <a:solidFill>
                  <a:schemeClr val="tx2">
                    <a:lumMod val="75000"/>
                  </a:schemeClr>
                </a:solidFill>
              </a:rPr>
              <a:t>ТомскАСУпроект</a:t>
            </a:r>
            <a:r>
              <a:rPr lang="ru-RU" sz="3000" dirty="0" smtClean="0">
                <a:solidFill>
                  <a:schemeClr val="tx2">
                    <a:lumMod val="75000"/>
                  </a:schemeClr>
                </a:solidFill>
              </a:rPr>
              <a:t>»</a:t>
            </a:r>
            <a:endParaRPr lang="ru-RU" sz="30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026" name="Picture 2" descr="E:\Андрей\Работа\library-angular\src\library-angular\Report\imgonline-com-ua-Transparent-backgr-j1cV4lJQn1v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4033988"/>
            <a:ext cx="1857375" cy="201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0821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Первые проблемы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96130-AFAA-4679-B8F2-BAA2E901E0FE}" type="slidenum">
              <a:rPr lang="ru-RU" smtClean="0"/>
              <a:t>2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772816"/>
            <a:ext cx="7683184" cy="476579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132856"/>
            <a:ext cx="8712968" cy="2580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459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Hello World!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96130-AFAA-4679-B8F2-BAA2E901E0FE}" type="slidenum">
              <a:rPr lang="ru-RU" smtClean="0"/>
              <a:t>3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9652" y="1685592"/>
            <a:ext cx="6264696" cy="5054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997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2636912"/>
          </a:xfrm>
        </p:spPr>
        <p:txBody>
          <a:bodyPr/>
          <a:lstStyle/>
          <a:p>
            <a:r>
              <a:rPr lang="ru-RU" dirty="0" smtClean="0"/>
              <a:t>Проблемы использование</a:t>
            </a:r>
            <a:br>
              <a:rPr lang="ru-RU" dirty="0" smtClean="0"/>
            </a:br>
            <a:r>
              <a:rPr lang="en-US" dirty="0" err="1" smtClean="0"/>
              <a:t>ReactJs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2924944"/>
            <a:ext cx="8229600" cy="3201219"/>
          </a:xfrm>
        </p:spPr>
        <p:txBody>
          <a:bodyPr/>
          <a:lstStyle/>
          <a:p>
            <a:r>
              <a:rPr lang="ru-RU" dirty="0" smtClean="0"/>
              <a:t>Кривые </a:t>
            </a:r>
            <a:r>
              <a:rPr lang="ru-RU" dirty="0" err="1" smtClean="0"/>
              <a:t>тайпинги</a:t>
            </a:r>
            <a:endParaRPr lang="ru-RU" dirty="0" smtClean="0"/>
          </a:p>
          <a:p>
            <a:r>
              <a:rPr lang="ru-RU" dirty="0" smtClean="0"/>
              <a:t>Кривые плагины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96130-AFAA-4679-B8F2-BAA2E901E0FE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5276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96130-AFAA-4679-B8F2-BAA2E901E0FE}" type="slidenum">
              <a:rPr lang="ru-RU" smtClean="0"/>
              <a:t>5</a:t>
            </a:fld>
            <a:endParaRPr lang="ru-RU"/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824536"/>
          </a:xfrm>
        </p:spPr>
        <p:txBody>
          <a:bodyPr>
            <a:normAutofit/>
          </a:bodyPr>
          <a:lstStyle/>
          <a:p>
            <a:r>
              <a:rPr lang="en-US" sz="2800" b="1" dirty="0" err="1" smtClean="0"/>
              <a:t>Webpack</a:t>
            </a:r>
            <a:endParaRPr lang="en-US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4122990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132856"/>
            <a:ext cx="8229600" cy="1656184"/>
          </a:xfrm>
        </p:spPr>
        <p:txBody>
          <a:bodyPr/>
          <a:lstStyle/>
          <a:p>
            <a:r>
              <a:rPr lang="ru-RU" dirty="0" smtClean="0"/>
              <a:t>Спасибо за внимание</a:t>
            </a:r>
            <a:endParaRPr lang="ru-RU" dirty="0"/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3203848" y="4293096"/>
            <a:ext cx="5290928" cy="176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sz="3000" dirty="0" smtClean="0">
                <a:solidFill>
                  <a:schemeClr val="tx2">
                    <a:lumMod val="75000"/>
                  </a:schemeClr>
                </a:solidFill>
              </a:rPr>
              <a:t>Захаров Андрей</a:t>
            </a:r>
          </a:p>
          <a:p>
            <a:pPr algn="r"/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.NET full</a:t>
            </a:r>
            <a:r>
              <a:rPr lang="ru-RU" sz="3000" dirty="0" smtClean="0">
                <a:solidFill>
                  <a:schemeClr val="tx2">
                    <a:lumMod val="75000"/>
                  </a:schemeClr>
                </a:solidFill>
              </a:rPr>
              <a:t>-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stack </a:t>
            </a:r>
            <a:r>
              <a:rPr lang="ru-RU" sz="3000" dirty="0" smtClean="0">
                <a:solidFill>
                  <a:schemeClr val="tx2">
                    <a:lumMod val="75000"/>
                  </a:schemeClr>
                </a:solidFill>
              </a:rPr>
              <a:t>разработчик</a:t>
            </a:r>
          </a:p>
          <a:p>
            <a:pPr algn="r"/>
            <a:r>
              <a:rPr lang="ru-RU" sz="3000" dirty="0" smtClean="0">
                <a:solidFill>
                  <a:schemeClr val="tx2">
                    <a:lumMod val="75000"/>
                  </a:schemeClr>
                </a:solidFill>
              </a:rPr>
              <a:t>«</a:t>
            </a:r>
            <a:r>
              <a:rPr lang="ru-RU" sz="3000" dirty="0" err="1" smtClean="0">
                <a:solidFill>
                  <a:schemeClr val="tx2">
                    <a:lumMod val="75000"/>
                  </a:schemeClr>
                </a:solidFill>
              </a:rPr>
              <a:t>ТомскАСУпроект</a:t>
            </a:r>
            <a:r>
              <a:rPr lang="ru-RU" sz="3000" dirty="0" smtClean="0">
                <a:solidFill>
                  <a:schemeClr val="tx2">
                    <a:lumMod val="75000"/>
                  </a:schemeClr>
                </a:solidFill>
              </a:rPr>
              <a:t>»</a:t>
            </a:r>
            <a:endParaRPr lang="ru-RU" sz="30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5" name="Picture 2" descr="E:\Андрей\Работа\library-angular\src\library-angular\Report\imgonline-com-ua-Transparent-backgr-j1cV4lJQn1v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4033988"/>
            <a:ext cx="1857375" cy="201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96130-AFAA-4679-B8F2-BAA2E901E0FE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5302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сполнительная">
  <a:themeElements>
    <a:clrScheme name="Исполнительная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Исполнительная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Исполните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318</TotalTime>
  <Words>44</Words>
  <Application>Microsoft Office PowerPoint</Application>
  <PresentationFormat>Экран (4:3)</PresentationFormat>
  <Paragraphs>19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2" baseType="lpstr">
      <vt:lpstr>Arial</vt:lpstr>
      <vt:lpstr>Calibri</vt:lpstr>
      <vt:lpstr>Century Gothic</vt:lpstr>
      <vt:lpstr>Courier New</vt:lpstr>
      <vt:lpstr>Palatino Linotype</vt:lpstr>
      <vt:lpstr>Исполнительная</vt:lpstr>
      <vt:lpstr>ReactJs, NPM и Webpack</vt:lpstr>
      <vt:lpstr>Первые проблемы</vt:lpstr>
      <vt:lpstr>Hello World!</vt:lpstr>
      <vt:lpstr>Проблемы использование ReactJs</vt:lpstr>
      <vt:lpstr>Заключение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ReactJs vs Angular</dc:title>
  <dc:creator>ANDREW</dc:creator>
  <cp:lastModifiedBy>Захаров А.Ю.</cp:lastModifiedBy>
  <cp:revision>47</cp:revision>
  <dcterms:created xsi:type="dcterms:W3CDTF">2017-11-09T15:21:27Z</dcterms:created>
  <dcterms:modified xsi:type="dcterms:W3CDTF">2017-12-27T11:07:56Z</dcterms:modified>
</cp:coreProperties>
</file>